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69"/>
  </p:notesMasterIdLst>
  <p:sldIdLst>
    <p:sldId id="423" r:id="rId2"/>
    <p:sldId id="287" r:id="rId3"/>
    <p:sldId id="286" r:id="rId4"/>
    <p:sldId id="564" r:id="rId5"/>
    <p:sldId id="517" r:id="rId6"/>
    <p:sldId id="425" r:id="rId7"/>
    <p:sldId id="416" r:id="rId8"/>
    <p:sldId id="574" r:id="rId9"/>
    <p:sldId id="436" r:id="rId10"/>
    <p:sldId id="582" r:id="rId11"/>
    <p:sldId id="547" r:id="rId12"/>
    <p:sldId id="562" r:id="rId13"/>
    <p:sldId id="431" r:id="rId14"/>
    <p:sldId id="566" r:id="rId15"/>
    <p:sldId id="565" r:id="rId16"/>
    <p:sldId id="570" r:id="rId17"/>
    <p:sldId id="571" r:id="rId18"/>
    <p:sldId id="572" r:id="rId19"/>
    <p:sldId id="586" r:id="rId20"/>
    <p:sldId id="587" r:id="rId21"/>
    <p:sldId id="588" r:id="rId22"/>
    <p:sldId id="516" r:id="rId23"/>
    <p:sldId id="515" r:id="rId24"/>
    <p:sldId id="318" r:id="rId25"/>
    <p:sldId id="533" r:id="rId26"/>
    <p:sldId id="561" r:id="rId27"/>
    <p:sldId id="415" r:id="rId28"/>
    <p:sldId id="520" r:id="rId29"/>
    <p:sldId id="521" r:id="rId30"/>
    <p:sldId id="583" r:id="rId31"/>
    <p:sldId id="546" r:id="rId32"/>
    <p:sldId id="545" r:id="rId33"/>
    <p:sldId id="544" r:id="rId34"/>
    <p:sldId id="575" r:id="rId35"/>
    <p:sldId id="542" r:id="rId36"/>
    <p:sldId id="576" r:id="rId37"/>
    <p:sldId id="541" r:id="rId38"/>
    <p:sldId id="577" r:id="rId39"/>
    <p:sldId id="540" r:id="rId40"/>
    <p:sldId id="578" r:id="rId41"/>
    <p:sldId id="539" r:id="rId42"/>
    <p:sldId id="579" r:id="rId43"/>
    <p:sldId id="543" r:id="rId44"/>
    <p:sldId id="548" r:id="rId45"/>
    <p:sldId id="589" r:id="rId46"/>
    <p:sldId id="537" r:id="rId47"/>
    <p:sldId id="536" r:id="rId48"/>
    <p:sldId id="560" r:id="rId49"/>
    <p:sldId id="526" r:id="rId50"/>
    <p:sldId id="519" r:id="rId51"/>
    <p:sldId id="584" r:id="rId52"/>
    <p:sldId id="554" r:id="rId53"/>
    <p:sldId id="553" r:id="rId54"/>
    <p:sldId id="552" r:id="rId55"/>
    <p:sldId id="557" r:id="rId56"/>
    <p:sldId id="563" r:id="rId57"/>
    <p:sldId id="558" r:id="rId58"/>
    <p:sldId id="525" r:id="rId59"/>
    <p:sldId id="524" r:id="rId60"/>
    <p:sldId id="581" r:id="rId61"/>
    <p:sldId id="528" r:id="rId62"/>
    <p:sldId id="580" r:id="rId63"/>
    <p:sldId id="569" r:id="rId64"/>
    <p:sldId id="585" r:id="rId65"/>
    <p:sldId id="568" r:id="rId66"/>
    <p:sldId id="559" r:id="rId67"/>
    <p:sldId id="420" r:id="rId68"/>
  </p:sldIdLst>
  <p:sldSz cx="12192000" cy="6858000"/>
  <p:notesSz cx="7010400" cy="92964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364248-A63B-D0CA-B9DA-43642C70A0B7}" name="Monique Corley" initials="MC" userId="S::MCorley@mdek12.org::8fd5f4ca-3723-4370-ace8-2882463c5d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1"/>
    <a:srgbClr val="5FAADE"/>
    <a:srgbClr val="A74A7A"/>
    <a:srgbClr val="EF3A5B"/>
    <a:srgbClr val="E9F7FE"/>
    <a:srgbClr val="F3A51E"/>
    <a:srgbClr val="B0D357"/>
    <a:srgbClr val="69C8C3"/>
    <a:srgbClr val="39A1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994900-E422-49DD-B977-6C3E40589641}" v="34" dt="2023-12-04T23:25:09.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86410" autoAdjust="0"/>
  </p:normalViewPr>
  <p:slideViewPr>
    <p:cSldViewPr snapToGrid="0">
      <p:cViewPr varScale="1">
        <p:scale>
          <a:sx n="71" d="100"/>
          <a:sy n="71" d="100"/>
        </p:scale>
        <p:origin x="888" y="53"/>
      </p:cViewPr>
      <p:guideLst/>
    </p:cSldViewPr>
  </p:slideViewPr>
  <p:outlineViewPr>
    <p:cViewPr>
      <p:scale>
        <a:sx n="33" d="100"/>
        <a:sy n="33" d="100"/>
      </p:scale>
      <p:origin x="0" y="-3213"/>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que Corley" userId="8fd5f4ca-3723-4370-ace8-2882463c5dd6" providerId="ADAL" clId="{11994900-E422-49DD-B977-6C3E40589641}"/>
    <pc:docChg chg="undo custSel addSld delSld modSld sldOrd modNotesMaster">
      <pc:chgData name="Monique Corley" userId="8fd5f4ca-3723-4370-ace8-2882463c5dd6" providerId="ADAL" clId="{11994900-E422-49DD-B977-6C3E40589641}" dt="2023-12-06T19:30:59.966" v="5714" actId="2696"/>
      <pc:docMkLst>
        <pc:docMk/>
      </pc:docMkLst>
      <pc:sldChg chg="del">
        <pc:chgData name="Monique Corley" userId="8fd5f4ca-3723-4370-ace8-2882463c5dd6" providerId="ADAL" clId="{11994900-E422-49DD-B977-6C3E40589641}" dt="2023-11-16T21:52:33.915" v="18" actId="2696"/>
        <pc:sldMkLst>
          <pc:docMk/>
          <pc:sldMk cId="468385921" sldId="318"/>
        </pc:sldMkLst>
      </pc:sldChg>
      <pc:sldChg chg="modSp mod">
        <pc:chgData name="Monique Corley" userId="8fd5f4ca-3723-4370-ace8-2882463c5dd6" providerId="ADAL" clId="{11994900-E422-49DD-B977-6C3E40589641}" dt="2023-11-29T17:08:24.755" v="3381" actId="207"/>
        <pc:sldMkLst>
          <pc:docMk/>
          <pc:sldMk cId="1217257859" sldId="318"/>
        </pc:sldMkLst>
        <pc:spChg chg="mod">
          <ac:chgData name="Monique Corley" userId="8fd5f4ca-3723-4370-ace8-2882463c5dd6" providerId="ADAL" clId="{11994900-E422-49DD-B977-6C3E40589641}" dt="2023-11-29T17:08:10.600" v="3378" actId="207"/>
          <ac:spMkLst>
            <pc:docMk/>
            <pc:sldMk cId="1217257859" sldId="318"/>
            <ac:spMk id="15" creationId="{90FBDCCA-E5E1-40A2-A2ED-57A19D9F5446}"/>
          </ac:spMkLst>
        </pc:spChg>
        <pc:spChg chg="mod">
          <ac:chgData name="Monique Corley" userId="8fd5f4ca-3723-4370-ace8-2882463c5dd6" providerId="ADAL" clId="{11994900-E422-49DD-B977-6C3E40589641}" dt="2023-11-29T17:08:15.115" v="3379" actId="207"/>
          <ac:spMkLst>
            <pc:docMk/>
            <pc:sldMk cId="1217257859" sldId="318"/>
            <ac:spMk id="21" creationId="{0D030487-226A-45ED-9D6E-0E73A334878C}"/>
          </ac:spMkLst>
        </pc:spChg>
        <pc:spChg chg="mod">
          <ac:chgData name="Monique Corley" userId="8fd5f4ca-3723-4370-ace8-2882463c5dd6" providerId="ADAL" clId="{11994900-E422-49DD-B977-6C3E40589641}" dt="2023-11-29T17:08:20.771" v="3380" actId="207"/>
          <ac:spMkLst>
            <pc:docMk/>
            <pc:sldMk cId="1217257859" sldId="318"/>
            <ac:spMk id="40" creationId="{A8CF36DD-DD0D-43D2-BCE8-C5B6B5437935}"/>
          </ac:spMkLst>
        </pc:spChg>
        <pc:spChg chg="mod">
          <ac:chgData name="Monique Corley" userId="8fd5f4ca-3723-4370-ace8-2882463c5dd6" providerId="ADAL" clId="{11994900-E422-49DD-B977-6C3E40589641}" dt="2023-11-29T17:08:04.015" v="3377" actId="207"/>
          <ac:spMkLst>
            <pc:docMk/>
            <pc:sldMk cId="1217257859" sldId="318"/>
            <ac:spMk id="52" creationId="{6C28CE11-9488-4461-8A72-8B97EF52C9A9}"/>
          </ac:spMkLst>
        </pc:spChg>
        <pc:spChg chg="mod">
          <ac:chgData name="Monique Corley" userId="8fd5f4ca-3723-4370-ace8-2882463c5dd6" providerId="ADAL" clId="{11994900-E422-49DD-B977-6C3E40589641}" dt="2023-11-29T17:08:24.755" v="3381" actId="207"/>
          <ac:spMkLst>
            <pc:docMk/>
            <pc:sldMk cId="1217257859" sldId="318"/>
            <ac:spMk id="54" creationId="{D55A57E0-AD82-462E-B571-98E937C6A3F9}"/>
          </ac:spMkLst>
        </pc:spChg>
      </pc:sldChg>
      <pc:sldChg chg="modSp mod">
        <pc:chgData name="Monique Corley" userId="8fd5f4ca-3723-4370-ace8-2882463c5dd6" providerId="ADAL" clId="{11994900-E422-49DD-B977-6C3E40589641}" dt="2023-11-27T22:53:14.432" v="1523" actId="20577"/>
        <pc:sldMkLst>
          <pc:docMk/>
          <pc:sldMk cId="2506625971" sldId="415"/>
        </pc:sldMkLst>
        <pc:spChg chg="mod">
          <ac:chgData name="Monique Corley" userId="8fd5f4ca-3723-4370-ace8-2882463c5dd6" providerId="ADAL" clId="{11994900-E422-49DD-B977-6C3E40589641}" dt="2023-11-27T22:53:14.432" v="1523" actId="20577"/>
          <ac:spMkLst>
            <pc:docMk/>
            <pc:sldMk cId="2506625971" sldId="415"/>
            <ac:spMk id="3" creationId="{B99625B1-174F-1E43-B405-EDA230B27C81}"/>
          </ac:spMkLst>
        </pc:spChg>
      </pc:sldChg>
      <pc:sldChg chg="modSp mod">
        <pc:chgData name="Monique Corley" userId="8fd5f4ca-3723-4370-ace8-2882463c5dd6" providerId="ADAL" clId="{11994900-E422-49DD-B977-6C3E40589641}" dt="2023-11-29T17:06:31.783" v="3365" actId="207"/>
        <pc:sldMkLst>
          <pc:docMk/>
          <pc:sldMk cId="405862522" sldId="416"/>
        </pc:sldMkLst>
        <pc:spChg chg="mod">
          <ac:chgData name="Monique Corley" userId="8fd5f4ca-3723-4370-ace8-2882463c5dd6" providerId="ADAL" clId="{11994900-E422-49DD-B977-6C3E40589641}" dt="2023-11-29T17:06:31.783" v="3365" actId="207"/>
          <ac:spMkLst>
            <pc:docMk/>
            <pc:sldMk cId="405862522" sldId="416"/>
            <ac:spMk id="21" creationId="{E6E73120-A24B-4705-B626-D89328DC62AF}"/>
          </ac:spMkLst>
        </pc:spChg>
        <pc:spChg chg="mod">
          <ac:chgData name="Monique Corley" userId="8fd5f4ca-3723-4370-ace8-2882463c5dd6" providerId="ADAL" clId="{11994900-E422-49DD-B977-6C3E40589641}" dt="2023-11-29T17:06:28.093" v="3364" actId="207"/>
          <ac:spMkLst>
            <pc:docMk/>
            <pc:sldMk cId="405862522" sldId="416"/>
            <ac:spMk id="22" creationId="{F7609D30-CA9D-42D1-B4CD-36651C13610A}"/>
          </ac:spMkLst>
        </pc:spChg>
        <pc:spChg chg="mod">
          <ac:chgData name="Monique Corley" userId="8fd5f4ca-3723-4370-ace8-2882463c5dd6" providerId="ADAL" clId="{11994900-E422-49DD-B977-6C3E40589641}" dt="2023-11-29T17:06:22.858" v="3363" actId="207"/>
          <ac:spMkLst>
            <pc:docMk/>
            <pc:sldMk cId="405862522" sldId="416"/>
            <ac:spMk id="23" creationId="{76285765-CCAD-44BD-8AA1-CED54DDCAEC4}"/>
          </ac:spMkLst>
        </pc:spChg>
      </pc:sldChg>
      <pc:sldChg chg="modSp mod">
        <pc:chgData name="Monique Corley" userId="8fd5f4ca-3723-4370-ace8-2882463c5dd6" providerId="ADAL" clId="{11994900-E422-49DD-B977-6C3E40589641}" dt="2023-11-29T17:48:56.783" v="4243" actId="313"/>
        <pc:sldMkLst>
          <pc:docMk/>
          <pc:sldMk cId="3034534401" sldId="420"/>
        </pc:sldMkLst>
        <pc:spChg chg="mod">
          <ac:chgData name="Monique Corley" userId="8fd5f4ca-3723-4370-ace8-2882463c5dd6" providerId="ADAL" clId="{11994900-E422-49DD-B977-6C3E40589641}" dt="2023-11-29T17:48:56.783" v="4243" actId="313"/>
          <ac:spMkLst>
            <pc:docMk/>
            <pc:sldMk cId="3034534401" sldId="420"/>
            <ac:spMk id="6" creationId="{DEDAABC6-B32F-4F75-AE5B-EC07BC78FCCC}"/>
          </ac:spMkLst>
        </pc:spChg>
      </pc:sldChg>
      <pc:sldChg chg="modSp mod">
        <pc:chgData name="Monique Corley" userId="8fd5f4ca-3723-4370-ace8-2882463c5dd6" providerId="ADAL" clId="{11994900-E422-49DD-B977-6C3E40589641}" dt="2023-12-04T21:15:47.748" v="5694" actId="20577"/>
        <pc:sldMkLst>
          <pc:docMk/>
          <pc:sldMk cId="1565955783" sldId="423"/>
        </pc:sldMkLst>
        <pc:spChg chg="mod">
          <ac:chgData name="Monique Corley" userId="8fd5f4ca-3723-4370-ace8-2882463c5dd6" providerId="ADAL" clId="{11994900-E422-49DD-B977-6C3E40589641}" dt="2023-12-04T21:15:47.748" v="5694" actId="20577"/>
          <ac:spMkLst>
            <pc:docMk/>
            <pc:sldMk cId="1565955783" sldId="423"/>
            <ac:spMk id="5" creationId="{53279980-EBB3-E44B-BEA9-4BD8C5DD0115}"/>
          </ac:spMkLst>
        </pc:spChg>
      </pc:sldChg>
      <pc:sldChg chg="modSp mod">
        <pc:chgData name="Monique Corley" userId="8fd5f4ca-3723-4370-ace8-2882463c5dd6" providerId="ADAL" clId="{11994900-E422-49DD-B977-6C3E40589641}" dt="2023-12-04T21:16:35.625" v="5704" actId="20577"/>
        <pc:sldMkLst>
          <pc:docMk/>
          <pc:sldMk cId="263049458" sldId="425"/>
        </pc:sldMkLst>
        <pc:spChg chg="mod">
          <ac:chgData name="Monique Corley" userId="8fd5f4ca-3723-4370-ace8-2882463c5dd6" providerId="ADAL" clId="{11994900-E422-49DD-B977-6C3E40589641}" dt="2023-11-29T16:42:46.076" v="3127" actId="255"/>
          <ac:spMkLst>
            <pc:docMk/>
            <pc:sldMk cId="263049458" sldId="425"/>
            <ac:spMk id="2" creationId="{34A32600-1EAA-A341-B94E-BB77F1B0FB6C}"/>
          </ac:spMkLst>
        </pc:spChg>
        <pc:spChg chg="mod">
          <ac:chgData name="Monique Corley" userId="8fd5f4ca-3723-4370-ace8-2882463c5dd6" providerId="ADAL" clId="{11994900-E422-49DD-B977-6C3E40589641}" dt="2023-12-04T21:16:35.625" v="5704" actId="20577"/>
          <ac:spMkLst>
            <pc:docMk/>
            <pc:sldMk cId="263049458" sldId="425"/>
            <ac:spMk id="4" creationId="{FEE71EB5-61FB-4F24-A545-7319F1F048A7}"/>
          </ac:spMkLst>
        </pc:spChg>
      </pc:sldChg>
      <pc:sldChg chg="modSp mod">
        <pc:chgData name="Monique Corley" userId="8fd5f4ca-3723-4370-ace8-2882463c5dd6" providerId="ADAL" clId="{11994900-E422-49DD-B977-6C3E40589641}" dt="2023-11-29T17:07:12.786" v="3369" actId="207"/>
        <pc:sldMkLst>
          <pc:docMk/>
          <pc:sldMk cId="1990747845" sldId="431"/>
        </pc:sldMkLst>
        <pc:spChg chg="mod">
          <ac:chgData name="Monique Corley" userId="8fd5f4ca-3723-4370-ace8-2882463c5dd6" providerId="ADAL" clId="{11994900-E422-49DD-B977-6C3E40589641}" dt="2023-11-29T17:07:12.786" v="3369" actId="207"/>
          <ac:spMkLst>
            <pc:docMk/>
            <pc:sldMk cId="1990747845" sldId="431"/>
            <ac:spMk id="4" creationId="{6F197113-9EC8-4EE0-AE54-66640EAD21C6}"/>
          </ac:spMkLst>
        </pc:spChg>
      </pc:sldChg>
      <pc:sldChg chg="del">
        <pc:chgData name="Monique Corley" userId="8fd5f4ca-3723-4370-ace8-2882463c5dd6" providerId="ADAL" clId="{11994900-E422-49DD-B977-6C3E40589641}" dt="2023-11-16T21:52:33.915" v="18" actId="2696"/>
        <pc:sldMkLst>
          <pc:docMk/>
          <pc:sldMk cId="3129074090" sldId="431"/>
        </pc:sldMkLst>
      </pc:sldChg>
      <pc:sldChg chg="del">
        <pc:chgData name="Monique Corley" userId="8fd5f4ca-3723-4370-ace8-2882463c5dd6" providerId="ADAL" clId="{11994900-E422-49DD-B977-6C3E40589641}" dt="2023-11-16T21:52:33.915" v="18" actId="2696"/>
        <pc:sldMkLst>
          <pc:docMk/>
          <pc:sldMk cId="871814828" sldId="436"/>
        </pc:sldMkLst>
      </pc:sldChg>
      <pc:sldChg chg="modSp mod">
        <pc:chgData name="Monique Corley" userId="8fd5f4ca-3723-4370-ace8-2882463c5dd6" providerId="ADAL" clId="{11994900-E422-49DD-B977-6C3E40589641}" dt="2023-11-27T22:53:04.723" v="1521" actId="20577"/>
        <pc:sldMkLst>
          <pc:docMk/>
          <pc:sldMk cId="1632814402" sldId="436"/>
        </pc:sldMkLst>
        <pc:spChg chg="mod">
          <ac:chgData name="Monique Corley" userId="8fd5f4ca-3723-4370-ace8-2882463c5dd6" providerId="ADAL" clId="{11994900-E422-49DD-B977-6C3E40589641}" dt="2023-11-27T22:53:04.723" v="1521" actId="20577"/>
          <ac:spMkLst>
            <pc:docMk/>
            <pc:sldMk cId="1632814402" sldId="436"/>
            <ac:spMk id="3" creationId="{B99625B1-174F-1E43-B405-EDA230B27C81}"/>
          </ac:spMkLst>
        </pc:spChg>
      </pc:sldChg>
      <pc:sldChg chg="modSp mod">
        <pc:chgData name="Monique Corley" userId="8fd5f4ca-3723-4370-ace8-2882463c5dd6" providerId="ADAL" clId="{11994900-E422-49DD-B977-6C3E40589641}" dt="2023-11-29T17:07:55.776" v="3376" actId="207"/>
        <pc:sldMkLst>
          <pc:docMk/>
          <pc:sldMk cId="4011513820" sldId="515"/>
        </pc:sldMkLst>
        <pc:spChg chg="mod">
          <ac:chgData name="Monique Corley" userId="8fd5f4ca-3723-4370-ace8-2882463c5dd6" providerId="ADAL" clId="{11994900-E422-49DD-B977-6C3E40589641}" dt="2023-11-29T16:33:01.391" v="3097" actId="108"/>
          <ac:spMkLst>
            <pc:docMk/>
            <pc:sldMk cId="4011513820" sldId="515"/>
            <ac:spMk id="3" creationId="{F21480C2-9BFE-2CC7-DE61-9B11854A1383}"/>
          </ac:spMkLst>
        </pc:spChg>
        <pc:spChg chg="mod">
          <ac:chgData name="Monique Corley" userId="8fd5f4ca-3723-4370-ace8-2882463c5dd6" providerId="ADAL" clId="{11994900-E422-49DD-B977-6C3E40589641}" dt="2023-11-29T17:07:55.776" v="3376" actId="207"/>
          <ac:spMkLst>
            <pc:docMk/>
            <pc:sldMk cId="4011513820" sldId="515"/>
            <ac:spMk id="8" creationId="{36AA78BF-D316-4864-A478-AD658428D19B}"/>
          </ac:spMkLst>
        </pc:spChg>
      </pc:sldChg>
      <pc:sldChg chg="del">
        <pc:chgData name="Monique Corley" userId="8fd5f4ca-3723-4370-ace8-2882463c5dd6" providerId="ADAL" clId="{11994900-E422-49DD-B977-6C3E40589641}" dt="2023-11-16T21:52:33.915" v="18" actId="2696"/>
        <pc:sldMkLst>
          <pc:docMk/>
          <pc:sldMk cId="4235544889" sldId="515"/>
        </pc:sldMkLst>
      </pc:sldChg>
      <pc:sldChg chg="del">
        <pc:chgData name="Monique Corley" userId="8fd5f4ca-3723-4370-ace8-2882463c5dd6" providerId="ADAL" clId="{11994900-E422-49DD-B977-6C3E40589641}" dt="2023-11-16T21:52:33.915" v="18" actId="2696"/>
        <pc:sldMkLst>
          <pc:docMk/>
          <pc:sldMk cId="712640251" sldId="516"/>
        </pc:sldMkLst>
      </pc:sldChg>
      <pc:sldChg chg="modSp mod">
        <pc:chgData name="Monique Corley" userId="8fd5f4ca-3723-4370-ace8-2882463c5dd6" providerId="ADAL" clId="{11994900-E422-49DD-B977-6C3E40589641}" dt="2023-11-29T17:07:49.106" v="3375" actId="207"/>
        <pc:sldMkLst>
          <pc:docMk/>
          <pc:sldMk cId="2323650383" sldId="516"/>
        </pc:sldMkLst>
        <pc:spChg chg="mod">
          <ac:chgData name="Monique Corley" userId="8fd5f4ca-3723-4370-ace8-2882463c5dd6" providerId="ADAL" clId="{11994900-E422-49DD-B977-6C3E40589641}" dt="2023-11-29T16:32:54.233" v="3096" actId="108"/>
          <ac:spMkLst>
            <pc:docMk/>
            <pc:sldMk cId="2323650383" sldId="516"/>
            <ac:spMk id="2" creationId="{34A32600-1EAA-A341-B94E-BB77F1B0FB6C}"/>
          </ac:spMkLst>
        </pc:spChg>
        <pc:spChg chg="mod">
          <ac:chgData name="Monique Corley" userId="8fd5f4ca-3723-4370-ace8-2882463c5dd6" providerId="ADAL" clId="{11994900-E422-49DD-B977-6C3E40589641}" dt="2023-11-29T17:07:49.106" v="3375" actId="207"/>
          <ac:spMkLst>
            <pc:docMk/>
            <pc:sldMk cId="2323650383" sldId="516"/>
            <ac:spMk id="4" creationId="{36DC3E6F-CE13-49BC-8CF4-5CAD12BCFD02}"/>
          </ac:spMkLst>
        </pc:spChg>
      </pc:sldChg>
      <pc:sldChg chg="modSp mod">
        <pc:chgData name="Monique Corley" userId="8fd5f4ca-3723-4370-ace8-2882463c5dd6" providerId="ADAL" clId="{11994900-E422-49DD-B977-6C3E40589641}" dt="2023-11-29T17:06:06.336" v="3361" actId="207"/>
        <pc:sldMkLst>
          <pc:docMk/>
          <pc:sldMk cId="3908135533" sldId="517"/>
        </pc:sldMkLst>
        <pc:spChg chg="mod">
          <ac:chgData name="Monique Corley" userId="8fd5f4ca-3723-4370-ace8-2882463c5dd6" providerId="ADAL" clId="{11994900-E422-49DD-B977-6C3E40589641}" dt="2023-11-29T17:06:06.336" v="3361" actId="207"/>
          <ac:spMkLst>
            <pc:docMk/>
            <pc:sldMk cId="3908135533" sldId="517"/>
            <ac:spMk id="3" creationId="{A5552A36-7966-F741-9799-77A69E029E7D}"/>
          </ac:spMkLst>
        </pc:spChg>
      </pc:sldChg>
      <pc:sldChg chg="modSp mod">
        <pc:chgData name="Monique Corley" userId="8fd5f4ca-3723-4370-ace8-2882463c5dd6" providerId="ADAL" clId="{11994900-E422-49DD-B977-6C3E40589641}" dt="2023-11-29T17:24:11.769" v="3525" actId="20577"/>
        <pc:sldMkLst>
          <pc:docMk/>
          <pc:sldMk cId="2453759078" sldId="519"/>
        </pc:sldMkLst>
        <pc:spChg chg="mod">
          <ac:chgData name="Monique Corley" userId="8fd5f4ca-3723-4370-ace8-2882463c5dd6" providerId="ADAL" clId="{11994900-E422-49DD-B977-6C3E40589641}" dt="2023-11-29T16:36:17.406" v="3115" actId="255"/>
          <ac:spMkLst>
            <pc:docMk/>
            <pc:sldMk cId="2453759078" sldId="519"/>
            <ac:spMk id="3" creationId="{E6652C1A-2C7B-45D5-8E2F-AAA0DE73F446}"/>
          </ac:spMkLst>
        </pc:spChg>
        <pc:graphicFrameChg chg="mod modGraphic">
          <ac:chgData name="Monique Corley" userId="8fd5f4ca-3723-4370-ace8-2882463c5dd6" providerId="ADAL" clId="{11994900-E422-49DD-B977-6C3E40589641}" dt="2023-11-29T17:24:11.769" v="3525" actId="20577"/>
          <ac:graphicFrameMkLst>
            <pc:docMk/>
            <pc:sldMk cId="2453759078" sldId="519"/>
            <ac:graphicFrameMk id="7" creationId="{8AB0F535-A60A-4C83-BAE7-77B290BD2C3A}"/>
          </ac:graphicFrameMkLst>
        </pc:graphicFrameChg>
      </pc:sldChg>
      <pc:sldChg chg="modSp mod">
        <pc:chgData name="Monique Corley" userId="8fd5f4ca-3723-4370-ace8-2882463c5dd6" providerId="ADAL" clId="{11994900-E422-49DD-B977-6C3E40589641}" dt="2023-11-29T17:25:33.868" v="3573" actId="20577"/>
        <pc:sldMkLst>
          <pc:docMk/>
          <pc:sldMk cId="859070569" sldId="520"/>
        </pc:sldMkLst>
        <pc:graphicFrameChg chg="modGraphic">
          <ac:chgData name="Monique Corley" userId="8fd5f4ca-3723-4370-ace8-2882463c5dd6" providerId="ADAL" clId="{11994900-E422-49DD-B977-6C3E40589641}" dt="2023-11-29T17:25:33.868" v="3573" actId="20577"/>
          <ac:graphicFrameMkLst>
            <pc:docMk/>
            <pc:sldMk cId="859070569" sldId="520"/>
            <ac:graphicFrameMk id="7" creationId="{8AB0F535-A60A-4C83-BAE7-77B290BD2C3A}"/>
          </ac:graphicFrameMkLst>
        </pc:graphicFrameChg>
      </pc:sldChg>
      <pc:sldChg chg="modSp mod">
        <pc:chgData name="Monique Corley" userId="8fd5f4ca-3723-4370-ace8-2882463c5dd6" providerId="ADAL" clId="{11994900-E422-49DD-B977-6C3E40589641}" dt="2023-11-29T17:26:06.803" v="3603" actId="20577"/>
        <pc:sldMkLst>
          <pc:docMk/>
          <pc:sldMk cId="481156706" sldId="521"/>
        </pc:sldMkLst>
        <pc:graphicFrameChg chg="mod modGraphic">
          <ac:chgData name="Monique Corley" userId="8fd5f4ca-3723-4370-ace8-2882463c5dd6" providerId="ADAL" clId="{11994900-E422-49DD-B977-6C3E40589641}" dt="2023-11-29T17:26:06.803" v="3603" actId="20577"/>
          <ac:graphicFrameMkLst>
            <pc:docMk/>
            <pc:sldMk cId="481156706" sldId="521"/>
            <ac:graphicFrameMk id="7" creationId="{8AB0F535-A60A-4C83-BAE7-77B290BD2C3A}"/>
          </ac:graphicFrameMkLst>
        </pc:graphicFrameChg>
      </pc:sldChg>
      <pc:sldChg chg="modSp del mod">
        <pc:chgData name="Monique Corley" userId="8fd5f4ca-3723-4370-ace8-2882463c5dd6" providerId="ADAL" clId="{11994900-E422-49DD-B977-6C3E40589641}" dt="2023-11-27T18:10:40.174" v="23" actId="2696"/>
        <pc:sldMkLst>
          <pc:docMk/>
          <pc:sldMk cId="1161393667" sldId="524"/>
        </pc:sldMkLst>
        <pc:graphicFrameChg chg="modGraphic">
          <ac:chgData name="Monique Corley" userId="8fd5f4ca-3723-4370-ace8-2882463c5dd6" providerId="ADAL" clId="{11994900-E422-49DD-B977-6C3E40589641}" dt="2023-11-16T13:58:04.584" v="2" actId="400"/>
          <ac:graphicFrameMkLst>
            <pc:docMk/>
            <pc:sldMk cId="1161393667" sldId="524"/>
            <ac:graphicFrameMk id="7" creationId="{8AB0F535-A60A-4C83-BAE7-77B290BD2C3A}"/>
          </ac:graphicFrameMkLst>
        </pc:graphicFrameChg>
      </pc:sldChg>
      <pc:sldChg chg="modSp mod">
        <pc:chgData name="Monique Corley" userId="8fd5f4ca-3723-4370-ace8-2882463c5dd6" providerId="ADAL" clId="{11994900-E422-49DD-B977-6C3E40589641}" dt="2023-11-29T17:30:56.455" v="3717" actId="20577"/>
        <pc:sldMkLst>
          <pc:docMk/>
          <pc:sldMk cId="2229432631" sldId="524"/>
        </pc:sldMkLst>
        <pc:graphicFrameChg chg="mod modGraphic">
          <ac:chgData name="Monique Corley" userId="8fd5f4ca-3723-4370-ace8-2882463c5dd6" providerId="ADAL" clId="{11994900-E422-49DD-B977-6C3E40589641}" dt="2023-11-29T17:30:56.455" v="3717" actId="20577"/>
          <ac:graphicFrameMkLst>
            <pc:docMk/>
            <pc:sldMk cId="2229432631" sldId="524"/>
            <ac:graphicFrameMk id="7" creationId="{8AB0F535-A60A-4C83-BAE7-77B290BD2C3A}"/>
          </ac:graphicFrameMkLst>
        </pc:graphicFrameChg>
      </pc:sldChg>
      <pc:sldChg chg="modSp del mod">
        <pc:chgData name="Monique Corley" userId="8fd5f4ca-3723-4370-ace8-2882463c5dd6" providerId="ADAL" clId="{11994900-E422-49DD-B977-6C3E40589641}" dt="2023-11-27T18:10:40.174" v="23" actId="2696"/>
        <pc:sldMkLst>
          <pc:docMk/>
          <pc:sldMk cId="235389724" sldId="525"/>
        </pc:sldMkLst>
        <pc:spChg chg="mod">
          <ac:chgData name="Monique Corley" userId="8fd5f4ca-3723-4370-ace8-2882463c5dd6" providerId="ADAL" clId="{11994900-E422-49DD-B977-6C3E40589641}" dt="2023-11-16T21:53:03.949" v="20" actId="20577"/>
          <ac:spMkLst>
            <pc:docMk/>
            <pc:sldMk cId="235389724" sldId="525"/>
            <ac:spMk id="3" creationId="{B99625B1-174F-1E43-B405-EDA230B27C81}"/>
          </ac:spMkLst>
        </pc:spChg>
      </pc:sldChg>
      <pc:sldChg chg="modSp mod">
        <pc:chgData name="Monique Corley" userId="8fd5f4ca-3723-4370-ace8-2882463c5dd6" providerId="ADAL" clId="{11994900-E422-49DD-B977-6C3E40589641}" dt="2023-11-27T22:53:40.846" v="1527" actId="20577"/>
        <pc:sldMkLst>
          <pc:docMk/>
          <pc:sldMk cId="4111296496" sldId="525"/>
        </pc:sldMkLst>
        <pc:spChg chg="mod">
          <ac:chgData name="Monique Corley" userId="8fd5f4ca-3723-4370-ace8-2882463c5dd6" providerId="ADAL" clId="{11994900-E422-49DD-B977-6C3E40589641}" dt="2023-11-27T22:53:40.846" v="1527" actId="20577"/>
          <ac:spMkLst>
            <pc:docMk/>
            <pc:sldMk cId="4111296496" sldId="525"/>
            <ac:spMk id="3" creationId="{B99625B1-174F-1E43-B405-EDA230B27C81}"/>
          </ac:spMkLst>
        </pc:spChg>
      </pc:sldChg>
      <pc:sldChg chg="modSp mod">
        <pc:chgData name="Monique Corley" userId="8fd5f4ca-3723-4370-ace8-2882463c5dd6" providerId="ADAL" clId="{11994900-E422-49DD-B977-6C3E40589641}" dt="2023-11-27T22:53:33.454" v="1525" actId="20577"/>
        <pc:sldMkLst>
          <pc:docMk/>
          <pc:sldMk cId="4245151532" sldId="526"/>
        </pc:sldMkLst>
        <pc:spChg chg="mod">
          <ac:chgData name="Monique Corley" userId="8fd5f4ca-3723-4370-ace8-2882463c5dd6" providerId="ADAL" clId="{11994900-E422-49DD-B977-6C3E40589641}" dt="2023-11-27T22:53:33.454" v="1525" actId="20577"/>
          <ac:spMkLst>
            <pc:docMk/>
            <pc:sldMk cId="4245151532" sldId="526"/>
            <ac:spMk id="3" creationId="{B99625B1-174F-1E43-B405-EDA230B27C81}"/>
          </ac:spMkLst>
        </pc:spChg>
      </pc:sldChg>
      <pc:sldChg chg="del">
        <pc:chgData name="Monique Corley" userId="8fd5f4ca-3723-4370-ace8-2882463c5dd6" providerId="ADAL" clId="{11994900-E422-49DD-B977-6C3E40589641}" dt="2023-11-27T18:10:40.174" v="23" actId="2696"/>
        <pc:sldMkLst>
          <pc:docMk/>
          <pc:sldMk cId="2927878792" sldId="528"/>
        </pc:sldMkLst>
      </pc:sldChg>
      <pc:sldChg chg="modSp mod">
        <pc:chgData name="Monique Corley" userId="8fd5f4ca-3723-4370-ace8-2882463c5dd6" providerId="ADAL" clId="{11994900-E422-49DD-B977-6C3E40589641}" dt="2023-11-29T17:32:55.575" v="3736" actId="20577"/>
        <pc:sldMkLst>
          <pc:docMk/>
          <pc:sldMk cId="3581946509" sldId="528"/>
        </pc:sldMkLst>
        <pc:spChg chg="mod">
          <ac:chgData name="Monique Corley" userId="8fd5f4ca-3723-4370-ace8-2882463c5dd6" providerId="ADAL" clId="{11994900-E422-49DD-B977-6C3E40589641}" dt="2023-11-29T17:32:55.575" v="3736" actId="20577"/>
          <ac:spMkLst>
            <pc:docMk/>
            <pc:sldMk cId="3581946509" sldId="528"/>
            <ac:spMk id="5" creationId="{6A7F13FD-AA14-4E91-80F8-3D59FD1B15C8}"/>
          </ac:spMkLst>
        </pc:spChg>
        <pc:spChg chg="mod">
          <ac:chgData name="Monique Corley" userId="8fd5f4ca-3723-4370-ace8-2882463c5dd6" providerId="ADAL" clId="{11994900-E422-49DD-B977-6C3E40589641}" dt="2023-11-29T17:32:10.666" v="3724" actId="255"/>
          <ac:spMkLst>
            <pc:docMk/>
            <pc:sldMk cId="3581946509" sldId="528"/>
            <ac:spMk id="6" creationId="{82E225C6-CCEB-470A-9565-3726055B4462}"/>
          </ac:spMkLst>
        </pc:spChg>
      </pc:sldChg>
      <pc:sldChg chg="del">
        <pc:chgData name="Monique Corley" userId="8fd5f4ca-3723-4370-ace8-2882463c5dd6" providerId="ADAL" clId="{11994900-E422-49DD-B977-6C3E40589641}" dt="2023-11-29T16:15:27.984" v="2570" actId="2696"/>
        <pc:sldMkLst>
          <pc:docMk/>
          <pc:sldMk cId="1111484236" sldId="531"/>
        </pc:sldMkLst>
      </pc:sldChg>
      <pc:sldChg chg="delSp modSp mod">
        <pc:chgData name="Monique Corley" userId="8fd5f4ca-3723-4370-ace8-2882463c5dd6" providerId="ADAL" clId="{11994900-E422-49DD-B977-6C3E40589641}" dt="2023-11-27T22:52:26.395" v="1516" actId="6549"/>
        <pc:sldMkLst>
          <pc:docMk/>
          <pc:sldMk cId="2680190730" sldId="533"/>
        </pc:sldMkLst>
        <pc:spChg chg="mod">
          <ac:chgData name="Monique Corley" userId="8fd5f4ca-3723-4370-ace8-2882463c5dd6" providerId="ADAL" clId="{11994900-E422-49DD-B977-6C3E40589641}" dt="2023-11-27T22:52:26.395" v="1516" actId="6549"/>
          <ac:spMkLst>
            <pc:docMk/>
            <pc:sldMk cId="2680190730" sldId="533"/>
            <ac:spMk id="8" creationId="{32DAC541-A6B9-49E6-9F7C-C20A05485B1E}"/>
          </ac:spMkLst>
        </pc:spChg>
        <pc:picChg chg="del">
          <ac:chgData name="Monique Corley" userId="8fd5f4ca-3723-4370-ace8-2882463c5dd6" providerId="ADAL" clId="{11994900-E422-49DD-B977-6C3E40589641}" dt="2023-11-27T22:52:08.365" v="1514" actId="478"/>
          <ac:picMkLst>
            <pc:docMk/>
            <pc:sldMk cId="2680190730" sldId="533"/>
            <ac:picMk id="4" creationId="{026A3433-27B6-43B4-AEC9-EA376B6CBC10}"/>
          </ac:picMkLst>
        </pc:picChg>
      </pc:sldChg>
      <pc:sldChg chg="del">
        <pc:chgData name="Monique Corley" userId="8fd5f4ca-3723-4370-ace8-2882463c5dd6" providerId="ADAL" clId="{11994900-E422-49DD-B977-6C3E40589641}" dt="2023-11-16T21:52:33.915" v="18" actId="2696"/>
        <pc:sldMkLst>
          <pc:docMk/>
          <pc:sldMk cId="3721507955" sldId="533"/>
        </pc:sldMkLst>
      </pc:sldChg>
      <pc:sldChg chg="del">
        <pc:chgData name="Monique Corley" userId="8fd5f4ca-3723-4370-ace8-2882463c5dd6" providerId="ADAL" clId="{11994900-E422-49DD-B977-6C3E40589641}" dt="2023-11-16T21:52:33.915" v="18" actId="2696"/>
        <pc:sldMkLst>
          <pc:docMk/>
          <pc:sldMk cId="599796612" sldId="534"/>
        </pc:sldMkLst>
      </pc:sldChg>
      <pc:sldChg chg="del">
        <pc:chgData name="Monique Corley" userId="8fd5f4ca-3723-4370-ace8-2882463c5dd6" providerId="ADAL" clId="{11994900-E422-49DD-B977-6C3E40589641}" dt="2023-11-27T22:51:31.744" v="1511" actId="2696"/>
        <pc:sldMkLst>
          <pc:docMk/>
          <pc:sldMk cId="3877285647" sldId="534"/>
        </pc:sldMkLst>
      </pc:sldChg>
      <pc:sldChg chg="del">
        <pc:chgData name="Monique Corley" userId="8fd5f4ca-3723-4370-ace8-2882463c5dd6" providerId="ADAL" clId="{11994900-E422-49DD-B977-6C3E40589641}" dt="2023-11-16T21:52:33.915" v="18" actId="2696"/>
        <pc:sldMkLst>
          <pc:docMk/>
          <pc:sldMk cId="400011351" sldId="535"/>
        </pc:sldMkLst>
      </pc:sldChg>
      <pc:sldChg chg="delSp modSp del mod">
        <pc:chgData name="Monique Corley" userId="8fd5f4ca-3723-4370-ace8-2882463c5dd6" providerId="ADAL" clId="{11994900-E422-49DD-B977-6C3E40589641}" dt="2023-11-29T16:46:16.670" v="3141" actId="2696"/>
        <pc:sldMkLst>
          <pc:docMk/>
          <pc:sldMk cId="2308241305" sldId="535"/>
        </pc:sldMkLst>
        <pc:spChg chg="mod">
          <ac:chgData name="Monique Corley" userId="8fd5f4ca-3723-4370-ace8-2882463c5dd6" providerId="ADAL" clId="{11994900-E422-49DD-B977-6C3E40589641}" dt="2023-11-27T22:52:02.931" v="1513" actId="6549"/>
          <ac:spMkLst>
            <pc:docMk/>
            <pc:sldMk cId="2308241305" sldId="535"/>
            <ac:spMk id="8" creationId="{1905717F-5530-4118-BF34-28BA446C028A}"/>
          </ac:spMkLst>
        </pc:spChg>
        <pc:picChg chg="del">
          <ac:chgData name="Monique Corley" userId="8fd5f4ca-3723-4370-ace8-2882463c5dd6" providerId="ADAL" clId="{11994900-E422-49DD-B977-6C3E40589641}" dt="2023-11-27T22:51:57.034" v="1512" actId="478"/>
          <ac:picMkLst>
            <pc:docMk/>
            <pc:sldMk cId="2308241305" sldId="535"/>
            <ac:picMk id="4" creationId="{23D9A172-2B9C-4702-8EB9-9383D5C0C83F}"/>
          </ac:picMkLst>
        </pc:picChg>
      </pc:sldChg>
      <pc:sldChg chg="modSp mod">
        <pc:chgData name="Monique Corley" userId="8fd5f4ca-3723-4370-ace8-2882463c5dd6" providerId="ADAL" clId="{11994900-E422-49DD-B977-6C3E40589641}" dt="2023-12-04T21:17:36.166" v="5711" actId="20577"/>
        <pc:sldMkLst>
          <pc:docMk/>
          <pc:sldMk cId="1119210829" sldId="537"/>
        </pc:sldMkLst>
        <pc:spChg chg="mod">
          <ac:chgData name="Monique Corley" userId="8fd5f4ca-3723-4370-ace8-2882463c5dd6" providerId="ADAL" clId="{11994900-E422-49DD-B977-6C3E40589641}" dt="2023-11-29T16:36:02.735" v="3114" actId="207"/>
          <ac:spMkLst>
            <pc:docMk/>
            <pc:sldMk cId="1119210829" sldId="537"/>
            <ac:spMk id="2" creationId="{34A32600-1EAA-A341-B94E-BB77F1B0FB6C}"/>
          </ac:spMkLst>
        </pc:spChg>
        <pc:spChg chg="mod">
          <ac:chgData name="Monique Corley" userId="8fd5f4ca-3723-4370-ace8-2882463c5dd6" providerId="ADAL" clId="{11994900-E422-49DD-B977-6C3E40589641}" dt="2023-12-04T21:17:36.166" v="5711" actId="20577"/>
          <ac:spMkLst>
            <pc:docMk/>
            <pc:sldMk cId="1119210829" sldId="537"/>
            <ac:spMk id="4" creationId="{36DC3E6F-CE13-49BC-8CF4-5CAD12BCFD02}"/>
          </ac:spMkLst>
        </pc:spChg>
      </pc:sldChg>
      <pc:sldChg chg="del ord">
        <pc:chgData name="Monique Corley" userId="8fd5f4ca-3723-4370-ace8-2882463c5dd6" providerId="ADAL" clId="{11994900-E422-49DD-B977-6C3E40589641}" dt="2023-12-06T19:30:59.966" v="5714" actId="2696"/>
        <pc:sldMkLst>
          <pc:docMk/>
          <pc:sldMk cId="441932626" sldId="538"/>
        </pc:sldMkLst>
      </pc:sldChg>
      <pc:sldChg chg="delSp modSp mod">
        <pc:chgData name="Monique Corley" userId="8fd5f4ca-3723-4370-ace8-2882463c5dd6" providerId="ADAL" clId="{11994900-E422-49DD-B977-6C3E40589641}" dt="2023-12-04T21:17:22.027" v="5707" actId="688"/>
        <pc:sldMkLst>
          <pc:docMk/>
          <pc:sldMk cId="669107119" sldId="539"/>
        </pc:sldMkLst>
        <pc:spChg chg="mod">
          <ac:chgData name="Monique Corley" userId="8fd5f4ca-3723-4370-ace8-2882463c5dd6" providerId="ADAL" clId="{11994900-E422-49DD-B977-6C3E40589641}" dt="2023-11-29T16:35:49.109" v="3113" actId="14100"/>
          <ac:spMkLst>
            <pc:docMk/>
            <pc:sldMk cId="669107119" sldId="539"/>
            <ac:spMk id="2" creationId="{00000000-0000-0000-0000-000000000000}"/>
          </ac:spMkLst>
        </pc:spChg>
        <pc:spChg chg="del mod">
          <ac:chgData name="Monique Corley" userId="8fd5f4ca-3723-4370-ace8-2882463c5dd6" providerId="ADAL" clId="{11994900-E422-49DD-B977-6C3E40589641}" dt="2023-11-29T17:20:36.225" v="3494" actId="21"/>
          <ac:spMkLst>
            <pc:docMk/>
            <pc:sldMk cId="669107119" sldId="539"/>
            <ac:spMk id="3" creationId="{00000000-0000-0000-0000-000000000000}"/>
          </ac:spMkLst>
        </pc:spChg>
        <pc:graphicFrameChg chg="mod">
          <ac:chgData name="Monique Corley" userId="8fd5f4ca-3723-4370-ace8-2882463c5dd6" providerId="ADAL" clId="{11994900-E422-49DD-B977-6C3E40589641}" dt="2023-12-04T21:17:22.027" v="5707" actId="688"/>
          <ac:graphicFrameMkLst>
            <pc:docMk/>
            <pc:sldMk cId="669107119" sldId="539"/>
            <ac:graphicFrameMk id="4" creationId="{6264587A-9BD6-4A39-8709-7774404EF36B}"/>
          </ac:graphicFrameMkLst>
        </pc:graphicFrameChg>
      </pc:sldChg>
      <pc:sldChg chg="modSp mod">
        <pc:chgData name="Monique Corley" userId="8fd5f4ca-3723-4370-ace8-2882463c5dd6" providerId="ADAL" clId="{11994900-E422-49DD-B977-6C3E40589641}" dt="2023-11-29T17:19:21.793" v="3488" actId="1076"/>
        <pc:sldMkLst>
          <pc:docMk/>
          <pc:sldMk cId="149015537" sldId="540"/>
        </pc:sldMkLst>
        <pc:spChg chg="mod">
          <ac:chgData name="Monique Corley" userId="8fd5f4ca-3723-4370-ace8-2882463c5dd6" providerId="ADAL" clId="{11994900-E422-49DD-B977-6C3E40589641}" dt="2023-11-29T16:35:30.697" v="3110" actId="14100"/>
          <ac:spMkLst>
            <pc:docMk/>
            <pc:sldMk cId="149015537" sldId="540"/>
            <ac:spMk id="2" creationId="{00000000-0000-0000-0000-000000000000}"/>
          </ac:spMkLst>
        </pc:spChg>
        <pc:spChg chg="mod">
          <ac:chgData name="Monique Corley" userId="8fd5f4ca-3723-4370-ace8-2882463c5dd6" providerId="ADAL" clId="{11994900-E422-49DD-B977-6C3E40589641}" dt="2023-11-29T17:19:21.793" v="3488" actId="1076"/>
          <ac:spMkLst>
            <pc:docMk/>
            <pc:sldMk cId="149015537" sldId="540"/>
            <ac:spMk id="3" creationId="{00000000-0000-0000-0000-000000000000}"/>
          </ac:spMkLst>
        </pc:spChg>
      </pc:sldChg>
      <pc:sldChg chg="modSp mod">
        <pc:chgData name="Monique Corley" userId="8fd5f4ca-3723-4370-ace8-2882463c5dd6" providerId="ADAL" clId="{11994900-E422-49DD-B977-6C3E40589641}" dt="2023-11-29T17:17:53.212" v="3463" actId="2710"/>
        <pc:sldMkLst>
          <pc:docMk/>
          <pc:sldMk cId="2769160553" sldId="541"/>
        </pc:sldMkLst>
        <pc:spChg chg="mod">
          <ac:chgData name="Monique Corley" userId="8fd5f4ca-3723-4370-ace8-2882463c5dd6" providerId="ADAL" clId="{11994900-E422-49DD-B977-6C3E40589641}" dt="2023-11-29T16:35:16.943" v="3107" actId="14100"/>
          <ac:spMkLst>
            <pc:docMk/>
            <pc:sldMk cId="2769160553" sldId="541"/>
            <ac:spMk id="2" creationId="{00000000-0000-0000-0000-000000000000}"/>
          </ac:spMkLst>
        </pc:spChg>
        <pc:spChg chg="mod">
          <ac:chgData name="Monique Corley" userId="8fd5f4ca-3723-4370-ace8-2882463c5dd6" providerId="ADAL" clId="{11994900-E422-49DD-B977-6C3E40589641}" dt="2023-11-29T17:17:53.212" v="3463" actId="2710"/>
          <ac:spMkLst>
            <pc:docMk/>
            <pc:sldMk cId="2769160553" sldId="541"/>
            <ac:spMk id="3" creationId="{00000000-0000-0000-0000-000000000000}"/>
          </ac:spMkLst>
        </pc:spChg>
      </pc:sldChg>
      <pc:sldChg chg="modSp mod">
        <pc:chgData name="Monique Corley" userId="8fd5f4ca-3723-4370-ace8-2882463c5dd6" providerId="ADAL" clId="{11994900-E422-49DD-B977-6C3E40589641}" dt="2023-11-29T17:16:01.466" v="3436" actId="20577"/>
        <pc:sldMkLst>
          <pc:docMk/>
          <pc:sldMk cId="2626855555" sldId="542"/>
        </pc:sldMkLst>
        <pc:spChg chg="mod">
          <ac:chgData name="Monique Corley" userId="8fd5f4ca-3723-4370-ace8-2882463c5dd6" providerId="ADAL" clId="{11994900-E422-49DD-B977-6C3E40589641}" dt="2023-11-29T16:34:57.309" v="3104" actId="207"/>
          <ac:spMkLst>
            <pc:docMk/>
            <pc:sldMk cId="2626855555" sldId="542"/>
            <ac:spMk id="2" creationId="{00000000-0000-0000-0000-000000000000}"/>
          </ac:spMkLst>
        </pc:spChg>
        <pc:spChg chg="mod">
          <ac:chgData name="Monique Corley" userId="8fd5f4ca-3723-4370-ace8-2882463c5dd6" providerId="ADAL" clId="{11994900-E422-49DD-B977-6C3E40589641}" dt="2023-11-29T17:16:01.466" v="3436" actId="20577"/>
          <ac:spMkLst>
            <pc:docMk/>
            <pc:sldMk cId="2626855555" sldId="542"/>
            <ac:spMk id="3" creationId="{00000000-0000-0000-0000-000000000000}"/>
          </ac:spMkLst>
        </pc:spChg>
      </pc:sldChg>
      <pc:sldChg chg="modSp mod">
        <pc:chgData name="Monique Corley" userId="8fd5f4ca-3723-4370-ace8-2882463c5dd6" providerId="ADAL" clId="{11994900-E422-49DD-B977-6C3E40589641}" dt="2023-11-29T17:22:21.105" v="3516" actId="207"/>
        <pc:sldMkLst>
          <pc:docMk/>
          <pc:sldMk cId="26482321" sldId="543"/>
        </pc:sldMkLst>
        <pc:spChg chg="mod">
          <ac:chgData name="Monique Corley" userId="8fd5f4ca-3723-4370-ace8-2882463c5dd6" providerId="ADAL" clId="{11994900-E422-49DD-B977-6C3E40589641}" dt="2023-11-29T17:22:21.105" v="3516" actId="207"/>
          <ac:spMkLst>
            <pc:docMk/>
            <pc:sldMk cId="26482321" sldId="543"/>
            <ac:spMk id="3" creationId="{E87D160D-E108-46F3-A802-9100FB9A5E7A}"/>
          </ac:spMkLst>
        </pc:spChg>
      </pc:sldChg>
      <pc:sldChg chg="modSp mod">
        <pc:chgData name="Monique Corley" userId="8fd5f4ca-3723-4370-ace8-2882463c5dd6" providerId="ADAL" clId="{11994900-E422-49DD-B977-6C3E40589641}" dt="2023-11-29T17:17:13.817" v="3458" actId="20577"/>
        <pc:sldMkLst>
          <pc:docMk/>
          <pc:sldMk cId="4003974022" sldId="544"/>
        </pc:sldMkLst>
        <pc:spChg chg="mod">
          <ac:chgData name="Monique Corley" userId="8fd5f4ca-3723-4370-ace8-2882463c5dd6" providerId="ADAL" clId="{11994900-E422-49DD-B977-6C3E40589641}" dt="2023-11-29T17:17:13.817" v="3458" actId="20577"/>
          <ac:spMkLst>
            <pc:docMk/>
            <pc:sldMk cId="4003974022" sldId="544"/>
            <ac:spMk id="2" creationId="{6D4052EF-5004-4D0C-83AF-C5B63FC60EDB}"/>
          </ac:spMkLst>
        </pc:spChg>
        <pc:spChg chg="mod">
          <ac:chgData name="Monique Corley" userId="8fd5f4ca-3723-4370-ace8-2882463c5dd6" providerId="ADAL" clId="{11994900-E422-49DD-B977-6C3E40589641}" dt="2023-11-29T17:13:46.080" v="3414" actId="2710"/>
          <ac:spMkLst>
            <pc:docMk/>
            <pc:sldMk cId="4003974022" sldId="544"/>
            <ac:spMk id="9" creationId="{C6EAFE36-027E-53E8-3147-A17058A133E4}"/>
          </ac:spMkLst>
        </pc:spChg>
      </pc:sldChg>
      <pc:sldChg chg="modSp mod modNotes">
        <pc:chgData name="Monique Corley" userId="8fd5f4ca-3723-4370-ace8-2882463c5dd6" providerId="ADAL" clId="{11994900-E422-49DD-B977-6C3E40589641}" dt="2023-12-04T23:25:09.149" v="5713"/>
        <pc:sldMkLst>
          <pc:docMk/>
          <pc:sldMk cId="673274267" sldId="545"/>
        </pc:sldMkLst>
        <pc:spChg chg="mod">
          <ac:chgData name="Monique Corley" userId="8fd5f4ca-3723-4370-ace8-2882463c5dd6" providerId="ADAL" clId="{11994900-E422-49DD-B977-6C3E40589641}" dt="2023-11-29T17:11:11.614" v="3393" actId="207"/>
          <ac:spMkLst>
            <pc:docMk/>
            <pc:sldMk cId="673274267" sldId="545"/>
            <ac:spMk id="2" creationId="{00000000-0000-0000-0000-000000000000}"/>
          </ac:spMkLst>
        </pc:spChg>
      </pc:sldChg>
      <pc:sldChg chg="modSp mod">
        <pc:chgData name="Monique Corley" userId="8fd5f4ca-3723-4370-ace8-2882463c5dd6" providerId="ADAL" clId="{11994900-E422-49DD-B977-6C3E40589641}" dt="2023-11-29T17:10:24.049" v="3392" actId="113"/>
        <pc:sldMkLst>
          <pc:docMk/>
          <pc:sldMk cId="1236944584" sldId="546"/>
        </pc:sldMkLst>
        <pc:spChg chg="mod">
          <ac:chgData name="Monique Corley" userId="8fd5f4ca-3723-4370-ace8-2882463c5dd6" providerId="ADAL" clId="{11994900-E422-49DD-B977-6C3E40589641}" dt="2023-11-29T17:10:24.049" v="3392" actId="113"/>
          <ac:spMkLst>
            <pc:docMk/>
            <pc:sldMk cId="1236944584" sldId="546"/>
            <ac:spMk id="4" creationId="{309BEB10-1D9F-41BB-8EFA-4E4F66BE2BD3}"/>
          </ac:spMkLst>
        </pc:spChg>
      </pc:sldChg>
      <pc:sldChg chg="modSp mod ord">
        <pc:chgData name="Monique Corley" userId="8fd5f4ca-3723-4370-ace8-2882463c5dd6" providerId="ADAL" clId="{11994900-E422-49DD-B977-6C3E40589641}" dt="2023-11-29T17:06:36.508" v="3366" actId="207"/>
        <pc:sldMkLst>
          <pc:docMk/>
          <pc:sldMk cId="2097598141" sldId="547"/>
        </pc:sldMkLst>
        <pc:spChg chg="mod">
          <ac:chgData name="Monique Corley" userId="8fd5f4ca-3723-4370-ace8-2882463c5dd6" providerId="ADAL" clId="{11994900-E422-49DD-B977-6C3E40589641}" dt="2023-11-29T17:06:36.508" v="3366" actId="207"/>
          <ac:spMkLst>
            <pc:docMk/>
            <pc:sldMk cId="2097598141" sldId="547"/>
            <ac:spMk id="3" creationId="{581691F2-994E-B706-671A-1C8A51A0F650}"/>
          </ac:spMkLst>
        </pc:spChg>
      </pc:sldChg>
      <pc:sldChg chg="del">
        <pc:chgData name="Monique Corley" userId="8fd5f4ca-3723-4370-ace8-2882463c5dd6" providerId="ADAL" clId="{11994900-E422-49DD-B977-6C3E40589641}" dt="2023-11-16T21:52:33.915" v="18" actId="2696"/>
        <pc:sldMkLst>
          <pc:docMk/>
          <pc:sldMk cId="2158874929" sldId="547"/>
        </pc:sldMkLst>
      </pc:sldChg>
      <pc:sldChg chg="modSp mod">
        <pc:chgData name="Monique Corley" userId="8fd5f4ca-3723-4370-ace8-2882463c5dd6" providerId="ADAL" clId="{11994900-E422-49DD-B977-6C3E40589641}" dt="2023-11-29T17:22:48.048" v="3517" actId="207"/>
        <pc:sldMkLst>
          <pc:docMk/>
          <pc:sldMk cId="644965506" sldId="548"/>
        </pc:sldMkLst>
        <pc:spChg chg="mod">
          <ac:chgData name="Monique Corley" userId="8fd5f4ca-3723-4370-ace8-2882463c5dd6" providerId="ADAL" clId="{11994900-E422-49DD-B977-6C3E40589641}" dt="2023-11-29T17:22:48.048" v="3517" actId="207"/>
          <ac:spMkLst>
            <pc:docMk/>
            <pc:sldMk cId="644965506" sldId="548"/>
            <ac:spMk id="3" creationId="{ABB11236-ED6A-A57B-AE69-520CD078D362}"/>
          </ac:spMkLst>
        </pc:spChg>
      </pc:sldChg>
      <pc:sldChg chg="del">
        <pc:chgData name="Monique Corley" userId="8fd5f4ca-3723-4370-ace8-2882463c5dd6" providerId="ADAL" clId="{11994900-E422-49DD-B977-6C3E40589641}" dt="2023-11-27T18:10:40.174" v="23" actId="2696"/>
        <pc:sldMkLst>
          <pc:docMk/>
          <pc:sldMk cId="3152934776" sldId="549"/>
        </pc:sldMkLst>
      </pc:sldChg>
      <pc:sldChg chg="addSp delSp modSp del mod">
        <pc:chgData name="Monique Corley" userId="8fd5f4ca-3723-4370-ace8-2882463c5dd6" providerId="ADAL" clId="{11994900-E422-49DD-B977-6C3E40589641}" dt="2023-11-29T17:36:28.942" v="3763" actId="2696"/>
        <pc:sldMkLst>
          <pc:docMk/>
          <pc:sldMk cId="4156637223" sldId="549"/>
        </pc:sldMkLst>
        <pc:picChg chg="del">
          <ac:chgData name="Monique Corley" userId="8fd5f4ca-3723-4370-ace8-2882463c5dd6" providerId="ADAL" clId="{11994900-E422-49DD-B977-6C3E40589641}" dt="2023-11-29T17:34:21.261" v="3753" actId="478"/>
          <ac:picMkLst>
            <pc:docMk/>
            <pc:sldMk cId="4156637223" sldId="549"/>
            <ac:picMk id="3" creationId="{E4A20C20-CEE6-A944-F055-6DBAFE55DAEC}"/>
          </ac:picMkLst>
        </pc:picChg>
        <pc:picChg chg="add mod">
          <ac:chgData name="Monique Corley" userId="8fd5f4ca-3723-4370-ace8-2882463c5dd6" providerId="ADAL" clId="{11994900-E422-49DD-B977-6C3E40589641}" dt="2023-11-29T17:36:20.519" v="3762" actId="14100"/>
          <ac:picMkLst>
            <pc:docMk/>
            <pc:sldMk cId="4156637223" sldId="549"/>
            <ac:picMk id="4" creationId="{1D11B4E5-40F1-D99D-FAB0-4267CCB1F945}"/>
          </ac:picMkLst>
        </pc:picChg>
      </pc:sldChg>
      <pc:sldChg chg="modSp mod">
        <pc:chgData name="Monique Corley" userId="8fd5f4ca-3723-4370-ace8-2882463c5dd6" providerId="ADAL" clId="{11994900-E422-49DD-B977-6C3E40589641}" dt="2023-11-30T19:34:53.429" v="5457" actId="20577"/>
        <pc:sldMkLst>
          <pc:docMk/>
          <pc:sldMk cId="3208815888" sldId="552"/>
        </pc:sldMkLst>
        <pc:spChg chg="mod">
          <ac:chgData name="Monique Corley" userId="8fd5f4ca-3723-4370-ace8-2882463c5dd6" providerId="ADAL" clId="{11994900-E422-49DD-B977-6C3E40589641}" dt="2023-11-30T19:34:53.429" v="5457" actId="20577"/>
          <ac:spMkLst>
            <pc:docMk/>
            <pc:sldMk cId="3208815888" sldId="552"/>
            <ac:spMk id="3" creationId="{E60D4792-E25F-4B17-9156-C77CF225368D}"/>
          </ac:spMkLst>
        </pc:spChg>
      </pc:sldChg>
      <pc:sldChg chg="modSp mod">
        <pc:chgData name="Monique Corley" userId="8fd5f4ca-3723-4370-ace8-2882463c5dd6" providerId="ADAL" clId="{11994900-E422-49DD-B977-6C3E40589641}" dt="2023-11-30T19:34:14.897" v="5455" actId="20577"/>
        <pc:sldMkLst>
          <pc:docMk/>
          <pc:sldMk cId="990677565" sldId="553"/>
        </pc:sldMkLst>
        <pc:spChg chg="mod">
          <ac:chgData name="Monique Corley" userId="8fd5f4ca-3723-4370-ace8-2882463c5dd6" providerId="ADAL" clId="{11994900-E422-49DD-B977-6C3E40589641}" dt="2023-11-30T19:34:14.897" v="5455" actId="20577"/>
          <ac:spMkLst>
            <pc:docMk/>
            <pc:sldMk cId="990677565" sldId="553"/>
            <ac:spMk id="3" creationId="{E99192E2-33D4-4ED0-AE80-C89A828838D2}"/>
          </ac:spMkLst>
        </pc:spChg>
        <pc:picChg chg="mod">
          <ac:chgData name="Monique Corley" userId="8fd5f4ca-3723-4370-ace8-2882463c5dd6" providerId="ADAL" clId="{11994900-E422-49DD-B977-6C3E40589641}" dt="2023-11-30T19:34:09.908" v="5453" actId="14100"/>
          <ac:picMkLst>
            <pc:docMk/>
            <pc:sldMk cId="990677565" sldId="553"/>
            <ac:picMk id="5" creationId="{05568D93-EE55-41E6-8B21-62550CB98085}"/>
          </ac:picMkLst>
        </pc:picChg>
      </pc:sldChg>
      <pc:sldChg chg="delSp modSp mod">
        <pc:chgData name="Monique Corley" userId="8fd5f4ca-3723-4370-ace8-2882463c5dd6" providerId="ADAL" clId="{11994900-E422-49DD-B977-6C3E40589641}" dt="2023-11-27T22:54:07.808" v="1530" actId="6549"/>
        <pc:sldMkLst>
          <pc:docMk/>
          <pc:sldMk cId="1096853281" sldId="558"/>
        </pc:sldMkLst>
        <pc:spChg chg="mod">
          <ac:chgData name="Monique Corley" userId="8fd5f4ca-3723-4370-ace8-2882463c5dd6" providerId="ADAL" clId="{11994900-E422-49DD-B977-6C3E40589641}" dt="2023-11-27T22:54:07.808" v="1530" actId="6549"/>
          <ac:spMkLst>
            <pc:docMk/>
            <pc:sldMk cId="1096853281" sldId="558"/>
            <ac:spMk id="8" creationId="{AD64CE8C-46F3-4463-9C53-0FF18ACC8225}"/>
          </ac:spMkLst>
        </pc:spChg>
        <pc:picChg chg="del">
          <ac:chgData name="Monique Corley" userId="8fd5f4ca-3723-4370-ace8-2882463c5dd6" providerId="ADAL" clId="{11994900-E422-49DD-B977-6C3E40589641}" dt="2023-11-27T22:53:52.879" v="1528" actId="478"/>
          <ac:picMkLst>
            <pc:docMk/>
            <pc:sldMk cId="1096853281" sldId="558"/>
            <ac:picMk id="4" creationId="{8EBCFC23-EBC0-4817-B8BE-0D8D71A73F91}"/>
          </ac:picMkLst>
        </pc:picChg>
      </pc:sldChg>
      <pc:sldChg chg="delSp modSp mod">
        <pc:chgData name="Monique Corley" userId="8fd5f4ca-3723-4370-ace8-2882463c5dd6" providerId="ADAL" clId="{11994900-E422-49DD-B977-6C3E40589641}" dt="2023-11-27T22:55:00.156" v="1539" actId="6549"/>
        <pc:sldMkLst>
          <pc:docMk/>
          <pc:sldMk cId="1010319370" sldId="559"/>
        </pc:sldMkLst>
        <pc:spChg chg="mod">
          <ac:chgData name="Monique Corley" userId="8fd5f4ca-3723-4370-ace8-2882463c5dd6" providerId="ADAL" clId="{11994900-E422-49DD-B977-6C3E40589641}" dt="2023-11-27T22:55:00.156" v="1539" actId="6549"/>
          <ac:spMkLst>
            <pc:docMk/>
            <pc:sldMk cId="1010319370" sldId="559"/>
            <ac:spMk id="8" creationId="{E30A4C90-DBB8-48E9-81AD-7BBC21B384E3}"/>
          </ac:spMkLst>
        </pc:spChg>
        <pc:picChg chg="del">
          <ac:chgData name="Monique Corley" userId="8fd5f4ca-3723-4370-ace8-2882463c5dd6" providerId="ADAL" clId="{11994900-E422-49DD-B977-6C3E40589641}" dt="2023-11-27T22:54:54.495" v="1537" actId="478"/>
          <ac:picMkLst>
            <pc:docMk/>
            <pc:sldMk cId="1010319370" sldId="559"/>
            <ac:picMk id="4" creationId="{794EF331-1FE3-486D-8037-EF8763C0B727}"/>
          </ac:picMkLst>
        </pc:picChg>
      </pc:sldChg>
      <pc:sldChg chg="del">
        <pc:chgData name="Monique Corley" userId="8fd5f4ca-3723-4370-ace8-2882463c5dd6" providerId="ADAL" clId="{11994900-E422-49DD-B977-6C3E40589641}" dt="2023-11-27T18:10:40.174" v="23" actId="2696"/>
        <pc:sldMkLst>
          <pc:docMk/>
          <pc:sldMk cId="3379785351" sldId="559"/>
        </pc:sldMkLst>
      </pc:sldChg>
      <pc:sldChg chg="delSp mod">
        <pc:chgData name="Monique Corley" userId="8fd5f4ca-3723-4370-ace8-2882463c5dd6" providerId="ADAL" clId="{11994900-E422-49DD-B977-6C3E40589641}" dt="2023-12-04T21:17:59.610" v="5712" actId="478"/>
        <pc:sldMkLst>
          <pc:docMk/>
          <pc:sldMk cId="3636683745" sldId="560"/>
        </pc:sldMkLst>
        <pc:picChg chg="del">
          <ac:chgData name="Monique Corley" userId="8fd5f4ca-3723-4370-ace8-2882463c5dd6" providerId="ADAL" clId="{11994900-E422-49DD-B977-6C3E40589641}" dt="2023-12-04T21:17:59.610" v="5712" actId="478"/>
          <ac:picMkLst>
            <pc:docMk/>
            <pc:sldMk cId="3636683745" sldId="560"/>
            <ac:picMk id="4" creationId="{4160A1B3-841B-466D-B0F1-7C9FF81A3579}"/>
          </ac:picMkLst>
        </pc:picChg>
      </pc:sldChg>
      <pc:sldChg chg="del">
        <pc:chgData name="Monique Corley" userId="8fd5f4ca-3723-4370-ace8-2882463c5dd6" providerId="ADAL" clId="{11994900-E422-49DD-B977-6C3E40589641}" dt="2023-11-16T21:52:33.915" v="18" actId="2696"/>
        <pc:sldMkLst>
          <pc:docMk/>
          <pc:sldMk cId="1371841455" sldId="561"/>
        </pc:sldMkLst>
      </pc:sldChg>
      <pc:sldChg chg="delSp modSp mod">
        <pc:chgData name="Monique Corley" userId="8fd5f4ca-3723-4370-ace8-2882463c5dd6" providerId="ADAL" clId="{11994900-E422-49DD-B977-6C3E40589641}" dt="2023-11-27T22:52:44.711" v="1519" actId="20577"/>
        <pc:sldMkLst>
          <pc:docMk/>
          <pc:sldMk cId="1613990016" sldId="561"/>
        </pc:sldMkLst>
        <pc:spChg chg="mod">
          <ac:chgData name="Monique Corley" userId="8fd5f4ca-3723-4370-ace8-2882463c5dd6" providerId="ADAL" clId="{11994900-E422-49DD-B977-6C3E40589641}" dt="2023-11-27T22:52:44.711" v="1519" actId="20577"/>
          <ac:spMkLst>
            <pc:docMk/>
            <pc:sldMk cId="1613990016" sldId="561"/>
            <ac:spMk id="8" creationId="{D00DCAB7-57F8-4192-92EA-E265DB35DA96}"/>
          </ac:spMkLst>
        </pc:spChg>
        <pc:picChg chg="del">
          <ac:chgData name="Monique Corley" userId="8fd5f4ca-3723-4370-ace8-2882463c5dd6" providerId="ADAL" clId="{11994900-E422-49DD-B977-6C3E40589641}" dt="2023-11-27T22:52:33.836" v="1517" actId="478"/>
          <ac:picMkLst>
            <pc:docMk/>
            <pc:sldMk cId="1613990016" sldId="561"/>
            <ac:picMk id="4" creationId="{02D0A11E-43F0-491E-87E3-E7C9B0F0D7A0}"/>
          </ac:picMkLst>
        </pc:picChg>
      </pc:sldChg>
      <pc:sldChg chg="del">
        <pc:chgData name="Monique Corley" userId="8fd5f4ca-3723-4370-ace8-2882463c5dd6" providerId="ADAL" clId="{11994900-E422-49DD-B977-6C3E40589641}" dt="2023-11-16T21:52:33.915" v="18" actId="2696"/>
        <pc:sldMkLst>
          <pc:docMk/>
          <pc:sldMk cId="1990073899" sldId="562"/>
        </pc:sldMkLst>
      </pc:sldChg>
      <pc:sldChg chg="modSp mod">
        <pc:chgData name="Monique Corley" userId="8fd5f4ca-3723-4370-ace8-2882463c5dd6" providerId="ADAL" clId="{11994900-E422-49DD-B977-6C3E40589641}" dt="2023-11-30T18:58:20.876" v="4263" actId="20577"/>
        <pc:sldMkLst>
          <pc:docMk/>
          <pc:sldMk cId="3235783328" sldId="562"/>
        </pc:sldMkLst>
        <pc:spChg chg="mod">
          <ac:chgData name="Monique Corley" userId="8fd5f4ca-3723-4370-ace8-2882463c5dd6" providerId="ADAL" clId="{11994900-E422-49DD-B977-6C3E40589641}" dt="2023-11-30T18:58:20.876" v="4263" actId="20577"/>
          <ac:spMkLst>
            <pc:docMk/>
            <pc:sldMk cId="3235783328" sldId="562"/>
            <ac:spMk id="5" creationId="{D10A3E8A-49BF-CAFB-ABDD-B1B6224FB015}"/>
          </ac:spMkLst>
        </pc:spChg>
      </pc:sldChg>
      <pc:sldChg chg="modSp mod">
        <pc:chgData name="Monique Corley" userId="8fd5f4ca-3723-4370-ace8-2882463c5dd6" providerId="ADAL" clId="{11994900-E422-49DD-B977-6C3E40589641}" dt="2023-11-30T19:39:50.758" v="5670" actId="114"/>
        <pc:sldMkLst>
          <pc:docMk/>
          <pc:sldMk cId="1652635304" sldId="563"/>
        </pc:sldMkLst>
        <pc:spChg chg="mod">
          <ac:chgData name="Monique Corley" userId="8fd5f4ca-3723-4370-ace8-2882463c5dd6" providerId="ADAL" clId="{11994900-E422-49DD-B977-6C3E40589641}" dt="2023-11-30T19:39:50.758" v="5670" actId="114"/>
          <ac:spMkLst>
            <pc:docMk/>
            <pc:sldMk cId="1652635304" sldId="563"/>
            <ac:spMk id="3" creationId="{81203ADB-367E-0BC4-6F20-D69F9E3EEDFF}"/>
          </ac:spMkLst>
        </pc:spChg>
      </pc:sldChg>
      <pc:sldChg chg="modSp mod">
        <pc:chgData name="Monique Corley" userId="8fd5f4ca-3723-4370-ace8-2882463c5dd6" providerId="ADAL" clId="{11994900-E422-49DD-B977-6C3E40589641}" dt="2023-11-29T17:05:57.928" v="3360" actId="207"/>
        <pc:sldMkLst>
          <pc:docMk/>
          <pc:sldMk cId="760568591" sldId="564"/>
        </pc:sldMkLst>
        <pc:spChg chg="mod">
          <ac:chgData name="Monique Corley" userId="8fd5f4ca-3723-4370-ace8-2882463c5dd6" providerId="ADAL" clId="{11994900-E422-49DD-B977-6C3E40589641}" dt="2023-11-29T17:05:57.928" v="3360" actId="207"/>
          <ac:spMkLst>
            <pc:docMk/>
            <pc:sldMk cId="760568591" sldId="564"/>
            <ac:spMk id="3" creationId="{12739662-3757-70E9-542F-E132F6039EBA}"/>
          </ac:spMkLst>
        </pc:spChg>
      </pc:sldChg>
      <pc:sldChg chg="modSp mod">
        <pc:chgData name="Monique Corley" userId="8fd5f4ca-3723-4370-ace8-2882463c5dd6" providerId="ADAL" clId="{11994900-E422-49DD-B977-6C3E40589641}" dt="2023-11-29T17:07:26.657" v="3371" actId="207"/>
        <pc:sldMkLst>
          <pc:docMk/>
          <pc:sldMk cId="1717616486" sldId="565"/>
        </pc:sldMkLst>
        <pc:spChg chg="mod">
          <ac:chgData name="Monique Corley" userId="8fd5f4ca-3723-4370-ace8-2882463c5dd6" providerId="ADAL" clId="{11994900-E422-49DD-B977-6C3E40589641}" dt="2023-11-27T22:07:09.774" v="463" actId="1076"/>
          <ac:spMkLst>
            <pc:docMk/>
            <pc:sldMk cId="1717616486" sldId="565"/>
            <ac:spMk id="2" creationId="{3192ABEF-2ACB-A0B1-0B9C-7884BAADEB61}"/>
          </ac:spMkLst>
        </pc:spChg>
        <pc:spChg chg="mod">
          <ac:chgData name="Monique Corley" userId="8fd5f4ca-3723-4370-ace8-2882463c5dd6" providerId="ADAL" clId="{11994900-E422-49DD-B977-6C3E40589641}" dt="2023-11-29T17:07:26.657" v="3371" actId="207"/>
          <ac:spMkLst>
            <pc:docMk/>
            <pc:sldMk cId="1717616486" sldId="565"/>
            <ac:spMk id="3" creationId="{8E2273CD-6505-9B3A-2388-F8F6A03934BC}"/>
          </ac:spMkLst>
        </pc:spChg>
      </pc:sldChg>
      <pc:sldChg chg="modSp del mod">
        <pc:chgData name="Monique Corley" userId="8fd5f4ca-3723-4370-ace8-2882463c5dd6" providerId="ADAL" clId="{11994900-E422-49DD-B977-6C3E40589641}" dt="2023-11-16T21:52:33.915" v="18" actId="2696"/>
        <pc:sldMkLst>
          <pc:docMk/>
          <pc:sldMk cId="4206111915" sldId="565"/>
        </pc:sldMkLst>
        <pc:spChg chg="mod">
          <ac:chgData name="Monique Corley" userId="8fd5f4ca-3723-4370-ace8-2882463c5dd6" providerId="ADAL" clId="{11994900-E422-49DD-B977-6C3E40589641}" dt="2023-11-16T13:57:47.308" v="0" actId="13926"/>
          <ac:spMkLst>
            <pc:docMk/>
            <pc:sldMk cId="4206111915" sldId="565"/>
            <ac:spMk id="3" creationId="{8E2273CD-6505-9B3A-2388-F8F6A03934BC}"/>
          </ac:spMkLst>
        </pc:spChg>
      </pc:sldChg>
      <pc:sldChg chg="modSp mod">
        <pc:chgData name="Monique Corley" userId="8fd5f4ca-3723-4370-ace8-2882463c5dd6" providerId="ADAL" clId="{11994900-E422-49DD-B977-6C3E40589641}" dt="2023-11-29T17:07:20.908" v="3370" actId="207"/>
        <pc:sldMkLst>
          <pc:docMk/>
          <pc:sldMk cId="1271273510" sldId="566"/>
        </pc:sldMkLst>
        <pc:spChg chg="mod">
          <ac:chgData name="Monique Corley" userId="8fd5f4ca-3723-4370-ace8-2882463c5dd6" providerId="ADAL" clId="{11994900-E422-49DD-B977-6C3E40589641}" dt="2023-11-29T17:07:20.908" v="3370" actId="207"/>
          <ac:spMkLst>
            <pc:docMk/>
            <pc:sldMk cId="1271273510" sldId="566"/>
            <ac:spMk id="3" creationId="{1095325B-C010-B853-74DD-63A969C331F2}"/>
          </ac:spMkLst>
        </pc:spChg>
      </pc:sldChg>
      <pc:sldChg chg="del">
        <pc:chgData name="Monique Corley" userId="8fd5f4ca-3723-4370-ace8-2882463c5dd6" providerId="ADAL" clId="{11994900-E422-49DD-B977-6C3E40589641}" dt="2023-11-16T21:52:33.915" v="18" actId="2696"/>
        <pc:sldMkLst>
          <pc:docMk/>
          <pc:sldMk cId="2025320132" sldId="566"/>
        </pc:sldMkLst>
      </pc:sldChg>
      <pc:sldChg chg="delSp modSp del mod">
        <pc:chgData name="Monique Corley" userId="8fd5f4ca-3723-4370-ace8-2882463c5dd6" providerId="ADAL" clId="{11994900-E422-49DD-B977-6C3E40589641}" dt="2023-11-29T17:48:05.355" v="4122" actId="2696"/>
        <pc:sldMkLst>
          <pc:docMk/>
          <pc:sldMk cId="1964980010" sldId="567"/>
        </pc:sldMkLst>
        <pc:spChg chg="mod">
          <ac:chgData name="Monique Corley" userId="8fd5f4ca-3723-4370-ace8-2882463c5dd6" providerId="ADAL" clId="{11994900-E422-49DD-B977-6C3E40589641}" dt="2023-11-27T22:54:24.793" v="1533" actId="20577"/>
          <ac:spMkLst>
            <pc:docMk/>
            <pc:sldMk cId="1964980010" sldId="567"/>
            <ac:spMk id="8" creationId="{1DDDD175-2E2E-43B8-AEDC-C94FF9BCFC1E}"/>
          </ac:spMkLst>
        </pc:spChg>
        <pc:picChg chg="del">
          <ac:chgData name="Monique Corley" userId="8fd5f4ca-3723-4370-ace8-2882463c5dd6" providerId="ADAL" clId="{11994900-E422-49DD-B977-6C3E40589641}" dt="2023-11-27T22:54:16.248" v="1531" actId="478"/>
          <ac:picMkLst>
            <pc:docMk/>
            <pc:sldMk cId="1964980010" sldId="567"/>
            <ac:picMk id="4" creationId="{C6C7F54D-A6E4-4181-83A4-B56BB13C22C0}"/>
          </ac:picMkLst>
        </pc:picChg>
      </pc:sldChg>
      <pc:sldChg chg="del">
        <pc:chgData name="Monique Corley" userId="8fd5f4ca-3723-4370-ace8-2882463c5dd6" providerId="ADAL" clId="{11994900-E422-49DD-B977-6C3E40589641}" dt="2023-11-27T18:10:40.174" v="23" actId="2696"/>
        <pc:sldMkLst>
          <pc:docMk/>
          <pc:sldMk cId="3980259115" sldId="567"/>
        </pc:sldMkLst>
      </pc:sldChg>
      <pc:sldChg chg="delSp modSp mod">
        <pc:chgData name="Monique Corley" userId="8fd5f4ca-3723-4370-ace8-2882463c5dd6" providerId="ADAL" clId="{11994900-E422-49DD-B977-6C3E40589641}" dt="2023-11-27T22:54:35.475" v="1536" actId="6549"/>
        <pc:sldMkLst>
          <pc:docMk/>
          <pc:sldMk cId="2158013099" sldId="568"/>
        </pc:sldMkLst>
        <pc:spChg chg="mod">
          <ac:chgData name="Monique Corley" userId="8fd5f4ca-3723-4370-ace8-2882463c5dd6" providerId="ADAL" clId="{11994900-E422-49DD-B977-6C3E40589641}" dt="2023-11-27T22:54:35.475" v="1536" actId="6549"/>
          <ac:spMkLst>
            <pc:docMk/>
            <pc:sldMk cId="2158013099" sldId="568"/>
            <ac:spMk id="8" creationId="{5DF5D4E6-D44D-40CD-A952-F9C4DE30F62F}"/>
          </ac:spMkLst>
        </pc:spChg>
        <pc:picChg chg="del">
          <ac:chgData name="Monique Corley" userId="8fd5f4ca-3723-4370-ace8-2882463c5dd6" providerId="ADAL" clId="{11994900-E422-49DD-B977-6C3E40589641}" dt="2023-11-27T22:54:28.460" v="1534" actId="478"/>
          <ac:picMkLst>
            <pc:docMk/>
            <pc:sldMk cId="2158013099" sldId="568"/>
            <ac:picMk id="4" creationId="{9F443421-491D-44B2-9917-354BEDC3A1EE}"/>
          </ac:picMkLst>
        </pc:picChg>
      </pc:sldChg>
      <pc:sldChg chg="del">
        <pc:chgData name="Monique Corley" userId="8fd5f4ca-3723-4370-ace8-2882463c5dd6" providerId="ADAL" clId="{11994900-E422-49DD-B977-6C3E40589641}" dt="2023-11-27T18:10:40.174" v="23" actId="2696"/>
        <pc:sldMkLst>
          <pc:docMk/>
          <pc:sldMk cId="4189464187" sldId="568"/>
        </pc:sldMkLst>
      </pc:sldChg>
      <pc:sldChg chg="del">
        <pc:chgData name="Monique Corley" userId="8fd5f4ca-3723-4370-ace8-2882463c5dd6" providerId="ADAL" clId="{11994900-E422-49DD-B977-6C3E40589641}" dt="2023-11-27T18:10:40.174" v="23" actId="2696"/>
        <pc:sldMkLst>
          <pc:docMk/>
          <pc:sldMk cId="385532750" sldId="569"/>
        </pc:sldMkLst>
      </pc:sldChg>
      <pc:sldChg chg="del">
        <pc:chgData name="Monique Corley" userId="8fd5f4ca-3723-4370-ace8-2882463c5dd6" providerId="ADAL" clId="{11994900-E422-49DD-B977-6C3E40589641}" dt="2023-11-29T16:19:53.128" v="2571" actId="2696"/>
        <pc:sldMkLst>
          <pc:docMk/>
          <pc:sldMk cId="3161296169" sldId="569"/>
        </pc:sldMkLst>
      </pc:sldChg>
      <pc:sldChg chg="addSp delSp modSp mod">
        <pc:chgData name="Monique Corley" userId="8fd5f4ca-3723-4370-ace8-2882463c5dd6" providerId="ADAL" clId="{11994900-E422-49DD-B977-6C3E40589641}" dt="2023-11-30T19:56:31.247" v="5690" actId="14100"/>
        <pc:sldMkLst>
          <pc:docMk/>
          <pc:sldMk cId="3240647643" sldId="569"/>
        </pc:sldMkLst>
        <pc:spChg chg="add del mod">
          <ac:chgData name="Monique Corley" userId="8fd5f4ca-3723-4370-ace8-2882463c5dd6" providerId="ADAL" clId="{11994900-E422-49DD-B977-6C3E40589641}" dt="2023-11-30T19:42:22.395" v="5676" actId="22"/>
          <ac:spMkLst>
            <pc:docMk/>
            <pc:sldMk cId="3240647643" sldId="569"/>
            <ac:spMk id="5" creationId="{874C655E-854D-04FA-3492-4BE560B1CA9D}"/>
          </ac:spMkLst>
        </pc:spChg>
        <pc:spChg chg="add del mod">
          <ac:chgData name="Monique Corley" userId="8fd5f4ca-3723-4370-ace8-2882463c5dd6" providerId="ADAL" clId="{11994900-E422-49DD-B977-6C3E40589641}" dt="2023-11-30T19:47:40.823" v="5682" actId="22"/>
          <ac:spMkLst>
            <pc:docMk/>
            <pc:sldMk cId="3240647643" sldId="569"/>
            <ac:spMk id="9" creationId="{EA2AACDC-105E-B899-9176-2EC2A2EC1CE5}"/>
          </ac:spMkLst>
        </pc:spChg>
        <pc:graphicFrameChg chg="del mod modGraphic">
          <ac:chgData name="Monique Corley" userId="8fd5f4ca-3723-4370-ace8-2882463c5dd6" providerId="ADAL" clId="{11994900-E422-49DD-B977-6C3E40589641}" dt="2023-11-30T19:42:17.990" v="5675" actId="478"/>
          <ac:graphicFrameMkLst>
            <pc:docMk/>
            <pc:sldMk cId="3240647643" sldId="569"/>
            <ac:graphicFrameMk id="4" creationId="{46F5E17C-E760-49EE-5982-BA786C3AA550}"/>
          </ac:graphicFrameMkLst>
        </pc:graphicFrameChg>
        <pc:picChg chg="add del mod ord">
          <ac:chgData name="Monique Corley" userId="8fd5f4ca-3723-4370-ace8-2882463c5dd6" providerId="ADAL" clId="{11994900-E422-49DD-B977-6C3E40589641}" dt="2023-11-30T19:43:24.888" v="5681" actId="478"/>
          <ac:picMkLst>
            <pc:docMk/>
            <pc:sldMk cId="3240647643" sldId="569"/>
            <ac:picMk id="7" creationId="{781CF46F-59D4-C06C-BC63-5DD555C9DB52}"/>
          </ac:picMkLst>
        </pc:picChg>
        <pc:picChg chg="add mod ord">
          <ac:chgData name="Monique Corley" userId="8fd5f4ca-3723-4370-ace8-2882463c5dd6" providerId="ADAL" clId="{11994900-E422-49DD-B977-6C3E40589641}" dt="2023-11-30T19:56:31.247" v="5690" actId="14100"/>
          <ac:picMkLst>
            <pc:docMk/>
            <pc:sldMk cId="3240647643" sldId="569"/>
            <ac:picMk id="11" creationId="{54FB8308-5255-A058-DDA4-A4649890D7BE}"/>
          </ac:picMkLst>
        </pc:picChg>
      </pc:sldChg>
      <pc:sldChg chg="modSp new mod">
        <pc:chgData name="Monique Corley" userId="8fd5f4ca-3723-4370-ace8-2882463c5dd6" providerId="ADAL" clId="{11994900-E422-49DD-B977-6C3E40589641}" dt="2023-11-29T17:07:32.454" v="3372" actId="207"/>
        <pc:sldMkLst>
          <pc:docMk/>
          <pc:sldMk cId="690775853" sldId="570"/>
        </pc:sldMkLst>
        <pc:spChg chg="mod">
          <ac:chgData name="Monique Corley" userId="8fd5f4ca-3723-4370-ace8-2882463c5dd6" providerId="ADAL" clId="{11994900-E422-49DD-B977-6C3E40589641}" dt="2023-11-27T22:07:21.664" v="464"/>
          <ac:spMkLst>
            <pc:docMk/>
            <pc:sldMk cId="690775853" sldId="570"/>
            <ac:spMk id="2" creationId="{B847A082-BC52-2190-7C11-DA0C8CB5EEBA}"/>
          </ac:spMkLst>
        </pc:spChg>
        <pc:spChg chg="mod">
          <ac:chgData name="Monique Corley" userId="8fd5f4ca-3723-4370-ace8-2882463c5dd6" providerId="ADAL" clId="{11994900-E422-49DD-B977-6C3E40589641}" dt="2023-11-29T17:07:32.454" v="3372" actId="207"/>
          <ac:spMkLst>
            <pc:docMk/>
            <pc:sldMk cId="690775853" sldId="570"/>
            <ac:spMk id="3" creationId="{D28CA979-EA03-900C-426C-404DC4EDDD24}"/>
          </ac:spMkLst>
        </pc:spChg>
      </pc:sldChg>
      <pc:sldChg chg="modSp new mod">
        <pc:chgData name="Monique Corley" userId="8fd5f4ca-3723-4370-ace8-2882463c5dd6" providerId="ADAL" clId="{11994900-E422-49DD-B977-6C3E40589641}" dt="2023-11-29T17:07:38.104" v="3373" actId="207"/>
        <pc:sldMkLst>
          <pc:docMk/>
          <pc:sldMk cId="39954823" sldId="571"/>
        </pc:sldMkLst>
        <pc:spChg chg="mod">
          <ac:chgData name="Monique Corley" userId="8fd5f4ca-3723-4370-ace8-2882463c5dd6" providerId="ADAL" clId="{11994900-E422-49DD-B977-6C3E40589641}" dt="2023-11-27T22:28:14.439" v="615"/>
          <ac:spMkLst>
            <pc:docMk/>
            <pc:sldMk cId="39954823" sldId="571"/>
            <ac:spMk id="2" creationId="{C74F966B-20C8-9066-316E-196F2A9F9A00}"/>
          </ac:spMkLst>
        </pc:spChg>
        <pc:spChg chg="mod">
          <ac:chgData name="Monique Corley" userId="8fd5f4ca-3723-4370-ace8-2882463c5dd6" providerId="ADAL" clId="{11994900-E422-49DD-B977-6C3E40589641}" dt="2023-11-29T17:07:38.104" v="3373" actId="207"/>
          <ac:spMkLst>
            <pc:docMk/>
            <pc:sldMk cId="39954823" sldId="571"/>
            <ac:spMk id="3" creationId="{E530D6C9-65ED-00FD-3F7D-F9876DFCA1E6}"/>
          </ac:spMkLst>
        </pc:spChg>
      </pc:sldChg>
      <pc:sldChg chg="modSp new mod">
        <pc:chgData name="Monique Corley" userId="8fd5f4ca-3723-4370-ace8-2882463c5dd6" providerId="ADAL" clId="{11994900-E422-49DD-B977-6C3E40589641}" dt="2023-11-29T17:07:43.784" v="3374" actId="207"/>
        <pc:sldMkLst>
          <pc:docMk/>
          <pc:sldMk cId="611720033" sldId="572"/>
        </pc:sldMkLst>
        <pc:spChg chg="mod">
          <ac:chgData name="Monique Corley" userId="8fd5f4ca-3723-4370-ace8-2882463c5dd6" providerId="ADAL" clId="{11994900-E422-49DD-B977-6C3E40589641}" dt="2023-11-27T22:43:58.734" v="1209"/>
          <ac:spMkLst>
            <pc:docMk/>
            <pc:sldMk cId="611720033" sldId="572"/>
            <ac:spMk id="2" creationId="{923D4F6B-5D28-6DFE-434D-49710672737B}"/>
          </ac:spMkLst>
        </pc:spChg>
        <pc:spChg chg="mod">
          <ac:chgData name="Monique Corley" userId="8fd5f4ca-3723-4370-ace8-2882463c5dd6" providerId="ADAL" clId="{11994900-E422-49DD-B977-6C3E40589641}" dt="2023-11-29T17:07:43.784" v="3374" actId="207"/>
          <ac:spMkLst>
            <pc:docMk/>
            <pc:sldMk cId="611720033" sldId="572"/>
            <ac:spMk id="3" creationId="{F38768EC-542A-4467-7A8B-DE6DB88654B4}"/>
          </ac:spMkLst>
        </pc:spChg>
      </pc:sldChg>
      <pc:sldChg chg="new del">
        <pc:chgData name="Monique Corley" userId="8fd5f4ca-3723-4370-ace8-2882463c5dd6" providerId="ADAL" clId="{11994900-E422-49DD-B977-6C3E40589641}" dt="2023-11-27T22:32:56.790" v="915" actId="2696"/>
        <pc:sldMkLst>
          <pc:docMk/>
          <pc:sldMk cId="2724895804" sldId="572"/>
        </pc:sldMkLst>
      </pc:sldChg>
      <pc:sldChg chg="addSp delSp modSp new del mod">
        <pc:chgData name="Monique Corley" userId="8fd5f4ca-3723-4370-ace8-2882463c5dd6" providerId="ADAL" clId="{11994900-E422-49DD-B977-6C3E40589641}" dt="2023-11-29T17:47:51.822" v="4121" actId="2696"/>
        <pc:sldMkLst>
          <pc:docMk/>
          <pc:sldMk cId="1594796094" sldId="573"/>
        </pc:sldMkLst>
        <pc:spChg chg="mod">
          <ac:chgData name="Monique Corley" userId="8fd5f4ca-3723-4370-ace8-2882463c5dd6" providerId="ADAL" clId="{11994900-E422-49DD-B977-6C3E40589641}" dt="2023-11-29T17:47:07.097" v="4113" actId="21"/>
          <ac:spMkLst>
            <pc:docMk/>
            <pc:sldMk cId="1594796094" sldId="573"/>
            <ac:spMk id="2" creationId="{7DC99799-AA4C-C8AC-5E59-07CB0314622B}"/>
          </ac:spMkLst>
        </pc:spChg>
        <pc:spChg chg="add del">
          <ac:chgData name="Monique Corley" userId="8fd5f4ca-3723-4370-ace8-2882463c5dd6" providerId="ADAL" clId="{11994900-E422-49DD-B977-6C3E40589641}" dt="2023-11-29T16:20:50.881" v="2572" actId="478"/>
          <ac:spMkLst>
            <pc:docMk/>
            <pc:sldMk cId="1594796094" sldId="573"/>
            <ac:spMk id="4" creationId="{24CF1D41-CB5C-DD04-136C-68A47C180ABE}"/>
          </ac:spMkLst>
        </pc:spChg>
        <pc:spChg chg="add del mod">
          <ac:chgData name="Monique Corley" userId="8fd5f4ca-3723-4370-ace8-2882463c5dd6" providerId="ADAL" clId="{11994900-E422-49DD-B977-6C3E40589641}" dt="2023-11-29T17:47:32.607" v="4118"/>
          <ac:spMkLst>
            <pc:docMk/>
            <pc:sldMk cId="1594796094" sldId="573"/>
            <ac:spMk id="5" creationId="{3AAA4D54-E774-B7A6-BD8D-2AE8641DA13D}"/>
          </ac:spMkLst>
        </pc:spChg>
      </pc:sldChg>
      <pc:sldChg chg="new del">
        <pc:chgData name="Monique Corley" userId="8fd5f4ca-3723-4370-ace8-2882463c5dd6" providerId="ADAL" clId="{11994900-E422-49DD-B977-6C3E40589641}" dt="2023-11-29T17:01:55.497" v="3171" actId="680"/>
        <pc:sldMkLst>
          <pc:docMk/>
          <pc:sldMk cId="3893401671" sldId="574"/>
        </pc:sldMkLst>
      </pc:sldChg>
      <pc:sldChg chg="modSp new mod ord">
        <pc:chgData name="Monique Corley" userId="8fd5f4ca-3723-4370-ace8-2882463c5dd6" providerId="ADAL" clId="{11994900-E422-49DD-B977-6C3E40589641}" dt="2023-11-29T17:40:47.924" v="3889"/>
        <pc:sldMkLst>
          <pc:docMk/>
          <pc:sldMk cId="4261826414" sldId="574"/>
        </pc:sldMkLst>
        <pc:spChg chg="mod">
          <ac:chgData name="Monique Corley" userId="8fd5f4ca-3723-4370-ace8-2882463c5dd6" providerId="ADAL" clId="{11994900-E422-49DD-B977-6C3E40589641}" dt="2023-11-29T17:40:23.825" v="3887" actId="20577"/>
          <ac:spMkLst>
            <pc:docMk/>
            <pc:sldMk cId="4261826414" sldId="574"/>
            <ac:spMk id="2" creationId="{39723A50-AD5E-BC7E-AF6B-178882B8CC25}"/>
          </ac:spMkLst>
        </pc:spChg>
        <pc:spChg chg="mod">
          <ac:chgData name="Monique Corley" userId="8fd5f4ca-3723-4370-ace8-2882463c5dd6" providerId="ADAL" clId="{11994900-E422-49DD-B977-6C3E40589641}" dt="2023-11-29T17:05:19.640" v="3359" actId="113"/>
          <ac:spMkLst>
            <pc:docMk/>
            <pc:sldMk cId="4261826414" sldId="574"/>
            <ac:spMk id="3" creationId="{1604300D-2E3D-ACC8-EB91-5F802845F432}"/>
          </ac:spMkLst>
        </pc:spChg>
      </pc:sldChg>
      <pc:sldChg chg="modSp new mod">
        <pc:chgData name="Monique Corley" userId="8fd5f4ca-3723-4370-ace8-2882463c5dd6" providerId="ADAL" clId="{11994900-E422-49DD-B977-6C3E40589641}" dt="2023-11-29T17:17:06.984" v="3457" actId="20577"/>
        <pc:sldMkLst>
          <pc:docMk/>
          <pc:sldMk cId="4214986174" sldId="575"/>
        </pc:sldMkLst>
        <pc:spChg chg="mod">
          <ac:chgData name="Monique Corley" userId="8fd5f4ca-3723-4370-ace8-2882463c5dd6" providerId="ADAL" clId="{11994900-E422-49DD-B977-6C3E40589641}" dt="2023-11-29T17:17:06.984" v="3457" actId="20577"/>
          <ac:spMkLst>
            <pc:docMk/>
            <pc:sldMk cId="4214986174" sldId="575"/>
            <ac:spMk id="2" creationId="{BE2C8D46-3D91-AF24-5FBF-282A21BB34D6}"/>
          </ac:spMkLst>
        </pc:spChg>
        <pc:spChg chg="mod">
          <ac:chgData name="Monique Corley" userId="8fd5f4ca-3723-4370-ace8-2882463c5dd6" providerId="ADAL" clId="{11994900-E422-49DD-B977-6C3E40589641}" dt="2023-11-29T17:12:34.485" v="3401" actId="5793"/>
          <ac:spMkLst>
            <pc:docMk/>
            <pc:sldMk cId="4214986174" sldId="575"/>
            <ac:spMk id="3" creationId="{DCAEC582-3156-CA86-2A5C-C70136E39A50}"/>
          </ac:spMkLst>
        </pc:spChg>
      </pc:sldChg>
      <pc:sldChg chg="modSp new mod">
        <pc:chgData name="Monique Corley" userId="8fd5f4ca-3723-4370-ace8-2882463c5dd6" providerId="ADAL" clId="{11994900-E422-49DD-B977-6C3E40589641}" dt="2023-11-29T17:16:59.196" v="3456" actId="20577"/>
        <pc:sldMkLst>
          <pc:docMk/>
          <pc:sldMk cId="4257032899" sldId="576"/>
        </pc:sldMkLst>
        <pc:spChg chg="mod">
          <ac:chgData name="Monique Corley" userId="8fd5f4ca-3723-4370-ace8-2882463c5dd6" providerId="ADAL" clId="{11994900-E422-49DD-B977-6C3E40589641}" dt="2023-11-29T17:16:59.196" v="3456" actId="20577"/>
          <ac:spMkLst>
            <pc:docMk/>
            <pc:sldMk cId="4257032899" sldId="576"/>
            <ac:spMk id="2" creationId="{A8F2A94C-B9A7-97CF-300B-7C7C18630822}"/>
          </ac:spMkLst>
        </pc:spChg>
        <pc:spChg chg="mod">
          <ac:chgData name="Monique Corley" userId="8fd5f4ca-3723-4370-ace8-2882463c5dd6" providerId="ADAL" clId="{11994900-E422-49DD-B977-6C3E40589641}" dt="2023-11-29T17:14:47.158" v="3423" actId="2710"/>
          <ac:spMkLst>
            <pc:docMk/>
            <pc:sldMk cId="4257032899" sldId="576"/>
            <ac:spMk id="3" creationId="{8CBADC31-1D9D-A792-DABB-E63397796468}"/>
          </ac:spMkLst>
        </pc:spChg>
      </pc:sldChg>
      <pc:sldChg chg="modSp new mod">
        <pc:chgData name="Monique Corley" userId="8fd5f4ca-3723-4370-ace8-2882463c5dd6" providerId="ADAL" clId="{11994900-E422-49DD-B977-6C3E40589641}" dt="2023-11-29T17:18:11.326" v="3472" actId="20577"/>
        <pc:sldMkLst>
          <pc:docMk/>
          <pc:sldMk cId="2305184981" sldId="577"/>
        </pc:sldMkLst>
        <pc:spChg chg="mod">
          <ac:chgData name="Monique Corley" userId="8fd5f4ca-3723-4370-ace8-2882463c5dd6" providerId="ADAL" clId="{11994900-E422-49DD-B977-6C3E40589641}" dt="2023-11-29T17:18:11.326" v="3472" actId="20577"/>
          <ac:spMkLst>
            <pc:docMk/>
            <pc:sldMk cId="2305184981" sldId="577"/>
            <ac:spMk id="2" creationId="{7F09BB86-6089-29CA-8436-CA04BB8B508A}"/>
          </ac:spMkLst>
        </pc:spChg>
        <pc:spChg chg="mod">
          <ac:chgData name="Monique Corley" userId="8fd5f4ca-3723-4370-ace8-2882463c5dd6" providerId="ADAL" clId="{11994900-E422-49DD-B977-6C3E40589641}" dt="2023-11-29T17:17:39.387" v="3461"/>
          <ac:spMkLst>
            <pc:docMk/>
            <pc:sldMk cId="2305184981" sldId="577"/>
            <ac:spMk id="3" creationId="{7A9CA60D-C0D5-75E9-05CC-3799E55E05F6}"/>
          </ac:spMkLst>
        </pc:spChg>
      </pc:sldChg>
      <pc:sldChg chg="modSp new mod">
        <pc:chgData name="Monique Corley" userId="8fd5f4ca-3723-4370-ace8-2882463c5dd6" providerId="ADAL" clId="{11994900-E422-49DD-B977-6C3E40589641}" dt="2023-11-29T17:18:59.634" v="3485"/>
        <pc:sldMkLst>
          <pc:docMk/>
          <pc:sldMk cId="2612138521" sldId="578"/>
        </pc:sldMkLst>
        <pc:spChg chg="mod">
          <ac:chgData name="Monique Corley" userId="8fd5f4ca-3723-4370-ace8-2882463c5dd6" providerId="ADAL" clId="{11994900-E422-49DD-B977-6C3E40589641}" dt="2023-11-29T17:18:48.274" v="3483" actId="20577"/>
          <ac:spMkLst>
            <pc:docMk/>
            <pc:sldMk cId="2612138521" sldId="578"/>
            <ac:spMk id="2" creationId="{E3C7CF88-22BA-492E-4BF3-B3149250CB5B}"/>
          </ac:spMkLst>
        </pc:spChg>
        <pc:spChg chg="mod">
          <ac:chgData name="Monique Corley" userId="8fd5f4ca-3723-4370-ace8-2882463c5dd6" providerId="ADAL" clId="{11994900-E422-49DD-B977-6C3E40589641}" dt="2023-11-29T17:18:59.634" v="3485"/>
          <ac:spMkLst>
            <pc:docMk/>
            <pc:sldMk cId="2612138521" sldId="578"/>
            <ac:spMk id="3" creationId="{90FB8ED8-2141-D49E-4E5D-CBB2A999376E}"/>
          </ac:spMkLst>
        </pc:spChg>
      </pc:sldChg>
      <pc:sldChg chg="modSp new mod">
        <pc:chgData name="Monique Corley" userId="8fd5f4ca-3723-4370-ace8-2882463c5dd6" providerId="ADAL" clId="{11994900-E422-49DD-B977-6C3E40589641}" dt="2023-11-29T17:22:04.201" v="3515" actId="20577"/>
        <pc:sldMkLst>
          <pc:docMk/>
          <pc:sldMk cId="3705283668" sldId="579"/>
        </pc:sldMkLst>
        <pc:spChg chg="mod">
          <ac:chgData name="Monique Corley" userId="8fd5f4ca-3723-4370-ace8-2882463c5dd6" providerId="ADAL" clId="{11994900-E422-49DD-B977-6C3E40589641}" dt="2023-11-29T17:22:04.201" v="3515" actId="20577"/>
          <ac:spMkLst>
            <pc:docMk/>
            <pc:sldMk cId="3705283668" sldId="579"/>
            <ac:spMk id="2" creationId="{291FDDE4-F871-4606-CEC0-CDDF28131E05}"/>
          </ac:spMkLst>
        </pc:spChg>
        <pc:spChg chg="mod">
          <ac:chgData name="Monique Corley" userId="8fd5f4ca-3723-4370-ace8-2882463c5dd6" providerId="ADAL" clId="{11994900-E422-49DD-B977-6C3E40589641}" dt="2023-11-29T17:20:11.015" v="3492" actId="207"/>
          <ac:spMkLst>
            <pc:docMk/>
            <pc:sldMk cId="3705283668" sldId="579"/>
            <ac:spMk id="3" creationId="{430F4BD9-0385-B6C4-00FF-C2B28C032E8E}"/>
          </ac:spMkLst>
        </pc:spChg>
      </pc:sldChg>
      <pc:sldChg chg="modSp new mod">
        <pc:chgData name="Monique Corley" userId="8fd5f4ca-3723-4370-ace8-2882463c5dd6" providerId="ADAL" clId="{11994900-E422-49DD-B977-6C3E40589641}" dt="2023-11-29T17:33:11.344" v="3752" actId="113"/>
        <pc:sldMkLst>
          <pc:docMk/>
          <pc:sldMk cId="3346680822" sldId="580"/>
        </pc:sldMkLst>
        <pc:spChg chg="mod">
          <ac:chgData name="Monique Corley" userId="8fd5f4ca-3723-4370-ace8-2882463c5dd6" providerId="ADAL" clId="{11994900-E422-49DD-B977-6C3E40589641}" dt="2023-11-29T17:33:06.387" v="3751" actId="20577"/>
          <ac:spMkLst>
            <pc:docMk/>
            <pc:sldMk cId="3346680822" sldId="580"/>
            <ac:spMk id="2" creationId="{0DA36A76-1286-749F-0E90-811C80E0EBA6}"/>
          </ac:spMkLst>
        </pc:spChg>
        <pc:spChg chg="mod">
          <ac:chgData name="Monique Corley" userId="8fd5f4ca-3723-4370-ace8-2882463c5dd6" providerId="ADAL" clId="{11994900-E422-49DD-B977-6C3E40589641}" dt="2023-11-29T17:33:11.344" v="3752" actId="113"/>
          <ac:spMkLst>
            <pc:docMk/>
            <pc:sldMk cId="3346680822" sldId="580"/>
            <ac:spMk id="3" creationId="{7E268C4C-D02D-FB89-42DE-F9AE03AAC543}"/>
          </ac:spMkLst>
        </pc:spChg>
      </pc:sldChg>
      <pc:sldChg chg="modSp new del mod">
        <pc:chgData name="Monique Corley" userId="8fd5f4ca-3723-4370-ace8-2882463c5dd6" providerId="ADAL" clId="{11994900-E422-49DD-B977-6C3E40589641}" dt="2023-11-29T17:36:11.772" v="3761" actId="2696"/>
        <pc:sldMkLst>
          <pc:docMk/>
          <pc:sldMk cId="140857549" sldId="581"/>
        </pc:sldMkLst>
        <pc:spChg chg="mod">
          <ac:chgData name="Monique Corley" userId="8fd5f4ca-3723-4370-ace8-2882463c5dd6" providerId="ADAL" clId="{11994900-E422-49DD-B977-6C3E40589641}" dt="2023-11-29T17:36:05.674" v="3760" actId="20577"/>
          <ac:spMkLst>
            <pc:docMk/>
            <pc:sldMk cId="140857549" sldId="581"/>
            <ac:spMk id="2" creationId="{2EA70322-4891-50FB-D4EC-07F611BFBAAE}"/>
          </ac:spMkLst>
        </pc:spChg>
      </pc:sldChg>
      <pc:sldChg chg="modSp new mod">
        <pc:chgData name="Monique Corley" userId="8fd5f4ca-3723-4370-ace8-2882463c5dd6" providerId="ADAL" clId="{11994900-E422-49DD-B977-6C3E40589641}" dt="2023-11-29T17:46:18.059" v="4109" actId="5793"/>
        <pc:sldMkLst>
          <pc:docMk/>
          <pc:sldMk cId="3365060281" sldId="581"/>
        </pc:sldMkLst>
        <pc:spChg chg="mod">
          <ac:chgData name="Monique Corley" userId="8fd5f4ca-3723-4370-ace8-2882463c5dd6" providerId="ADAL" clId="{11994900-E422-49DD-B977-6C3E40589641}" dt="2023-11-29T17:38:03.854" v="3807" actId="20577"/>
          <ac:spMkLst>
            <pc:docMk/>
            <pc:sldMk cId="3365060281" sldId="581"/>
            <ac:spMk id="2" creationId="{81F9A217-AD25-33FA-8228-A8538CEC8170}"/>
          </ac:spMkLst>
        </pc:spChg>
        <pc:spChg chg="mod">
          <ac:chgData name="Monique Corley" userId="8fd5f4ca-3723-4370-ace8-2882463c5dd6" providerId="ADAL" clId="{11994900-E422-49DD-B977-6C3E40589641}" dt="2023-11-29T17:46:18.059" v="4109" actId="5793"/>
          <ac:spMkLst>
            <pc:docMk/>
            <pc:sldMk cId="3365060281" sldId="581"/>
            <ac:spMk id="3" creationId="{C4E752FD-5A06-AC8A-D1AB-1918C206EFB8}"/>
          </ac:spMkLst>
        </pc:spChg>
      </pc:sldChg>
      <pc:sldChg chg="new del">
        <pc:chgData name="Monique Corley" userId="8fd5f4ca-3723-4370-ace8-2882463c5dd6" providerId="ADAL" clId="{11994900-E422-49DD-B977-6C3E40589641}" dt="2023-11-29T17:38:56.162" v="3811" actId="680"/>
        <pc:sldMkLst>
          <pc:docMk/>
          <pc:sldMk cId="2238299718" sldId="582"/>
        </pc:sldMkLst>
      </pc:sldChg>
      <pc:sldChg chg="modSp new mod ord">
        <pc:chgData name="Monique Corley" userId="8fd5f4ca-3723-4370-ace8-2882463c5dd6" providerId="ADAL" clId="{11994900-E422-49DD-B977-6C3E40589641}" dt="2023-11-29T17:39:41.366" v="3845" actId="5793"/>
        <pc:sldMkLst>
          <pc:docMk/>
          <pc:sldMk cId="2377870384" sldId="582"/>
        </pc:sldMkLst>
        <pc:spChg chg="mod">
          <ac:chgData name="Monique Corley" userId="8fd5f4ca-3723-4370-ace8-2882463c5dd6" providerId="ADAL" clId="{11994900-E422-49DD-B977-6C3E40589641}" dt="2023-11-29T17:39:11.891" v="3841" actId="20577"/>
          <ac:spMkLst>
            <pc:docMk/>
            <pc:sldMk cId="2377870384" sldId="582"/>
            <ac:spMk id="2" creationId="{206FCB33-F425-2368-32F0-EFFD457E7EB5}"/>
          </ac:spMkLst>
        </pc:spChg>
        <pc:spChg chg="mod">
          <ac:chgData name="Monique Corley" userId="8fd5f4ca-3723-4370-ace8-2882463c5dd6" providerId="ADAL" clId="{11994900-E422-49DD-B977-6C3E40589641}" dt="2023-11-29T17:39:41.366" v="3845" actId="5793"/>
          <ac:spMkLst>
            <pc:docMk/>
            <pc:sldMk cId="2377870384" sldId="582"/>
            <ac:spMk id="3" creationId="{C49BC208-FA02-AF4E-1BC3-23BC69E3C4C5}"/>
          </ac:spMkLst>
        </pc:spChg>
      </pc:sldChg>
      <pc:sldChg chg="modSp new mod ord">
        <pc:chgData name="Monique Corley" userId="8fd5f4ca-3723-4370-ace8-2882463c5dd6" providerId="ADAL" clId="{11994900-E422-49DD-B977-6C3E40589641}" dt="2023-11-29T17:44:32.273" v="4063"/>
        <pc:sldMkLst>
          <pc:docMk/>
          <pc:sldMk cId="1761046059" sldId="583"/>
        </pc:sldMkLst>
        <pc:spChg chg="mod">
          <ac:chgData name="Monique Corley" userId="8fd5f4ca-3723-4370-ace8-2882463c5dd6" providerId="ADAL" clId="{11994900-E422-49DD-B977-6C3E40589641}" dt="2023-11-29T17:41:13.637" v="3922" actId="20577"/>
          <ac:spMkLst>
            <pc:docMk/>
            <pc:sldMk cId="1761046059" sldId="583"/>
            <ac:spMk id="2" creationId="{AF69AB5B-E0E1-CD54-CB0F-AB6B34AF033F}"/>
          </ac:spMkLst>
        </pc:spChg>
        <pc:spChg chg="mod">
          <ac:chgData name="Monique Corley" userId="8fd5f4ca-3723-4370-ace8-2882463c5dd6" providerId="ADAL" clId="{11994900-E422-49DD-B977-6C3E40589641}" dt="2023-11-29T17:44:08.472" v="4061" actId="20577"/>
          <ac:spMkLst>
            <pc:docMk/>
            <pc:sldMk cId="1761046059" sldId="583"/>
            <ac:spMk id="3" creationId="{304F3D98-A8AF-F4BC-5DCA-3F563795FBE3}"/>
          </ac:spMkLst>
        </pc:spChg>
      </pc:sldChg>
      <pc:sldChg chg="modSp new mod">
        <pc:chgData name="Monique Corley" userId="8fd5f4ca-3723-4370-ace8-2882463c5dd6" providerId="ADAL" clId="{11994900-E422-49DD-B977-6C3E40589641}" dt="2023-11-29T17:45:35.984" v="4108" actId="14100"/>
        <pc:sldMkLst>
          <pc:docMk/>
          <pc:sldMk cId="1946653663" sldId="584"/>
        </pc:sldMkLst>
        <pc:spChg chg="mod">
          <ac:chgData name="Monique Corley" userId="8fd5f4ca-3723-4370-ace8-2882463c5dd6" providerId="ADAL" clId="{11994900-E422-49DD-B977-6C3E40589641}" dt="2023-11-29T17:45:13.563" v="4104" actId="20577"/>
          <ac:spMkLst>
            <pc:docMk/>
            <pc:sldMk cId="1946653663" sldId="584"/>
            <ac:spMk id="2" creationId="{317517F5-2C59-7069-CCEF-05B56BAB28A1}"/>
          </ac:spMkLst>
        </pc:spChg>
        <pc:spChg chg="mod">
          <ac:chgData name="Monique Corley" userId="8fd5f4ca-3723-4370-ace8-2882463c5dd6" providerId="ADAL" clId="{11994900-E422-49DD-B977-6C3E40589641}" dt="2023-11-29T17:45:35.984" v="4108" actId="14100"/>
          <ac:spMkLst>
            <pc:docMk/>
            <pc:sldMk cId="1946653663" sldId="584"/>
            <ac:spMk id="3" creationId="{3B0237AF-76F9-6ED4-5B47-F65AB0E97B7B}"/>
          </ac:spMkLst>
        </pc:spChg>
      </pc:sldChg>
      <pc:sldChg chg="modSp new mod">
        <pc:chgData name="Monique Corley" userId="8fd5f4ca-3723-4370-ace8-2882463c5dd6" providerId="ADAL" clId="{11994900-E422-49DD-B977-6C3E40589641}" dt="2023-11-30T19:56:48.651" v="5692" actId="20577"/>
        <pc:sldMkLst>
          <pc:docMk/>
          <pc:sldMk cId="2132895599" sldId="585"/>
        </pc:sldMkLst>
        <pc:spChg chg="mod">
          <ac:chgData name="Monique Corley" userId="8fd5f4ca-3723-4370-ace8-2882463c5dd6" providerId="ADAL" clId="{11994900-E422-49DD-B977-6C3E40589641}" dt="2023-11-29T17:47:23.361" v="4115" actId="207"/>
          <ac:spMkLst>
            <pc:docMk/>
            <pc:sldMk cId="2132895599" sldId="585"/>
            <ac:spMk id="2" creationId="{51A9EB8A-85EB-F339-EAD7-3DE751614533}"/>
          </ac:spMkLst>
        </pc:spChg>
        <pc:spChg chg="mod">
          <ac:chgData name="Monique Corley" userId="8fd5f4ca-3723-4370-ace8-2882463c5dd6" providerId="ADAL" clId="{11994900-E422-49DD-B977-6C3E40589641}" dt="2023-11-30T19:56:48.651" v="5692" actId="20577"/>
          <ac:spMkLst>
            <pc:docMk/>
            <pc:sldMk cId="2132895599" sldId="585"/>
            <ac:spMk id="3" creationId="{EEAD88DE-006A-5317-7606-9A3C36DCB044}"/>
          </ac:spMkLst>
        </pc:spChg>
      </pc:sldChg>
      <pc:sldChg chg="modSp new mod modAnim">
        <pc:chgData name="Monique Corley" userId="8fd5f4ca-3723-4370-ace8-2882463c5dd6" providerId="ADAL" clId="{11994900-E422-49DD-B977-6C3E40589641}" dt="2023-11-30T19:08:37.564" v="4737"/>
        <pc:sldMkLst>
          <pc:docMk/>
          <pc:sldMk cId="4265584735" sldId="586"/>
        </pc:sldMkLst>
        <pc:spChg chg="mod">
          <ac:chgData name="Monique Corley" userId="8fd5f4ca-3723-4370-ace8-2882463c5dd6" providerId="ADAL" clId="{11994900-E422-49DD-B977-6C3E40589641}" dt="2023-11-30T19:01:58.311" v="4284" actId="20577"/>
          <ac:spMkLst>
            <pc:docMk/>
            <pc:sldMk cId="4265584735" sldId="586"/>
            <ac:spMk id="2" creationId="{DD485844-AC3D-2941-10F8-D80C12E217AE}"/>
          </ac:spMkLst>
        </pc:spChg>
        <pc:spChg chg="mod">
          <ac:chgData name="Monique Corley" userId="8fd5f4ca-3723-4370-ace8-2882463c5dd6" providerId="ADAL" clId="{11994900-E422-49DD-B977-6C3E40589641}" dt="2023-11-30T19:07:58.681" v="4736" actId="20577"/>
          <ac:spMkLst>
            <pc:docMk/>
            <pc:sldMk cId="4265584735" sldId="586"/>
            <ac:spMk id="3" creationId="{EDF2E70D-DCD7-67F1-7091-586A5E61790A}"/>
          </ac:spMkLst>
        </pc:spChg>
      </pc:sldChg>
      <pc:sldChg chg="modSp new mod">
        <pc:chgData name="Monique Corley" userId="8fd5f4ca-3723-4370-ace8-2882463c5dd6" providerId="ADAL" clId="{11994900-E422-49DD-B977-6C3E40589641}" dt="2023-11-30T19:14:30.559" v="5171" actId="20577"/>
        <pc:sldMkLst>
          <pc:docMk/>
          <pc:sldMk cId="712218814" sldId="587"/>
        </pc:sldMkLst>
        <pc:spChg chg="mod">
          <ac:chgData name="Monique Corley" userId="8fd5f4ca-3723-4370-ace8-2882463c5dd6" providerId="ADAL" clId="{11994900-E422-49DD-B977-6C3E40589641}" dt="2023-11-30T19:03:42.113" v="4458" actId="20577"/>
          <ac:spMkLst>
            <pc:docMk/>
            <pc:sldMk cId="712218814" sldId="587"/>
            <ac:spMk id="2" creationId="{E54727E5-AC18-55B7-75B0-6756AA5F0008}"/>
          </ac:spMkLst>
        </pc:spChg>
        <pc:spChg chg="mod">
          <ac:chgData name="Monique Corley" userId="8fd5f4ca-3723-4370-ace8-2882463c5dd6" providerId="ADAL" clId="{11994900-E422-49DD-B977-6C3E40589641}" dt="2023-11-30T19:14:30.559" v="5171" actId="20577"/>
          <ac:spMkLst>
            <pc:docMk/>
            <pc:sldMk cId="712218814" sldId="587"/>
            <ac:spMk id="3" creationId="{0A3A6CCE-7F2F-892E-0E8E-C1E05CD637E8}"/>
          </ac:spMkLst>
        </pc:spChg>
      </pc:sldChg>
      <pc:sldChg chg="modSp new mod">
        <pc:chgData name="Monique Corley" userId="8fd5f4ca-3723-4370-ace8-2882463c5dd6" providerId="ADAL" clId="{11994900-E422-49DD-B977-6C3E40589641}" dt="2023-11-30T19:14:15.967" v="5165" actId="20577"/>
        <pc:sldMkLst>
          <pc:docMk/>
          <pc:sldMk cId="3586151257" sldId="588"/>
        </pc:sldMkLst>
        <pc:spChg chg="mod">
          <ac:chgData name="Monique Corley" userId="8fd5f4ca-3723-4370-ace8-2882463c5dd6" providerId="ADAL" clId="{11994900-E422-49DD-B977-6C3E40589641}" dt="2023-11-30T19:11:53.805" v="4964" actId="20577"/>
          <ac:spMkLst>
            <pc:docMk/>
            <pc:sldMk cId="3586151257" sldId="588"/>
            <ac:spMk id="2" creationId="{81CC90FC-B711-A3C3-67B7-636CBAAA5BA8}"/>
          </ac:spMkLst>
        </pc:spChg>
        <pc:spChg chg="mod">
          <ac:chgData name="Monique Corley" userId="8fd5f4ca-3723-4370-ace8-2882463c5dd6" providerId="ADAL" clId="{11994900-E422-49DD-B977-6C3E40589641}" dt="2023-11-30T19:14:15.967" v="5165" actId="20577"/>
          <ac:spMkLst>
            <pc:docMk/>
            <pc:sldMk cId="3586151257" sldId="588"/>
            <ac:spMk id="3" creationId="{B66207B3-625F-02BC-631B-6E0AD27F443D}"/>
          </ac:spMkLst>
        </pc:spChg>
      </pc:sldChg>
      <pc:sldChg chg="modSp new mod">
        <pc:chgData name="Monique Corley" userId="8fd5f4ca-3723-4370-ace8-2882463c5dd6" providerId="ADAL" clId="{11994900-E422-49DD-B977-6C3E40589641}" dt="2023-11-30T19:32:28.023" v="5340" actId="20577"/>
        <pc:sldMkLst>
          <pc:docMk/>
          <pc:sldMk cId="1802351435" sldId="589"/>
        </pc:sldMkLst>
        <pc:spChg chg="mod">
          <ac:chgData name="Monique Corley" userId="8fd5f4ca-3723-4370-ace8-2882463c5dd6" providerId="ADAL" clId="{11994900-E422-49DD-B977-6C3E40589641}" dt="2023-11-30T19:29:26.150" v="5200" actId="20577"/>
          <ac:spMkLst>
            <pc:docMk/>
            <pc:sldMk cId="1802351435" sldId="589"/>
            <ac:spMk id="2" creationId="{D8370EB1-0243-C40F-EE1D-FDEE0071DEAA}"/>
          </ac:spMkLst>
        </pc:spChg>
        <pc:spChg chg="mod">
          <ac:chgData name="Monique Corley" userId="8fd5f4ca-3723-4370-ace8-2882463c5dd6" providerId="ADAL" clId="{11994900-E422-49DD-B977-6C3E40589641}" dt="2023-11-30T19:32:28.023" v="5340" actId="20577"/>
          <ac:spMkLst>
            <pc:docMk/>
            <pc:sldMk cId="1802351435" sldId="589"/>
            <ac:spMk id="3" creationId="{8EA671E2-ACC7-82CA-4255-C1E1853A7240}"/>
          </ac:spMkLst>
        </pc:spChg>
      </pc:sldChg>
      <pc:sldChg chg="new del">
        <pc:chgData name="Monique Corley" userId="8fd5f4ca-3723-4370-ace8-2882463c5dd6" providerId="ADAL" clId="{11994900-E422-49DD-B977-6C3E40589641}" dt="2023-11-30T19:40:21.416" v="5672" actId="680"/>
        <pc:sldMkLst>
          <pc:docMk/>
          <pc:sldMk cId="1315776570" sldId="590"/>
        </pc:sldMkLst>
      </pc:sldChg>
    </pc:docChg>
  </pc:docChgLst>
  <pc:docChgLst>
    <pc:chgData name="Leigh Washington" userId="0d49403b-6dec-4373-9cb1-f5c848ab1e48" providerId="ADAL" clId="{50C0DB26-7034-4FC9-BCFB-F198DB3F82C9}"/>
    <pc:docChg chg="modSld">
      <pc:chgData name="Leigh Washington" userId="0d49403b-6dec-4373-9cb1-f5c848ab1e48" providerId="ADAL" clId="{50C0DB26-7034-4FC9-BCFB-F198DB3F82C9}" dt="2023-11-16T13:21:44.747" v="27" actId="114"/>
      <pc:docMkLst>
        <pc:docMk/>
      </pc:docMkLst>
      <pc:sldChg chg="modSp mod">
        <pc:chgData name="Leigh Washington" userId="0d49403b-6dec-4373-9cb1-f5c848ab1e48" providerId="ADAL" clId="{50C0DB26-7034-4FC9-BCFB-F198DB3F82C9}" dt="2023-11-16T13:19:36.629" v="26" actId="20577"/>
        <pc:sldMkLst>
          <pc:docMk/>
          <pc:sldMk cId="4003974022" sldId="544"/>
        </pc:sldMkLst>
        <pc:spChg chg="mod">
          <ac:chgData name="Leigh Washington" userId="0d49403b-6dec-4373-9cb1-f5c848ab1e48" providerId="ADAL" clId="{50C0DB26-7034-4FC9-BCFB-F198DB3F82C9}" dt="2023-11-16T13:19:36.629" v="26" actId="20577"/>
          <ac:spMkLst>
            <pc:docMk/>
            <pc:sldMk cId="4003974022" sldId="544"/>
            <ac:spMk id="9" creationId="{C6EAFE36-027E-53E8-3147-A17058A133E4}"/>
          </ac:spMkLst>
        </pc:spChg>
      </pc:sldChg>
      <pc:sldChg chg="modSp mod">
        <pc:chgData name="Leigh Washington" userId="0d49403b-6dec-4373-9cb1-f5c848ab1e48" providerId="ADAL" clId="{50C0DB26-7034-4FC9-BCFB-F198DB3F82C9}" dt="2023-11-16T13:21:44.747" v="27" actId="114"/>
        <pc:sldMkLst>
          <pc:docMk/>
          <pc:sldMk cId="4206111915" sldId="565"/>
        </pc:sldMkLst>
        <pc:spChg chg="mod">
          <ac:chgData name="Leigh Washington" userId="0d49403b-6dec-4373-9cb1-f5c848ab1e48" providerId="ADAL" clId="{50C0DB26-7034-4FC9-BCFB-F198DB3F82C9}" dt="2023-11-16T13:21:44.747" v="27" actId="114"/>
          <ac:spMkLst>
            <pc:docMk/>
            <pc:sldMk cId="4206111915" sldId="565"/>
            <ac:spMk id="3" creationId="{8E2273CD-6505-9B3A-2388-F8F6A03934B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5B8F4-15A4-4A75-857B-C09DA0A6DB00}"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FF7D2C0C-894D-4CE8-A5D2-FE3DB4F38F6A}">
      <dgm:prSet phldrT="[Text]" custT="1"/>
      <dgm:spPr/>
      <dgm:t>
        <a:bodyPr/>
        <a:lstStyle/>
        <a:p>
          <a:r>
            <a:rPr lang="en-US" sz="3200" b="1" dirty="0"/>
            <a:t> Human Resources</a:t>
          </a:r>
        </a:p>
      </dgm:t>
    </dgm:pt>
    <dgm:pt modelId="{07A930EB-6169-44DA-BA75-2DB1F3A7475C}" type="parTrans" cxnId="{2D1D779B-51D2-432F-82BF-0BAA822BD4C2}">
      <dgm:prSet/>
      <dgm:spPr/>
      <dgm:t>
        <a:bodyPr/>
        <a:lstStyle/>
        <a:p>
          <a:endParaRPr lang="en-US"/>
        </a:p>
      </dgm:t>
    </dgm:pt>
    <dgm:pt modelId="{686B2C46-F45F-4175-AB3C-89DE85B81930}" type="sibTrans" cxnId="{2D1D779B-51D2-432F-82BF-0BAA822BD4C2}">
      <dgm:prSet/>
      <dgm:spPr/>
      <dgm:t>
        <a:bodyPr/>
        <a:lstStyle/>
        <a:p>
          <a:endParaRPr lang="en-US"/>
        </a:p>
      </dgm:t>
    </dgm:pt>
    <dgm:pt modelId="{D660A541-1915-4F73-98E4-80AFD2FD6C92}">
      <dgm:prSet phldrT="[Text]"/>
      <dgm:spPr/>
      <dgm:t>
        <a:bodyPr/>
        <a:lstStyle/>
        <a:p>
          <a:pPr algn="ctr"/>
          <a:r>
            <a:rPr lang="en-US" b="1" dirty="0">
              <a:solidFill>
                <a:schemeClr val="bg1"/>
              </a:solidFill>
            </a:rPr>
            <a:t>$0 - $75,000</a:t>
          </a:r>
        </a:p>
      </dgm:t>
    </dgm:pt>
    <dgm:pt modelId="{26F168C5-4E8C-46C8-B8B4-2BF2B273B9FC}" type="parTrans" cxnId="{1B2D7FCA-B5B9-4092-8EF1-E0134587DEA3}">
      <dgm:prSet/>
      <dgm:spPr/>
      <dgm:t>
        <a:bodyPr/>
        <a:lstStyle/>
        <a:p>
          <a:endParaRPr lang="en-US"/>
        </a:p>
      </dgm:t>
    </dgm:pt>
    <dgm:pt modelId="{3DE6688D-6483-4D5B-9ACA-C2527076A9DB}" type="sibTrans" cxnId="{1B2D7FCA-B5B9-4092-8EF1-E0134587DEA3}">
      <dgm:prSet/>
      <dgm:spPr/>
      <dgm:t>
        <a:bodyPr/>
        <a:lstStyle/>
        <a:p>
          <a:endParaRPr lang="en-US"/>
        </a:p>
      </dgm:t>
    </dgm:pt>
    <dgm:pt modelId="{B0130B81-1586-4F69-8B4E-7C6BCCA07B97}">
      <dgm:prSet phldrT="[Text]" custT="1"/>
      <dgm:spPr/>
      <dgm:t>
        <a:bodyPr/>
        <a:lstStyle/>
        <a:p>
          <a:r>
            <a:rPr lang="en-US" sz="2800" b="1" dirty="0"/>
            <a:t> Procurement </a:t>
          </a:r>
        </a:p>
      </dgm:t>
    </dgm:pt>
    <dgm:pt modelId="{A5E3CFE4-8C11-4C10-B00D-50131314F663}" type="parTrans" cxnId="{AB780E2C-E86B-4A51-AAF6-D0E43C3809D4}">
      <dgm:prSet/>
      <dgm:spPr/>
      <dgm:t>
        <a:bodyPr/>
        <a:lstStyle/>
        <a:p>
          <a:endParaRPr lang="en-US"/>
        </a:p>
      </dgm:t>
    </dgm:pt>
    <dgm:pt modelId="{33BC55E8-88FB-4FE5-B895-6F82D1E3F8D9}" type="sibTrans" cxnId="{AB780E2C-E86B-4A51-AAF6-D0E43C3809D4}">
      <dgm:prSet/>
      <dgm:spPr/>
      <dgm:t>
        <a:bodyPr/>
        <a:lstStyle/>
        <a:p>
          <a:endParaRPr lang="en-US"/>
        </a:p>
      </dgm:t>
    </dgm:pt>
    <dgm:pt modelId="{34FAB01E-564B-4122-9E9C-23BC4D931B33}">
      <dgm:prSet phldrT="[Text]"/>
      <dgm:spPr/>
      <dgm:t>
        <a:bodyPr/>
        <a:lstStyle/>
        <a:p>
          <a:r>
            <a:rPr lang="en-US" b="1" dirty="0">
              <a:solidFill>
                <a:schemeClr val="bg1"/>
              </a:solidFill>
            </a:rPr>
            <a:t>$75,000.01 and Over </a:t>
          </a:r>
        </a:p>
      </dgm:t>
    </dgm:pt>
    <dgm:pt modelId="{0E50D22D-F606-4934-A8B1-E4129BEC3AB7}" type="parTrans" cxnId="{2717B25E-EF42-4BF0-8533-F751C985703C}">
      <dgm:prSet/>
      <dgm:spPr/>
      <dgm:t>
        <a:bodyPr/>
        <a:lstStyle/>
        <a:p>
          <a:endParaRPr lang="en-US"/>
        </a:p>
      </dgm:t>
    </dgm:pt>
    <dgm:pt modelId="{4511A141-BCF1-4FF8-AF5A-195AB1AEF071}" type="sibTrans" cxnId="{2717B25E-EF42-4BF0-8533-F751C985703C}">
      <dgm:prSet/>
      <dgm:spPr/>
      <dgm:t>
        <a:bodyPr/>
        <a:lstStyle/>
        <a:p>
          <a:endParaRPr lang="en-US"/>
        </a:p>
      </dgm:t>
    </dgm:pt>
    <dgm:pt modelId="{DF5FCA7A-905A-48E0-9DB3-91A0D7566CAB}" type="pres">
      <dgm:prSet presAssocID="{5A95B8F4-15A4-4A75-857B-C09DA0A6DB00}" presName="Name0" presStyleCnt="0">
        <dgm:presLayoutVars>
          <dgm:chMax val="2"/>
          <dgm:dir/>
          <dgm:animOne val="branch"/>
          <dgm:animLvl val="lvl"/>
          <dgm:resizeHandles val="exact"/>
        </dgm:presLayoutVars>
      </dgm:prSet>
      <dgm:spPr/>
    </dgm:pt>
    <dgm:pt modelId="{D3E78908-C388-48C4-8C84-2F199C26C559}" type="pres">
      <dgm:prSet presAssocID="{5A95B8F4-15A4-4A75-857B-C09DA0A6DB00}" presName="Background" presStyleLbl="node1" presStyleIdx="0" presStyleCnt="1" custScaleX="90300" custScaleY="100846" custLinFactNeighborX="707" custLinFactNeighborY="-1806"/>
      <dgm:spPr/>
    </dgm:pt>
    <dgm:pt modelId="{D43BAA9E-2BA5-49A9-8F81-4DBABC616E79}" type="pres">
      <dgm:prSet presAssocID="{5A95B8F4-15A4-4A75-857B-C09DA0A6DB00}" presName="Divider" presStyleLbl="callout" presStyleIdx="0" presStyleCnt="1"/>
      <dgm:spPr/>
    </dgm:pt>
    <dgm:pt modelId="{912DC7AF-78B5-473B-B592-284F78D83417}" type="pres">
      <dgm:prSet presAssocID="{5A95B8F4-15A4-4A75-857B-C09DA0A6DB00}" presName="ChildText1" presStyleLbl="revTx" presStyleIdx="0" presStyleCnt="0">
        <dgm:presLayoutVars>
          <dgm:chMax val="0"/>
          <dgm:chPref val="0"/>
          <dgm:bulletEnabled val="1"/>
        </dgm:presLayoutVars>
      </dgm:prSet>
      <dgm:spPr/>
    </dgm:pt>
    <dgm:pt modelId="{B026180B-AA4E-4732-B9A0-3E3AD4E73736}" type="pres">
      <dgm:prSet presAssocID="{5A95B8F4-15A4-4A75-857B-C09DA0A6DB00}" presName="ChildText2" presStyleLbl="revTx" presStyleIdx="0" presStyleCnt="0">
        <dgm:presLayoutVars>
          <dgm:chMax val="0"/>
          <dgm:chPref val="0"/>
          <dgm:bulletEnabled val="1"/>
        </dgm:presLayoutVars>
      </dgm:prSet>
      <dgm:spPr/>
    </dgm:pt>
    <dgm:pt modelId="{9AD4E7B4-96E1-4C66-89DE-A0F1870AD68D}" type="pres">
      <dgm:prSet presAssocID="{5A95B8F4-15A4-4A75-857B-C09DA0A6DB00}" presName="ParentText1" presStyleLbl="revTx" presStyleIdx="0" presStyleCnt="0">
        <dgm:presLayoutVars>
          <dgm:chMax val="1"/>
          <dgm:chPref val="1"/>
        </dgm:presLayoutVars>
      </dgm:prSet>
      <dgm:spPr/>
    </dgm:pt>
    <dgm:pt modelId="{7F01AE30-260C-4A71-9256-2B256E82837E}" type="pres">
      <dgm:prSet presAssocID="{5A95B8F4-15A4-4A75-857B-C09DA0A6DB00}" presName="ParentShape1" presStyleLbl="alignImgPlace1" presStyleIdx="0" presStyleCnt="2" custAng="10800000" custScaleY="108240" custLinFactNeighborX="-39289" custLinFactNeighborY="26135">
        <dgm:presLayoutVars/>
      </dgm:prSet>
      <dgm:spPr/>
    </dgm:pt>
    <dgm:pt modelId="{7FDE9533-C0D2-462B-8DF2-16ADF79FF858}" type="pres">
      <dgm:prSet presAssocID="{5A95B8F4-15A4-4A75-857B-C09DA0A6DB00}" presName="ParentText2" presStyleLbl="revTx" presStyleIdx="0" presStyleCnt="0">
        <dgm:presLayoutVars>
          <dgm:chMax val="1"/>
          <dgm:chPref val="1"/>
        </dgm:presLayoutVars>
      </dgm:prSet>
      <dgm:spPr/>
    </dgm:pt>
    <dgm:pt modelId="{C0742F49-DDCA-473F-B51F-05EC38AAF087}" type="pres">
      <dgm:prSet presAssocID="{5A95B8F4-15A4-4A75-857B-C09DA0A6DB00}" presName="ParentShape2" presStyleLbl="alignImgPlace1" presStyleIdx="1" presStyleCnt="2" custAng="10800000" custScaleX="104454" custScaleY="102719" custLinFactNeighborX="16290" custLinFactNeighborY="-19874">
        <dgm:presLayoutVars/>
      </dgm:prSet>
      <dgm:spPr/>
    </dgm:pt>
  </dgm:ptLst>
  <dgm:cxnLst>
    <dgm:cxn modelId="{AB780E2C-E86B-4A51-AAF6-D0E43C3809D4}" srcId="{5A95B8F4-15A4-4A75-857B-C09DA0A6DB00}" destId="{B0130B81-1586-4F69-8B4E-7C6BCCA07B97}" srcOrd="1" destOrd="0" parTransId="{A5E3CFE4-8C11-4C10-B00D-50131314F663}" sibTransId="{33BC55E8-88FB-4FE5-B895-6F82D1E3F8D9}"/>
    <dgm:cxn modelId="{2717B25E-EF42-4BF0-8533-F751C985703C}" srcId="{B0130B81-1586-4F69-8B4E-7C6BCCA07B97}" destId="{34FAB01E-564B-4122-9E9C-23BC4D931B33}" srcOrd="0" destOrd="0" parTransId="{0E50D22D-F606-4934-A8B1-E4129BEC3AB7}" sibTransId="{4511A141-BCF1-4FF8-AF5A-195AB1AEF071}"/>
    <dgm:cxn modelId="{EBE03874-3191-4453-867F-DB94968DA308}" type="presOf" srcId="{FF7D2C0C-894D-4CE8-A5D2-FE3DB4F38F6A}" destId="{7F01AE30-260C-4A71-9256-2B256E82837E}" srcOrd="1" destOrd="0" presId="urn:microsoft.com/office/officeart/2009/3/layout/OpposingIdeas"/>
    <dgm:cxn modelId="{EA131C7D-9FD9-447A-9BA6-B4D1486CD26B}" type="presOf" srcId="{34FAB01E-564B-4122-9E9C-23BC4D931B33}" destId="{B026180B-AA4E-4732-B9A0-3E3AD4E73736}" srcOrd="0" destOrd="0" presId="urn:microsoft.com/office/officeart/2009/3/layout/OpposingIdeas"/>
    <dgm:cxn modelId="{3C71CB84-E709-42ED-B05A-762B25CD60D3}" type="presOf" srcId="{B0130B81-1586-4F69-8B4E-7C6BCCA07B97}" destId="{C0742F49-DDCA-473F-B51F-05EC38AAF087}" srcOrd="1" destOrd="0" presId="urn:microsoft.com/office/officeart/2009/3/layout/OpposingIdeas"/>
    <dgm:cxn modelId="{2D1D779B-51D2-432F-82BF-0BAA822BD4C2}" srcId="{5A95B8F4-15A4-4A75-857B-C09DA0A6DB00}" destId="{FF7D2C0C-894D-4CE8-A5D2-FE3DB4F38F6A}" srcOrd="0" destOrd="0" parTransId="{07A930EB-6169-44DA-BA75-2DB1F3A7475C}" sibTransId="{686B2C46-F45F-4175-AB3C-89DE85B81930}"/>
    <dgm:cxn modelId="{A64246B4-0608-4983-AD82-EDF6EADA5B0D}" type="presOf" srcId="{5A95B8F4-15A4-4A75-857B-C09DA0A6DB00}" destId="{DF5FCA7A-905A-48E0-9DB3-91A0D7566CAB}" srcOrd="0" destOrd="0" presId="urn:microsoft.com/office/officeart/2009/3/layout/OpposingIdeas"/>
    <dgm:cxn modelId="{9797F4B8-1445-4EE1-A548-D7087733B08C}" type="presOf" srcId="{FF7D2C0C-894D-4CE8-A5D2-FE3DB4F38F6A}" destId="{9AD4E7B4-96E1-4C66-89DE-A0F1870AD68D}" srcOrd="0" destOrd="0" presId="urn:microsoft.com/office/officeart/2009/3/layout/OpposingIdeas"/>
    <dgm:cxn modelId="{3514A0B9-901B-4582-A447-3CE3524A133F}" type="presOf" srcId="{B0130B81-1586-4F69-8B4E-7C6BCCA07B97}" destId="{7FDE9533-C0D2-462B-8DF2-16ADF79FF858}" srcOrd="0" destOrd="0" presId="urn:microsoft.com/office/officeart/2009/3/layout/OpposingIdeas"/>
    <dgm:cxn modelId="{1B2D7FCA-B5B9-4092-8EF1-E0134587DEA3}" srcId="{FF7D2C0C-894D-4CE8-A5D2-FE3DB4F38F6A}" destId="{D660A541-1915-4F73-98E4-80AFD2FD6C92}" srcOrd="0" destOrd="0" parTransId="{26F168C5-4E8C-46C8-B8B4-2BF2B273B9FC}" sibTransId="{3DE6688D-6483-4D5B-9ACA-C2527076A9DB}"/>
    <dgm:cxn modelId="{30A8DFD8-0B06-48E0-8286-F022B2F4D95D}" type="presOf" srcId="{D660A541-1915-4F73-98E4-80AFD2FD6C92}" destId="{912DC7AF-78B5-473B-B592-284F78D83417}" srcOrd="0" destOrd="0" presId="urn:microsoft.com/office/officeart/2009/3/layout/OpposingIdeas"/>
    <dgm:cxn modelId="{B40AF965-2E96-4DE5-B021-A570FDD25C7C}" type="presParOf" srcId="{DF5FCA7A-905A-48E0-9DB3-91A0D7566CAB}" destId="{D3E78908-C388-48C4-8C84-2F199C26C559}" srcOrd="0" destOrd="0" presId="urn:microsoft.com/office/officeart/2009/3/layout/OpposingIdeas"/>
    <dgm:cxn modelId="{35849441-BBED-4AAE-84F9-9B27E4D366B8}" type="presParOf" srcId="{DF5FCA7A-905A-48E0-9DB3-91A0D7566CAB}" destId="{D43BAA9E-2BA5-49A9-8F81-4DBABC616E79}" srcOrd="1" destOrd="0" presId="urn:microsoft.com/office/officeart/2009/3/layout/OpposingIdeas"/>
    <dgm:cxn modelId="{3B157F33-2ED2-44BE-B906-7CA748D66A84}" type="presParOf" srcId="{DF5FCA7A-905A-48E0-9DB3-91A0D7566CAB}" destId="{912DC7AF-78B5-473B-B592-284F78D83417}" srcOrd="2" destOrd="0" presId="urn:microsoft.com/office/officeart/2009/3/layout/OpposingIdeas"/>
    <dgm:cxn modelId="{37CA8D95-373B-4D69-BD6D-1E2BEF9B6C77}" type="presParOf" srcId="{DF5FCA7A-905A-48E0-9DB3-91A0D7566CAB}" destId="{B026180B-AA4E-4732-B9A0-3E3AD4E73736}" srcOrd="3" destOrd="0" presId="urn:microsoft.com/office/officeart/2009/3/layout/OpposingIdeas"/>
    <dgm:cxn modelId="{94D104FE-6597-465B-9981-FE2DDB2394F9}" type="presParOf" srcId="{DF5FCA7A-905A-48E0-9DB3-91A0D7566CAB}" destId="{9AD4E7B4-96E1-4C66-89DE-A0F1870AD68D}" srcOrd="4" destOrd="0" presId="urn:microsoft.com/office/officeart/2009/3/layout/OpposingIdeas"/>
    <dgm:cxn modelId="{1D5BAEF1-DDA3-4155-B84F-98FF61892432}" type="presParOf" srcId="{DF5FCA7A-905A-48E0-9DB3-91A0D7566CAB}" destId="{7F01AE30-260C-4A71-9256-2B256E82837E}" srcOrd="5" destOrd="0" presId="urn:microsoft.com/office/officeart/2009/3/layout/OpposingIdeas"/>
    <dgm:cxn modelId="{C6E31B24-AB68-43C4-B39B-71234842CC72}" type="presParOf" srcId="{DF5FCA7A-905A-48E0-9DB3-91A0D7566CAB}" destId="{7FDE9533-C0D2-462B-8DF2-16ADF79FF858}" srcOrd="6" destOrd="0" presId="urn:microsoft.com/office/officeart/2009/3/layout/OpposingIdeas"/>
    <dgm:cxn modelId="{08B60DCC-FB69-47A2-BF7E-62606CA4915E}" type="presParOf" srcId="{DF5FCA7A-905A-48E0-9DB3-91A0D7566CAB}" destId="{C0742F49-DDCA-473F-B51F-05EC38AAF087}"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78908-C388-48C4-8C84-2F199C26C559}">
      <dsp:nvSpPr>
        <dsp:cNvPr id="0" name=""/>
        <dsp:cNvSpPr/>
      </dsp:nvSpPr>
      <dsp:spPr>
        <a:xfrm>
          <a:off x="2649393" y="824978"/>
          <a:ext cx="5533521" cy="3323270"/>
        </a:xfrm>
        <a:prstGeom prst="round2DiagRect">
          <a:avLst>
            <a:gd name="adj1" fmla="val 0"/>
            <a:gd name="adj2"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3BAA9E-2BA5-49A9-8F81-4DBABC616E79}">
      <dsp:nvSpPr>
        <dsp:cNvPr id="0" name=""/>
        <dsp:cNvSpPr/>
      </dsp:nvSpPr>
      <dsp:spPr>
        <a:xfrm>
          <a:off x="5372829" y="1247943"/>
          <a:ext cx="817" cy="2596369"/>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2DC7AF-78B5-473B-B592-284F78D83417}">
      <dsp:nvSpPr>
        <dsp:cNvPr id="0" name=""/>
        <dsp:cNvSpPr/>
      </dsp:nvSpPr>
      <dsp:spPr>
        <a:xfrm>
          <a:off x="2513128" y="1148083"/>
          <a:ext cx="2655436" cy="27960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$0 - $75,000</a:t>
          </a:r>
        </a:p>
      </dsp:txBody>
      <dsp:txXfrm>
        <a:off x="2513128" y="1148083"/>
        <a:ext cx="2655436" cy="2796090"/>
      </dsp:txXfrm>
    </dsp:sp>
    <dsp:sp modelId="{B026180B-AA4E-4732-B9A0-3E3AD4E73736}">
      <dsp:nvSpPr>
        <dsp:cNvPr id="0" name=""/>
        <dsp:cNvSpPr/>
      </dsp:nvSpPr>
      <dsp:spPr>
        <a:xfrm>
          <a:off x="5577093" y="1148083"/>
          <a:ext cx="2655436" cy="27960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solidFill>
                <a:schemeClr val="bg1"/>
              </a:solidFill>
            </a:rPr>
            <a:t>$75,000.01 and Over </a:t>
          </a:r>
        </a:p>
      </dsp:txBody>
      <dsp:txXfrm>
        <a:off x="5577093" y="1148083"/>
        <a:ext cx="2655436" cy="2796090"/>
      </dsp:txXfrm>
    </dsp:sp>
    <dsp:sp modelId="{7F01AE30-260C-4A71-9256-2B256E82837E}">
      <dsp:nvSpPr>
        <dsp:cNvPr id="0" name=""/>
        <dsp:cNvSpPr/>
      </dsp:nvSpPr>
      <dsp:spPr>
        <a:xfrm rot="5400000">
          <a:off x="-548663" y="2275991"/>
          <a:ext cx="3891198" cy="1021321"/>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en-US" sz="3200" b="1" kern="1200" dirty="0"/>
            <a:t> Human Resources</a:t>
          </a:r>
        </a:p>
      </dsp:txBody>
      <dsp:txXfrm>
        <a:off x="-394307" y="2377833"/>
        <a:ext cx="3582485" cy="508925"/>
      </dsp:txXfrm>
    </dsp:sp>
    <dsp:sp modelId="{C0742F49-DDCA-473F-B51F-05EC38AAF087}">
      <dsp:nvSpPr>
        <dsp:cNvPr id="0" name=""/>
        <dsp:cNvSpPr/>
      </dsp:nvSpPr>
      <dsp:spPr>
        <a:xfrm rot="16200000">
          <a:off x="7267469" y="1997280"/>
          <a:ext cx="3692720" cy="1066811"/>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n-US" sz="2800" b="1" kern="1200" dirty="0"/>
            <a:t> Procurement </a:t>
          </a:r>
        </a:p>
      </dsp:txBody>
      <dsp:txXfrm>
        <a:off x="7428701" y="2426122"/>
        <a:ext cx="3370256" cy="531591"/>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CE7CCA9-ED3A-F045-97E2-A2791CD30ACD}" type="datetimeFigureOut">
              <a:rPr lang="en-US" smtClean="0"/>
              <a:t>12/4/2023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74287C-F1A9-1F49-875F-770B5241E278}" type="slidenum">
              <a:rPr lang="en-US" smtClean="0"/>
              <a:t>‹#›</a:t>
            </a:fld>
            <a:endParaRPr lang="en-US" dirty="0"/>
          </a:p>
        </p:txBody>
      </p:sp>
    </p:spTree>
    <p:extLst>
      <p:ext uri="{BB962C8B-B14F-4D97-AF65-F5344CB8AC3E}">
        <p14:creationId xmlns:p14="http://schemas.microsoft.com/office/powerpoint/2010/main" val="59980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1</a:t>
            </a:fld>
            <a:endParaRPr lang="en-US" dirty="0"/>
          </a:p>
        </p:txBody>
      </p:sp>
    </p:spTree>
    <p:extLst>
      <p:ext uri="{BB962C8B-B14F-4D97-AF65-F5344CB8AC3E}">
        <p14:creationId xmlns:p14="http://schemas.microsoft.com/office/powerpoint/2010/main" val="2288541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D074287C-F1A9-1F49-875F-770B5241E278}" type="slidenum">
              <a:rPr lang="en-US">
                <a:solidFill>
                  <a:prstClr val="black"/>
                </a:solidFill>
                <a:latin typeface="Calibri" panose="020F0502020204030204"/>
              </a:rPr>
              <a:pPr defTabSz="931774">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0871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D074287C-F1A9-1F49-875F-770B5241E278}" type="slidenum">
              <a:rPr lang="en-US">
                <a:solidFill>
                  <a:prstClr val="black"/>
                </a:solidFill>
                <a:latin typeface="Calibri" panose="020F0502020204030204"/>
              </a:rPr>
              <a:pPr defTabSz="931774">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25736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D074287C-F1A9-1F49-875F-770B5241E278}" type="slidenum">
              <a:rPr lang="en-US">
                <a:solidFill>
                  <a:prstClr val="black"/>
                </a:solidFill>
                <a:latin typeface="Calibri" panose="020F0502020204030204"/>
              </a:rPr>
              <a:pPr defTabSz="931774">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88592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D074287C-F1A9-1F49-875F-770B5241E278}" type="slidenum">
              <a:rPr lang="en-US">
                <a:solidFill>
                  <a:prstClr val="black"/>
                </a:solidFill>
                <a:latin typeface="Calibri" panose="020F0502020204030204"/>
              </a:rPr>
              <a:pPr defTabSz="931774">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17753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D074287C-F1A9-1F49-875F-770B5241E278}" type="slidenum">
              <a:rPr lang="en-US">
                <a:solidFill>
                  <a:prstClr val="black"/>
                </a:solidFill>
                <a:latin typeface="Calibri" panose="020F0502020204030204"/>
              </a:rPr>
              <a:pPr defTabSz="931774">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60503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D074287C-F1A9-1F49-875F-770B5241E278}" type="slidenum">
              <a:rPr lang="en-US">
                <a:solidFill>
                  <a:prstClr val="black"/>
                </a:solidFill>
                <a:latin typeface="Calibri" panose="020F0502020204030204"/>
              </a:rPr>
              <a:pPr defTabSz="931774">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04273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27</a:t>
            </a:fld>
            <a:endParaRPr lang="en-US" dirty="0"/>
          </a:p>
        </p:txBody>
      </p:sp>
    </p:spTree>
    <p:extLst>
      <p:ext uri="{BB962C8B-B14F-4D97-AF65-F5344CB8AC3E}">
        <p14:creationId xmlns:p14="http://schemas.microsoft.com/office/powerpoint/2010/main" val="3157363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28</a:t>
            </a:fld>
            <a:endParaRPr lang="en-US" dirty="0"/>
          </a:p>
        </p:txBody>
      </p:sp>
    </p:spTree>
    <p:extLst>
      <p:ext uri="{BB962C8B-B14F-4D97-AF65-F5344CB8AC3E}">
        <p14:creationId xmlns:p14="http://schemas.microsoft.com/office/powerpoint/2010/main" val="873569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competitive quote is required once a vendor’s cumulative total of multiple contracts or purchases exceeds the threshold between awarding offices within the agency for the same service or product. All contracts in in excess of $50,000 shall be approved by the Mississippi Board of Education (Board). Additionally, contracts in excess of $50,000 shall be approved by the PPRB for commodities, equipment, furniture, printing, construction, repair, fleet and personal and real property. Contracts in excess of $75,000 for personal and professional services shall be approved by the SBE and PPRB prior to the Department awarding a contract. The awarding office shall present any such contract to the SBE and PPRB at each Board meeting prior to the beginning date of a contract.</a:t>
            </a:r>
          </a:p>
        </p:txBody>
      </p:sp>
      <p:sp>
        <p:nvSpPr>
          <p:cNvPr id="4" name="Slide Number Placeholder 3"/>
          <p:cNvSpPr>
            <a:spLocks noGrp="1"/>
          </p:cNvSpPr>
          <p:nvPr>
            <p:ph type="sldNum" sz="quarter" idx="5"/>
          </p:nvPr>
        </p:nvSpPr>
        <p:spPr/>
        <p:txBody>
          <a:bodyPr/>
          <a:lstStyle/>
          <a:p>
            <a:fld id="{D074287C-F1A9-1F49-875F-770B5241E278}" type="slidenum">
              <a:rPr lang="en-US" smtClean="0"/>
              <a:t>29</a:t>
            </a:fld>
            <a:endParaRPr lang="en-US" dirty="0"/>
          </a:p>
        </p:txBody>
      </p:sp>
    </p:spTree>
    <p:extLst>
      <p:ext uri="{BB962C8B-B14F-4D97-AF65-F5344CB8AC3E}">
        <p14:creationId xmlns:p14="http://schemas.microsoft.com/office/powerpoint/2010/main" val="3166591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31</a:t>
            </a:fld>
            <a:endParaRPr lang="en-US" dirty="0"/>
          </a:p>
        </p:txBody>
      </p:sp>
    </p:spTree>
    <p:extLst>
      <p:ext uri="{BB962C8B-B14F-4D97-AF65-F5344CB8AC3E}">
        <p14:creationId xmlns:p14="http://schemas.microsoft.com/office/powerpoint/2010/main" val="22351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2</a:t>
            </a:fld>
            <a:endParaRPr lang="en-US" dirty="0"/>
          </a:p>
        </p:txBody>
      </p:sp>
    </p:spTree>
    <p:extLst>
      <p:ext uri="{BB962C8B-B14F-4D97-AF65-F5344CB8AC3E}">
        <p14:creationId xmlns:p14="http://schemas.microsoft.com/office/powerpoint/2010/main" val="1223988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B3D68465-3E1E-44A6-AFEB-A9DFA513E451}" type="slidenum">
              <a:rPr lang="en-US">
                <a:solidFill>
                  <a:prstClr val="black"/>
                </a:solidFill>
                <a:latin typeface="Calibri" panose="020F0502020204030204"/>
              </a:rPr>
              <a:pPr defTabSz="465887">
                <a:defRPr/>
              </a:pPr>
              <a:t>32</a:t>
            </a:fld>
            <a:endParaRPr lang="en-US" dirty="0">
              <a:solidFill>
                <a:prstClr val="black"/>
              </a:solidFill>
              <a:latin typeface="Calibri" panose="020F0502020204030204"/>
            </a:endParaRPr>
          </a:p>
        </p:txBody>
      </p:sp>
      <p:sp>
        <p:nvSpPr>
          <p:cNvPr id="5" name="Header Placeholder 4"/>
          <p:cNvSpPr>
            <a:spLocks noGrp="1"/>
          </p:cNvSpPr>
          <p:nvPr>
            <p:ph type="hdr" sz="quarter" idx="11"/>
          </p:nvPr>
        </p:nvSpPr>
        <p:spPr/>
        <p:txBody>
          <a:bodyPr/>
          <a:lstStyle/>
          <a:p>
            <a:pPr defTabSz="465887">
              <a:defRPr/>
            </a:pPr>
            <a:endParaRPr lang="en-US" dirty="0">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2294397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33</a:t>
            </a:fld>
            <a:endParaRPr lang="en-US" dirty="0"/>
          </a:p>
        </p:txBody>
      </p:sp>
    </p:spTree>
    <p:extLst>
      <p:ext uri="{BB962C8B-B14F-4D97-AF65-F5344CB8AC3E}">
        <p14:creationId xmlns:p14="http://schemas.microsoft.com/office/powerpoint/2010/main" val="1749517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465887">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465887">
              <a:defRPr/>
            </a:pPr>
            <a:fld id="{B3D68465-3E1E-44A6-AFEB-A9DFA513E451}" type="slidenum">
              <a:rPr lang="en-US">
                <a:solidFill>
                  <a:prstClr val="black"/>
                </a:solidFill>
                <a:latin typeface="Calibri" panose="020F0502020204030204"/>
              </a:rPr>
              <a:pPr defTabSz="465887">
                <a:defRPr/>
              </a:pPr>
              <a:t>35</a:t>
            </a:fld>
            <a:endParaRPr lang="en-US" dirty="0">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269631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465887">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465887">
              <a:defRPr/>
            </a:pPr>
            <a:fld id="{B3D68465-3E1E-44A6-AFEB-A9DFA513E451}" type="slidenum">
              <a:rPr lang="en-US">
                <a:solidFill>
                  <a:prstClr val="black"/>
                </a:solidFill>
                <a:latin typeface="Calibri" panose="020F0502020204030204"/>
              </a:rPr>
              <a:pPr defTabSz="465887">
                <a:defRPr/>
              </a:pPr>
              <a:t>37</a:t>
            </a:fld>
            <a:endParaRPr lang="en-US" dirty="0">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4188395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465887">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465887">
              <a:defRPr/>
            </a:pPr>
            <a:fld id="{B3D68465-3E1E-44A6-AFEB-A9DFA513E451}" type="slidenum">
              <a:rPr lang="en-US">
                <a:solidFill>
                  <a:prstClr val="black"/>
                </a:solidFill>
                <a:latin typeface="Calibri" panose="020F0502020204030204"/>
              </a:rPr>
              <a:pPr defTabSz="465887">
                <a:defRPr/>
              </a:pPr>
              <a:t>39</a:t>
            </a:fld>
            <a:endParaRPr lang="en-US" dirty="0">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183356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465887">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465887">
              <a:defRPr/>
            </a:pPr>
            <a:fld id="{B3D68465-3E1E-44A6-AFEB-A9DFA513E451}" type="slidenum">
              <a:rPr lang="en-US">
                <a:solidFill>
                  <a:prstClr val="black"/>
                </a:solidFill>
                <a:latin typeface="Calibri" panose="020F0502020204030204"/>
              </a:rPr>
              <a:pPr defTabSz="465887">
                <a:defRPr/>
              </a:pPr>
              <a:t>41</a:t>
            </a:fld>
            <a:endParaRPr lang="en-US" dirty="0">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65887">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3679008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43</a:t>
            </a:fld>
            <a:endParaRPr lang="en-US" dirty="0"/>
          </a:p>
        </p:txBody>
      </p:sp>
    </p:spTree>
    <p:extLst>
      <p:ext uri="{BB962C8B-B14F-4D97-AF65-F5344CB8AC3E}">
        <p14:creationId xmlns:p14="http://schemas.microsoft.com/office/powerpoint/2010/main" val="2739055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44</a:t>
            </a:fld>
            <a:endParaRPr lang="en-US" dirty="0"/>
          </a:p>
        </p:txBody>
      </p:sp>
    </p:spTree>
    <p:extLst>
      <p:ext uri="{BB962C8B-B14F-4D97-AF65-F5344CB8AC3E}">
        <p14:creationId xmlns:p14="http://schemas.microsoft.com/office/powerpoint/2010/main" val="2672740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46</a:t>
            </a:fld>
            <a:endParaRPr lang="en-US" dirty="0"/>
          </a:p>
        </p:txBody>
      </p:sp>
    </p:spTree>
    <p:extLst>
      <p:ext uri="{BB962C8B-B14F-4D97-AF65-F5344CB8AC3E}">
        <p14:creationId xmlns:p14="http://schemas.microsoft.com/office/powerpoint/2010/main" val="3023994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47</a:t>
            </a:fld>
            <a:endParaRPr lang="en-US" dirty="0"/>
          </a:p>
        </p:txBody>
      </p:sp>
    </p:spTree>
    <p:extLst>
      <p:ext uri="{BB962C8B-B14F-4D97-AF65-F5344CB8AC3E}">
        <p14:creationId xmlns:p14="http://schemas.microsoft.com/office/powerpoint/2010/main" val="2348403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3</a:t>
            </a:fld>
            <a:endParaRPr lang="en-US" dirty="0"/>
          </a:p>
        </p:txBody>
      </p:sp>
    </p:spTree>
    <p:extLst>
      <p:ext uri="{BB962C8B-B14F-4D97-AF65-F5344CB8AC3E}">
        <p14:creationId xmlns:p14="http://schemas.microsoft.com/office/powerpoint/2010/main" val="3172376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48</a:t>
            </a:fld>
            <a:endParaRPr lang="en-US" dirty="0"/>
          </a:p>
        </p:txBody>
      </p:sp>
    </p:spTree>
    <p:extLst>
      <p:ext uri="{BB962C8B-B14F-4D97-AF65-F5344CB8AC3E}">
        <p14:creationId xmlns:p14="http://schemas.microsoft.com/office/powerpoint/2010/main" val="2491484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49</a:t>
            </a:fld>
            <a:endParaRPr lang="en-US" dirty="0"/>
          </a:p>
        </p:txBody>
      </p:sp>
    </p:spTree>
    <p:extLst>
      <p:ext uri="{BB962C8B-B14F-4D97-AF65-F5344CB8AC3E}">
        <p14:creationId xmlns:p14="http://schemas.microsoft.com/office/powerpoint/2010/main" val="845102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CONTRACTS EXEMPT FROM APPROVAL BY THE PPRB The following contracts are exempt from approval by the PPRB: Unless otherwise ordered by regulation of the PPRB, the following listed items are exempt from the competitive bid process and do not require approval of the OPTFM except as may be required when submitting an Inventory Deletion Form. </a:t>
            </a:r>
          </a:p>
          <a:p>
            <a:endParaRPr lang="en-US" dirty="0"/>
          </a:p>
          <a:p>
            <a:r>
              <a:rPr lang="en-US" dirty="0"/>
              <a:t>By authority of the Mississippi Legislature, service contracts which do not exceed $75,000.00 do not require approval of the PPRB. Contracts which do not exceed $75,000.00 shall follow the procedures set forth in Section 3-205 (Small Purchases). The following are exempt from the purview of the PPRB in accordance with Mississippi Code Annotated § 27-104-7(2)(f) and as determined by the PPRB when performing duties for which they are licensed or certified.</a:t>
            </a:r>
          </a:p>
          <a:p>
            <a:r>
              <a:rPr lang="en-US" dirty="0"/>
              <a:t> </a:t>
            </a:r>
          </a:p>
          <a:p>
            <a:r>
              <a:rPr lang="en-US" dirty="0"/>
              <a:t>• Personal service contracts not exceeding $75,000 </a:t>
            </a:r>
          </a:p>
          <a:p>
            <a:r>
              <a:rPr lang="en-US" dirty="0"/>
              <a:t>• Contracts between agencies under the purview of the PPRB </a:t>
            </a:r>
          </a:p>
          <a:p>
            <a:r>
              <a:rPr lang="en-US" dirty="0"/>
              <a:t>• Computer or information technology-related services governed by the Mississippi Department of Information Technology Services (ITS) </a:t>
            </a:r>
          </a:p>
          <a:p>
            <a:r>
              <a:rPr lang="en-US" dirty="0"/>
              <a:t>• Personal service contracts entered into by the Mississippi Department of Transportation </a:t>
            </a:r>
          </a:p>
          <a:p>
            <a:r>
              <a:rPr lang="en-US" dirty="0"/>
              <a:t>• Contracts exempt by legislative statutory authority </a:t>
            </a:r>
          </a:p>
          <a:p>
            <a:endParaRPr lang="en-US" dirty="0"/>
          </a:p>
          <a:p>
            <a:r>
              <a:rPr lang="en-US" dirty="0"/>
              <a:t>Contracts for equipment repairs governed by Mississippi Code Annotated 31-7-13 </a:t>
            </a:r>
          </a:p>
          <a:p>
            <a:r>
              <a:rPr lang="en-US" dirty="0"/>
              <a:t>• Contracts to manage trust funds by the Board of Trustees of the Public Employees’ Retirement System </a:t>
            </a:r>
          </a:p>
          <a:p>
            <a:r>
              <a:rPr lang="en-US" dirty="0"/>
              <a:t>• Accountant </a:t>
            </a:r>
          </a:p>
          <a:p>
            <a:r>
              <a:rPr lang="en-US" dirty="0"/>
              <a:t>• Engineer </a:t>
            </a:r>
          </a:p>
          <a:p>
            <a:r>
              <a:rPr lang="en-US" dirty="0"/>
              <a:t>• Architect </a:t>
            </a:r>
          </a:p>
          <a:p>
            <a:r>
              <a:rPr lang="en-US" dirty="0"/>
              <a:t>• Attorney </a:t>
            </a:r>
          </a:p>
          <a:p>
            <a:r>
              <a:rPr lang="en-US" dirty="0"/>
              <a:t>• Utility rate expert services </a:t>
            </a:r>
          </a:p>
        </p:txBody>
      </p:sp>
      <p:sp>
        <p:nvSpPr>
          <p:cNvPr id="4" name="Slide Number Placeholder 3"/>
          <p:cNvSpPr>
            <a:spLocks noGrp="1"/>
          </p:cNvSpPr>
          <p:nvPr>
            <p:ph type="sldNum" sz="quarter" idx="5"/>
          </p:nvPr>
        </p:nvSpPr>
        <p:spPr/>
        <p:txBody>
          <a:bodyPr/>
          <a:lstStyle/>
          <a:p>
            <a:fld id="{D074287C-F1A9-1F49-875F-770B5241E278}" type="slidenum">
              <a:rPr lang="en-US" smtClean="0"/>
              <a:t>50</a:t>
            </a:fld>
            <a:endParaRPr lang="en-US" dirty="0"/>
          </a:p>
        </p:txBody>
      </p:sp>
    </p:spTree>
    <p:extLst>
      <p:ext uri="{BB962C8B-B14F-4D97-AF65-F5344CB8AC3E}">
        <p14:creationId xmlns:p14="http://schemas.microsoft.com/office/powerpoint/2010/main" val="2657803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52</a:t>
            </a:fld>
            <a:endParaRPr lang="en-US" dirty="0"/>
          </a:p>
        </p:txBody>
      </p:sp>
    </p:spTree>
    <p:extLst>
      <p:ext uri="{BB962C8B-B14F-4D97-AF65-F5344CB8AC3E}">
        <p14:creationId xmlns:p14="http://schemas.microsoft.com/office/powerpoint/2010/main" val="1089588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Handout for Shopping Carts</a:t>
            </a:r>
          </a:p>
        </p:txBody>
      </p:sp>
      <p:sp>
        <p:nvSpPr>
          <p:cNvPr id="4" name="Slide Number Placeholder 3"/>
          <p:cNvSpPr>
            <a:spLocks noGrp="1"/>
          </p:cNvSpPr>
          <p:nvPr>
            <p:ph type="sldNum" sz="quarter" idx="5"/>
          </p:nvPr>
        </p:nvSpPr>
        <p:spPr/>
        <p:txBody>
          <a:bodyPr/>
          <a:lstStyle/>
          <a:p>
            <a:fld id="{D074287C-F1A9-1F49-875F-770B5241E278}" type="slidenum">
              <a:rPr lang="en-US" smtClean="0"/>
              <a:t>53</a:t>
            </a:fld>
            <a:endParaRPr lang="en-US" dirty="0"/>
          </a:p>
        </p:txBody>
      </p:sp>
    </p:spTree>
    <p:extLst>
      <p:ext uri="{BB962C8B-B14F-4D97-AF65-F5344CB8AC3E}">
        <p14:creationId xmlns:p14="http://schemas.microsoft.com/office/powerpoint/2010/main" val="761720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and space requests may be submitted as far in advance </a:t>
            </a:r>
          </a:p>
        </p:txBody>
      </p:sp>
      <p:sp>
        <p:nvSpPr>
          <p:cNvPr id="4" name="Slide Number Placeholder 3"/>
          <p:cNvSpPr>
            <a:spLocks noGrp="1"/>
          </p:cNvSpPr>
          <p:nvPr>
            <p:ph type="sldNum" sz="quarter" idx="5"/>
          </p:nvPr>
        </p:nvSpPr>
        <p:spPr/>
        <p:txBody>
          <a:bodyPr/>
          <a:lstStyle/>
          <a:p>
            <a:fld id="{D074287C-F1A9-1F49-875F-770B5241E278}" type="slidenum">
              <a:rPr lang="en-US" smtClean="0"/>
              <a:t>54</a:t>
            </a:fld>
            <a:endParaRPr lang="en-US" dirty="0"/>
          </a:p>
        </p:txBody>
      </p:sp>
    </p:spTree>
    <p:extLst>
      <p:ext uri="{BB962C8B-B14F-4D97-AF65-F5344CB8AC3E}">
        <p14:creationId xmlns:p14="http://schemas.microsoft.com/office/powerpoint/2010/main" val="719552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55</a:t>
            </a:fld>
            <a:endParaRPr lang="en-US" dirty="0"/>
          </a:p>
        </p:txBody>
      </p:sp>
    </p:spTree>
    <p:extLst>
      <p:ext uri="{BB962C8B-B14F-4D97-AF65-F5344CB8AC3E}">
        <p14:creationId xmlns:p14="http://schemas.microsoft.com/office/powerpoint/2010/main" val="12701575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56</a:t>
            </a:fld>
            <a:endParaRPr lang="en-US" dirty="0"/>
          </a:p>
        </p:txBody>
      </p:sp>
    </p:spTree>
    <p:extLst>
      <p:ext uri="{BB962C8B-B14F-4D97-AF65-F5344CB8AC3E}">
        <p14:creationId xmlns:p14="http://schemas.microsoft.com/office/powerpoint/2010/main" val="3108632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57</a:t>
            </a:fld>
            <a:endParaRPr lang="en-US" dirty="0"/>
          </a:p>
        </p:txBody>
      </p:sp>
    </p:spTree>
    <p:extLst>
      <p:ext uri="{BB962C8B-B14F-4D97-AF65-F5344CB8AC3E}">
        <p14:creationId xmlns:p14="http://schemas.microsoft.com/office/powerpoint/2010/main" val="2463621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D074287C-F1A9-1F49-875F-770B5241E278}" type="slidenum">
              <a:rPr lang="en-US">
                <a:solidFill>
                  <a:prstClr val="black"/>
                </a:solidFill>
                <a:latin typeface="Calibri" panose="020F0502020204030204"/>
              </a:rPr>
              <a:pPr defTabSz="931774">
                <a:defRPr/>
              </a:pPr>
              <a:t>58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83868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5</a:t>
            </a:fld>
            <a:endParaRPr lang="en-US" dirty="0"/>
          </a:p>
        </p:txBody>
      </p:sp>
    </p:spTree>
    <p:extLst>
      <p:ext uri="{BB962C8B-B14F-4D97-AF65-F5344CB8AC3E}">
        <p14:creationId xmlns:p14="http://schemas.microsoft.com/office/powerpoint/2010/main" val="770318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CONTRACTS EXEMPT FROM APPROVAL BY THE PPRB The following contracts are exempt from approval by the PPRB: Unless otherwise ordered by regulation of the PPRB, the following listed items are exempt from the competitive bid process and do not require approval of the OPTFM except as may be required when submitting an Inventory Deletion Form. </a:t>
            </a:r>
          </a:p>
          <a:p>
            <a:endParaRPr lang="en-US" dirty="0"/>
          </a:p>
          <a:p>
            <a:r>
              <a:rPr lang="en-US" dirty="0"/>
              <a:t>By authority of the Mississippi Legislature, service contracts which do not exceed $75,000.00 do not require approval of the PPRB. Contracts which do not exceed $75,000.00 shall follow the procedures set forth in Section 3-205 (Small Purchases). The following are exempt from the purview of the PPRB in accordance with Mississippi Code Annotated § 27-104-7(2)(f) and as determined by the PPRB when performing duties for which they are licensed or certified.</a:t>
            </a:r>
          </a:p>
          <a:p>
            <a:r>
              <a:rPr lang="en-US" dirty="0"/>
              <a:t> </a:t>
            </a:r>
          </a:p>
          <a:p>
            <a:r>
              <a:rPr lang="en-US" dirty="0"/>
              <a:t>• Personal service contracts not exceeding $75,000 </a:t>
            </a:r>
          </a:p>
          <a:p>
            <a:r>
              <a:rPr lang="en-US" dirty="0"/>
              <a:t>• Contracts between agencies under the purview of the PPRB </a:t>
            </a:r>
          </a:p>
          <a:p>
            <a:r>
              <a:rPr lang="en-US" dirty="0"/>
              <a:t>• Computer or information technology-related services governed by the Mississippi Department of Information Technology Services (ITS) </a:t>
            </a:r>
          </a:p>
          <a:p>
            <a:r>
              <a:rPr lang="en-US" dirty="0"/>
              <a:t>• Personal service contracts entered into by the Mississippi Department of Transportation </a:t>
            </a:r>
          </a:p>
          <a:p>
            <a:r>
              <a:rPr lang="en-US" dirty="0"/>
              <a:t>• Contracts exempt by legislative statutory authority </a:t>
            </a:r>
          </a:p>
          <a:p>
            <a:endParaRPr lang="en-US" dirty="0"/>
          </a:p>
          <a:p>
            <a:r>
              <a:rPr lang="en-US" dirty="0"/>
              <a:t>Contracts for equipment repairs governed by Mississippi Code Annotated 31-7-13 </a:t>
            </a:r>
          </a:p>
          <a:p>
            <a:r>
              <a:rPr lang="en-US" dirty="0"/>
              <a:t>• Contracts to manage trust funds by the Board of Trustees of the Public Employees’ Retirement System </a:t>
            </a:r>
          </a:p>
          <a:p>
            <a:r>
              <a:rPr lang="en-US" dirty="0"/>
              <a:t>• Accountant </a:t>
            </a:r>
          </a:p>
          <a:p>
            <a:r>
              <a:rPr lang="en-US" dirty="0"/>
              <a:t>• Engineer </a:t>
            </a:r>
          </a:p>
          <a:p>
            <a:r>
              <a:rPr lang="en-US" dirty="0"/>
              <a:t>• Architect </a:t>
            </a:r>
          </a:p>
          <a:p>
            <a:r>
              <a:rPr lang="en-US" dirty="0"/>
              <a:t>• Attorney </a:t>
            </a:r>
          </a:p>
          <a:p>
            <a:r>
              <a:rPr lang="en-US" dirty="0"/>
              <a:t>• Utility rate expert services </a:t>
            </a:r>
          </a:p>
        </p:txBody>
      </p:sp>
      <p:sp>
        <p:nvSpPr>
          <p:cNvPr id="4" name="Slide Number Placeholder 3"/>
          <p:cNvSpPr>
            <a:spLocks noGrp="1"/>
          </p:cNvSpPr>
          <p:nvPr>
            <p:ph type="sldNum" sz="quarter" idx="5"/>
          </p:nvPr>
        </p:nvSpPr>
        <p:spPr/>
        <p:txBody>
          <a:bodyPr/>
          <a:lstStyle/>
          <a:p>
            <a:pPr defTabSz="931774">
              <a:defRPr/>
            </a:pPr>
            <a:fld id="{D074287C-F1A9-1F49-875F-770B5241E278}" type="slidenum">
              <a:rPr lang="en-US">
                <a:solidFill>
                  <a:prstClr val="black"/>
                </a:solidFill>
                <a:latin typeface="Calibri" panose="020F0502020204030204"/>
              </a:rPr>
              <a:pPr defTabSz="931774">
                <a:defRPr/>
              </a:pPr>
              <a:t>59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41652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technology process handouts</a:t>
            </a:r>
          </a:p>
        </p:txBody>
      </p:sp>
      <p:sp>
        <p:nvSpPr>
          <p:cNvPr id="4" name="Slide Number Placeholder 3"/>
          <p:cNvSpPr>
            <a:spLocks noGrp="1"/>
          </p:cNvSpPr>
          <p:nvPr>
            <p:ph type="sldNum" sz="quarter" idx="5"/>
          </p:nvPr>
        </p:nvSpPr>
        <p:spPr/>
        <p:txBody>
          <a:bodyPr/>
          <a:lstStyle/>
          <a:p>
            <a:pPr defTabSz="931774">
              <a:defRPr/>
            </a:pPr>
            <a:fld id="{D074287C-F1A9-1F49-875F-770B5241E278}" type="slidenum">
              <a:rPr lang="en-US">
                <a:solidFill>
                  <a:prstClr val="black"/>
                </a:solidFill>
                <a:latin typeface="Calibri" panose="020F0502020204030204"/>
              </a:rPr>
              <a:pPr defTabSz="931774">
                <a:defRPr/>
              </a:pPr>
              <a:t>61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6219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D074287C-F1A9-1F49-875F-770B5241E278}" type="slidenum">
              <a:rPr lang="en-US">
                <a:solidFill>
                  <a:prstClr val="black"/>
                </a:solidFill>
                <a:latin typeface="Calibri" panose="020F0502020204030204"/>
              </a:rPr>
              <a:pPr defTabSz="931774">
                <a:defRPr/>
              </a:pPr>
              <a:t>66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25250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67</a:t>
            </a:fld>
            <a:endParaRPr lang="en-US" dirty="0"/>
          </a:p>
        </p:txBody>
      </p:sp>
    </p:spTree>
    <p:extLst>
      <p:ext uri="{BB962C8B-B14F-4D97-AF65-F5344CB8AC3E}">
        <p14:creationId xmlns:p14="http://schemas.microsoft.com/office/powerpoint/2010/main" val="323200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6</a:t>
            </a:fld>
            <a:endParaRPr lang="en-US" dirty="0"/>
          </a:p>
        </p:txBody>
      </p:sp>
    </p:spTree>
    <p:extLst>
      <p:ext uri="{BB962C8B-B14F-4D97-AF65-F5344CB8AC3E}">
        <p14:creationId xmlns:p14="http://schemas.microsoft.com/office/powerpoint/2010/main" val="3671909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 Stakeholders</a:t>
            </a:r>
          </a:p>
          <a:p>
            <a:r>
              <a:rPr lang="en-US" dirty="0"/>
              <a:t>Federal funds includes Office of federal programs with program/office</a:t>
            </a:r>
          </a:p>
        </p:txBody>
      </p:sp>
      <p:sp>
        <p:nvSpPr>
          <p:cNvPr id="4" name="Slide Number Placeholder 3"/>
          <p:cNvSpPr>
            <a:spLocks noGrp="1"/>
          </p:cNvSpPr>
          <p:nvPr>
            <p:ph type="sldNum" sz="quarter" idx="5"/>
          </p:nvPr>
        </p:nvSpPr>
        <p:spPr/>
        <p:txBody>
          <a:bodyPr/>
          <a:lstStyle/>
          <a:p>
            <a:fld id="{D074287C-F1A9-1F49-875F-770B5241E278}" type="slidenum">
              <a:rPr lang="en-US" smtClean="0"/>
              <a:t>7</a:t>
            </a:fld>
            <a:endParaRPr lang="en-US" dirty="0"/>
          </a:p>
        </p:txBody>
      </p:sp>
    </p:spTree>
    <p:extLst>
      <p:ext uri="{BB962C8B-B14F-4D97-AF65-F5344CB8AC3E}">
        <p14:creationId xmlns:p14="http://schemas.microsoft.com/office/powerpoint/2010/main" val="2798267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D074287C-F1A9-1F49-875F-770B5241E278}" type="slidenum">
              <a:rPr lang="en-US">
                <a:solidFill>
                  <a:prstClr val="black"/>
                </a:solidFill>
                <a:latin typeface="Calibri" panose="020F0502020204030204"/>
              </a:rPr>
              <a:pPr defTabSz="931774">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29533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D074287C-F1A9-1F49-875F-770B5241E278}" type="slidenum">
              <a:rPr lang="en-US">
                <a:solidFill>
                  <a:prstClr val="black"/>
                </a:solidFill>
                <a:latin typeface="Calibri" panose="020F0502020204030204"/>
              </a:rPr>
              <a:pPr defTabSz="931774">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59971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D074287C-F1A9-1F49-875F-770B5241E278}" type="slidenum">
              <a:rPr lang="en-US">
                <a:solidFill>
                  <a:prstClr val="black"/>
                </a:solidFill>
                <a:latin typeface="Calibri" panose="020F0502020204030204"/>
              </a:rPr>
              <a:pPr defTabSz="931774">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91844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12/4/2023</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text, sign&#10;&#10;Description automatically generated">
            <a:extLst>
              <a:ext uri="{FF2B5EF4-FFF2-40B4-BE49-F238E27FC236}">
                <a16:creationId xmlns:a16="http://schemas.microsoft.com/office/drawing/2014/main" id="{C1AE4D28-F5A0-B947-A421-CBF3D3DA1F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0906" y="4746632"/>
            <a:ext cx="2837793" cy="1097280"/>
          </a:xfrm>
          <a:prstGeom prst="rect">
            <a:avLst/>
          </a:prstGeom>
        </p:spPr>
      </p:pic>
      <p:pic>
        <p:nvPicPr>
          <p:cNvPr id="13" name="Picture 12" descr="A black and white logo&#10;&#10;Description automatically generated with low confidence">
            <a:extLst>
              <a:ext uri="{FF2B5EF4-FFF2-40B4-BE49-F238E27FC236}">
                <a16:creationId xmlns:a16="http://schemas.microsoft.com/office/drawing/2014/main" id="{E046170F-90BA-2745-8B7C-0E7C6CEFFC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9626" y="6254936"/>
            <a:ext cx="1554480" cy="457200"/>
          </a:xfrm>
          <a:prstGeom prst="rect">
            <a:avLst/>
          </a:prstGeom>
        </p:spPr>
      </p:pic>
      <p:sp>
        <p:nvSpPr>
          <p:cNvPr id="14" name="Rectangle 13">
            <a:extLst>
              <a:ext uri="{FF2B5EF4-FFF2-40B4-BE49-F238E27FC236}">
                <a16:creationId xmlns:a16="http://schemas.microsoft.com/office/drawing/2014/main" id="{D6B2FB67-39A2-6E44-B495-201A124265B2}"/>
              </a:ext>
            </a:extLst>
          </p:cNvPr>
          <p:cNvSpPr/>
          <p:nvPr userDrawn="1"/>
        </p:nvSpPr>
        <p:spPr>
          <a:xfrm>
            <a:off x="617584" y="3163088"/>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15" name="Rectangle 14">
            <a:extLst>
              <a:ext uri="{FF2B5EF4-FFF2-40B4-BE49-F238E27FC236}">
                <a16:creationId xmlns:a16="http://schemas.microsoft.com/office/drawing/2014/main" id="{9EA0E46B-BAE6-2745-B2BB-836E6AD4DFE6}"/>
              </a:ext>
            </a:extLst>
          </p:cNvPr>
          <p:cNvSpPr/>
          <p:nvPr userDrawn="1"/>
        </p:nvSpPr>
        <p:spPr>
          <a:xfrm>
            <a:off x="10566401" y="4436342"/>
            <a:ext cx="1625600" cy="3651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50" dirty="0">
                <a:solidFill>
                  <a:schemeClr val="bg1"/>
                </a:solidFill>
                <a:latin typeface="Arial" panose="020B0604020202020204" pitchFamily="34" charset="0"/>
                <a:cs typeface="Arial" panose="020B0604020202020204" pitchFamily="34" charset="0"/>
              </a:rPr>
              <a:t>mdek12.org</a:t>
            </a: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17584" y="835572"/>
            <a:ext cx="10050416" cy="2119305"/>
          </a:xfrm>
        </p:spPr>
        <p:txBody>
          <a:bodyPr anchor="b">
            <a:normAutofit/>
          </a:bodyPr>
          <a:lstStyle>
            <a:lvl1pPr algn="l">
              <a:defRPr sz="80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26" name="Subtitle 2">
            <a:extLst>
              <a:ext uri="{FF2B5EF4-FFF2-40B4-BE49-F238E27FC236}">
                <a16:creationId xmlns:a16="http://schemas.microsoft.com/office/drawing/2014/main" id="{F0279B7A-573D-4943-BAE5-A2FC871B9E40}"/>
              </a:ext>
            </a:extLst>
          </p:cNvPr>
          <p:cNvSpPr>
            <a:spLocks noGrp="1"/>
          </p:cNvSpPr>
          <p:nvPr>
            <p:ph type="subTitle" idx="1"/>
          </p:nvPr>
        </p:nvSpPr>
        <p:spPr>
          <a:xfrm>
            <a:off x="617584" y="4966410"/>
            <a:ext cx="6319244" cy="510465"/>
          </a:xfrm>
        </p:spPr>
        <p:txBody>
          <a:bodyPr>
            <a:normAutofit/>
          </a:bodyPr>
          <a:lstStyle>
            <a:lvl1pPr marL="0" indent="0" algn="l">
              <a:buNone/>
              <a:defRPr sz="2800" b="1">
                <a:solidFill>
                  <a:srgbClr val="5FAAD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3" name="Text Placeholder 32">
            <a:extLst>
              <a:ext uri="{FF2B5EF4-FFF2-40B4-BE49-F238E27FC236}">
                <a16:creationId xmlns:a16="http://schemas.microsoft.com/office/drawing/2014/main" id="{2AB356AE-57B7-C64F-82AF-9F7BFA65DFE3}"/>
              </a:ext>
            </a:extLst>
          </p:cNvPr>
          <p:cNvSpPr>
            <a:spLocks noGrp="1"/>
          </p:cNvSpPr>
          <p:nvPr>
            <p:ph type="body" sz="quarter" idx="13"/>
          </p:nvPr>
        </p:nvSpPr>
        <p:spPr>
          <a:xfrm>
            <a:off x="617538" y="6254750"/>
            <a:ext cx="6208712" cy="457200"/>
          </a:xfrm>
        </p:spPr>
        <p:txBody>
          <a:bodyP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17538" y="5486400"/>
            <a:ext cx="6096000" cy="555625"/>
          </a:xfrm>
        </p:spPr>
        <p:txBody>
          <a:bodyPr>
            <a:normAutofit/>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812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r Transition_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12/4/2023</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F3A51E"/>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1181804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or Transition_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12/4/2023</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B0D357"/>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993620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r Transition_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12/4/2023</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69C8C3"/>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3291941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Transition_5">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12/4/2023</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39A1BF"/>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3013365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Transition_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12/4/2023</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A74A7A"/>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499034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_Imag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45222-F49A-2946-B87B-CDB91409924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0224" y="0"/>
            <a:ext cx="12292224"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100224"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7D7FFC99-FFCC-B042-B50D-2B5680E20D15}"/>
              </a:ext>
            </a:extLst>
          </p:cNvPr>
          <p:cNvSpPr>
            <a:spLocks noGrp="1"/>
          </p:cNvSpPr>
          <p:nvPr>
            <p:ph type="title"/>
          </p:nvPr>
        </p:nvSpPr>
        <p:spPr>
          <a:xfrm>
            <a:off x="408655" y="635431"/>
            <a:ext cx="4558553" cy="4866451"/>
          </a:xfrm>
        </p:spPr>
        <p:txBody>
          <a:bodyPr anchor="b" anchorCtr="0">
            <a:norm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27792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_Image 2">
    <p:spTree>
      <p:nvGrpSpPr>
        <p:cNvPr id="1" name=""/>
        <p:cNvGrpSpPr/>
        <p:nvPr/>
      </p:nvGrpSpPr>
      <p:grpSpPr>
        <a:xfrm>
          <a:off x="0" y="0"/>
          <a:ext cx="0" cy="0"/>
          <a:chOff x="0" y="0"/>
          <a:chExt cx="0" cy="0"/>
        </a:xfrm>
      </p:grpSpPr>
      <p:pic>
        <p:nvPicPr>
          <p:cNvPr id="10" name="Picture 9" descr="Girl working while leaning over textbook">
            <a:extLst>
              <a:ext uri="{FF2B5EF4-FFF2-40B4-BE49-F238E27FC236}">
                <a16:creationId xmlns:a16="http://schemas.microsoft.com/office/drawing/2014/main" id="{AE6389C0-BABF-AE41-8EEA-3CD9FFCC1B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112" y="0"/>
            <a:ext cx="12292224"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FC95B889-F2E9-9A4B-A33E-49E312820CAA}"/>
              </a:ext>
            </a:extLst>
          </p:cNvPr>
          <p:cNvSpPr>
            <a:spLocks noGrp="1"/>
          </p:cNvSpPr>
          <p:nvPr>
            <p:ph type="title"/>
          </p:nvPr>
        </p:nvSpPr>
        <p:spPr>
          <a:xfrm>
            <a:off x="439651" y="380623"/>
            <a:ext cx="4558553" cy="5121273"/>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82835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_Image 3">
    <p:spTree>
      <p:nvGrpSpPr>
        <p:cNvPr id="1" name=""/>
        <p:cNvGrpSpPr/>
        <p:nvPr/>
      </p:nvGrpSpPr>
      <p:grpSpPr>
        <a:xfrm>
          <a:off x="0" y="0"/>
          <a:ext cx="0" cy="0"/>
          <a:chOff x="0" y="0"/>
          <a:chExt cx="0" cy="0"/>
        </a:xfrm>
      </p:grpSpPr>
      <p:pic>
        <p:nvPicPr>
          <p:cNvPr id="9" name="Picture 8" descr="A teacher teaching a class&#10;&#10;Description automatically generated with low confidence">
            <a:extLst>
              <a:ext uri="{FF2B5EF4-FFF2-40B4-BE49-F238E27FC236}">
                <a16:creationId xmlns:a16="http://schemas.microsoft.com/office/drawing/2014/main" id="{8F7DF7AC-C006-B240-B7F4-F67CAFFBC0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F8BF3C42-6097-E149-AEA0-6F411938B4E3}"/>
              </a:ext>
            </a:extLst>
          </p:cNvPr>
          <p:cNvSpPr>
            <a:spLocks noGrp="1"/>
          </p:cNvSpPr>
          <p:nvPr>
            <p:ph type="title"/>
          </p:nvPr>
        </p:nvSpPr>
        <p:spPr>
          <a:xfrm>
            <a:off x="408655" y="480447"/>
            <a:ext cx="4558553" cy="4990451"/>
          </a:xfrm>
        </p:spPr>
        <p:txBody>
          <a:bodyPr anchor="b" anchorCtr="0">
            <a:norm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67886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_Imag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2FAE2F-A945-3944-85DC-35B8286B33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89" y="0"/>
            <a:ext cx="12191111"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3D068261-7C2B-2043-A313-794866D392BD}"/>
              </a:ext>
            </a:extLst>
          </p:cNvPr>
          <p:cNvSpPr>
            <a:spLocks noGrp="1"/>
          </p:cNvSpPr>
          <p:nvPr>
            <p:ph type="title"/>
          </p:nvPr>
        </p:nvSpPr>
        <p:spPr>
          <a:xfrm>
            <a:off x="408655" y="511443"/>
            <a:ext cx="4558553" cy="5021441"/>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70353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_Image 5">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223DED-4585-F74E-BC9C-2599464E51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112" y="-21265"/>
            <a:ext cx="12292224" cy="7019224"/>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37240"/>
            <a:ext cx="12292224" cy="7019224"/>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extBox 1">
            <a:extLst>
              <a:ext uri="{FF2B5EF4-FFF2-40B4-BE49-F238E27FC236}">
                <a16:creationId xmlns:a16="http://schemas.microsoft.com/office/drawing/2014/main" id="{6215581E-3ED5-CC47-BBF5-03361955FBF2}"/>
              </a:ext>
            </a:extLst>
          </p:cNvPr>
          <p:cNvSpPr txBox="1"/>
          <p:nvPr userDrawn="1"/>
        </p:nvSpPr>
        <p:spPr>
          <a:xfrm>
            <a:off x="7076661" y="168965"/>
            <a:ext cx="0" cy="0"/>
          </a:xfrm>
          <a:prstGeom prst="rect">
            <a:avLst/>
          </a:prstGeom>
        </p:spPr>
        <p:txBody>
          <a:bodyPr vert="horz" wrap="none" lIns="91440" tIns="45720" rIns="91440" bIns="45720" rtlCol="0" anchor="ctr">
            <a:noAutofit/>
          </a:bodyPr>
          <a:lstStyle/>
          <a:p>
            <a:pPr algn="l" fontAlgn="base"/>
            <a:endParaRPr lang="en-US" sz="8000" b="1" dirty="0">
              <a:solidFill>
                <a:srgbClr val="003B7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3570BF63-EF7F-3241-9C2D-8A00E3D8C4E5}"/>
              </a:ext>
            </a:extLst>
          </p:cNvPr>
          <p:cNvSpPr>
            <a:spLocks noGrp="1"/>
          </p:cNvSpPr>
          <p:nvPr>
            <p:ph type="title"/>
          </p:nvPr>
        </p:nvSpPr>
        <p:spPr>
          <a:xfrm>
            <a:off x="408655" y="728419"/>
            <a:ext cx="4558553" cy="4788975"/>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2201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e Board Goal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066748"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dirty="0"/>
          </a:p>
        </p:txBody>
      </p:sp>
      <p:pic>
        <p:nvPicPr>
          <p:cNvPr id="28" name="Graphic 27">
            <a:extLst>
              <a:ext uri="{FF2B5EF4-FFF2-40B4-BE49-F238E27FC236}">
                <a16:creationId xmlns:a16="http://schemas.microsoft.com/office/drawing/2014/main" id="{A709C453-856A-3246-893D-4B40BFCF6B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349728" y="2951211"/>
            <a:ext cx="1027214" cy="914400"/>
          </a:xfrm>
          <a:prstGeom prst="rect">
            <a:avLst/>
          </a:prstGeom>
        </p:spPr>
      </p:pic>
      <p:cxnSp>
        <p:nvCxnSpPr>
          <p:cNvPr id="30" name="Straight Connector 29">
            <a:extLst>
              <a:ext uri="{FF2B5EF4-FFF2-40B4-BE49-F238E27FC236}">
                <a16:creationId xmlns:a16="http://schemas.microsoft.com/office/drawing/2014/main" id="{BDC82DC9-14B7-884D-A1F0-DD3535A167C0}"/>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FDAB950-8708-1144-AF83-EB34DED0B4D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Mississi[ppi Department of Education logo">
            <a:extLst>
              <a:ext uri="{FF2B5EF4-FFF2-40B4-BE49-F238E27FC236}">
                <a16:creationId xmlns:a16="http://schemas.microsoft.com/office/drawing/2014/main" id="{EC068218-4799-9B4D-8F36-593A6CDCCC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33" name="Rectangle 32">
            <a:extLst>
              <a:ext uri="{FF2B5EF4-FFF2-40B4-BE49-F238E27FC236}">
                <a16:creationId xmlns:a16="http://schemas.microsoft.com/office/drawing/2014/main" id="{18ADC1EF-E950-C542-A532-660435656B18}"/>
              </a:ext>
            </a:extLst>
          </p:cNvPr>
          <p:cNvSpPr/>
          <p:nvPr userDrawn="1"/>
        </p:nvSpPr>
        <p:spPr>
          <a:xfrm>
            <a:off x="1645920"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dirty="0">
                <a:solidFill>
                  <a:schemeClr val="tx1">
                    <a:lumMod val="75000"/>
                    <a:lumOff val="25000"/>
                  </a:schemeClr>
                </a:solidFill>
                <a:latin typeface="Arial Black" panose="020B0604020202020204" pitchFamily="34" charset="0"/>
                <a:cs typeface="Arial Black" panose="020B0604020202020204" pitchFamily="34" charset="0"/>
              </a:rPr>
              <a:t>ALL</a:t>
            </a:r>
            <a:r>
              <a:rPr lang="en-US" dirty="0">
                <a:solidFill>
                  <a:schemeClr val="tx1">
                    <a:lumMod val="75000"/>
                    <a:lumOff val="25000"/>
                  </a:schemeClr>
                </a:solidFill>
                <a:latin typeface="Arial" panose="020B0604020202020204" pitchFamily="34" charset="0"/>
                <a:cs typeface="Arial" panose="020B0604020202020204" pitchFamily="34" charset="0"/>
              </a:rPr>
              <a:t> Students Proficient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and Showing Growth in All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Assessed Areas</a:t>
            </a:r>
          </a:p>
        </p:txBody>
      </p:sp>
      <p:sp>
        <p:nvSpPr>
          <p:cNvPr id="34" name="Rectangle 33">
            <a:extLst>
              <a:ext uri="{FF2B5EF4-FFF2-40B4-BE49-F238E27FC236}">
                <a16:creationId xmlns:a16="http://schemas.microsoft.com/office/drawing/2014/main" id="{74F33589-56F9-3549-89FB-15D80688A547}"/>
              </a:ext>
            </a:extLst>
          </p:cNvPr>
          <p:cNvSpPr/>
          <p:nvPr userDrawn="1"/>
        </p:nvSpPr>
        <p:spPr>
          <a:xfrm>
            <a:off x="1645920"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dirty="0">
                <a:solidFill>
                  <a:schemeClr val="tx1">
                    <a:lumMod val="75000"/>
                    <a:lumOff val="25000"/>
                  </a:schemeClr>
                </a:solidFill>
                <a:latin typeface="Arial Black" panose="020B0604020202020204" pitchFamily="34" charset="0"/>
                <a:cs typeface="Arial Black" panose="020B0604020202020204" pitchFamily="34" charset="0"/>
              </a:rPr>
              <a:t>EVERY</a:t>
            </a:r>
            <a:r>
              <a:rPr lang="en-US" dirty="0">
                <a:solidFill>
                  <a:schemeClr val="tx1">
                    <a:lumMod val="75000"/>
                    <a:lumOff val="25000"/>
                  </a:schemeClr>
                </a:solidFill>
                <a:latin typeface="Arial" panose="020B0604020202020204" pitchFamily="34" charset="0"/>
                <a:cs typeface="Arial" panose="020B0604020202020204" pitchFamily="34" charset="0"/>
              </a:rPr>
              <a:t> Student Graduates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from High School and is Ready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for College and Career</a:t>
            </a:r>
          </a:p>
        </p:txBody>
      </p:sp>
      <p:sp>
        <p:nvSpPr>
          <p:cNvPr id="35" name="Rectangle 34">
            <a:extLst>
              <a:ext uri="{FF2B5EF4-FFF2-40B4-BE49-F238E27FC236}">
                <a16:creationId xmlns:a16="http://schemas.microsoft.com/office/drawing/2014/main" id="{1698876D-FC4A-DA45-BCB6-D07D18AF04CE}"/>
              </a:ext>
            </a:extLst>
          </p:cNvPr>
          <p:cNvSpPr/>
          <p:nvPr userDrawn="1"/>
        </p:nvSpPr>
        <p:spPr>
          <a:xfrm>
            <a:off x="1645920"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dirty="0">
                <a:solidFill>
                  <a:schemeClr val="tx1">
                    <a:lumMod val="75000"/>
                    <a:lumOff val="25000"/>
                  </a:schemeClr>
                </a:solidFill>
                <a:latin typeface="Arial Black" panose="020B0604020202020204" pitchFamily="34" charset="0"/>
                <a:cs typeface="Arial Black" panose="020B0604020202020204" pitchFamily="34" charset="0"/>
              </a:rPr>
              <a:t>EVERY</a:t>
            </a:r>
            <a:r>
              <a:rPr lang="en-US" dirty="0">
                <a:solidFill>
                  <a:schemeClr val="tx1">
                    <a:lumMod val="75000"/>
                    <a:lumOff val="25000"/>
                  </a:schemeClr>
                </a:solidFill>
                <a:latin typeface="Arial" panose="020B0604020202020204" pitchFamily="34" charset="0"/>
                <a:cs typeface="Arial" panose="020B0604020202020204" pitchFamily="34" charset="0"/>
              </a:rPr>
              <a:t> Child Has Access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to a High-Quality Early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Childhood Program</a:t>
            </a:r>
          </a:p>
        </p:txBody>
      </p:sp>
      <p:sp>
        <p:nvSpPr>
          <p:cNvPr id="36" name="Rectangle 35">
            <a:extLst>
              <a:ext uri="{FF2B5EF4-FFF2-40B4-BE49-F238E27FC236}">
                <a16:creationId xmlns:a16="http://schemas.microsoft.com/office/drawing/2014/main" id="{77156B17-16E6-C941-A299-F7A86CF04FB3}"/>
              </a:ext>
            </a:extLst>
          </p:cNvPr>
          <p:cNvSpPr/>
          <p:nvPr userDrawn="1"/>
        </p:nvSpPr>
        <p:spPr>
          <a:xfrm>
            <a:off x="6294922"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274320" bIns="45720" rtlCol="0" anchor="ctr"/>
          <a:lstStyle/>
          <a:p>
            <a:pPr algn="r"/>
            <a:r>
              <a:rPr lang="en-US" b="1" dirty="0">
                <a:solidFill>
                  <a:schemeClr val="tx1">
                    <a:lumMod val="75000"/>
                    <a:lumOff val="25000"/>
                  </a:schemeClr>
                </a:solidFill>
                <a:latin typeface="Arial Black"/>
                <a:cs typeface="Arial Black" panose="020B0604020202020204" pitchFamily="34" charset="0"/>
              </a:rPr>
              <a:t>EVERY </a:t>
            </a:r>
            <a:r>
              <a:rPr lang="en-US" dirty="0">
                <a:solidFill>
                  <a:schemeClr val="tx1">
                    <a:lumMod val="75000"/>
                    <a:lumOff val="25000"/>
                  </a:schemeClr>
                </a:solidFill>
                <a:latin typeface="Arial"/>
                <a:cs typeface="Arial"/>
              </a:rPr>
              <a:t>School Has Effective Teachers and Leaders</a:t>
            </a:r>
          </a:p>
        </p:txBody>
      </p:sp>
      <p:sp>
        <p:nvSpPr>
          <p:cNvPr id="37" name="Rectangle 36">
            <a:extLst>
              <a:ext uri="{FF2B5EF4-FFF2-40B4-BE49-F238E27FC236}">
                <a16:creationId xmlns:a16="http://schemas.microsoft.com/office/drawing/2014/main" id="{60F2D9AD-F3C7-B94C-ADAC-5B40319ED59E}"/>
              </a:ext>
            </a:extLst>
          </p:cNvPr>
          <p:cNvSpPr/>
          <p:nvPr userDrawn="1"/>
        </p:nvSpPr>
        <p:spPr>
          <a:xfrm>
            <a:off x="6294922"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dirty="0">
                <a:solidFill>
                  <a:schemeClr val="tx1">
                    <a:lumMod val="75000"/>
                    <a:lumOff val="25000"/>
                  </a:schemeClr>
                </a:solidFill>
                <a:latin typeface="Arial Black" panose="020B0604020202020204" pitchFamily="34" charset="0"/>
                <a:cs typeface="Arial Black" panose="020B0604020202020204" pitchFamily="34" charset="0"/>
              </a:rPr>
              <a:t>EVERY</a:t>
            </a:r>
            <a:r>
              <a:rPr lang="en-US" dirty="0">
                <a:solidFill>
                  <a:schemeClr val="tx1">
                    <a:lumMod val="75000"/>
                    <a:lumOff val="25000"/>
                  </a:schemeClr>
                </a:solidFill>
                <a:latin typeface="Arial" panose="020B0604020202020204" pitchFamily="34" charset="0"/>
                <a:cs typeface="Arial" panose="020B0604020202020204" pitchFamily="34" charset="0"/>
              </a:rPr>
              <a:t> Community Effectively Uses a World-Class Data System to Improve Student Outcomes</a:t>
            </a:r>
          </a:p>
        </p:txBody>
      </p:sp>
      <p:sp>
        <p:nvSpPr>
          <p:cNvPr id="38" name="Rectangle 37">
            <a:extLst>
              <a:ext uri="{FF2B5EF4-FFF2-40B4-BE49-F238E27FC236}">
                <a16:creationId xmlns:a16="http://schemas.microsoft.com/office/drawing/2014/main" id="{9B9B6281-3D75-E94D-AC04-61E0399F0D06}"/>
              </a:ext>
            </a:extLst>
          </p:cNvPr>
          <p:cNvSpPr/>
          <p:nvPr userDrawn="1"/>
        </p:nvSpPr>
        <p:spPr>
          <a:xfrm>
            <a:off x="6294922"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dirty="0">
                <a:solidFill>
                  <a:schemeClr val="tx1">
                    <a:lumMod val="75000"/>
                    <a:lumOff val="25000"/>
                  </a:schemeClr>
                </a:solidFill>
                <a:latin typeface="Arial Black" panose="020B0604020202020204" pitchFamily="34" charset="0"/>
                <a:cs typeface="Arial Black" panose="020B0604020202020204" pitchFamily="34" charset="0"/>
              </a:rPr>
              <a:t>EVERY </a:t>
            </a:r>
            <a:r>
              <a:rPr lang="en-US" dirty="0">
                <a:solidFill>
                  <a:schemeClr val="tx1">
                    <a:lumMod val="75000"/>
                    <a:lumOff val="25000"/>
                  </a:schemeClr>
                </a:solidFill>
                <a:latin typeface="Arial" panose="020B0604020202020204" pitchFamily="34" charset="0"/>
                <a:cs typeface="Arial" panose="020B0604020202020204" pitchFamily="34" charset="0"/>
              </a:rPr>
              <a:t>School and District is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Rated “C” or Higher</a:t>
            </a:r>
          </a:p>
        </p:txBody>
      </p:sp>
      <p:sp>
        <p:nvSpPr>
          <p:cNvPr id="39" name="Rectangle 38">
            <a:extLst>
              <a:ext uri="{FF2B5EF4-FFF2-40B4-BE49-F238E27FC236}">
                <a16:creationId xmlns:a16="http://schemas.microsoft.com/office/drawing/2014/main" id="{253633F8-E58F-C944-9EE7-A94D49E9DA88}"/>
              </a:ext>
            </a:extLst>
          </p:cNvPr>
          <p:cNvSpPr/>
          <p:nvPr userDrawn="1"/>
        </p:nvSpPr>
        <p:spPr>
          <a:xfrm>
            <a:off x="10510787" y="1222408"/>
            <a:ext cx="198966" cy="1164657"/>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5E5AB30-A154-BD4A-A239-16499575701C}"/>
              </a:ext>
            </a:extLst>
          </p:cNvPr>
          <p:cNvSpPr/>
          <p:nvPr userDrawn="1"/>
        </p:nvSpPr>
        <p:spPr>
          <a:xfrm>
            <a:off x="10510787" y="2665766"/>
            <a:ext cx="198966" cy="1164657"/>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B70A6D1B-D464-A145-ACB9-8DD578CC9D13}"/>
              </a:ext>
            </a:extLst>
          </p:cNvPr>
          <p:cNvSpPr/>
          <p:nvPr userDrawn="1"/>
        </p:nvSpPr>
        <p:spPr>
          <a:xfrm>
            <a:off x="10510787" y="4113225"/>
            <a:ext cx="198966" cy="1164657"/>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1473B032-CAF1-3B41-9C95-D43315DA64D7}"/>
              </a:ext>
            </a:extLst>
          </p:cNvPr>
          <p:cNvSpPr/>
          <p:nvPr userDrawn="1"/>
        </p:nvSpPr>
        <p:spPr>
          <a:xfrm>
            <a:off x="1460571" y="1222408"/>
            <a:ext cx="198966" cy="116465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3383531C-D381-1448-80C5-E3B1D5B786D3}"/>
              </a:ext>
            </a:extLst>
          </p:cNvPr>
          <p:cNvSpPr/>
          <p:nvPr userDrawn="1"/>
        </p:nvSpPr>
        <p:spPr>
          <a:xfrm>
            <a:off x="1460571" y="2665766"/>
            <a:ext cx="198966" cy="1164657"/>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3B24343-DBE5-0E4B-B5F0-34121D4E14ED}"/>
              </a:ext>
            </a:extLst>
          </p:cNvPr>
          <p:cNvSpPr/>
          <p:nvPr userDrawn="1"/>
        </p:nvSpPr>
        <p:spPr>
          <a:xfrm>
            <a:off x="1460571" y="4113225"/>
            <a:ext cx="198966" cy="1164657"/>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1E646921-2DC8-1743-8FD1-96019FBEE02D}"/>
              </a:ext>
            </a:extLst>
          </p:cNvPr>
          <p:cNvSpPr txBox="1"/>
          <p:nvPr userDrawn="1"/>
        </p:nvSpPr>
        <p:spPr>
          <a:xfrm>
            <a:off x="793465" y="1683821"/>
            <a:ext cx="574431" cy="923330"/>
          </a:xfrm>
          <a:prstGeom prst="rect">
            <a:avLst/>
          </a:prstGeom>
          <a:noFill/>
        </p:spPr>
        <p:txBody>
          <a:bodyPr wrap="square" rtlCol="0" anchor="b" anchorCtr="1">
            <a:spAutoFit/>
          </a:bodyPr>
          <a:lstStyle/>
          <a:p>
            <a:r>
              <a:rPr lang="en-US" sz="5400" b="1" dirty="0">
                <a:solidFill>
                  <a:srgbClr val="EF3A5B"/>
                </a:solidFill>
                <a:latin typeface="Arial Black" panose="020B0604020202020204" pitchFamily="34" charset="0"/>
                <a:cs typeface="Arial Black" panose="020B0604020202020204" pitchFamily="34" charset="0"/>
              </a:rPr>
              <a:t>1</a:t>
            </a:r>
          </a:p>
        </p:txBody>
      </p:sp>
      <p:sp>
        <p:nvSpPr>
          <p:cNvPr id="46" name="TextBox 45">
            <a:extLst>
              <a:ext uri="{FF2B5EF4-FFF2-40B4-BE49-F238E27FC236}">
                <a16:creationId xmlns:a16="http://schemas.microsoft.com/office/drawing/2014/main" id="{34D6BD40-0F76-E544-BBB7-C36A9DEBC9AD}"/>
              </a:ext>
            </a:extLst>
          </p:cNvPr>
          <p:cNvSpPr txBox="1"/>
          <p:nvPr userDrawn="1"/>
        </p:nvSpPr>
        <p:spPr>
          <a:xfrm>
            <a:off x="793465" y="3114036"/>
            <a:ext cx="574431" cy="923330"/>
          </a:xfrm>
          <a:prstGeom prst="rect">
            <a:avLst/>
          </a:prstGeom>
          <a:noFill/>
        </p:spPr>
        <p:txBody>
          <a:bodyPr wrap="square" rtlCol="0" anchor="b" anchorCtr="1">
            <a:spAutoFit/>
          </a:bodyPr>
          <a:lstStyle/>
          <a:p>
            <a:r>
              <a:rPr lang="en-US" sz="5400" b="1" dirty="0">
                <a:solidFill>
                  <a:srgbClr val="F3A51E"/>
                </a:solidFill>
                <a:latin typeface="Arial Black" panose="020B0604020202020204" pitchFamily="34" charset="0"/>
                <a:cs typeface="Arial Black" panose="020B0604020202020204" pitchFamily="34" charset="0"/>
              </a:rPr>
              <a:t>2</a:t>
            </a:r>
          </a:p>
        </p:txBody>
      </p:sp>
      <p:sp>
        <p:nvSpPr>
          <p:cNvPr id="47" name="TextBox 46">
            <a:extLst>
              <a:ext uri="{FF2B5EF4-FFF2-40B4-BE49-F238E27FC236}">
                <a16:creationId xmlns:a16="http://schemas.microsoft.com/office/drawing/2014/main" id="{1BA6EAF3-33DB-F342-9364-26DDDD62B9CB}"/>
              </a:ext>
            </a:extLst>
          </p:cNvPr>
          <p:cNvSpPr txBox="1"/>
          <p:nvPr userDrawn="1"/>
        </p:nvSpPr>
        <p:spPr>
          <a:xfrm>
            <a:off x="793465" y="4567698"/>
            <a:ext cx="574431" cy="923330"/>
          </a:xfrm>
          <a:prstGeom prst="rect">
            <a:avLst/>
          </a:prstGeom>
          <a:noFill/>
        </p:spPr>
        <p:txBody>
          <a:bodyPr wrap="square" rtlCol="0" anchor="b" anchorCtr="1">
            <a:spAutoFit/>
          </a:bodyPr>
          <a:lstStyle/>
          <a:p>
            <a:r>
              <a:rPr lang="en-US" sz="5400" b="1" dirty="0">
                <a:solidFill>
                  <a:srgbClr val="B0D357"/>
                </a:solidFill>
                <a:latin typeface="Arial Black" panose="020B0604020202020204" pitchFamily="34" charset="0"/>
                <a:cs typeface="Arial Black" panose="020B0604020202020204" pitchFamily="34" charset="0"/>
              </a:rPr>
              <a:t>3</a:t>
            </a:r>
          </a:p>
        </p:txBody>
      </p:sp>
      <p:sp>
        <p:nvSpPr>
          <p:cNvPr id="48" name="TextBox 47">
            <a:extLst>
              <a:ext uri="{FF2B5EF4-FFF2-40B4-BE49-F238E27FC236}">
                <a16:creationId xmlns:a16="http://schemas.microsoft.com/office/drawing/2014/main" id="{A27CD245-96D5-FE42-84A2-1FF855372F8D}"/>
              </a:ext>
            </a:extLst>
          </p:cNvPr>
          <p:cNvSpPr txBox="1"/>
          <p:nvPr userDrawn="1"/>
        </p:nvSpPr>
        <p:spPr>
          <a:xfrm>
            <a:off x="10804973" y="1660375"/>
            <a:ext cx="574431" cy="923330"/>
          </a:xfrm>
          <a:prstGeom prst="rect">
            <a:avLst/>
          </a:prstGeom>
          <a:noFill/>
        </p:spPr>
        <p:txBody>
          <a:bodyPr wrap="square" rtlCol="0" anchor="b" anchorCtr="1">
            <a:spAutoFit/>
          </a:bodyPr>
          <a:lstStyle/>
          <a:p>
            <a:r>
              <a:rPr lang="en-US" sz="5400" b="1" dirty="0">
                <a:solidFill>
                  <a:srgbClr val="69C8C3"/>
                </a:solidFill>
                <a:latin typeface="Arial Black" panose="020B0604020202020204" pitchFamily="34" charset="0"/>
                <a:cs typeface="Arial Black" panose="020B0604020202020204" pitchFamily="34" charset="0"/>
              </a:rPr>
              <a:t>4</a:t>
            </a:r>
          </a:p>
        </p:txBody>
      </p:sp>
      <p:sp>
        <p:nvSpPr>
          <p:cNvPr id="49" name="TextBox 48">
            <a:extLst>
              <a:ext uri="{FF2B5EF4-FFF2-40B4-BE49-F238E27FC236}">
                <a16:creationId xmlns:a16="http://schemas.microsoft.com/office/drawing/2014/main" id="{62E990BB-8375-E548-98A0-9A3714984933}"/>
              </a:ext>
            </a:extLst>
          </p:cNvPr>
          <p:cNvSpPr txBox="1"/>
          <p:nvPr userDrawn="1"/>
        </p:nvSpPr>
        <p:spPr>
          <a:xfrm>
            <a:off x="10804973" y="3090590"/>
            <a:ext cx="574431" cy="923330"/>
          </a:xfrm>
          <a:prstGeom prst="rect">
            <a:avLst/>
          </a:prstGeom>
          <a:noFill/>
        </p:spPr>
        <p:txBody>
          <a:bodyPr wrap="square" rtlCol="0" anchor="b" anchorCtr="1">
            <a:spAutoFit/>
          </a:bodyPr>
          <a:lstStyle/>
          <a:p>
            <a:r>
              <a:rPr lang="en-US" sz="5400" b="1" dirty="0">
                <a:solidFill>
                  <a:srgbClr val="39A1BF"/>
                </a:solidFill>
                <a:latin typeface="Arial Black" panose="020B0604020202020204" pitchFamily="34" charset="0"/>
                <a:cs typeface="Arial Black" panose="020B0604020202020204" pitchFamily="34" charset="0"/>
              </a:rPr>
              <a:t>5</a:t>
            </a:r>
          </a:p>
        </p:txBody>
      </p:sp>
      <p:sp>
        <p:nvSpPr>
          <p:cNvPr id="50" name="TextBox 49">
            <a:extLst>
              <a:ext uri="{FF2B5EF4-FFF2-40B4-BE49-F238E27FC236}">
                <a16:creationId xmlns:a16="http://schemas.microsoft.com/office/drawing/2014/main" id="{7BB9E0B7-7E66-9A4D-B594-50C0E31271F0}"/>
              </a:ext>
            </a:extLst>
          </p:cNvPr>
          <p:cNvSpPr txBox="1"/>
          <p:nvPr userDrawn="1"/>
        </p:nvSpPr>
        <p:spPr>
          <a:xfrm>
            <a:off x="10804973" y="4544252"/>
            <a:ext cx="574431" cy="923330"/>
          </a:xfrm>
          <a:prstGeom prst="rect">
            <a:avLst/>
          </a:prstGeom>
          <a:noFill/>
        </p:spPr>
        <p:txBody>
          <a:bodyPr wrap="square" rtlCol="0" anchor="b" anchorCtr="1">
            <a:spAutoFit/>
          </a:bodyPr>
          <a:lstStyle/>
          <a:p>
            <a:r>
              <a:rPr lang="en-US" sz="5400" b="1" dirty="0">
                <a:solidFill>
                  <a:srgbClr val="A74A7A"/>
                </a:solidFill>
                <a:latin typeface="Arial Black" panose="020B0604020202020204" pitchFamily="34" charset="0"/>
                <a:cs typeface="Arial Black" panose="020B0604020202020204" pitchFamily="34" charset="0"/>
              </a:rPr>
              <a:t>6</a:t>
            </a:r>
          </a:p>
        </p:txBody>
      </p:sp>
      <p:pic>
        <p:nvPicPr>
          <p:cNvPr id="51" name="Graphic 50">
            <a:extLst>
              <a:ext uri="{FF2B5EF4-FFF2-40B4-BE49-F238E27FC236}">
                <a16:creationId xmlns:a16="http://schemas.microsoft.com/office/drawing/2014/main" id="{4B9E8D18-8B2B-F94E-8248-0FFE8B9C1DF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20935" y="4576628"/>
            <a:ext cx="914400" cy="914400"/>
          </a:xfrm>
          <a:prstGeom prst="rect">
            <a:avLst/>
          </a:prstGeom>
        </p:spPr>
      </p:pic>
      <p:pic>
        <p:nvPicPr>
          <p:cNvPr id="52" name="Graphic 51">
            <a:extLst>
              <a:ext uri="{FF2B5EF4-FFF2-40B4-BE49-F238E27FC236}">
                <a16:creationId xmlns:a16="http://schemas.microsoft.com/office/drawing/2014/main" id="{DC4FCE0F-C54C-FA44-B108-E8F82851C87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40162" y="1784518"/>
            <a:ext cx="914400" cy="914400"/>
          </a:xfrm>
          <a:prstGeom prst="rect">
            <a:avLst/>
          </a:prstGeom>
        </p:spPr>
      </p:pic>
      <p:pic>
        <p:nvPicPr>
          <p:cNvPr id="53" name="Graphic 52">
            <a:extLst>
              <a:ext uri="{FF2B5EF4-FFF2-40B4-BE49-F238E27FC236}">
                <a16:creationId xmlns:a16="http://schemas.microsoft.com/office/drawing/2014/main" id="{352AA6E4-2F0B-3F4F-87CD-44D0458173E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1453591" y="1686529"/>
            <a:ext cx="952500" cy="952500"/>
          </a:xfrm>
          <a:prstGeom prst="rect">
            <a:avLst/>
          </a:prstGeom>
        </p:spPr>
      </p:pic>
      <p:pic>
        <p:nvPicPr>
          <p:cNvPr id="54" name="Graphic 53">
            <a:extLst>
              <a:ext uri="{FF2B5EF4-FFF2-40B4-BE49-F238E27FC236}">
                <a16:creationId xmlns:a16="http://schemas.microsoft.com/office/drawing/2014/main" id="{89475315-D462-FC49-AD4E-E6DDBC8C2273}"/>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1474624" y="4507821"/>
            <a:ext cx="914400" cy="914400"/>
          </a:xfrm>
          <a:prstGeom prst="rect">
            <a:avLst/>
          </a:prstGeom>
        </p:spPr>
      </p:pic>
      <p:pic>
        <p:nvPicPr>
          <p:cNvPr id="55" name="Graphic 54">
            <a:extLst>
              <a:ext uri="{FF2B5EF4-FFF2-40B4-BE49-F238E27FC236}">
                <a16:creationId xmlns:a16="http://schemas.microsoft.com/office/drawing/2014/main" id="{88DE9802-37C8-9F47-9827-7885E4E30CD6}"/>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flipH="1">
            <a:off x="-248588" y="3104476"/>
            <a:ext cx="1035471" cy="1035471"/>
          </a:xfrm>
          <a:prstGeom prst="rect">
            <a:avLst/>
          </a:prstGeom>
        </p:spPr>
      </p:pic>
    </p:spTree>
    <p:extLst>
      <p:ext uri="{BB962C8B-B14F-4D97-AF65-F5344CB8AC3E}">
        <p14:creationId xmlns:p14="http://schemas.microsoft.com/office/powerpoint/2010/main" val="2370117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_Image 6">
    <p:spTree>
      <p:nvGrpSpPr>
        <p:cNvPr id="1" name=""/>
        <p:cNvGrpSpPr/>
        <p:nvPr/>
      </p:nvGrpSpPr>
      <p:grpSpPr>
        <a:xfrm>
          <a:off x="0" y="0"/>
          <a:ext cx="0" cy="0"/>
          <a:chOff x="0" y="0"/>
          <a:chExt cx="0" cy="0"/>
        </a:xfrm>
      </p:grpSpPr>
      <p:pic>
        <p:nvPicPr>
          <p:cNvPr id="9" name="Picture 8" descr="A pair of headphones on a chair in a classroom&#10;&#10;Description automatically generated with low confidence">
            <a:extLst>
              <a:ext uri="{FF2B5EF4-FFF2-40B4-BE49-F238E27FC236}">
                <a16:creationId xmlns:a16="http://schemas.microsoft.com/office/drawing/2014/main" id="{1674A74B-09C5-BD4E-963B-D2A8B69ED0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16"/>
          <a:stretch/>
        </p:blipFill>
        <p:spPr>
          <a:xfrm>
            <a:off x="-75168" y="1"/>
            <a:ext cx="12267168" cy="6942564"/>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98C0861C-C36B-9F4D-A3EC-F1137A1B1ED3}"/>
              </a:ext>
            </a:extLst>
          </p:cNvPr>
          <p:cNvSpPr>
            <a:spLocks noGrp="1"/>
          </p:cNvSpPr>
          <p:nvPr>
            <p:ph type="title"/>
          </p:nvPr>
        </p:nvSpPr>
        <p:spPr>
          <a:xfrm>
            <a:off x="387457" y="424562"/>
            <a:ext cx="4688237" cy="5029179"/>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75522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138920"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dirty="0"/>
          </a:p>
        </p:txBody>
      </p:sp>
      <p:sp>
        <p:nvSpPr>
          <p:cNvPr id="5" name="Rectangle 4">
            <a:extLst>
              <a:ext uri="{FF2B5EF4-FFF2-40B4-BE49-F238E27FC236}">
                <a16:creationId xmlns:a16="http://schemas.microsoft.com/office/drawing/2014/main" id="{CA2C0FA9-C06C-D849-9C30-F1672C75EB04}"/>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sign&#10;&#10;Description automatically generated">
            <a:extLst>
              <a:ext uri="{FF2B5EF4-FFF2-40B4-BE49-F238E27FC236}">
                <a16:creationId xmlns:a16="http://schemas.microsoft.com/office/drawing/2014/main" id="{0EA3CA18-3F3C-7840-B4C6-8C638E31B5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0906" y="4746632"/>
            <a:ext cx="2837793" cy="109728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17846ABD-3226-8443-9D8A-74A6E8E8A0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9626" y="6254936"/>
            <a:ext cx="1554480" cy="457200"/>
          </a:xfrm>
          <a:prstGeom prst="rect">
            <a:avLst/>
          </a:prstGeom>
        </p:spPr>
      </p:pic>
      <p:sp>
        <p:nvSpPr>
          <p:cNvPr id="10" name="Rectangle 9">
            <a:extLst>
              <a:ext uri="{FF2B5EF4-FFF2-40B4-BE49-F238E27FC236}">
                <a16:creationId xmlns:a16="http://schemas.microsoft.com/office/drawing/2014/main" id="{EC797C7B-1E37-6545-B842-2A117C45938B}"/>
              </a:ext>
            </a:extLst>
          </p:cNvPr>
          <p:cNvSpPr/>
          <p:nvPr userDrawn="1"/>
        </p:nvSpPr>
        <p:spPr>
          <a:xfrm>
            <a:off x="617584" y="155618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11" name="Rectangle 10">
            <a:extLst>
              <a:ext uri="{FF2B5EF4-FFF2-40B4-BE49-F238E27FC236}">
                <a16:creationId xmlns:a16="http://schemas.microsoft.com/office/drawing/2014/main" id="{E70F7D88-3317-7B4C-8370-167250E236D2}"/>
              </a:ext>
            </a:extLst>
          </p:cNvPr>
          <p:cNvSpPr/>
          <p:nvPr userDrawn="1"/>
        </p:nvSpPr>
        <p:spPr>
          <a:xfrm>
            <a:off x="10566401" y="4436342"/>
            <a:ext cx="1625600" cy="3651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50" dirty="0">
                <a:solidFill>
                  <a:schemeClr val="bg1"/>
                </a:solidFill>
                <a:latin typeface="Arial" panose="020B0604020202020204" pitchFamily="34" charset="0"/>
                <a:cs typeface="Arial" panose="020B0604020202020204" pitchFamily="34" charset="0"/>
              </a:rPr>
              <a:t>mdek12.org</a:t>
            </a:r>
          </a:p>
        </p:txBody>
      </p:sp>
      <p:sp>
        <p:nvSpPr>
          <p:cNvPr id="15" name="Text Placeholder 14">
            <a:extLst>
              <a:ext uri="{FF2B5EF4-FFF2-40B4-BE49-F238E27FC236}">
                <a16:creationId xmlns:a16="http://schemas.microsoft.com/office/drawing/2014/main" id="{53D73A61-D809-204A-9E99-77076591DE79}"/>
              </a:ext>
            </a:extLst>
          </p:cNvPr>
          <p:cNvSpPr>
            <a:spLocks noGrp="1"/>
          </p:cNvSpPr>
          <p:nvPr>
            <p:ph type="body" sz="quarter" idx="14"/>
          </p:nvPr>
        </p:nvSpPr>
        <p:spPr>
          <a:xfrm>
            <a:off x="504401" y="2994888"/>
            <a:ext cx="5011980" cy="868224"/>
          </a:xfrm>
        </p:spPr>
        <p:txBody>
          <a:bodyPr>
            <a:noAutofit/>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vl2pPr>
              <a:defRPr sz="2400">
                <a:solidFill>
                  <a:schemeClr val="tx1">
                    <a:lumMod val="50000"/>
                    <a:lumOff val="50000"/>
                  </a:schemeClr>
                </a:solidFill>
                <a:latin typeface="Arial" panose="020B0604020202020204" pitchFamily="34" charset="0"/>
                <a:cs typeface="Arial" panose="020B0604020202020204" pitchFamily="34" charset="0"/>
              </a:defRPr>
            </a:lvl2pPr>
            <a:lvl3pPr>
              <a:defRPr sz="2400">
                <a:solidFill>
                  <a:schemeClr val="tx1">
                    <a:lumMod val="50000"/>
                    <a:lumOff val="50000"/>
                  </a:schemeClr>
                </a:solidFill>
                <a:latin typeface="Arial" panose="020B0604020202020204" pitchFamily="34" charset="0"/>
                <a:cs typeface="Arial" panose="020B0604020202020204" pitchFamily="34" charset="0"/>
              </a:defRPr>
            </a:lvl3pPr>
            <a:lvl4pPr>
              <a:defRPr sz="2400">
                <a:solidFill>
                  <a:schemeClr val="tx1">
                    <a:lumMod val="50000"/>
                    <a:lumOff val="50000"/>
                  </a:schemeClr>
                </a:solidFill>
                <a:latin typeface="Arial" panose="020B0604020202020204" pitchFamily="34" charset="0"/>
                <a:cs typeface="Arial" panose="020B0604020202020204" pitchFamily="34" charset="0"/>
              </a:defRPr>
            </a:lvl4pPr>
            <a:lvl5pPr>
              <a:defRPr sz="2400">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512D961-B295-8943-B9BF-9EA8B4DD832C}"/>
              </a:ext>
            </a:extLst>
          </p:cNvPr>
          <p:cNvSpPr>
            <a:spLocks noGrp="1"/>
          </p:cNvSpPr>
          <p:nvPr>
            <p:ph type="title"/>
          </p:nvPr>
        </p:nvSpPr>
        <p:spPr>
          <a:xfrm>
            <a:off x="491266" y="2073713"/>
            <a:ext cx="8127212" cy="868225"/>
          </a:xfrm>
        </p:spPr>
        <p:txBody>
          <a:bodyPr/>
          <a:lstStyle>
            <a:lvl1pPr>
              <a:defRPr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85649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FA838-AC77-4492-A37A-E9ADD109C20E}"/>
              </a:ext>
            </a:extLst>
          </p:cNvPr>
          <p:cNvSpPr>
            <a:spLocks noGrp="1"/>
          </p:cNvSpPr>
          <p:nvPr>
            <p:ph type="dt" sz="half" idx="10"/>
          </p:nvPr>
        </p:nvSpPr>
        <p:spPr/>
        <p:txBody>
          <a:bodyPr/>
          <a:lstStyle/>
          <a:p>
            <a:fld id="{97FE87F1-B258-4841-BE83-6BEF13A8E107}" type="datetime1">
              <a:rPr lang="en-US" smtClean="0"/>
              <a:t>12/4/2023</a:t>
            </a:fld>
            <a:endParaRPr lang="en-US" dirty="0"/>
          </a:p>
        </p:txBody>
      </p:sp>
      <p:sp>
        <p:nvSpPr>
          <p:cNvPr id="3" name="Footer Placeholder 2">
            <a:extLst>
              <a:ext uri="{FF2B5EF4-FFF2-40B4-BE49-F238E27FC236}">
                <a16:creationId xmlns:a16="http://schemas.microsoft.com/office/drawing/2014/main" id="{2E5FAB9B-3896-452B-B2F4-26C0376D1A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9F477FB-B879-4EE5-A252-D750E51501CF}"/>
              </a:ext>
            </a:extLst>
          </p:cNvPr>
          <p:cNvSpPr>
            <a:spLocks noGrp="1"/>
          </p:cNvSpPr>
          <p:nvPr>
            <p:ph type="sldNum" sz="quarter" idx="12"/>
          </p:nvPr>
        </p:nvSpPr>
        <p:spPr/>
        <p:txBody>
          <a:bodyPr/>
          <a:lstStyle/>
          <a:p>
            <a:fld id="{84E24DD3-0117-F947-8F74-C808912B5A2D}" type="slidenum">
              <a:rPr lang="en-US" smtClean="0"/>
              <a:t>‹#›</a:t>
            </a:fld>
            <a:endParaRPr lang="en-US" dirty="0"/>
          </a:p>
        </p:txBody>
      </p:sp>
    </p:spTree>
    <p:extLst>
      <p:ext uri="{BB962C8B-B14F-4D97-AF65-F5344CB8AC3E}">
        <p14:creationId xmlns:p14="http://schemas.microsoft.com/office/powerpoint/2010/main" val="408690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99DC0-E190-4E92-A646-DF8A2FBFFF53}"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14DA44-2704-45AA-A44D-737C88E21BDF}" type="slidenum">
              <a:rPr lang="en-US" smtClean="0"/>
              <a:t>‹#›</a:t>
            </a:fld>
            <a:endParaRPr lang="en-US" dirty="0"/>
          </a:p>
        </p:txBody>
      </p:sp>
    </p:spTree>
    <p:extLst>
      <p:ext uri="{BB962C8B-B14F-4D97-AF65-F5344CB8AC3E}">
        <p14:creationId xmlns:p14="http://schemas.microsoft.com/office/powerpoint/2010/main" val="341275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Vision and Mis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75DB-D4C4-9F4B-A1CE-70ADEDA34595}"/>
              </a:ext>
            </a:extLst>
          </p:cNvPr>
          <p:cNvSpPr>
            <a:spLocks noGrp="1"/>
          </p:cNvSpPr>
          <p:nvPr>
            <p:ph type="title"/>
          </p:nvPr>
        </p:nvSpPr>
        <p:spPr>
          <a:xfrm>
            <a:off x="396853" y="295851"/>
            <a:ext cx="10574358" cy="371337"/>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38F9EA09-CD93-4A4B-85D3-80C8ADEADBC7}"/>
              </a:ext>
            </a:extLst>
          </p:cNvPr>
          <p:cNvSpPr>
            <a:spLocks noGrp="1"/>
          </p:cNvSpPr>
          <p:nvPr>
            <p:ph type="sldNum" sz="quarter" idx="12"/>
          </p:nvPr>
        </p:nvSpPr>
        <p:spPr>
          <a:xfrm>
            <a:off x="11034273" y="302063"/>
            <a:ext cx="729343" cy="380297"/>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dirty="0"/>
          </a:p>
        </p:txBody>
      </p:sp>
      <p:sp>
        <p:nvSpPr>
          <p:cNvPr id="17" name="Rectangle 16">
            <a:extLst>
              <a:ext uri="{FF2B5EF4-FFF2-40B4-BE49-F238E27FC236}">
                <a16:creationId xmlns:a16="http://schemas.microsoft.com/office/drawing/2014/main" id="{9B09DCF1-2BDE-3C4D-BDF0-9CE5D40490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Mississi[ppi Department of Education logo">
            <a:extLst>
              <a:ext uri="{FF2B5EF4-FFF2-40B4-BE49-F238E27FC236}">
                <a16:creationId xmlns:a16="http://schemas.microsoft.com/office/drawing/2014/main" id="{33B5E5BF-349C-5947-BB03-984894C2EB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19" name="Rectangle 18">
            <a:extLst>
              <a:ext uri="{FF2B5EF4-FFF2-40B4-BE49-F238E27FC236}">
                <a16:creationId xmlns:a16="http://schemas.microsoft.com/office/drawing/2014/main" id="{9A18822B-FBFD-6F49-AB1E-F1B7B049325E}"/>
              </a:ext>
            </a:extLst>
          </p:cNvPr>
          <p:cNvSpPr/>
          <p:nvPr userDrawn="1"/>
        </p:nvSpPr>
        <p:spPr>
          <a:xfrm>
            <a:off x="2891808" y="2097742"/>
            <a:ext cx="3822087" cy="3402105"/>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hape 72">
            <a:extLst>
              <a:ext uri="{FF2B5EF4-FFF2-40B4-BE49-F238E27FC236}">
                <a16:creationId xmlns:a16="http://schemas.microsoft.com/office/drawing/2014/main" id="{4E68BEAF-CC7C-6845-BC92-B6384EF87D72}"/>
              </a:ext>
            </a:extLst>
          </p:cNvPr>
          <p:cNvSpPr txBox="1"/>
          <p:nvPr userDrawn="1"/>
        </p:nvSpPr>
        <p:spPr>
          <a:xfrm>
            <a:off x="3050742" y="2208305"/>
            <a:ext cx="3663153" cy="2827909"/>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To create a world-class educational system that gives students the knowledge and skills to be successful in college and the workforce,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to flourish as parents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citizens</a:t>
            </a:r>
          </a:p>
        </p:txBody>
      </p:sp>
      <p:sp>
        <p:nvSpPr>
          <p:cNvPr id="21" name="Shape 73">
            <a:extLst>
              <a:ext uri="{FF2B5EF4-FFF2-40B4-BE49-F238E27FC236}">
                <a16:creationId xmlns:a16="http://schemas.microsoft.com/office/drawing/2014/main" id="{9BEF04DF-069F-324B-8C11-D4A0DA0C14A3}"/>
              </a:ext>
            </a:extLst>
          </p:cNvPr>
          <p:cNvSpPr txBox="1"/>
          <p:nvPr userDrawn="1"/>
        </p:nvSpPr>
        <p:spPr>
          <a:xfrm>
            <a:off x="2838019" y="1062333"/>
            <a:ext cx="2971800"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003B71"/>
                </a:solidFill>
                <a:latin typeface="Arial Black" panose="020B0604020202020204" pitchFamily="34" charset="0"/>
                <a:ea typeface="Arial" charset="0"/>
                <a:cs typeface="Arial Black" panose="020B0604020202020204" pitchFamily="34" charset="0"/>
                <a:sym typeface="Open Sans"/>
              </a:rPr>
              <a:t>VISION</a:t>
            </a:r>
            <a:endParaRPr lang="en" sz="4400" b="1" spc="100">
              <a:solidFill>
                <a:srgbClr val="003B71"/>
              </a:solidFill>
              <a:latin typeface="Arial Black" panose="020B0604020202020204" pitchFamily="34" charset="0"/>
              <a:ea typeface="Arial" charset="0"/>
              <a:cs typeface="Arial Black" panose="020B0604020202020204" pitchFamily="34" charset="0"/>
              <a:sym typeface="Open Sans"/>
            </a:endParaRPr>
          </a:p>
        </p:txBody>
      </p:sp>
      <p:sp>
        <p:nvSpPr>
          <p:cNvPr id="22" name="Rectangle 21">
            <a:extLst>
              <a:ext uri="{FF2B5EF4-FFF2-40B4-BE49-F238E27FC236}">
                <a16:creationId xmlns:a16="http://schemas.microsoft.com/office/drawing/2014/main" id="{9F8471E0-9BAF-364D-8CE8-ECC2537F3DD7}"/>
              </a:ext>
            </a:extLst>
          </p:cNvPr>
          <p:cNvSpPr/>
          <p:nvPr userDrawn="1"/>
        </p:nvSpPr>
        <p:spPr>
          <a:xfrm>
            <a:off x="2891808" y="1855235"/>
            <a:ext cx="3822087" cy="24250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8D46F02-1F3F-F04B-A89C-B5FF81178F60}"/>
              </a:ext>
            </a:extLst>
          </p:cNvPr>
          <p:cNvSpPr/>
          <p:nvPr userDrawn="1"/>
        </p:nvSpPr>
        <p:spPr>
          <a:xfrm>
            <a:off x="7343099" y="2097742"/>
            <a:ext cx="3822087" cy="3402106"/>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hape 76">
            <a:extLst>
              <a:ext uri="{FF2B5EF4-FFF2-40B4-BE49-F238E27FC236}">
                <a16:creationId xmlns:a16="http://schemas.microsoft.com/office/drawing/2014/main" id="{773A840E-13D2-DE41-9002-80FFD6C2A237}"/>
              </a:ext>
            </a:extLst>
          </p:cNvPr>
          <p:cNvSpPr txBox="1"/>
          <p:nvPr userDrawn="1"/>
        </p:nvSpPr>
        <p:spPr>
          <a:xfrm>
            <a:off x="7573425" y="2208305"/>
            <a:ext cx="3591761" cy="2538508"/>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dirty="0">
                <a:solidFill>
                  <a:schemeClr val="accent3">
                    <a:lumMod val="50000"/>
                  </a:schemeClr>
                </a:solidFill>
                <a:latin typeface="Arial" charset="0"/>
                <a:ea typeface="Arial" charset="0"/>
                <a:cs typeface="Arial" charset="0"/>
                <a:sym typeface="Open Sans"/>
              </a:rPr>
              <a:t>To provide leadership </a:t>
            </a:r>
            <a:br>
              <a:rPr lang="en" sz="2000" dirty="0">
                <a:solidFill>
                  <a:schemeClr val="accent3">
                    <a:lumMod val="50000"/>
                  </a:schemeClr>
                </a:solidFill>
                <a:latin typeface="Arial" charset="0"/>
                <a:ea typeface="Arial" charset="0"/>
                <a:cs typeface="Arial" charset="0"/>
                <a:sym typeface="Open Sans"/>
              </a:rPr>
            </a:br>
            <a:r>
              <a:rPr lang="en" sz="2000" dirty="0">
                <a:solidFill>
                  <a:schemeClr val="accent3">
                    <a:lumMod val="50000"/>
                  </a:schemeClr>
                </a:solidFill>
                <a:latin typeface="Arial" charset="0"/>
                <a:ea typeface="Arial" charset="0"/>
                <a:cs typeface="Arial" charset="0"/>
                <a:sym typeface="Open Sans"/>
              </a:rPr>
              <a:t>through the development of policy and accountability systems so that all students are prepared to compete in </a:t>
            </a:r>
            <a:br>
              <a:rPr lang="en" sz="2000" dirty="0">
                <a:solidFill>
                  <a:schemeClr val="accent3">
                    <a:lumMod val="50000"/>
                  </a:schemeClr>
                </a:solidFill>
                <a:latin typeface="Arial" charset="0"/>
                <a:ea typeface="Arial" charset="0"/>
                <a:cs typeface="Arial" charset="0"/>
                <a:sym typeface="Open Sans"/>
              </a:rPr>
            </a:br>
            <a:r>
              <a:rPr lang="en" sz="2000" dirty="0">
                <a:solidFill>
                  <a:schemeClr val="accent3">
                    <a:lumMod val="50000"/>
                  </a:schemeClr>
                </a:solidFill>
                <a:latin typeface="Arial" charset="0"/>
                <a:ea typeface="Arial" charset="0"/>
                <a:cs typeface="Arial" charset="0"/>
                <a:sym typeface="Open Sans"/>
              </a:rPr>
              <a:t>the global community</a:t>
            </a:r>
          </a:p>
        </p:txBody>
      </p:sp>
      <p:sp>
        <p:nvSpPr>
          <p:cNvPr id="25" name="Shape 73">
            <a:extLst>
              <a:ext uri="{FF2B5EF4-FFF2-40B4-BE49-F238E27FC236}">
                <a16:creationId xmlns:a16="http://schemas.microsoft.com/office/drawing/2014/main" id="{9197D1F5-5734-6741-8ED3-E87D3EEB618E}"/>
              </a:ext>
            </a:extLst>
          </p:cNvPr>
          <p:cNvSpPr txBox="1"/>
          <p:nvPr userDrawn="1"/>
        </p:nvSpPr>
        <p:spPr>
          <a:xfrm>
            <a:off x="7227283" y="1048886"/>
            <a:ext cx="3743927"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EF3A5B"/>
                </a:solidFill>
                <a:latin typeface="Arial Black" panose="020B0604020202020204" pitchFamily="34" charset="0"/>
                <a:ea typeface="Arial" charset="0"/>
                <a:cs typeface="Arial Black" panose="020B0604020202020204" pitchFamily="34" charset="0"/>
                <a:sym typeface="Open Sans"/>
              </a:rPr>
              <a:t>MISSION</a:t>
            </a:r>
            <a:endParaRPr lang="en" sz="4400" b="1" spc="100">
              <a:solidFill>
                <a:srgbClr val="EF3A5B"/>
              </a:solidFill>
              <a:latin typeface="Arial Black" panose="020B0604020202020204" pitchFamily="34" charset="0"/>
              <a:ea typeface="Arial" charset="0"/>
              <a:cs typeface="Arial Black" panose="020B0604020202020204" pitchFamily="34" charset="0"/>
              <a:sym typeface="Open Sans"/>
            </a:endParaRPr>
          </a:p>
        </p:txBody>
      </p:sp>
      <p:sp>
        <p:nvSpPr>
          <p:cNvPr id="26" name="Rectangle 25">
            <a:extLst>
              <a:ext uri="{FF2B5EF4-FFF2-40B4-BE49-F238E27FC236}">
                <a16:creationId xmlns:a16="http://schemas.microsoft.com/office/drawing/2014/main" id="{403D452E-57B1-C74D-93D3-8D0149826093}"/>
              </a:ext>
            </a:extLst>
          </p:cNvPr>
          <p:cNvSpPr/>
          <p:nvPr userDrawn="1"/>
        </p:nvSpPr>
        <p:spPr>
          <a:xfrm>
            <a:off x="7343099" y="185523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F0A2C"/>
              </a:solidFill>
            </a:endParaRPr>
          </a:p>
        </p:txBody>
      </p:sp>
      <p:pic>
        <p:nvPicPr>
          <p:cNvPr id="27" name="Graphic 26">
            <a:extLst>
              <a:ext uri="{FF2B5EF4-FFF2-40B4-BE49-F238E27FC236}">
                <a16:creationId xmlns:a16="http://schemas.microsoft.com/office/drawing/2014/main" id="{5103C63F-1517-9D4B-AA78-403C59FB96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00166" y="3058273"/>
            <a:ext cx="3171441" cy="3171441"/>
          </a:xfrm>
          <a:prstGeom prst="rect">
            <a:avLst/>
          </a:prstGeom>
        </p:spPr>
      </p:pic>
      <p:cxnSp>
        <p:nvCxnSpPr>
          <p:cNvPr id="28" name="Straight Connector 27">
            <a:extLst>
              <a:ext uri="{FF2B5EF4-FFF2-40B4-BE49-F238E27FC236}">
                <a16:creationId xmlns:a16="http://schemas.microsoft.com/office/drawing/2014/main" id="{4AFABC2F-642F-9F48-AFA5-25C3D1C119E4}"/>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13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Grap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D0693F-7196-2D41-8717-F87A0FB724FC}"/>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Mississi[ppi Department of Education logo">
            <a:extLst>
              <a:ext uri="{FF2B5EF4-FFF2-40B4-BE49-F238E27FC236}">
                <a16:creationId xmlns:a16="http://schemas.microsoft.com/office/drawing/2014/main" id="{EF2E6BE5-F26E-4F44-A805-B5CA4037E9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4BE1E58-5AC0-CD4A-81AC-FEBCA41A8CC5}"/>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91FFDF0-1644-A046-A560-6F2CDCB872E0}"/>
              </a:ext>
            </a:extLst>
          </p:cNvPr>
          <p:cNvSpPr>
            <a:spLocks noGrp="1"/>
          </p:cNvSpPr>
          <p:nvPr>
            <p:ph type="title"/>
          </p:nvPr>
        </p:nvSpPr>
        <p:spPr>
          <a:xfrm>
            <a:off x="518673" y="421076"/>
            <a:ext cx="10515600" cy="380297"/>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36773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838200" y="1166649"/>
            <a:ext cx="10515600" cy="4382814"/>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856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2280356" y="1365955"/>
            <a:ext cx="9073444" cy="4438352"/>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03E9ACD-D2AC-ED42-B419-5F1A18F3E7C6}"/>
              </a:ext>
            </a:extLst>
          </p:cNvPr>
          <p:cNvSpPr>
            <a:spLocks noGrp="1"/>
          </p:cNvSpPr>
          <p:nvPr>
            <p:ph type="body" sz="quarter" idx="10"/>
          </p:nvPr>
        </p:nvSpPr>
        <p:spPr>
          <a:xfrm>
            <a:off x="412619" y="903288"/>
            <a:ext cx="5943732" cy="461962"/>
          </a:xfrm>
        </p:spPr>
        <p:txBody>
          <a:bodyPr>
            <a:normAutofit/>
          </a:bodyPr>
          <a:lstStyle>
            <a:lvl1pPr marL="0" indent="0">
              <a:buNone/>
              <a:defRPr sz="24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9353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5396458" y="275585"/>
            <a:ext cx="5622049"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5561351" y="921186"/>
            <a:ext cx="6139201" cy="4883121"/>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5396458" y="733806"/>
            <a:ext cx="63040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294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oxe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92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r Transition_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12/4/2023</a:t>
            </a:fld>
            <a:endParaRPr lang="en-US" dirty="0"/>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dirty="0"/>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EF3A5B"/>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108737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1400A5-A2F9-8E45-B415-6DD7D1A08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6A986-F23B-4549-8F88-5E5D2A6AC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DB1F0-8889-7141-9887-8BF33AE30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E87F1-B258-4841-BE83-6BEF13A8E107}" type="datetime1">
              <a:rPr lang="en-US" smtClean="0"/>
              <a:t>12/4/2023</a:t>
            </a:fld>
            <a:endParaRPr lang="en-US" dirty="0"/>
          </a:p>
        </p:txBody>
      </p:sp>
      <p:sp>
        <p:nvSpPr>
          <p:cNvPr id="5" name="Footer Placeholder 4">
            <a:extLst>
              <a:ext uri="{FF2B5EF4-FFF2-40B4-BE49-F238E27FC236}">
                <a16:creationId xmlns:a16="http://schemas.microsoft.com/office/drawing/2014/main" id="{1664F5D8-44C9-B043-B4CE-7B371693F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0755481-5126-3542-BD1F-05C595671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24DD3-0117-F947-8F74-C808912B5A2D}" type="slidenum">
              <a:rPr lang="en-US" smtClean="0"/>
              <a:t>‹#›</a:t>
            </a:fld>
            <a:endParaRPr lang="en-US" dirty="0"/>
          </a:p>
        </p:txBody>
      </p:sp>
    </p:spTree>
    <p:extLst>
      <p:ext uri="{BB962C8B-B14F-4D97-AF65-F5344CB8AC3E}">
        <p14:creationId xmlns:p14="http://schemas.microsoft.com/office/powerpoint/2010/main" val="3756047208"/>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92" r:id="rId5"/>
    <p:sldLayoutId id="2147483681" r:id="rId6"/>
    <p:sldLayoutId id="2147483682" r:id="rId7"/>
    <p:sldLayoutId id="2147483689" r:id="rId8"/>
    <p:sldLayoutId id="2147483683" r:id="rId9"/>
    <p:sldLayoutId id="2147483684" r:id="rId10"/>
    <p:sldLayoutId id="2147483685" r:id="rId11"/>
    <p:sldLayoutId id="2147483686" r:id="rId12"/>
    <p:sldLayoutId id="2147483687" r:id="rId13"/>
    <p:sldLayoutId id="2147483688" r:id="rId14"/>
    <p:sldLayoutId id="2147483675" r:id="rId15"/>
    <p:sldLayoutId id="2147483676" r:id="rId16"/>
    <p:sldLayoutId id="2147483677" r:id="rId17"/>
    <p:sldLayoutId id="2147483678" r:id="rId18"/>
    <p:sldLayoutId id="2147483679" r:id="rId19"/>
    <p:sldLayoutId id="2147483680" r:id="rId20"/>
    <p:sldLayoutId id="2147483655" r:id="rId21"/>
    <p:sldLayoutId id="2147483690" r:id="rId22"/>
    <p:sldLayoutId id="214748369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dek12.org/procurement/grant"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4.xml"/><Relationship Id="rId5" Type="http://schemas.openxmlformats.org/officeDocument/2006/relationships/slideLayout" Target="../slideLayouts/slideLayout22.xml"/><Relationship Id="rId4" Type="http://schemas.openxmlformats.org/officeDocument/2006/relationships/tags" Target="../tags/tag5.xml"/></Relationships>
</file>

<file path=ppt/slides/_rels/slide26.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15.xml"/><Relationship Id="rId5" Type="http://schemas.openxmlformats.org/officeDocument/2006/relationships/slideLayout" Target="../slideLayouts/slideLayout22.xml"/><Relationship Id="rId4" Type="http://schemas.openxmlformats.org/officeDocument/2006/relationships/tags" Target="../tags/tag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mdek12.org/procurement/contract" TargetMode="External"/><Relationship Id="rId2" Type="http://schemas.openxmlformats.org/officeDocument/2006/relationships/hyperlink" Target="https://www.mdek12.org/procurement/bid" TargetMode="External"/><Relationship Id="rId1" Type="http://schemas.openxmlformats.org/officeDocument/2006/relationships/slideLayout" Target="../slideLayouts/slideLayout5.xml"/><Relationship Id="rId4" Type="http://schemas.openxmlformats.org/officeDocument/2006/relationships/hyperlink" Target="https://www.mdek12.org/procurement/independent"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mdek12.org/op/contracts"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8.gi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7.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30.xml"/><Relationship Id="rId5" Type="http://schemas.openxmlformats.org/officeDocument/2006/relationships/slideLayout" Target="../slideLayouts/slideLayout22.xml"/><Relationship Id="rId4" Type="http://schemas.openxmlformats.org/officeDocument/2006/relationships/tags" Target="../tags/tag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hyperlink" Target="https://www.mdek12.org/OP/Purchasing-Checklist-and-Forms" TargetMode="Externa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https://portal.magic.ms.gov/irj/portal"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9.gif"/></Relationships>
</file>

<file path=ppt/slides/_rels/slide54.xml.rels><?xml version="1.0" encoding="UTF-8" standalone="yes"?>
<Relationships xmlns="http://schemas.openxmlformats.org/package/2006/relationships"><Relationship Id="rId3" Type="http://schemas.openxmlformats.org/officeDocument/2006/relationships/hyperlink" Target="https://www.dfa.ms.gov/media/ccxppvls/procurementcardguidelinesrevised10-30-2013.pdf"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27.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38.xml"/><Relationship Id="rId5" Type="http://schemas.openxmlformats.org/officeDocument/2006/relationships/slideLayout" Target="../slideLayouts/slideLayout22.xml"/><Relationship Id="rId4" Type="http://schemas.openxmlformats.org/officeDocument/2006/relationships/tags" Target="../tags/tag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hyperlink" Target="https://www.mdek12.org/OP/Technology-Checklist-and-Forms" TargetMode="Externa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6.png"/><Relationship Id="rId5" Type="http://schemas.openxmlformats.org/officeDocument/2006/relationships/slideLayout" Target="../slideLayouts/slideLayout22.xml"/><Relationship Id="rId4" Type="http://schemas.openxmlformats.org/officeDocument/2006/relationships/tags" Target="../tags/tag21.xml"/></Relationships>
</file>

<file path=ppt/slides/_rels/slide6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2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42.xml"/><Relationship Id="rId5" Type="http://schemas.openxmlformats.org/officeDocument/2006/relationships/slideLayout" Target="../slideLayouts/slideLayout22.xml"/><Relationship Id="rId4" Type="http://schemas.openxmlformats.org/officeDocument/2006/relationships/tags" Target="../tags/tag2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279980-EBB3-E44B-BEA9-4BD8C5DD0115}"/>
              </a:ext>
            </a:extLst>
          </p:cNvPr>
          <p:cNvSpPr>
            <a:spLocks noGrp="1"/>
          </p:cNvSpPr>
          <p:nvPr>
            <p:ph type="body" sz="quarter" idx="13"/>
          </p:nvPr>
        </p:nvSpPr>
        <p:spPr/>
        <p:txBody>
          <a:bodyPr/>
          <a:lstStyle/>
          <a:p>
            <a:r>
              <a:rPr lang="en-US" dirty="0"/>
              <a:t>December 5 – 7, 2023</a:t>
            </a:r>
          </a:p>
        </p:txBody>
      </p:sp>
      <p:sp>
        <p:nvSpPr>
          <p:cNvPr id="3" name="Title 2">
            <a:extLst>
              <a:ext uri="{FF2B5EF4-FFF2-40B4-BE49-F238E27FC236}">
                <a16:creationId xmlns:a16="http://schemas.microsoft.com/office/drawing/2014/main" id="{E009D2A2-2270-5645-8100-381AB0D38022}"/>
              </a:ext>
            </a:extLst>
          </p:cNvPr>
          <p:cNvSpPr>
            <a:spLocks noGrp="1"/>
          </p:cNvSpPr>
          <p:nvPr>
            <p:ph type="ctrTitle"/>
          </p:nvPr>
        </p:nvSpPr>
        <p:spPr>
          <a:xfrm>
            <a:off x="617584" y="835572"/>
            <a:ext cx="11574416" cy="2119305"/>
          </a:xfrm>
        </p:spPr>
        <p:txBody>
          <a:bodyPr>
            <a:normAutofit/>
          </a:bodyPr>
          <a:lstStyle/>
          <a:p>
            <a:r>
              <a:rPr lang="en-US" sz="6700" dirty="0"/>
              <a:t>MDE Procurement Training</a:t>
            </a:r>
            <a:br>
              <a:rPr lang="en-US" dirty="0"/>
            </a:br>
            <a:r>
              <a:rPr lang="en-US" sz="3600" dirty="0"/>
              <a:t>An Operational Overview</a:t>
            </a:r>
            <a:endParaRPr lang="en-US" dirty="0"/>
          </a:p>
        </p:txBody>
      </p:sp>
      <p:sp>
        <p:nvSpPr>
          <p:cNvPr id="9" name="Subtitle 8">
            <a:extLst>
              <a:ext uri="{FF2B5EF4-FFF2-40B4-BE49-F238E27FC236}">
                <a16:creationId xmlns:a16="http://schemas.microsoft.com/office/drawing/2014/main" id="{52BE4583-3E0B-406B-B066-9459F2E59F29}"/>
              </a:ext>
            </a:extLst>
          </p:cNvPr>
          <p:cNvSpPr>
            <a:spLocks noGrp="1"/>
          </p:cNvSpPr>
          <p:nvPr>
            <p:ph type="subTitle" idx="1"/>
          </p:nvPr>
        </p:nvSpPr>
        <p:spPr>
          <a:xfrm>
            <a:off x="105588" y="3774186"/>
            <a:ext cx="8352221" cy="2248242"/>
          </a:xfrm>
        </p:spPr>
        <p:txBody>
          <a:bodyPr>
            <a:normAutofit lnSpcReduction="10000"/>
          </a:bodyPr>
          <a:lstStyle/>
          <a:p>
            <a:r>
              <a:rPr lang="en-US" dirty="0"/>
              <a:t>Monique Corley, Director</a:t>
            </a:r>
          </a:p>
          <a:p>
            <a:r>
              <a:rPr lang="en-US" dirty="0"/>
              <a:t>Office of Procurement</a:t>
            </a:r>
          </a:p>
          <a:p>
            <a:endParaRPr lang="en-US" dirty="0"/>
          </a:p>
          <a:p>
            <a:r>
              <a:rPr lang="en-US" sz="2200" dirty="0"/>
              <a:t>Dr. Felicia Gavin, Chief</a:t>
            </a:r>
          </a:p>
          <a:p>
            <a:r>
              <a:rPr lang="en-US" sz="2200" dirty="0"/>
              <a:t>Office of Operations </a:t>
            </a:r>
          </a:p>
        </p:txBody>
      </p:sp>
    </p:spTree>
    <p:extLst>
      <p:ext uri="{BB962C8B-B14F-4D97-AF65-F5344CB8AC3E}">
        <p14:creationId xmlns:p14="http://schemas.microsoft.com/office/powerpoint/2010/main" val="1565955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CB33-F425-2368-32F0-EFFD457E7EB5}"/>
              </a:ext>
            </a:extLst>
          </p:cNvPr>
          <p:cNvSpPr>
            <a:spLocks noGrp="1"/>
          </p:cNvSpPr>
          <p:nvPr>
            <p:ph type="title"/>
          </p:nvPr>
        </p:nvSpPr>
        <p:spPr/>
        <p:txBody>
          <a:bodyPr/>
          <a:lstStyle/>
          <a:p>
            <a:r>
              <a:rPr lang="en-US" dirty="0"/>
              <a:t>Grant Checklist and Forms</a:t>
            </a:r>
          </a:p>
        </p:txBody>
      </p:sp>
      <p:sp>
        <p:nvSpPr>
          <p:cNvPr id="3" name="Content Placeholder 2">
            <a:extLst>
              <a:ext uri="{FF2B5EF4-FFF2-40B4-BE49-F238E27FC236}">
                <a16:creationId xmlns:a16="http://schemas.microsoft.com/office/drawing/2014/main" id="{C49BC208-FA02-AF4E-1BC3-23BC69E3C4C5}"/>
              </a:ext>
            </a:extLst>
          </p:cNvPr>
          <p:cNvSpPr>
            <a:spLocks noGrp="1"/>
          </p:cNvSpPr>
          <p:nvPr>
            <p:ph idx="1"/>
          </p:nvPr>
        </p:nvSpPr>
        <p:spPr>
          <a:xfrm>
            <a:off x="838200" y="2291643"/>
            <a:ext cx="10515600" cy="3257819"/>
          </a:xfrm>
        </p:spPr>
        <p:txBody>
          <a:bodyPr/>
          <a:lstStyle/>
          <a:p>
            <a:pPr marL="0" indent="0">
              <a:buNone/>
            </a:pPr>
            <a:r>
              <a:rPr lang="en-US" dirty="0">
                <a:hlinkClick r:id="rId2"/>
              </a:rPr>
              <a:t>https://www.mdek12.org/procurement/grant</a:t>
            </a:r>
            <a:endParaRPr lang="en-US" dirty="0"/>
          </a:p>
          <a:p>
            <a:endParaRPr lang="en-US" dirty="0"/>
          </a:p>
        </p:txBody>
      </p:sp>
    </p:spTree>
    <p:extLst>
      <p:ext uri="{BB962C8B-B14F-4D97-AF65-F5344CB8AC3E}">
        <p14:creationId xmlns:p14="http://schemas.microsoft.com/office/powerpoint/2010/main" val="2377870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7A235-90CD-1247-94D0-386953865910}"/>
              </a:ext>
            </a:extLst>
          </p:cNvPr>
          <p:cNvSpPr>
            <a:spLocks noGrp="1"/>
          </p:cNvSpPr>
          <p:nvPr>
            <p:ph type="title"/>
          </p:nvPr>
        </p:nvSpPr>
        <p:spPr>
          <a:xfrm>
            <a:off x="412618" y="251201"/>
            <a:ext cx="10605890" cy="380298"/>
          </a:xfrm>
        </p:spPr>
        <p:txBody>
          <a:bodyPr/>
          <a:lstStyle/>
          <a:p>
            <a:r>
              <a:rPr lang="en-US" dirty="0"/>
              <a:t>Grant Requirements</a:t>
            </a:r>
          </a:p>
        </p:txBody>
      </p:sp>
      <p:sp>
        <p:nvSpPr>
          <p:cNvPr id="3" name="Content Placeholder 2">
            <a:extLst>
              <a:ext uri="{FF2B5EF4-FFF2-40B4-BE49-F238E27FC236}">
                <a16:creationId xmlns:a16="http://schemas.microsoft.com/office/drawing/2014/main" id="{581691F2-994E-B706-671A-1C8A51A0F650}"/>
              </a:ext>
            </a:extLst>
          </p:cNvPr>
          <p:cNvSpPr>
            <a:spLocks noGrp="1"/>
          </p:cNvSpPr>
          <p:nvPr>
            <p:ph idx="1"/>
          </p:nvPr>
        </p:nvSpPr>
        <p:spPr/>
        <p:txBody>
          <a:bodyPr vert="horz" lIns="91440" tIns="45720" rIns="91440" bIns="45720" rtlCol="0" anchor="t">
            <a:normAutofit/>
          </a:bodyPr>
          <a:lstStyle/>
          <a:p>
            <a:r>
              <a:rPr lang="en-US" sz="3600" dirty="0">
                <a:latin typeface="Arial"/>
                <a:cs typeface="Arial"/>
              </a:rPr>
              <a:t>Methodology</a:t>
            </a:r>
          </a:p>
          <a:p>
            <a:r>
              <a:rPr lang="en-US" sz="3600" dirty="0">
                <a:latin typeface="Arial"/>
                <a:cs typeface="Arial"/>
              </a:rPr>
              <a:t>Unique Entity Identifier</a:t>
            </a:r>
          </a:p>
          <a:p>
            <a:r>
              <a:rPr lang="en-US" sz="3600" dirty="0">
                <a:latin typeface="Arial"/>
                <a:cs typeface="Arial"/>
              </a:rPr>
              <a:t>Eligibility </a:t>
            </a:r>
          </a:p>
        </p:txBody>
      </p:sp>
    </p:spTree>
    <p:extLst>
      <p:ext uri="{BB962C8B-B14F-4D97-AF65-F5344CB8AC3E}">
        <p14:creationId xmlns:p14="http://schemas.microsoft.com/office/powerpoint/2010/main" val="2097598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BCD65-1981-E0E4-301C-F1D440658558}"/>
              </a:ext>
            </a:extLst>
          </p:cNvPr>
          <p:cNvSpPr>
            <a:spLocks noGrp="1"/>
          </p:cNvSpPr>
          <p:nvPr>
            <p:ph type="title"/>
          </p:nvPr>
        </p:nvSpPr>
        <p:spPr/>
        <p:txBody>
          <a:bodyPr/>
          <a:lstStyle/>
          <a:p>
            <a:r>
              <a:rPr lang="en-US" dirty="0"/>
              <a:t>Types of Grants</a:t>
            </a:r>
          </a:p>
        </p:txBody>
      </p:sp>
      <p:sp>
        <p:nvSpPr>
          <p:cNvPr id="5" name="TextBox 4">
            <a:extLst>
              <a:ext uri="{FF2B5EF4-FFF2-40B4-BE49-F238E27FC236}">
                <a16:creationId xmlns:a16="http://schemas.microsoft.com/office/drawing/2014/main" id="{D10A3E8A-49BF-CAFB-ABDD-B1B6224FB015}"/>
              </a:ext>
            </a:extLst>
          </p:cNvPr>
          <p:cNvSpPr txBox="1"/>
          <p:nvPr/>
        </p:nvSpPr>
        <p:spPr>
          <a:xfrm>
            <a:off x="412618" y="1091340"/>
            <a:ext cx="10723468" cy="4675319"/>
          </a:xfrm>
          <a:prstGeom prst="rect">
            <a:avLst/>
          </a:prstGeom>
          <a:noFill/>
        </p:spPr>
        <p:txBody>
          <a:bodyPr wrap="square">
            <a:spAutoFit/>
          </a:bodyPr>
          <a:lstStyle/>
          <a:p>
            <a:pPr marL="6350" marR="0" lvl="0" indent="-6350" algn="just" defTabSz="914400" rtl="0" eaLnBrk="1" fontAlgn="auto" latinLnBrk="0" hangingPunct="1">
              <a:lnSpc>
                <a:spcPct val="104000"/>
              </a:lnSpc>
              <a:spcBef>
                <a:spcPts val="0"/>
              </a:spcBef>
              <a:spcAft>
                <a:spcPts val="25"/>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Calibri" panose="020F0502020204030204" pitchFamily="34" charset="0"/>
                <a:cs typeface="Arial" panose="020B0604020202020204" pitchFamily="34" charset="0"/>
              </a:rPr>
              <a:t>State/Local/Other Grants. </a:t>
            </a:r>
            <a:r>
              <a:rPr kumimoji="0" lang="en-US" sz="2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Calibri" panose="020F0502020204030204" pitchFamily="34" charset="0"/>
                <a:cs typeface="Arial" panose="020B0604020202020204" pitchFamily="34" charset="0"/>
              </a:rPr>
              <a:t>State,</a:t>
            </a:r>
            <a:r>
              <a:rPr kumimoji="0" lang="en-US" sz="24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Calibri" panose="020F0502020204030204" pitchFamily="34" charset="0"/>
                <a:cs typeface="Arial" panose="020B0604020202020204" pitchFamily="34" charset="0"/>
              </a:rPr>
              <a:t>Local, and national foundations offer funding opportunities, as do cities and counties. These opportunities are typically narrowly focused on a specific need. Awards are usually smaller than those available from the federal government.</a:t>
            </a:r>
            <a:r>
              <a:rPr kumimoji="0" lang="en-US" sz="24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Times New Roman" panose="02020603050405020304" pitchFamily="18" charset="0"/>
                <a:cs typeface="Arial" panose="020B0604020202020204" pitchFamily="34" charset="0"/>
              </a:rPr>
              <a:t>Federal/</a:t>
            </a:r>
            <a:r>
              <a:rPr lang="en-US" sz="2400" b="1"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State </a:t>
            </a:r>
            <a:r>
              <a:rPr kumimoji="0" lang="en-US" sz="24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Times New Roman" panose="02020603050405020304" pitchFamily="18" charset="0"/>
                <a:cs typeface="Arial" panose="020B0604020202020204" pitchFamily="34" charset="0"/>
              </a:rPr>
              <a:t>Grants</a:t>
            </a:r>
            <a:r>
              <a:rPr kumimoji="0" lang="en-US" sz="2400" b="1"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Times New Roman" panose="02020603050405020304" pitchFamily="18" charset="0"/>
                <a:cs typeface="Arial" panose="020B0604020202020204" pitchFamily="34" charset="0"/>
              </a:rPr>
              <a:t>These grants pass funds on to eligible subgrantee(s) to carry out the program, but the MDE is permitted to use some funds directly to administer the grant program.</a:t>
            </a:r>
            <a:endParaRPr kumimoji="0" lang="en-US" sz="2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Times New Roman" panose="02020603050405020304" pitchFamily="18" charset="0"/>
                <a:cs typeface="Arial" panose="020B0604020202020204" pitchFamily="34" charset="0"/>
              </a:rPr>
              <a:t>Direct Federal Grants. </a:t>
            </a:r>
            <a:r>
              <a:rPr kumimoji="0" lang="en-US" sz="2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Times New Roman" panose="02020603050405020304" pitchFamily="18" charset="0"/>
                <a:cs typeface="Arial" panose="020B0604020202020204" pitchFamily="34" charset="0"/>
              </a:rPr>
              <a:t>Federal agencies announce, award, and supervise all aspects of grant-funded projects. Federal opportunities are typically the largest awards available. </a:t>
            </a:r>
            <a:endParaRPr kumimoji="0" lang="en-US" sz="2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578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2600-1EAA-A341-B94E-BB77F1B0FB6C}"/>
              </a:ext>
            </a:extLst>
          </p:cNvPr>
          <p:cNvSpPr>
            <a:spLocks noGrp="1"/>
          </p:cNvSpPr>
          <p:nvPr>
            <p:ph type="title"/>
          </p:nvPr>
        </p:nvSpPr>
        <p:spPr/>
        <p:txBody>
          <a:bodyPr/>
          <a:lstStyle/>
          <a:p>
            <a:r>
              <a:rPr lang="en-US" dirty="0"/>
              <a:t>Grant Disbursement Methods</a:t>
            </a:r>
          </a:p>
        </p:txBody>
      </p:sp>
      <p:sp>
        <p:nvSpPr>
          <p:cNvPr id="4" name="Text Placeholder 1">
            <a:extLst>
              <a:ext uri="{FF2B5EF4-FFF2-40B4-BE49-F238E27FC236}">
                <a16:creationId xmlns:a16="http://schemas.microsoft.com/office/drawing/2014/main" id="{6F197113-9EC8-4EE0-AE54-66640EAD21C6}"/>
              </a:ext>
            </a:extLst>
          </p:cNvPr>
          <p:cNvSpPr txBox="1">
            <a:spLocks/>
          </p:cNvSpPr>
          <p:nvPr/>
        </p:nvSpPr>
        <p:spPr>
          <a:xfrm>
            <a:off x="517236" y="887801"/>
            <a:ext cx="10094169" cy="577774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800"/>
              </a:spcAft>
              <a:buClr>
                <a:srgbClr val="00000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Calibri" panose="020F0502020204030204" pitchFamily="34" charset="0"/>
                <a:cs typeface="Arial" panose="020B0604020202020204" pitchFamily="34" charset="0"/>
              </a:rPr>
              <a:t>There are two (2) methods of procuring grants: Request for Application and Request for Proposal </a:t>
            </a:r>
          </a:p>
          <a:p>
            <a:pPr marL="228600" marR="0" lvl="0" indent="-228600" algn="l" defTabSz="914400" rtl="0" eaLnBrk="1" fontAlgn="auto" latinLnBrk="0" hangingPunct="1">
              <a:lnSpc>
                <a:spcPct val="100000"/>
              </a:lnSpc>
              <a:spcBef>
                <a:spcPts val="1000"/>
              </a:spcBef>
              <a:spcAft>
                <a:spcPts val="1800"/>
              </a:spcAft>
              <a:buClr>
                <a:srgbClr val="000000"/>
              </a:buClr>
              <a:buSzTx/>
              <a:buFont typeface="Wingdings" panose="05000000000000000000" pitchFamily="2" charset="2"/>
              <a:buChar char="Ø"/>
              <a:tabLst/>
              <a:defRPr/>
            </a:pPr>
            <a:r>
              <a:rPr kumimoji="0" lang="en-US" sz="24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Request for Application – </a:t>
            </a:r>
            <a:r>
              <a:rPr kumimoji="0" lang="en-US" sz="2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Program creates an application of questions to obtain required eligibility information.</a:t>
            </a:r>
          </a:p>
          <a:p>
            <a:pPr marL="228600" marR="0" lvl="0" indent="-228600" algn="l" defTabSz="914400" rtl="0" eaLnBrk="1" fontAlgn="auto" latinLnBrk="0" hangingPunct="1">
              <a:lnSpc>
                <a:spcPct val="100000"/>
              </a:lnSpc>
              <a:spcBef>
                <a:spcPts val="1000"/>
              </a:spcBef>
              <a:spcAft>
                <a:spcPts val="1800"/>
              </a:spcAft>
              <a:buClr>
                <a:srgbClr val="000000"/>
              </a:buClr>
              <a:buSzTx/>
              <a:buFont typeface="Wingdings" panose="05000000000000000000" pitchFamily="2" charset="2"/>
              <a:buChar char="Ø"/>
              <a:tabLst/>
              <a:defRPr/>
            </a:pPr>
            <a:r>
              <a:rPr kumimoji="0" lang="en-US" sz="24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Request for Proposal – </a:t>
            </a:r>
            <a:r>
              <a:rPr kumimoji="0" lang="en-US" sz="2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Program requests a plan-of-action to review implementation of how the work will be accomplished.   </a:t>
            </a:r>
          </a:p>
          <a:p>
            <a:pPr marL="0" marR="0" lvl="0" indent="0" algn="l" defTabSz="914400" rtl="0" eaLnBrk="1" fontAlgn="auto" latinLnBrk="0" hangingPunct="1">
              <a:lnSpc>
                <a:spcPct val="100000"/>
              </a:lnSpc>
              <a:spcBef>
                <a:spcPts val="1000"/>
              </a:spcBef>
              <a:spcAft>
                <a:spcPts val="1800"/>
              </a:spcAft>
              <a:buClr>
                <a:srgbClr val="000000"/>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90747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F4AE-5AB8-C5E2-BC56-DE37EBCE7798}"/>
              </a:ext>
            </a:extLst>
          </p:cNvPr>
          <p:cNvSpPr>
            <a:spLocks noGrp="1"/>
          </p:cNvSpPr>
          <p:nvPr>
            <p:ph type="title"/>
          </p:nvPr>
        </p:nvSpPr>
        <p:spPr>
          <a:xfrm>
            <a:off x="412618" y="251201"/>
            <a:ext cx="10605890" cy="380298"/>
          </a:xfrm>
        </p:spPr>
        <p:txBody>
          <a:bodyPr/>
          <a:lstStyle/>
          <a:p>
            <a:r>
              <a:rPr lang="en-US" dirty="0"/>
              <a:t>Grant Disbursements</a:t>
            </a:r>
          </a:p>
        </p:txBody>
      </p:sp>
      <p:sp>
        <p:nvSpPr>
          <p:cNvPr id="3" name="Content Placeholder 2">
            <a:extLst>
              <a:ext uri="{FF2B5EF4-FFF2-40B4-BE49-F238E27FC236}">
                <a16:creationId xmlns:a16="http://schemas.microsoft.com/office/drawing/2014/main" id="{1095325B-C010-B853-74DD-63A969C331F2}"/>
              </a:ext>
            </a:extLst>
          </p:cNvPr>
          <p:cNvSpPr>
            <a:spLocks noGrp="1"/>
          </p:cNvSpPr>
          <p:nvPr>
            <p:ph idx="1"/>
          </p:nvPr>
        </p:nvSpPr>
        <p:spPr/>
        <p:txBody>
          <a:bodyPr>
            <a:normAutofit fontScale="92500" lnSpcReduction="10000"/>
          </a:bodyPr>
          <a:lstStyle/>
          <a:p>
            <a:pPr>
              <a:lnSpc>
                <a:spcPct val="100000"/>
              </a:lnSpc>
              <a:spcAft>
                <a:spcPts val="1800"/>
              </a:spcAft>
              <a:buClr>
                <a:schemeClr val="tx1"/>
              </a:buClr>
            </a:pPr>
            <a:r>
              <a:rPr lang="en-US" sz="2800" b="1" dirty="0">
                <a:latin typeface="Arial"/>
                <a:cs typeface="Arial"/>
              </a:rPr>
              <a:t>Formula/Priority Grants </a:t>
            </a:r>
            <a:r>
              <a:rPr lang="en-US" sz="2800" dirty="0">
                <a:latin typeface="Arial"/>
                <a:cs typeface="Arial"/>
              </a:rPr>
              <a:t>– (RFA) Awards based on a predetermined formula or eligibility established by law usin</a:t>
            </a:r>
            <a:r>
              <a:rPr lang="en-US" dirty="0">
                <a:latin typeface="Arial"/>
                <a:cs typeface="Arial"/>
              </a:rPr>
              <a:t>g priority points </a:t>
            </a:r>
            <a:r>
              <a:rPr lang="en-US" sz="2800" dirty="0">
                <a:latin typeface="Arial"/>
                <a:cs typeface="Arial"/>
              </a:rPr>
              <a:t>and the certain required forms </a:t>
            </a:r>
            <a:r>
              <a:rPr lang="en-US" dirty="0">
                <a:latin typeface="Arial"/>
                <a:cs typeface="Arial"/>
              </a:rPr>
              <a:t>are</a:t>
            </a:r>
            <a:r>
              <a:rPr lang="en-US" sz="2800" dirty="0">
                <a:latin typeface="Arial"/>
                <a:cs typeface="Arial"/>
              </a:rPr>
              <a:t> due after the awarding of the grant funds</a:t>
            </a:r>
          </a:p>
          <a:p>
            <a:pPr>
              <a:lnSpc>
                <a:spcPct val="100000"/>
              </a:lnSpc>
              <a:spcAft>
                <a:spcPts val="1800"/>
              </a:spcAft>
              <a:buClr>
                <a:schemeClr val="tx1"/>
              </a:buClr>
            </a:pPr>
            <a:r>
              <a:rPr lang="en-US" sz="2800" b="1" dirty="0">
                <a:latin typeface="Arial"/>
                <a:cs typeface="Arial"/>
              </a:rPr>
              <a:t>Educator in Residence </a:t>
            </a:r>
            <a:r>
              <a:rPr lang="en-US" sz="2800" dirty="0">
                <a:latin typeface="Arial"/>
                <a:cs typeface="Arial"/>
              </a:rPr>
              <a:t>– (RFA) Competitive awards based on the review and selection process of an application.</a:t>
            </a:r>
          </a:p>
          <a:p>
            <a:pPr>
              <a:lnSpc>
                <a:spcPct val="100000"/>
              </a:lnSpc>
              <a:spcAft>
                <a:spcPts val="1800"/>
              </a:spcAft>
              <a:buClr>
                <a:schemeClr val="tx1"/>
              </a:buClr>
            </a:pPr>
            <a:r>
              <a:rPr lang="en-US" sz="2800" b="1" dirty="0">
                <a:latin typeface="Arial"/>
                <a:cs typeface="Arial"/>
              </a:rPr>
              <a:t>Competitive Grants </a:t>
            </a:r>
            <a:r>
              <a:rPr lang="en-US" sz="2800" dirty="0">
                <a:latin typeface="Arial"/>
                <a:cs typeface="Arial"/>
              </a:rPr>
              <a:t>– (RFP) Competitive awards based on the review and selection process of a proposal.</a:t>
            </a:r>
          </a:p>
          <a:p>
            <a:pPr>
              <a:lnSpc>
                <a:spcPct val="100000"/>
              </a:lnSpc>
              <a:spcAft>
                <a:spcPts val="1800"/>
              </a:spcAft>
              <a:buClr>
                <a:schemeClr val="tx1"/>
              </a:buClr>
            </a:pPr>
            <a:r>
              <a:rPr lang="en-US" sz="2800" b="1" dirty="0">
                <a:latin typeface="Arial"/>
                <a:cs typeface="Arial"/>
              </a:rPr>
              <a:t>Discretionary Grants </a:t>
            </a:r>
            <a:r>
              <a:rPr lang="en-US" sz="2800" dirty="0">
                <a:latin typeface="Arial"/>
                <a:cs typeface="Arial"/>
              </a:rPr>
              <a:t>– (RFP/A) </a:t>
            </a:r>
            <a:r>
              <a:rPr lang="en-US" dirty="0">
                <a:latin typeface="Arial"/>
                <a:cs typeface="Arial"/>
              </a:rPr>
              <a:t>A</a:t>
            </a:r>
            <a:r>
              <a:rPr lang="en-US" sz="2800" dirty="0">
                <a:latin typeface="Arial"/>
                <a:cs typeface="Arial"/>
              </a:rPr>
              <a:t>wards based on eligibility and a specialized population. </a:t>
            </a:r>
            <a:endParaRPr lang="en-US" dirty="0"/>
          </a:p>
        </p:txBody>
      </p:sp>
    </p:spTree>
    <p:extLst>
      <p:ext uri="{BB962C8B-B14F-4D97-AF65-F5344CB8AC3E}">
        <p14:creationId xmlns:p14="http://schemas.microsoft.com/office/powerpoint/2010/main" val="1271273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2ABEF-2ACB-A0B1-0B9C-7884BAADEB61}"/>
              </a:ext>
            </a:extLst>
          </p:cNvPr>
          <p:cNvSpPr>
            <a:spLocks noGrp="1"/>
          </p:cNvSpPr>
          <p:nvPr>
            <p:ph type="title"/>
          </p:nvPr>
        </p:nvSpPr>
        <p:spPr>
          <a:xfrm>
            <a:off x="509437" y="275585"/>
            <a:ext cx="10605890" cy="380298"/>
          </a:xfrm>
        </p:spPr>
        <p:txBody>
          <a:bodyPr/>
          <a:lstStyle/>
          <a:p>
            <a:r>
              <a:rPr lang="en-US" dirty="0"/>
              <a:t>Grant Disbursement (Cont.)</a:t>
            </a:r>
          </a:p>
        </p:txBody>
      </p:sp>
      <p:sp>
        <p:nvSpPr>
          <p:cNvPr id="3" name="Content Placeholder 2">
            <a:extLst>
              <a:ext uri="{FF2B5EF4-FFF2-40B4-BE49-F238E27FC236}">
                <a16:creationId xmlns:a16="http://schemas.microsoft.com/office/drawing/2014/main" id="{8E2273CD-6505-9B3A-2388-F8F6A03934BC}"/>
              </a:ext>
            </a:extLst>
          </p:cNvPr>
          <p:cNvSpPr>
            <a:spLocks noGrp="1"/>
          </p:cNvSpPr>
          <p:nvPr>
            <p:ph idx="1"/>
          </p:nvPr>
        </p:nvSpPr>
        <p:spPr/>
        <p:txBody>
          <a:bodyPr/>
          <a:lstStyle/>
          <a:p>
            <a:pPr>
              <a:buFont typeface="Wingdings" panose="05000000000000000000" pitchFamily="2" charset="2"/>
              <a:buChar char="Ø"/>
            </a:pPr>
            <a:r>
              <a:rPr lang="en-US" dirty="0"/>
              <a:t> </a:t>
            </a:r>
            <a:r>
              <a:rPr lang="en-US" sz="3200" dirty="0"/>
              <a:t>Formula Grants  </a:t>
            </a:r>
          </a:p>
          <a:p>
            <a:pPr lvl="2">
              <a:buFont typeface="Wingdings" panose="05000000000000000000" pitchFamily="2" charset="2"/>
              <a:buChar char="ü"/>
            </a:pPr>
            <a:r>
              <a:rPr lang="en-US" sz="3200" dirty="0"/>
              <a:t>Application </a:t>
            </a:r>
          </a:p>
          <a:p>
            <a:pPr lvl="2">
              <a:buFont typeface="Wingdings" panose="05000000000000000000" pitchFamily="2" charset="2"/>
              <a:buChar char="ü"/>
            </a:pPr>
            <a:r>
              <a:rPr lang="en-US" sz="3200" dirty="0"/>
              <a:t>All subgrantees awarded meeting eligibility </a:t>
            </a:r>
          </a:p>
          <a:p>
            <a:pPr lvl="2">
              <a:buFont typeface="Wingdings" panose="05000000000000000000" pitchFamily="2" charset="2"/>
              <a:buChar char="ü"/>
            </a:pPr>
            <a:r>
              <a:rPr lang="en-US" sz="3200" dirty="0"/>
              <a:t>Program review</a:t>
            </a:r>
          </a:p>
        </p:txBody>
      </p:sp>
    </p:spTree>
    <p:extLst>
      <p:ext uri="{BB962C8B-B14F-4D97-AF65-F5344CB8AC3E}">
        <p14:creationId xmlns:p14="http://schemas.microsoft.com/office/powerpoint/2010/main" val="1717616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7A082-BC52-2190-7C11-DA0C8CB5EEBA}"/>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003B71"/>
                </a:solidFill>
                <a:effectLst/>
                <a:uLnTx/>
                <a:uFillTx/>
                <a:latin typeface="Arial" panose="020B0604020202020204" pitchFamily="34" charset="0"/>
                <a:ea typeface="+mj-ea"/>
                <a:cs typeface="Arial" panose="020B0604020202020204" pitchFamily="34" charset="0"/>
              </a:rPr>
              <a:t>Grant Disbursement (Cont.)</a:t>
            </a:r>
            <a:endParaRPr lang="en-US" dirty="0"/>
          </a:p>
        </p:txBody>
      </p:sp>
      <p:sp>
        <p:nvSpPr>
          <p:cNvPr id="3" name="Content Placeholder 2">
            <a:extLst>
              <a:ext uri="{FF2B5EF4-FFF2-40B4-BE49-F238E27FC236}">
                <a16:creationId xmlns:a16="http://schemas.microsoft.com/office/drawing/2014/main" id="{D28CA979-EA03-900C-426C-404DC4EDDD24}"/>
              </a:ext>
            </a:extLst>
          </p:cNvPr>
          <p:cNvSpPr>
            <a:spLocks noGrp="1"/>
          </p:cNvSpPr>
          <p:nvPr>
            <p:ph idx="1"/>
          </p:nvPr>
        </p:nvSpPr>
        <p:spPr/>
        <p:txBody>
          <a:bodyPr>
            <a:normAutofit lnSpcReduction="10000"/>
          </a:bodyPr>
          <a:lstStyle/>
          <a:p>
            <a:pPr marL="228600" marR="0" lvl="0" indent="-22860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Priority Grants  </a:t>
            </a:r>
          </a:p>
          <a:p>
            <a:pPr marL="1143000" marR="0" lvl="2" indent="-2286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Application </a:t>
            </a:r>
          </a:p>
          <a:p>
            <a:pPr marL="1143000" marR="0" lvl="2" indent="-2286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Points/priority required, if funds are limited</a:t>
            </a:r>
          </a:p>
          <a:p>
            <a:pPr marL="1143000" marR="0" lvl="2" indent="-2286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Program review</a:t>
            </a:r>
          </a:p>
          <a:p>
            <a:pPr marL="1143000" marR="0" lvl="2" indent="-2286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Subgrantee(s) must meet eligibility</a:t>
            </a:r>
          </a:p>
          <a:p>
            <a:pPr marL="1143000" marR="0" lvl="2" indent="-2286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All awarded or award highest to lowest priority score</a:t>
            </a:r>
          </a:p>
          <a:p>
            <a:pPr marL="1143000" marR="0" lvl="2" indent="-2286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Funds remaining can be distributed based upon methodology</a:t>
            </a:r>
          </a:p>
        </p:txBody>
      </p:sp>
    </p:spTree>
    <p:extLst>
      <p:ext uri="{BB962C8B-B14F-4D97-AF65-F5344CB8AC3E}">
        <p14:creationId xmlns:p14="http://schemas.microsoft.com/office/powerpoint/2010/main" val="69077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F966B-20C8-9066-316E-196F2A9F9A00}"/>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003B71"/>
                </a:solidFill>
                <a:effectLst/>
                <a:uLnTx/>
                <a:uFillTx/>
                <a:latin typeface="Arial" panose="020B0604020202020204" pitchFamily="34" charset="0"/>
                <a:ea typeface="+mj-ea"/>
                <a:cs typeface="Arial" panose="020B0604020202020204" pitchFamily="34" charset="0"/>
              </a:rPr>
              <a:t>Grant Disbursement (Cont.)</a:t>
            </a:r>
            <a:endParaRPr lang="en-US" dirty="0"/>
          </a:p>
        </p:txBody>
      </p:sp>
      <p:sp>
        <p:nvSpPr>
          <p:cNvPr id="3" name="Content Placeholder 2">
            <a:extLst>
              <a:ext uri="{FF2B5EF4-FFF2-40B4-BE49-F238E27FC236}">
                <a16:creationId xmlns:a16="http://schemas.microsoft.com/office/drawing/2014/main" id="{E530D6C9-65ED-00FD-3F7D-F9876DFCA1E6}"/>
              </a:ext>
            </a:extLst>
          </p:cNvPr>
          <p:cNvSpPr>
            <a:spLocks noGrp="1"/>
          </p:cNvSpPr>
          <p:nvPr>
            <p:ph idx="1"/>
          </p:nvPr>
        </p:nvSpPr>
        <p:spPr/>
        <p:txBody>
          <a:bodyPr/>
          <a:lstStyle/>
          <a:p>
            <a:pPr marL="228600" marR="0" lvl="0" indent="-22860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lang="en-US" sz="3200" dirty="0"/>
              <a:t>Competitive</a:t>
            </a:r>
            <a:r>
              <a:rPr kumimoji="0" lang="en-US"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Grants  </a:t>
            </a:r>
          </a:p>
          <a:p>
            <a:pPr marL="1143000" marR="0" lvl="2" indent="-2286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en-US" sz="3200" dirty="0"/>
              <a:t>Proposal</a:t>
            </a:r>
            <a:endParaRPr kumimoji="0" lang="en-US"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1143000" marR="0" lvl="2" indent="-2286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en-US"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Subgrantee(s) must meet eligibility</a:t>
            </a:r>
          </a:p>
          <a:p>
            <a:pPr marL="1143000" marR="0" lvl="2" indent="-2286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en-US" sz="3200" dirty="0"/>
              <a:t>Evaluation required</a:t>
            </a:r>
            <a:endParaRPr kumimoji="0" lang="en-US"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1143000" marR="0" lvl="2" indent="-2286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en-US" sz="3200" dirty="0"/>
              <a:t>Selection based on a</a:t>
            </a:r>
            <a:r>
              <a:rPr kumimoji="0" lang="en-US"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100-point scoring criteria </a:t>
            </a:r>
          </a:p>
          <a:p>
            <a:pPr marL="1143000" marR="0" lvl="2" indent="-2286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en-US" sz="3200" dirty="0"/>
              <a:t>Awards </a:t>
            </a:r>
            <a:r>
              <a:rPr kumimoji="0" lang="en-US"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from highest to lowest score</a:t>
            </a:r>
          </a:p>
          <a:p>
            <a:pPr marL="914400" marR="0" lvl="2" indent="0" algn="l" defTabSz="914400" rtl="0" eaLnBrk="1" fontAlgn="auto" latinLnBrk="0" hangingPunct="1">
              <a:lnSpc>
                <a:spcPct val="100000"/>
              </a:lnSpc>
              <a:spcBef>
                <a:spcPts val="600"/>
              </a:spcBef>
              <a:spcAft>
                <a:spcPts val="600"/>
              </a:spcAft>
              <a:buClrTx/>
              <a:buSzTx/>
              <a:buNone/>
              <a:tabLst/>
              <a:defRPr/>
            </a:pPr>
            <a:endParaRPr kumimoji="0" lang="en-US" sz="2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39954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D4F6B-5D28-6DFE-434D-49710672737B}"/>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003B71"/>
                </a:solidFill>
                <a:effectLst/>
                <a:uLnTx/>
                <a:uFillTx/>
                <a:latin typeface="Arial" panose="020B0604020202020204" pitchFamily="34" charset="0"/>
                <a:ea typeface="+mj-ea"/>
                <a:cs typeface="Arial" panose="020B0604020202020204" pitchFamily="34" charset="0"/>
              </a:rPr>
              <a:t>Grant Disbursement (Cont.)</a:t>
            </a:r>
            <a:endParaRPr lang="en-US" dirty="0"/>
          </a:p>
        </p:txBody>
      </p:sp>
      <p:sp>
        <p:nvSpPr>
          <p:cNvPr id="3" name="Content Placeholder 2">
            <a:extLst>
              <a:ext uri="{FF2B5EF4-FFF2-40B4-BE49-F238E27FC236}">
                <a16:creationId xmlns:a16="http://schemas.microsoft.com/office/drawing/2014/main" id="{F38768EC-542A-4467-7A8B-DE6DB88654B4}"/>
              </a:ext>
            </a:extLst>
          </p:cNvPr>
          <p:cNvSpPr>
            <a:spLocks noGrp="1"/>
          </p:cNvSpPr>
          <p:nvPr>
            <p:ph idx="1"/>
          </p:nvPr>
        </p:nvSpPr>
        <p:spPr/>
        <p:txBody>
          <a:bodyPr>
            <a:normAutofit fontScale="92500" lnSpcReduction="20000"/>
          </a:bodyPr>
          <a:lstStyle/>
          <a:p>
            <a:pPr marL="228600" marR="0" lvl="0" indent="-22860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lang="en-US" sz="2200" dirty="0"/>
              <a:t>Discretionary</a:t>
            </a:r>
            <a:r>
              <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Grants  </a:t>
            </a:r>
          </a:p>
          <a:p>
            <a:pPr marL="1143000" marR="0" lvl="2" indent="-2286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en-US" sz="2200" b="1" dirty="0"/>
              <a:t>Application</a:t>
            </a:r>
            <a:r>
              <a:rPr lang="en-US" sz="2200" dirty="0"/>
              <a:t> </a:t>
            </a:r>
          </a:p>
          <a:p>
            <a:pPr lvl="3">
              <a:buFont typeface="Wingdings" panose="05000000000000000000" pitchFamily="2" charset="2"/>
              <a:buChar char="ü"/>
              <a:defRPr/>
            </a:pPr>
            <a:r>
              <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Subgrantee(s) must meet eligibility</a:t>
            </a:r>
          </a:p>
          <a:p>
            <a:pPr lvl="3">
              <a:buFont typeface="Wingdings" panose="05000000000000000000" pitchFamily="2" charset="2"/>
              <a:buChar char="ü"/>
              <a:defRPr/>
            </a:pPr>
            <a:r>
              <a:rPr lang="en-US" sz="2200" dirty="0"/>
              <a:t>Pre-review required</a:t>
            </a:r>
            <a:endPar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lvl="3">
              <a:buFont typeface="Wingdings" panose="05000000000000000000" pitchFamily="2" charset="2"/>
              <a:buChar char="ü"/>
              <a:defRPr/>
            </a:pPr>
            <a:r>
              <a:rPr lang="en-US" sz="2200" dirty="0"/>
              <a:t>Selection based priority </a:t>
            </a:r>
            <a:r>
              <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scoring</a:t>
            </a:r>
          </a:p>
          <a:p>
            <a:pPr lvl="3">
              <a:buFont typeface="Wingdings" panose="05000000000000000000" pitchFamily="2" charset="2"/>
              <a:buChar char="ü"/>
              <a:defRPr/>
            </a:pPr>
            <a:r>
              <a:rPr lang="en-US" sz="2200" dirty="0"/>
              <a:t>Awards </a:t>
            </a:r>
            <a:r>
              <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based on priority</a:t>
            </a:r>
          </a:p>
          <a:p>
            <a:pPr lvl="2">
              <a:buFont typeface="Wingdings" panose="05000000000000000000" pitchFamily="2" charset="2"/>
              <a:buChar char="ü"/>
              <a:defRPr/>
            </a:pPr>
            <a:r>
              <a:rPr lang="en-US" sz="2200" b="1" dirty="0"/>
              <a:t>Proposal</a:t>
            </a:r>
          </a:p>
          <a:p>
            <a:pPr lvl="3">
              <a:buFont typeface="Wingdings" panose="05000000000000000000" pitchFamily="2" charset="2"/>
              <a:buChar char="ü"/>
              <a:defRPr/>
            </a:pPr>
            <a:r>
              <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Subgrantee(s) must meet eligibility </a:t>
            </a:r>
          </a:p>
          <a:p>
            <a:pPr lvl="3">
              <a:buFont typeface="Wingdings" panose="05000000000000000000" pitchFamily="2" charset="2"/>
              <a:buChar char="ü"/>
              <a:defRPr/>
            </a:pPr>
            <a:r>
              <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Evaluation required</a:t>
            </a:r>
          </a:p>
          <a:p>
            <a:pPr lvl="3">
              <a:buFont typeface="Wingdings" panose="05000000000000000000" pitchFamily="2" charset="2"/>
              <a:buChar char="ü"/>
              <a:defRPr/>
            </a:pPr>
            <a:r>
              <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Selection based on 100-point scoring criteria </a:t>
            </a:r>
          </a:p>
          <a:p>
            <a:pPr lvl="3">
              <a:buFont typeface="Wingdings" panose="05000000000000000000" pitchFamily="2" charset="2"/>
              <a:buChar char="ü"/>
              <a:defRPr/>
            </a:pPr>
            <a:r>
              <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Awards based on highest to lowest score</a:t>
            </a:r>
          </a:p>
          <a:p>
            <a:pPr marL="1143000" marR="0" lvl="2" indent="-2286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endParaRPr kumimoji="0" lang="en-US" sz="2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611720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85844-AC3D-2941-10F8-D80C12E217AE}"/>
              </a:ext>
            </a:extLst>
          </p:cNvPr>
          <p:cNvSpPr>
            <a:spLocks noGrp="1"/>
          </p:cNvSpPr>
          <p:nvPr>
            <p:ph type="title"/>
          </p:nvPr>
        </p:nvSpPr>
        <p:spPr/>
        <p:txBody>
          <a:bodyPr/>
          <a:lstStyle/>
          <a:p>
            <a:r>
              <a:rPr lang="en-US" dirty="0"/>
              <a:t>Evaluation Process</a:t>
            </a:r>
          </a:p>
        </p:txBody>
      </p:sp>
      <p:sp>
        <p:nvSpPr>
          <p:cNvPr id="3" name="Content Placeholder 2">
            <a:extLst>
              <a:ext uri="{FF2B5EF4-FFF2-40B4-BE49-F238E27FC236}">
                <a16:creationId xmlns:a16="http://schemas.microsoft.com/office/drawing/2014/main" id="{EDF2E70D-DCD7-67F1-7091-586A5E61790A}"/>
              </a:ext>
            </a:extLst>
          </p:cNvPr>
          <p:cNvSpPr>
            <a:spLocks noGrp="1"/>
          </p:cNvSpPr>
          <p:nvPr>
            <p:ph idx="1"/>
          </p:nvPr>
        </p:nvSpPr>
        <p:spPr/>
        <p:txBody>
          <a:bodyPr/>
          <a:lstStyle/>
          <a:p>
            <a:endParaRPr lang="en-US" dirty="0"/>
          </a:p>
          <a:p>
            <a:endParaRPr lang="en-US" dirty="0"/>
          </a:p>
          <a:p>
            <a:endParaRPr lang="en-US" dirty="0"/>
          </a:p>
          <a:p>
            <a:pPr marL="0" indent="0" algn="ctr">
              <a:buNone/>
            </a:pPr>
            <a:r>
              <a:rPr lang="en-US" sz="4000" b="1" dirty="0"/>
              <a:t>When to review or evaluate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6558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heel(1)">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FA50-6086-8A4F-99F6-6737B35FFBC4}"/>
              </a:ext>
            </a:extLst>
          </p:cNvPr>
          <p:cNvSpPr>
            <a:spLocks noGrp="1"/>
          </p:cNvSpPr>
          <p:nvPr>
            <p:ph type="title"/>
          </p:nvPr>
        </p:nvSpPr>
        <p:spPr/>
        <p:txBody>
          <a:bodyPr/>
          <a:lstStyle/>
          <a:p>
            <a:r>
              <a:rPr lang="en-US" dirty="0"/>
              <a:t>Mississippi Department of Education</a:t>
            </a:r>
          </a:p>
        </p:txBody>
      </p:sp>
      <p:sp>
        <p:nvSpPr>
          <p:cNvPr id="3" name="Slide Number Placeholder 2">
            <a:extLst>
              <a:ext uri="{FF2B5EF4-FFF2-40B4-BE49-F238E27FC236}">
                <a16:creationId xmlns:a16="http://schemas.microsoft.com/office/drawing/2014/main" id="{2204A568-B0BD-8645-A781-E5705AA4E542}"/>
              </a:ext>
            </a:extLst>
          </p:cNvPr>
          <p:cNvSpPr>
            <a:spLocks noGrp="1"/>
          </p:cNvSpPr>
          <p:nvPr>
            <p:ph type="sldNum" sz="quarter" idx="12"/>
          </p:nvPr>
        </p:nvSpPr>
        <p:spPr/>
        <p:txBody>
          <a:bodyPr/>
          <a:lstStyle/>
          <a:p>
            <a:fld id="{84E24DD3-0117-F947-8F74-C808912B5A2D}" type="slidenum">
              <a:rPr lang="en-US" smtClean="0"/>
              <a:pPr/>
              <a:t>2</a:t>
            </a:fld>
            <a:endParaRPr lang="en-US" dirty="0"/>
          </a:p>
        </p:txBody>
      </p:sp>
    </p:spTree>
    <p:extLst>
      <p:ext uri="{BB962C8B-B14F-4D97-AF65-F5344CB8AC3E}">
        <p14:creationId xmlns:p14="http://schemas.microsoft.com/office/powerpoint/2010/main" val="2655570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27E5-AC18-55B7-75B0-6756AA5F0008}"/>
              </a:ext>
            </a:extLst>
          </p:cNvPr>
          <p:cNvSpPr>
            <a:spLocks noGrp="1"/>
          </p:cNvSpPr>
          <p:nvPr>
            <p:ph type="title"/>
          </p:nvPr>
        </p:nvSpPr>
        <p:spPr/>
        <p:txBody>
          <a:bodyPr/>
          <a:lstStyle/>
          <a:p>
            <a:r>
              <a:rPr lang="en-US" dirty="0"/>
              <a:t>Evaluation process</a:t>
            </a:r>
          </a:p>
        </p:txBody>
      </p:sp>
      <p:sp>
        <p:nvSpPr>
          <p:cNvPr id="3" name="Content Placeholder 2">
            <a:extLst>
              <a:ext uri="{FF2B5EF4-FFF2-40B4-BE49-F238E27FC236}">
                <a16:creationId xmlns:a16="http://schemas.microsoft.com/office/drawing/2014/main" id="{0A3A6CCE-7F2F-892E-0E8E-C1E05CD637E8}"/>
              </a:ext>
            </a:extLst>
          </p:cNvPr>
          <p:cNvSpPr>
            <a:spLocks noGrp="1"/>
          </p:cNvSpPr>
          <p:nvPr>
            <p:ph idx="1"/>
          </p:nvPr>
        </p:nvSpPr>
        <p:spPr/>
        <p:txBody>
          <a:bodyPr/>
          <a:lstStyle/>
          <a:p>
            <a:pPr marL="0" indent="0">
              <a:buNone/>
            </a:pPr>
            <a:endParaRPr lang="en-US" dirty="0"/>
          </a:p>
          <a:p>
            <a:pPr marL="0" indent="0">
              <a:buNone/>
            </a:pPr>
            <a:r>
              <a:rPr lang="en-US" dirty="0"/>
              <a:t>Review </a:t>
            </a:r>
          </a:p>
          <a:p>
            <a:pPr lvl="1"/>
            <a:r>
              <a:rPr lang="en-US" dirty="0"/>
              <a:t>Request for Applications  </a:t>
            </a:r>
          </a:p>
          <a:p>
            <a:pPr lvl="1"/>
            <a:r>
              <a:rPr lang="en-US" dirty="0"/>
              <a:t>At least three (3) reviewers</a:t>
            </a:r>
          </a:p>
          <a:p>
            <a:pPr lvl="1"/>
            <a:r>
              <a:rPr lang="en-US" dirty="0"/>
              <a:t>Complete an eligibility checklist</a:t>
            </a:r>
          </a:p>
          <a:p>
            <a:endParaRPr lang="en-US" dirty="0"/>
          </a:p>
        </p:txBody>
      </p:sp>
    </p:spTree>
    <p:extLst>
      <p:ext uri="{BB962C8B-B14F-4D97-AF65-F5344CB8AC3E}">
        <p14:creationId xmlns:p14="http://schemas.microsoft.com/office/powerpoint/2010/main" val="712218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C90FC-B711-A3C3-67B7-636CBAAA5BA8}"/>
              </a:ext>
            </a:extLst>
          </p:cNvPr>
          <p:cNvSpPr>
            <a:spLocks noGrp="1"/>
          </p:cNvSpPr>
          <p:nvPr>
            <p:ph type="title"/>
          </p:nvPr>
        </p:nvSpPr>
        <p:spPr/>
        <p:txBody>
          <a:bodyPr/>
          <a:lstStyle/>
          <a:p>
            <a:r>
              <a:rPr lang="en-US" dirty="0"/>
              <a:t>Evaluation Process</a:t>
            </a:r>
          </a:p>
        </p:txBody>
      </p:sp>
      <p:sp>
        <p:nvSpPr>
          <p:cNvPr id="3" name="Content Placeholder 2">
            <a:extLst>
              <a:ext uri="{FF2B5EF4-FFF2-40B4-BE49-F238E27FC236}">
                <a16:creationId xmlns:a16="http://schemas.microsoft.com/office/drawing/2014/main" id="{B66207B3-625F-02BC-631B-6E0AD27F443D}"/>
              </a:ext>
            </a:extLst>
          </p:cNvPr>
          <p:cNvSpPr>
            <a:spLocks noGrp="1"/>
          </p:cNvSpPr>
          <p:nvPr>
            <p:ph idx="1"/>
          </p:nvPr>
        </p:nvSpPr>
        <p:spPr/>
        <p:txBody>
          <a:bodyPr/>
          <a:lstStyle/>
          <a:p>
            <a:endParaRPr lang="en-US" dirty="0"/>
          </a:p>
          <a:p>
            <a:pPr marL="0" indent="0">
              <a:buNone/>
            </a:pPr>
            <a:r>
              <a:rPr lang="en-US" dirty="0"/>
              <a:t>Evaluation </a:t>
            </a:r>
          </a:p>
          <a:p>
            <a:pPr lvl="1"/>
            <a:r>
              <a:rPr lang="en-US" dirty="0"/>
              <a:t>Request for Proposal</a:t>
            </a:r>
          </a:p>
          <a:p>
            <a:pPr lvl="1"/>
            <a:r>
              <a:rPr lang="en-US" dirty="0"/>
              <a:t>At least five (5) evaluators</a:t>
            </a:r>
          </a:p>
          <a:p>
            <a:pPr lvl="1"/>
            <a:r>
              <a:rPr lang="en-US" dirty="0"/>
              <a:t>Complete a rubric</a:t>
            </a:r>
          </a:p>
          <a:p>
            <a:pPr lvl="1"/>
            <a:r>
              <a:rPr lang="en-US" dirty="0"/>
              <a:t>Majority external of the awarding office</a:t>
            </a:r>
          </a:p>
        </p:txBody>
      </p:sp>
    </p:spTree>
    <p:extLst>
      <p:ext uri="{BB962C8B-B14F-4D97-AF65-F5344CB8AC3E}">
        <p14:creationId xmlns:p14="http://schemas.microsoft.com/office/powerpoint/2010/main" val="3586151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2600-1EAA-A341-B94E-BB77F1B0FB6C}"/>
              </a:ext>
            </a:extLst>
          </p:cNvPr>
          <p:cNvSpPr>
            <a:spLocks noGrp="1"/>
          </p:cNvSpPr>
          <p:nvPr>
            <p:ph type="title"/>
          </p:nvPr>
        </p:nvSpPr>
        <p:spPr>
          <a:xfrm>
            <a:off x="503416" y="236906"/>
            <a:ext cx="10605890" cy="380298"/>
          </a:xfrm>
        </p:spPr>
        <p:txBody>
          <a:bodyPr/>
          <a:lstStyle/>
          <a:p>
            <a:r>
              <a:rPr lang="en-US" dirty="0"/>
              <a:t>Grant</a:t>
            </a:r>
            <a:r>
              <a:rPr lang="en-US" sz="2800" dirty="0"/>
              <a:t> </a:t>
            </a:r>
            <a:r>
              <a:rPr lang="en-US" dirty="0"/>
              <a:t>Award</a:t>
            </a:r>
          </a:p>
        </p:txBody>
      </p:sp>
      <p:sp>
        <p:nvSpPr>
          <p:cNvPr id="4" name="Text Placeholder 1">
            <a:extLst>
              <a:ext uri="{FF2B5EF4-FFF2-40B4-BE49-F238E27FC236}">
                <a16:creationId xmlns:a16="http://schemas.microsoft.com/office/drawing/2014/main" id="{36DC3E6F-CE13-49BC-8CF4-5CAD12BCFD02}"/>
              </a:ext>
            </a:extLst>
          </p:cNvPr>
          <p:cNvSpPr txBox="1">
            <a:spLocks/>
          </p:cNvSpPr>
          <p:nvPr/>
        </p:nvSpPr>
        <p:spPr>
          <a:xfrm>
            <a:off x="864209" y="1394065"/>
            <a:ext cx="9884304" cy="378178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342900" algn="l" defTabSz="457200" rtl="0" eaLnBrk="1" hangingPunct="1">
              <a:lnSpc>
                <a:spcPct val="115000"/>
              </a:lnSpc>
              <a:spcBef>
                <a:spcPts val="0"/>
              </a:spcBef>
              <a:spcAft>
                <a:spcPts val="1600"/>
              </a:spcAft>
              <a:buClr>
                <a:schemeClr val="dk2"/>
              </a:buClr>
              <a:buSzPct val="100000"/>
              <a:buFont typeface="Arial" charset="0"/>
              <a:buChar char="•"/>
              <a:tabLst>
                <a:tab pos="457200" algn="l"/>
              </a:tabLst>
              <a:defRPr sz="2400" b="0" i="0" u="none" strike="noStrike" cap="none">
                <a:solidFill>
                  <a:schemeClr val="accent3">
                    <a:lumMod val="50000"/>
                  </a:schemeClr>
                </a:solidFill>
                <a:latin typeface="Arial"/>
                <a:ea typeface="Arial"/>
                <a:cs typeface="Arial"/>
                <a:sym typeface="Arial"/>
              </a:defRPr>
            </a:lvl1pPr>
            <a:lvl2pPr marR="0" lvl="1"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2pPr>
            <a:lvl3pPr marR="0" lvl="2"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3pPr>
            <a:lvl4pPr marR="0" lvl="3"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4pPr>
            <a:lvl5pPr marR="0" lvl="4"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5pPr>
            <a:lvl6pPr marR="0" lvl="5"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pPr marL="0" marR="0" lvl="0" indent="0" algn="l" defTabSz="457200" rtl="0" eaLnBrk="1" fontAlgn="auto" latinLnBrk="0" hangingPunct="1">
              <a:lnSpc>
                <a:spcPct val="115000"/>
              </a:lnSpc>
              <a:spcBef>
                <a:spcPts val="0"/>
              </a:spcBef>
              <a:spcAft>
                <a:spcPts val="1600"/>
              </a:spcAft>
              <a:buClr>
                <a:srgbClr val="797979"/>
              </a:buClr>
              <a:buSzPct val="100000"/>
              <a:buFont typeface="Arial" charset="0"/>
              <a:buNone/>
              <a:tabLst>
                <a:tab pos="457200" algn="l"/>
              </a:tabLst>
              <a:defRPr/>
            </a:pPr>
            <a:r>
              <a:rPr kumimoji="0" lang="en-US" sz="2400" b="1" i="0" u="none" strike="noStrike" kern="0" cap="none" spc="0" normalizeH="0" baseline="0" noProof="0" dirty="0">
                <a:ln>
                  <a:noFill/>
                </a:ln>
                <a:solidFill>
                  <a:schemeClr val="tx1">
                    <a:lumMod val="65000"/>
                    <a:lumOff val="35000"/>
                  </a:schemeClr>
                </a:solidFill>
                <a:effectLst/>
                <a:uLnTx/>
                <a:uFillTx/>
                <a:latin typeface="Arial"/>
                <a:cs typeface="Arial"/>
                <a:sym typeface="Arial"/>
              </a:rPr>
              <a:t>Award Process:</a:t>
            </a:r>
          </a:p>
          <a:p>
            <a:pPr marL="342900" marR="0" lvl="0" indent="-342900" algn="l" defTabSz="457200" rtl="0" eaLnBrk="1" fontAlgn="auto" latinLnBrk="0" hangingPunct="1">
              <a:lnSpc>
                <a:spcPct val="114999"/>
              </a:lnSpc>
              <a:spcBef>
                <a:spcPts val="0"/>
              </a:spcBef>
              <a:spcAft>
                <a:spcPts val="1600"/>
              </a:spcAft>
              <a:buClr>
                <a:srgbClr val="000000"/>
              </a:buClr>
              <a:buSzPct val="100000"/>
              <a:buFont typeface="Arial" charset="0"/>
              <a:buChar char="•"/>
              <a:tabLst>
                <a:tab pos="457200" algn="l"/>
              </a:tabLst>
              <a:defRPr/>
            </a:pPr>
            <a:r>
              <a:rPr kumimoji="0" lang="en-US" sz="2400" b="0" i="0" u="none" strike="noStrike" kern="0" cap="none" spc="0" normalizeH="0" baseline="0" noProof="0" dirty="0">
                <a:ln>
                  <a:noFill/>
                </a:ln>
                <a:solidFill>
                  <a:schemeClr val="tx1">
                    <a:lumMod val="65000"/>
                    <a:lumOff val="35000"/>
                  </a:schemeClr>
                </a:solidFill>
                <a:effectLst/>
                <a:uLnTx/>
                <a:uFillTx/>
                <a:latin typeface="Arial"/>
                <a:cs typeface="Arial"/>
                <a:sym typeface="Arial"/>
              </a:rPr>
              <a:t>The SBE approves ALL grant awards $50,000 and over</a:t>
            </a:r>
          </a:p>
          <a:p>
            <a:pPr marL="342900" marR="0" lvl="0" indent="-342900" algn="l" defTabSz="457200" rtl="0" eaLnBrk="1" fontAlgn="auto" latinLnBrk="0" hangingPunct="1">
              <a:lnSpc>
                <a:spcPct val="114999"/>
              </a:lnSpc>
              <a:spcBef>
                <a:spcPts val="0"/>
              </a:spcBef>
              <a:spcAft>
                <a:spcPts val="1600"/>
              </a:spcAft>
              <a:buClr>
                <a:srgbClr val="797979"/>
              </a:buClr>
              <a:buSzPct val="100000"/>
              <a:buFont typeface="Arial" charset="0"/>
              <a:buChar char="•"/>
              <a:tabLst>
                <a:tab pos="457200" algn="l"/>
              </a:tabLst>
              <a:defRPr/>
            </a:pPr>
            <a:r>
              <a:rPr kumimoji="0" lang="en-US" sz="2400" b="0" i="0" u="none" strike="noStrike" kern="0" cap="none" spc="0" normalizeH="0" baseline="0" noProof="0" dirty="0">
                <a:ln>
                  <a:noFill/>
                </a:ln>
                <a:solidFill>
                  <a:schemeClr val="tx1">
                    <a:lumMod val="65000"/>
                    <a:lumOff val="35000"/>
                  </a:schemeClr>
                </a:solidFill>
                <a:effectLst/>
                <a:uLnTx/>
                <a:uFillTx/>
                <a:latin typeface="Arial"/>
                <a:cs typeface="Arial"/>
                <a:sym typeface="Arial"/>
              </a:rPr>
              <a:t>Subgrantee must be notified AFTER the SBE meeting</a:t>
            </a:r>
          </a:p>
          <a:p>
            <a:pPr marL="342900" marR="0" lvl="0" indent="-342900" algn="l" defTabSz="457200" rtl="0" eaLnBrk="1" fontAlgn="auto" latinLnBrk="0" hangingPunct="1">
              <a:lnSpc>
                <a:spcPct val="114999"/>
              </a:lnSpc>
              <a:spcBef>
                <a:spcPts val="0"/>
              </a:spcBef>
              <a:spcAft>
                <a:spcPts val="1600"/>
              </a:spcAft>
              <a:buClr>
                <a:srgbClr val="797979"/>
              </a:buClr>
              <a:buSzPct val="100000"/>
              <a:buFont typeface="Arial" charset="0"/>
              <a:buChar char="•"/>
              <a:tabLst>
                <a:tab pos="457200" algn="l"/>
              </a:tabLst>
              <a:defRPr/>
            </a:pPr>
            <a:r>
              <a:rPr kumimoji="0" lang="en-US" sz="2400" b="0" i="0" u="none" strike="noStrike" kern="0" cap="none" spc="0" normalizeH="0" baseline="0" noProof="0" dirty="0">
                <a:ln>
                  <a:noFill/>
                </a:ln>
                <a:solidFill>
                  <a:schemeClr val="tx1">
                    <a:lumMod val="65000"/>
                    <a:lumOff val="35000"/>
                  </a:schemeClr>
                </a:solidFill>
                <a:effectLst/>
                <a:uLnTx/>
                <a:uFillTx/>
                <a:latin typeface="Arial"/>
                <a:cs typeface="Arial"/>
                <a:sym typeface="Arial"/>
              </a:rPr>
              <a:t>Grants less than $50,000 may be notified AFTER the Office of Procurement has verified and confirmed</a:t>
            </a:r>
            <a:r>
              <a:rPr lang="en-US" kern="0" dirty="0">
                <a:solidFill>
                  <a:schemeClr val="tx1">
                    <a:lumMod val="65000"/>
                    <a:lumOff val="35000"/>
                  </a:schemeClr>
                </a:solidFill>
              </a:rPr>
              <a:t> scores. </a:t>
            </a:r>
            <a:endParaRPr kumimoji="0" lang="en-US" sz="2400" b="0" i="0" u="none" strike="noStrike" kern="0" cap="none" spc="0" normalizeH="0" baseline="0" noProof="0" dirty="0">
              <a:ln>
                <a:noFill/>
              </a:ln>
              <a:solidFill>
                <a:schemeClr val="tx1">
                  <a:lumMod val="65000"/>
                  <a:lumOff val="35000"/>
                </a:schemeClr>
              </a:solidFill>
              <a:effectLst/>
              <a:uLnTx/>
              <a:uFillTx/>
              <a:latin typeface="Arial"/>
              <a:cs typeface="Arial"/>
              <a:sym typeface="Arial"/>
            </a:endParaRPr>
          </a:p>
        </p:txBody>
      </p:sp>
    </p:spTree>
    <p:extLst>
      <p:ext uri="{BB962C8B-B14F-4D97-AF65-F5344CB8AC3E}">
        <p14:creationId xmlns:p14="http://schemas.microsoft.com/office/powerpoint/2010/main" val="2323650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F2D9E8F-E0C8-DA45-BB80-4D935160838C}"/>
              </a:ext>
            </a:extLst>
          </p:cNvPr>
          <p:cNvSpPr>
            <a:spLocks noGrp="1"/>
          </p:cNvSpPr>
          <p:nvPr>
            <p:ph type="body" sz="quarter" idx="10"/>
          </p:nvPr>
        </p:nvSpPr>
        <p:spPr>
          <a:xfrm>
            <a:off x="412619" y="903288"/>
            <a:ext cx="9073444" cy="461962"/>
          </a:xfrm>
        </p:spPr>
        <p:txBody>
          <a:bodyPr>
            <a:noAutofit/>
          </a:bodyPr>
          <a:lstStyle/>
          <a:p>
            <a:r>
              <a:rPr lang="en-US" sz="3600" dirty="0">
                <a:solidFill>
                  <a:srgbClr val="69C8C3"/>
                </a:solidFill>
              </a:rPr>
              <a:t>REMEMBER!</a:t>
            </a:r>
          </a:p>
        </p:txBody>
      </p:sp>
      <p:pic>
        <p:nvPicPr>
          <p:cNvPr id="10" name="Graphic 9" descr="Questions with solid fill">
            <a:extLst>
              <a:ext uri="{FF2B5EF4-FFF2-40B4-BE49-F238E27FC236}">
                <a16:creationId xmlns:a16="http://schemas.microsoft.com/office/drawing/2014/main" id="{FE574A66-7355-4BFA-BCF8-2BDFECB2C9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737" y="1764593"/>
            <a:ext cx="3328813" cy="3328813"/>
          </a:xfrm>
          <a:prstGeom prst="rect">
            <a:avLst/>
          </a:prstGeom>
        </p:spPr>
      </p:pic>
      <p:sp>
        <p:nvSpPr>
          <p:cNvPr id="8" name="Text Placeholder 1">
            <a:extLst>
              <a:ext uri="{FF2B5EF4-FFF2-40B4-BE49-F238E27FC236}">
                <a16:creationId xmlns:a16="http://schemas.microsoft.com/office/drawing/2014/main" id="{36AA78BF-D316-4864-A478-AD658428D19B}"/>
              </a:ext>
            </a:extLst>
          </p:cNvPr>
          <p:cNvSpPr txBox="1">
            <a:spLocks/>
          </p:cNvSpPr>
          <p:nvPr/>
        </p:nvSpPr>
        <p:spPr>
          <a:xfrm>
            <a:off x="3697839" y="1612655"/>
            <a:ext cx="6943491" cy="33288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00000">
                    <a:lumMod val="65000"/>
                    <a:lumOff val="35000"/>
                  </a:srgb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MDE cannot grant awards to any entity unless it is outlined in law or the State Board of Education has approved a </a:t>
            </a:r>
            <a:r>
              <a:rPr kumimoji="0" lang="en-US" sz="3200" b="1" i="0" u="sng"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methodology.</a:t>
            </a:r>
            <a:endParaRPr kumimoji="0" lang="en-US" sz="32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F21480C2-9BFE-2CC7-DE61-9B11854A1383}"/>
              </a:ext>
            </a:extLst>
          </p:cNvPr>
          <p:cNvSpPr>
            <a:spLocks noGrp="1"/>
          </p:cNvSpPr>
          <p:nvPr>
            <p:ph type="title"/>
          </p:nvPr>
        </p:nvSpPr>
        <p:spPr>
          <a:xfrm>
            <a:off x="412618" y="251201"/>
            <a:ext cx="10605890" cy="380298"/>
          </a:xfrm>
        </p:spPr>
        <p:txBody>
          <a:bodyPr/>
          <a:lstStyle/>
          <a:p>
            <a:r>
              <a:rPr lang="en-US" dirty="0"/>
              <a:t>Methodology </a:t>
            </a:r>
          </a:p>
        </p:txBody>
      </p:sp>
    </p:spTree>
    <p:extLst>
      <p:ext uri="{BB962C8B-B14F-4D97-AF65-F5344CB8AC3E}">
        <p14:creationId xmlns:p14="http://schemas.microsoft.com/office/powerpoint/2010/main" val="4011513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id="{5BCB9BAF-E11C-4C5E-8AA9-C09A1E4F1193}"/>
              </a:ext>
            </a:extLst>
          </p:cNvPr>
          <p:cNvCxnSpPr>
            <a:cxnSpLocks/>
            <a:stCxn id="55" idx="2"/>
          </p:cNvCxnSpPr>
          <p:nvPr/>
        </p:nvCxnSpPr>
        <p:spPr>
          <a:xfrm>
            <a:off x="2943546" y="4362794"/>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B8B824C-8056-45C9-9CD3-9C6DCEC6E3F9}"/>
              </a:ext>
            </a:extLst>
          </p:cNvPr>
          <p:cNvCxnSpPr>
            <a:cxnSpLocks/>
          </p:cNvCxnSpPr>
          <p:nvPr/>
        </p:nvCxnSpPr>
        <p:spPr>
          <a:xfrm>
            <a:off x="2922999" y="4953899"/>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C9AE53E-1BEC-4009-A68C-27FAB395DDEB}"/>
              </a:ext>
            </a:extLst>
          </p:cNvPr>
          <p:cNvCxnSpPr>
            <a:cxnSpLocks/>
          </p:cNvCxnSpPr>
          <p:nvPr/>
        </p:nvCxnSpPr>
        <p:spPr>
          <a:xfrm>
            <a:off x="4482663" y="4382783"/>
            <a:ext cx="0" cy="281125"/>
          </a:xfrm>
          <a:prstGeom prst="line">
            <a:avLst/>
          </a:prstGeom>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F01F1B32-FF32-4991-8207-64AF9469380D}"/>
              </a:ext>
            </a:extLst>
          </p:cNvPr>
          <p:cNvSpPr/>
          <p:nvPr/>
        </p:nvSpPr>
        <p:spPr>
          <a:xfrm>
            <a:off x="3799431" y="5202489"/>
            <a:ext cx="1325367" cy="381785"/>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Schedule</a:t>
            </a: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Monitoring</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83" name="Straight Connector 82">
            <a:extLst>
              <a:ext uri="{FF2B5EF4-FFF2-40B4-BE49-F238E27FC236}">
                <a16:creationId xmlns:a16="http://schemas.microsoft.com/office/drawing/2014/main" id="{F9CC5B48-066E-4B68-BBFA-1252E73DB85B}"/>
              </a:ext>
            </a:extLst>
          </p:cNvPr>
          <p:cNvCxnSpPr>
            <a:cxnSpLocks/>
          </p:cNvCxnSpPr>
          <p:nvPr/>
        </p:nvCxnSpPr>
        <p:spPr>
          <a:xfrm>
            <a:off x="6276629" y="4964067"/>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1EDFE7F-E09D-4215-A31A-08D8CF0FB068}"/>
              </a:ext>
            </a:extLst>
          </p:cNvPr>
          <p:cNvCxnSpPr>
            <a:cxnSpLocks/>
          </p:cNvCxnSpPr>
          <p:nvPr/>
        </p:nvCxnSpPr>
        <p:spPr>
          <a:xfrm>
            <a:off x="6276629" y="4394620"/>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09A901B-DEBE-4EE3-A1F4-E0B287796395}"/>
              </a:ext>
            </a:extLst>
          </p:cNvPr>
          <p:cNvCxnSpPr>
            <a:cxnSpLocks/>
          </p:cNvCxnSpPr>
          <p:nvPr/>
        </p:nvCxnSpPr>
        <p:spPr>
          <a:xfrm>
            <a:off x="8415656" y="4951432"/>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BC5AAF0-24BE-4CB5-96E6-C14A49FB3A5A}"/>
              </a:ext>
            </a:extLst>
          </p:cNvPr>
          <p:cNvCxnSpPr>
            <a:cxnSpLocks/>
          </p:cNvCxnSpPr>
          <p:nvPr/>
        </p:nvCxnSpPr>
        <p:spPr>
          <a:xfrm>
            <a:off x="8415656" y="4381985"/>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635C0AE-DC5E-42BD-8FDA-1F1F19E5AC64}"/>
              </a:ext>
            </a:extLst>
          </p:cNvPr>
          <p:cNvCxnSpPr>
            <a:cxnSpLocks/>
          </p:cNvCxnSpPr>
          <p:nvPr/>
        </p:nvCxnSpPr>
        <p:spPr>
          <a:xfrm>
            <a:off x="10548658" y="4942833"/>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091F0F8-007E-4E84-818B-32121C55ACEC}"/>
              </a:ext>
            </a:extLst>
          </p:cNvPr>
          <p:cNvCxnSpPr>
            <a:cxnSpLocks/>
          </p:cNvCxnSpPr>
          <p:nvPr/>
        </p:nvCxnSpPr>
        <p:spPr>
          <a:xfrm>
            <a:off x="10586665" y="4373386"/>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85E0C01-F5D2-443D-8654-20757E29876C}"/>
              </a:ext>
            </a:extLst>
          </p:cNvPr>
          <p:cNvCxnSpPr>
            <a:cxnSpLocks/>
          </p:cNvCxnSpPr>
          <p:nvPr/>
        </p:nvCxnSpPr>
        <p:spPr>
          <a:xfrm>
            <a:off x="10502252" y="5438360"/>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6F72B5B-E72B-47CE-A9B1-685FF880ED30}"/>
              </a:ext>
            </a:extLst>
          </p:cNvPr>
          <p:cNvCxnSpPr>
            <a:cxnSpLocks/>
          </p:cNvCxnSpPr>
          <p:nvPr/>
        </p:nvCxnSpPr>
        <p:spPr>
          <a:xfrm>
            <a:off x="4482663" y="4993326"/>
            <a:ext cx="0" cy="281125"/>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C4DFAB-BE94-4058-82BC-C981091FCD96}"/>
              </a:ext>
            </a:extLst>
          </p:cNvPr>
          <p:cNvSpPr>
            <a:spLocks noGrp="1"/>
          </p:cNvSpPr>
          <p:nvPr>
            <p:ph type="title"/>
          </p:nvPr>
        </p:nvSpPr>
        <p:spPr/>
        <p:txBody>
          <a:bodyPr/>
          <a:lstStyle/>
          <a:p>
            <a:r>
              <a:rPr lang="en-US" dirty="0"/>
              <a:t>Grants Process Map</a:t>
            </a:r>
          </a:p>
        </p:txBody>
      </p:sp>
      <p:sp>
        <p:nvSpPr>
          <p:cNvPr id="7" name="Rectangle 6">
            <a:extLst>
              <a:ext uri="{FF2B5EF4-FFF2-40B4-BE49-F238E27FC236}">
                <a16:creationId xmlns:a16="http://schemas.microsoft.com/office/drawing/2014/main" id="{0E5A03E0-79DE-486D-AFE3-6976E2523B9A}"/>
              </a:ext>
            </a:extLst>
          </p:cNvPr>
          <p:cNvSpPr/>
          <p:nvPr/>
        </p:nvSpPr>
        <p:spPr>
          <a:xfrm>
            <a:off x="256854" y="1484608"/>
            <a:ext cx="1520575"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Tentative Start Date</a:t>
            </a:r>
          </a:p>
        </p:txBody>
      </p:sp>
      <p:sp>
        <p:nvSpPr>
          <p:cNvPr id="11" name="Rectangle 10">
            <a:extLst>
              <a:ext uri="{FF2B5EF4-FFF2-40B4-BE49-F238E27FC236}">
                <a16:creationId xmlns:a16="http://schemas.microsoft.com/office/drawing/2014/main" id="{489A374B-36CF-46D3-A7AC-41B1473AA361}"/>
              </a:ext>
            </a:extLst>
          </p:cNvPr>
          <p:cNvSpPr/>
          <p:nvPr/>
        </p:nvSpPr>
        <p:spPr>
          <a:xfrm>
            <a:off x="2126750" y="1484607"/>
            <a:ext cx="2034278"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Method of Determination &amp; Requirements Development </a:t>
            </a:r>
          </a:p>
        </p:txBody>
      </p:sp>
      <p:cxnSp>
        <p:nvCxnSpPr>
          <p:cNvPr id="13" name="Straight Arrow Connector 12">
            <a:extLst>
              <a:ext uri="{FF2B5EF4-FFF2-40B4-BE49-F238E27FC236}">
                <a16:creationId xmlns:a16="http://schemas.microsoft.com/office/drawing/2014/main" id="{765A8356-21F0-4920-B406-7735E2A2A1D9}"/>
              </a:ext>
            </a:extLst>
          </p:cNvPr>
          <p:cNvCxnSpPr>
            <a:cxnSpLocks/>
            <a:endCxn id="11" idx="1"/>
          </p:cNvCxnSpPr>
          <p:nvPr/>
        </p:nvCxnSpPr>
        <p:spPr>
          <a:xfrm flipV="1">
            <a:off x="1726059" y="1836730"/>
            <a:ext cx="400691"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0FBDCCA-E5E1-40A2-A2ED-57A19D9F5446}"/>
              </a:ext>
            </a:extLst>
          </p:cNvPr>
          <p:cNvSpPr/>
          <p:nvPr/>
        </p:nvSpPr>
        <p:spPr>
          <a:xfrm>
            <a:off x="626724" y="1116945"/>
            <a:ext cx="2897312" cy="36933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chemeClr val="tx1">
                    <a:lumMod val="65000"/>
                    <a:lumOff val="35000"/>
                  </a:schemeClr>
                </a:solidFill>
                <a:effectLst>
                  <a:outerShdw blurRad="38100" dist="19050" dir="2700000" algn="tl" rotWithShape="0">
                    <a:srgbClr val="000000">
                      <a:alpha val="40000"/>
                    </a:srgbClr>
                  </a:outerShdw>
                </a:effectLst>
                <a:uLnTx/>
                <a:uFillTx/>
                <a:latin typeface="Arial" panose="020B0604020202020204" pitchFamily="34" charset="0"/>
                <a:ea typeface="+mn-ea"/>
                <a:cs typeface="Arial" panose="020B0604020202020204" pitchFamily="34" charset="0"/>
              </a:rPr>
              <a:t>Planning</a:t>
            </a:r>
          </a:p>
        </p:txBody>
      </p:sp>
      <p:cxnSp>
        <p:nvCxnSpPr>
          <p:cNvPr id="17" name="Straight Arrow Connector 16">
            <a:extLst>
              <a:ext uri="{FF2B5EF4-FFF2-40B4-BE49-F238E27FC236}">
                <a16:creationId xmlns:a16="http://schemas.microsoft.com/office/drawing/2014/main" id="{06506936-B67C-4E67-AACC-C2630AFE6E26}"/>
              </a:ext>
            </a:extLst>
          </p:cNvPr>
          <p:cNvCxnSpPr>
            <a:cxnSpLocks/>
          </p:cNvCxnSpPr>
          <p:nvPr/>
        </p:nvCxnSpPr>
        <p:spPr>
          <a:xfrm>
            <a:off x="4161028" y="1824116"/>
            <a:ext cx="2054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37C7D02-A0A6-4374-9945-B6BA3628A3A1}"/>
              </a:ext>
            </a:extLst>
          </p:cNvPr>
          <p:cNvSpPr/>
          <p:nvPr/>
        </p:nvSpPr>
        <p:spPr>
          <a:xfrm>
            <a:off x="4366515" y="1505154"/>
            <a:ext cx="1417834"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Methodology/ Solicitation</a:t>
            </a:r>
          </a:p>
        </p:txBody>
      </p:sp>
      <p:cxnSp>
        <p:nvCxnSpPr>
          <p:cNvPr id="19" name="Straight Arrow Connector 18">
            <a:extLst>
              <a:ext uri="{FF2B5EF4-FFF2-40B4-BE49-F238E27FC236}">
                <a16:creationId xmlns:a16="http://schemas.microsoft.com/office/drawing/2014/main" id="{930A4E29-08A6-4D0E-8574-25B319257A3E}"/>
              </a:ext>
            </a:extLst>
          </p:cNvPr>
          <p:cNvCxnSpPr/>
          <p:nvPr/>
        </p:nvCxnSpPr>
        <p:spPr>
          <a:xfrm flipV="1">
            <a:off x="5743252" y="1858948"/>
            <a:ext cx="39041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107C86-5D82-4886-8F32-62C436606D81}"/>
              </a:ext>
            </a:extLst>
          </p:cNvPr>
          <p:cNvSpPr/>
          <p:nvPr/>
        </p:nvSpPr>
        <p:spPr>
          <a:xfrm>
            <a:off x="6143944" y="1506825"/>
            <a:ext cx="1160978"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Evaluation</a:t>
            </a:r>
          </a:p>
        </p:txBody>
      </p:sp>
      <p:sp>
        <p:nvSpPr>
          <p:cNvPr id="21" name="Rectangle 20">
            <a:extLst>
              <a:ext uri="{FF2B5EF4-FFF2-40B4-BE49-F238E27FC236}">
                <a16:creationId xmlns:a16="http://schemas.microsoft.com/office/drawing/2014/main" id="{0D030487-226A-45ED-9D6E-0E73A334878C}"/>
              </a:ext>
            </a:extLst>
          </p:cNvPr>
          <p:cNvSpPr/>
          <p:nvPr/>
        </p:nvSpPr>
        <p:spPr>
          <a:xfrm>
            <a:off x="4407610" y="1135823"/>
            <a:ext cx="2897312" cy="36933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chemeClr val="tx1">
                    <a:lumMod val="65000"/>
                    <a:lumOff val="35000"/>
                  </a:schemeClr>
                </a:solidFill>
                <a:effectLst>
                  <a:outerShdw blurRad="38100" dist="19050" dir="2700000" algn="tl" rotWithShape="0">
                    <a:srgbClr val="000000">
                      <a:alpha val="40000"/>
                    </a:srgbClr>
                  </a:outerShdw>
                </a:effectLst>
                <a:uLnTx/>
                <a:uFillTx/>
                <a:latin typeface="Arial" panose="020B0604020202020204" pitchFamily="34" charset="0"/>
                <a:ea typeface="+mn-ea"/>
                <a:cs typeface="Arial" panose="020B0604020202020204" pitchFamily="34" charset="0"/>
              </a:rPr>
              <a:t>Proposal</a:t>
            </a:r>
          </a:p>
        </p:txBody>
      </p:sp>
      <p:sp>
        <p:nvSpPr>
          <p:cNvPr id="31" name="TextBox 30">
            <a:extLst>
              <a:ext uri="{FF2B5EF4-FFF2-40B4-BE49-F238E27FC236}">
                <a16:creationId xmlns:a16="http://schemas.microsoft.com/office/drawing/2014/main" id="{B29415C5-FC84-4B8B-95FD-90EEF656B4B5}"/>
              </a:ext>
            </a:extLst>
          </p:cNvPr>
          <p:cNvSpPr txBox="1"/>
          <p:nvPr/>
        </p:nvSpPr>
        <p:spPr>
          <a:xfrm>
            <a:off x="626725" y="2321958"/>
            <a:ext cx="2640458" cy="562054"/>
          </a:xfrm>
          <a:prstGeom prst="rect">
            <a:avLst/>
          </a:prstGeom>
          <a:solidFill>
            <a:schemeClr val="accent5">
              <a:lumMod val="20000"/>
              <a:lumOff val="80000"/>
            </a:schemeClr>
          </a:solidFill>
        </p:spPr>
        <p:txBody>
          <a:bodyPr vert="horz" wrap="square" lIns="91440" tIns="45720" rIns="91440" bIns="45720" rtlCol="0" anchor="ctr">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B71"/>
                </a:solidFill>
                <a:effectLst/>
                <a:uLnTx/>
                <a:uFillTx/>
                <a:latin typeface="Arial" panose="020B0604020202020204" pitchFamily="34" charset="0"/>
                <a:ea typeface="+mn-ea"/>
                <a:cs typeface="Arial" panose="020B0604020202020204" pitchFamily="34" charset="0"/>
              </a:rPr>
              <a:t> Planning &amp; Submission</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B71"/>
                </a:solidFill>
                <a:effectLst/>
                <a:uLnTx/>
                <a:uFillTx/>
                <a:latin typeface="Arial" panose="020B0604020202020204" pitchFamily="34" charset="0"/>
                <a:ea typeface="+mn-ea"/>
                <a:cs typeface="Arial" panose="020B0604020202020204" pitchFamily="34" charset="0"/>
              </a:rPr>
              <a:t>(3-6 months)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B71"/>
                </a:solidFill>
                <a:effectLst/>
                <a:uLnTx/>
                <a:uFillTx/>
                <a:latin typeface="Arial" panose="020B0604020202020204" pitchFamily="34" charset="0"/>
                <a:ea typeface="+mn-ea"/>
                <a:cs typeface="Arial" panose="020B0604020202020204" pitchFamily="34" charset="0"/>
              </a:rPr>
              <a:t>Program Office </a:t>
            </a:r>
          </a:p>
        </p:txBody>
      </p:sp>
      <p:sp>
        <p:nvSpPr>
          <p:cNvPr id="32" name="TextBox 31">
            <a:extLst>
              <a:ext uri="{FF2B5EF4-FFF2-40B4-BE49-F238E27FC236}">
                <a16:creationId xmlns:a16="http://schemas.microsoft.com/office/drawing/2014/main" id="{AC004298-92F0-409B-9D74-74A3F778798B}"/>
              </a:ext>
            </a:extLst>
          </p:cNvPr>
          <p:cNvSpPr txBox="1"/>
          <p:nvPr/>
        </p:nvSpPr>
        <p:spPr>
          <a:xfrm>
            <a:off x="4535296" y="2357469"/>
            <a:ext cx="5539252" cy="603150"/>
          </a:xfrm>
          <a:prstGeom prst="rect">
            <a:avLst/>
          </a:prstGeom>
          <a:solidFill>
            <a:schemeClr val="accent5">
              <a:lumMod val="20000"/>
              <a:lumOff val="80000"/>
            </a:schemeClr>
          </a:solidFill>
        </p:spPr>
        <p:txBody>
          <a:bodyPr vert="horz" wrap="square" lIns="91440" tIns="45720" rIns="91440" bIns="45720" rtlCol="0" anchor="ctr">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B71"/>
                </a:solidFill>
                <a:effectLst/>
                <a:uLnTx/>
                <a:uFillTx/>
                <a:latin typeface="Arial" panose="020B0604020202020204" pitchFamily="34" charset="0"/>
                <a:ea typeface="+mn-ea"/>
                <a:cs typeface="Arial" panose="020B0604020202020204" pitchFamily="34" charset="0"/>
              </a:rPr>
              <a:t>Proposal Review, Approval, Negotiation, Protests</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B71"/>
                </a:solidFill>
                <a:effectLst/>
                <a:uLnTx/>
                <a:uFillTx/>
                <a:latin typeface="Arial" panose="020B0604020202020204" pitchFamily="34" charset="0"/>
                <a:ea typeface="+mn-ea"/>
                <a:cs typeface="Arial" panose="020B0604020202020204" pitchFamily="34" charset="0"/>
              </a:rPr>
              <a:t>(3 - 6 Months)</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B71"/>
                </a:solidFill>
                <a:effectLst/>
                <a:uLnTx/>
                <a:uFillTx/>
                <a:latin typeface="Arial" panose="020B0604020202020204" pitchFamily="34" charset="0"/>
                <a:ea typeface="+mn-ea"/>
                <a:cs typeface="Arial" panose="020B0604020202020204" pitchFamily="34" charset="0"/>
              </a:rPr>
              <a:t>MDE Office of Procurement</a:t>
            </a:r>
          </a:p>
        </p:txBody>
      </p:sp>
      <p:sp>
        <p:nvSpPr>
          <p:cNvPr id="34" name="Rectangle 33">
            <a:extLst>
              <a:ext uri="{FF2B5EF4-FFF2-40B4-BE49-F238E27FC236}">
                <a16:creationId xmlns:a16="http://schemas.microsoft.com/office/drawing/2014/main" id="{DB5B24F6-3F3E-41CC-9E4F-6148CF063725}"/>
              </a:ext>
            </a:extLst>
          </p:cNvPr>
          <p:cNvSpPr/>
          <p:nvPr/>
        </p:nvSpPr>
        <p:spPr>
          <a:xfrm>
            <a:off x="7535565" y="1505155"/>
            <a:ext cx="1160978"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Selection </a:t>
            </a:r>
          </a:p>
        </p:txBody>
      </p:sp>
      <p:cxnSp>
        <p:nvCxnSpPr>
          <p:cNvPr id="35" name="Straight Arrow Connector 34">
            <a:extLst>
              <a:ext uri="{FF2B5EF4-FFF2-40B4-BE49-F238E27FC236}">
                <a16:creationId xmlns:a16="http://schemas.microsoft.com/office/drawing/2014/main" id="{FB69489C-5AB0-4059-A4A7-7A08E3B84B8B}"/>
              </a:ext>
            </a:extLst>
          </p:cNvPr>
          <p:cNvCxnSpPr/>
          <p:nvPr/>
        </p:nvCxnSpPr>
        <p:spPr>
          <a:xfrm flipV="1">
            <a:off x="8645175" y="1858949"/>
            <a:ext cx="39041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F980BFAE-82B4-44AC-9C0B-7190FE8E2D6E}"/>
              </a:ext>
            </a:extLst>
          </p:cNvPr>
          <p:cNvSpPr/>
          <p:nvPr/>
        </p:nvSpPr>
        <p:spPr>
          <a:xfrm>
            <a:off x="8850671" y="1506826"/>
            <a:ext cx="1191794"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Negotiation</a:t>
            </a:r>
          </a:p>
        </p:txBody>
      </p:sp>
      <p:cxnSp>
        <p:nvCxnSpPr>
          <p:cNvPr id="38" name="Straight Arrow Connector 37">
            <a:extLst>
              <a:ext uri="{FF2B5EF4-FFF2-40B4-BE49-F238E27FC236}">
                <a16:creationId xmlns:a16="http://schemas.microsoft.com/office/drawing/2014/main" id="{AE01096E-AE93-4246-BD3E-987248F68432}"/>
              </a:ext>
            </a:extLst>
          </p:cNvPr>
          <p:cNvCxnSpPr>
            <a:cxnSpLocks/>
            <a:endCxn id="34" idx="1"/>
          </p:cNvCxnSpPr>
          <p:nvPr/>
        </p:nvCxnSpPr>
        <p:spPr>
          <a:xfrm flipV="1">
            <a:off x="7304922" y="1857278"/>
            <a:ext cx="230643" cy="1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A8CF36DD-DD0D-43D2-BCE8-C5B6B5437935}"/>
              </a:ext>
            </a:extLst>
          </p:cNvPr>
          <p:cNvSpPr/>
          <p:nvPr/>
        </p:nvSpPr>
        <p:spPr>
          <a:xfrm>
            <a:off x="7319802" y="1135822"/>
            <a:ext cx="2897312" cy="36933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chemeClr val="tx1">
                    <a:lumMod val="65000"/>
                    <a:lumOff val="35000"/>
                  </a:schemeClr>
                </a:solidFill>
                <a:effectLst>
                  <a:outerShdw blurRad="38100" dist="19050" dir="2700000" algn="tl" rotWithShape="0">
                    <a:srgbClr val="000000">
                      <a:alpha val="40000"/>
                    </a:srgbClr>
                  </a:outerShdw>
                </a:effectLst>
                <a:uLnTx/>
                <a:uFillTx/>
                <a:latin typeface="Arial" panose="020B0604020202020204" pitchFamily="34" charset="0"/>
                <a:ea typeface="+mn-ea"/>
                <a:cs typeface="Arial" panose="020B0604020202020204" pitchFamily="34" charset="0"/>
              </a:rPr>
              <a:t>Selection</a:t>
            </a:r>
            <a:r>
              <a:rPr kumimoji="0" lang="en-US" sz="1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panose="020F0502020204030204"/>
                <a:ea typeface="+mn-ea"/>
                <a:cs typeface="+mn-cs"/>
              </a:rPr>
              <a:t> </a:t>
            </a:r>
          </a:p>
        </p:txBody>
      </p:sp>
      <p:cxnSp>
        <p:nvCxnSpPr>
          <p:cNvPr id="42" name="Straight Arrow Connector 41">
            <a:extLst>
              <a:ext uri="{FF2B5EF4-FFF2-40B4-BE49-F238E27FC236}">
                <a16:creationId xmlns:a16="http://schemas.microsoft.com/office/drawing/2014/main" id="{AB74E406-8693-49C3-82B6-CEC0F0A92467}"/>
              </a:ext>
            </a:extLst>
          </p:cNvPr>
          <p:cNvCxnSpPr>
            <a:cxnSpLocks/>
          </p:cNvCxnSpPr>
          <p:nvPr/>
        </p:nvCxnSpPr>
        <p:spPr>
          <a:xfrm flipV="1">
            <a:off x="10056689" y="1871609"/>
            <a:ext cx="30084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C657E7B0-40AD-4D29-A62F-2C8A6B539C93}"/>
              </a:ext>
            </a:extLst>
          </p:cNvPr>
          <p:cNvSpPr/>
          <p:nvPr/>
        </p:nvSpPr>
        <p:spPr>
          <a:xfrm>
            <a:off x="10371243" y="1519486"/>
            <a:ext cx="1017142"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Award</a:t>
            </a:r>
          </a:p>
        </p:txBody>
      </p:sp>
      <p:cxnSp>
        <p:nvCxnSpPr>
          <p:cNvPr id="47" name="Straight Connector 46">
            <a:extLst>
              <a:ext uri="{FF2B5EF4-FFF2-40B4-BE49-F238E27FC236}">
                <a16:creationId xmlns:a16="http://schemas.microsoft.com/office/drawing/2014/main" id="{B7BC5E24-33D1-43E5-BF9C-2546D54ADDAE}"/>
              </a:ext>
            </a:extLst>
          </p:cNvPr>
          <p:cNvCxnSpPr>
            <a:stCxn id="45" idx="2"/>
          </p:cNvCxnSpPr>
          <p:nvPr/>
        </p:nvCxnSpPr>
        <p:spPr>
          <a:xfrm>
            <a:off x="10879814" y="2223731"/>
            <a:ext cx="0" cy="992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F10D556-BE8D-4DED-90E5-84602895DA42}"/>
              </a:ext>
            </a:extLst>
          </p:cNvPr>
          <p:cNvCxnSpPr/>
          <p:nvPr/>
        </p:nvCxnSpPr>
        <p:spPr>
          <a:xfrm flipH="1">
            <a:off x="2126750" y="3215809"/>
            <a:ext cx="8753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8A4A08F-F3B7-4CA5-9D03-8B3FDB809B23}"/>
              </a:ext>
            </a:extLst>
          </p:cNvPr>
          <p:cNvCxnSpPr>
            <a:cxnSpLocks/>
          </p:cNvCxnSpPr>
          <p:nvPr/>
        </p:nvCxnSpPr>
        <p:spPr>
          <a:xfrm>
            <a:off x="2137026" y="3215809"/>
            <a:ext cx="0" cy="914402"/>
          </a:xfrm>
          <a:prstGeom prst="line">
            <a:avLst/>
          </a:prstGeom>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6C28CE11-9488-4461-8A72-8B97EF52C9A9}"/>
              </a:ext>
            </a:extLst>
          </p:cNvPr>
          <p:cNvSpPr/>
          <p:nvPr/>
        </p:nvSpPr>
        <p:spPr>
          <a:xfrm>
            <a:off x="4059653" y="639744"/>
            <a:ext cx="3593228"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chemeClr val="tx1">
                    <a:lumMod val="65000"/>
                    <a:lumOff val="35000"/>
                  </a:schemeClr>
                </a:solidFill>
                <a:effectLst>
                  <a:outerShdw blurRad="38100" dist="19050" dir="2700000" algn="tl" rotWithShape="0">
                    <a:srgbClr val="000000">
                      <a:alpha val="40000"/>
                    </a:srgbClr>
                  </a:outerShdw>
                </a:effectLst>
                <a:uLnTx/>
                <a:uFillTx/>
                <a:latin typeface="Arial" panose="020B0604020202020204" pitchFamily="34" charset="0"/>
                <a:ea typeface="+mn-ea"/>
                <a:cs typeface="Arial" panose="020B0604020202020204" pitchFamily="34" charset="0"/>
              </a:rPr>
              <a:t>Pre-Award </a:t>
            </a:r>
            <a:r>
              <a:rPr kumimoji="0" lang="en-US" sz="2000" b="0" i="0" u="none" strike="noStrike" kern="1200" cap="none" spc="0" normalizeH="0" baseline="0" noProof="0" dirty="0">
                <a:ln w="0"/>
                <a:solidFill>
                  <a:schemeClr val="tx1">
                    <a:lumMod val="65000"/>
                    <a:lumOff val="35000"/>
                  </a:schemeClr>
                </a:solidFill>
                <a:effectLst>
                  <a:outerShdw blurRad="38100" dist="19050" dir="2700000" algn="tl" rotWithShape="0">
                    <a:srgbClr val="000000">
                      <a:alpha val="40000"/>
                    </a:srgbClr>
                  </a:outerShdw>
                </a:effectLst>
                <a:uLnTx/>
                <a:uFillTx/>
                <a:latin typeface="Arial" panose="020B0604020202020204" pitchFamily="34" charset="0"/>
                <a:ea typeface="+mn-ea"/>
                <a:cs typeface="Arial" panose="020B0604020202020204" pitchFamily="34" charset="0"/>
              </a:rPr>
              <a:t>(12 Months)</a:t>
            </a:r>
            <a:endParaRPr kumimoji="0" lang="en-US" sz="5400" b="0" i="0" u="none" strike="noStrike" kern="1200" cap="none" spc="0" normalizeH="0" baseline="0" noProof="0" dirty="0">
              <a:ln w="0"/>
              <a:solidFill>
                <a:schemeClr val="tx1">
                  <a:lumMod val="65000"/>
                  <a:lumOff val="35000"/>
                </a:schemeClr>
              </a:solidFill>
              <a:effectLst>
                <a:outerShdw blurRad="38100" dist="19050" dir="2700000" algn="tl" rotWithShape="0">
                  <a:srgbClr val="000000">
                    <a:alpha val="40000"/>
                  </a:srgbClr>
                </a:outerShdw>
              </a:effectLst>
              <a:uLnTx/>
              <a:uFillTx/>
              <a:latin typeface="Arial" panose="020B0604020202020204" pitchFamily="34" charset="0"/>
              <a:ea typeface="+mn-ea"/>
              <a:cs typeface="Arial" panose="020B0604020202020204" pitchFamily="34" charset="0"/>
            </a:endParaRPr>
          </a:p>
        </p:txBody>
      </p:sp>
      <p:sp>
        <p:nvSpPr>
          <p:cNvPr id="54" name="Rectangle 53">
            <a:extLst>
              <a:ext uri="{FF2B5EF4-FFF2-40B4-BE49-F238E27FC236}">
                <a16:creationId xmlns:a16="http://schemas.microsoft.com/office/drawing/2014/main" id="{D55A57E0-AD82-462E-B571-98E937C6A3F9}"/>
              </a:ext>
            </a:extLst>
          </p:cNvPr>
          <p:cNvSpPr/>
          <p:nvPr/>
        </p:nvSpPr>
        <p:spPr>
          <a:xfrm>
            <a:off x="2434975" y="3222024"/>
            <a:ext cx="8031301"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chemeClr val="tx1">
                    <a:lumMod val="65000"/>
                    <a:lumOff val="35000"/>
                  </a:schemeClr>
                </a:solidFill>
                <a:effectLst>
                  <a:outerShdw blurRad="38100" dist="19050" dir="2700000" algn="tl" rotWithShape="0">
                    <a:srgbClr val="000000">
                      <a:alpha val="40000"/>
                    </a:srgbClr>
                  </a:outerShdw>
                </a:effectLst>
                <a:uLnTx/>
                <a:uFillTx/>
                <a:latin typeface="Arial" panose="020B0604020202020204" pitchFamily="34" charset="0"/>
                <a:ea typeface="+mn-ea"/>
                <a:cs typeface="Arial" panose="020B0604020202020204" pitchFamily="34" charset="0"/>
              </a:rPr>
              <a:t>Performance &amp; Administration</a:t>
            </a:r>
            <a:endParaRPr kumimoji="0" lang="en-US" sz="5400" b="0" i="0" u="none" strike="noStrike" kern="1200" cap="none" spc="0" normalizeH="0" baseline="0" noProof="0" dirty="0">
              <a:ln w="0"/>
              <a:solidFill>
                <a:schemeClr val="tx1">
                  <a:lumMod val="65000"/>
                  <a:lumOff val="35000"/>
                </a:schemeClr>
              </a:solidFill>
              <a:effectLst>
                <a:outerShdw blurRad="38100" dist="19050" dir="2700000" algn="tl" rotWithShape="0">
                  <a:srgbClr val="000000">
                    <a:alpha val="40000"/>
                  </a:srgbClr>
                </a:outerShdw>
              </a:effectLst>
              <a:uLnTx/>
              <a:uFillTx/>
              <a:latin typeface="Arial" panose="020B0604020202020204" pitchFamily="34" charset="0"/>
              <a:ea typeface="+mn-ea"/>
              <a:cs typeface="Arial" panose="020B0604020202020204" pitchFamily="34" charset="0"/>
            </a:endParaRPr>
          </a:p>
        </p:txBody>
      </p:sp>
      <p:sp>
        <p:nvSpPr>
          <p:cNvPr id="55" name="Rectangle 54">
            <a:extLst>
              <a:ext uri="{FF2B5EF4-FFF2-40B4-BE49-F238E27FC236}">
                <a16:creationId xmlns:a16="http://schemas.microsoft.com/office/drawing/2014/main" id="{A1FF3EE5-94BA-40C0-B3EA-B83981E74F52}"/>
              </a:ext>
            </a:extLst>
          </p:cNvPr>
          <p:cNvSpPr/>
          <p:nvPr/>
        </p:nvSpPr>
        <p:spPr>
          <a:xfrm>
            <a:off x="2280862" y="3981009"/>
            <a:ext cx="1325367" cy="381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Post Award Activities </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58" name="Straight Connector 57">
            <a:extLst>
              <a:ext uri="{FF2B5EF4-FFF2-40B4-BE49-F238E27FC236}">
                <a16:creationId xmlns:a16="http://schemas.microsoft.com/office/drawing/2014/main" id="{867697B5-ACBD-4CD6-8AA0-E05A67522C6D}"/>
              </a:ext>
            </a:extLst>
          </p:cNvPr>
          <p:cNvCxnSpPr>
            <a:cxnSpLocks/>
            <a:endCxn id="55" idx="1"/>
          </p:cNvCxnSpPr>
          <p:nvPr/>
        </p:nvCxnSpPr>
        <p:spPr>
          <a:xfrm>
            <a:off x="2137026" y="4130211"/>
            <a:ext cx="143836" cy="41691"/>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3BE2ED99-CCE5-407D-AD17-48B1CA79C2FB}"/>
              </a:ext>
            </a:extLst>
          </p:cNvPr>
          <p:cNvSpPr/>
          <p:nvPr/>
        </p:nvSpPr>
        <p:spPr>
          <a:xfrm>
            <a:off x="2280861" y="4591395"/>
            <a:ext cx="1325367" cy="381785"/>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Signatures</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5" name="Rectangle 64">
            <a:extLst>
              <a:ext uri="{FF2B5EF4-FFF2-40B4-BE49-F238E27FC236}">
                <a16:creationId xmlns:a16="http://schemas.microsoft.com/office/drawing/2014/main" id="{ED68CCE7-BDD6-4735-8ECB-B4ECEBF2282E}"/>
              </a:ext>
            </a:extLst>
          </p:cNvPr>
          <p:cNvSpPr/>
          <p:nvPr/>
        </p:nvSpPr>
        <p:spPr>
          <a:xfrm>
            <a:off x="2260314" y="5182500"/>
            <a:ext cx="1325367" cy="835530"/>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Budget /Grants </a:t>
            </a: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Management</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6" name="Rectangle 65">
            <a:extLst>
              <a:ext uri="{FF2B5EF4-FFF2-40B4-BE49-F238E27FC236}">
                <a16:creationId xmlns:a16="http://schemas.microsoft.com/office/drawing/2014/main" id="{26921C4F-2F0F-4B9E-B5A7-588D145F4EEB}"/>
              </a:ext>
            </a:extLst>
          </p:cNvPr>
          <p:cNvSpPr/>
          <p:nvPr/>
        </p:nvSpPr>
        <p:spPr>
          <a:xfrm>
            <a:off x="3840528" y="3981008"/>
            <a:ext cx="1325367" cy="381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Agreement Management</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68" name="Straight Arrow Connector 67">
            <a:extLst>
              <a:ext uri="{FF2B5EF4-FFF2-40B4-BE49-F238E27FC236}">
                <a16:creationId xmlns:a16="http://schemas.microsoft.com/office/drawing/2014/main" id="{1A4DD327-3A23-4A0E-A295-D187B3E848EF}"/>
              </a:ext>
            </a:extLst>
          </p:cNvPr>
          <p:cNvCxnSpPr>
            <a:stCxn id="55" idx="3"/>
            <a:endCxn id="66" idx="1"/>
          </p:cNvCxnSpPr>
          <p:nvPr/>
        </p:nvCxnSpPr>
        <p:spPr>
          <a:xfrm flipV="1">
            <a:off x="3606229" y="4171901"/>
            <a:ext cx="23429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6D0562F4-C50E-4213-9298-6D5D7B5D06FE}"/>
              </a:ext>
            </a:extLst>
          </p:cNvPr>
          <p:cNvSpPr/>
          <p:nvPr/>
        </p:nvSpPr>
        <p:spPr>
          <a:xfrm>
            <a:off x="3819978" y="4611384"/>
            <a:ext cx="1325367" cy="381785"/>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Quality Assurance</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7" name="Rectangle 76">
            <a:extLst>
              <a:ext uri="{FF2B5EF4-FFF2-40B4-BE49-F238E27FC236}">
                <a16:creationId xmlns:a16="http://schemas.microsoft.com/office/drawing/2014/main" id="{6DF051F7-522D-431E-A1D1-2FAC15AEA19E}"/>
              </a:ext>
            </a:extLst>
          </p:cNvPr>
          <p:cNvSpPr/>
          <p:nvPr/>
        </p:nvSpPr>
        <p:spPr>
          <a:xfrm>
            <a:off x="5304589" y="3989761"/>
            <a:ext cx="2015211" cy="429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Inspection/Acceptance</a:t>
            </a:r>
          </a:p>
        </p:txBody>
      </p:sp>
      <p:cxnSp>
        <p:nvCxnSpPr>
          <p:cNvPr id="78" name="Straight Arrow Connector 77">
            <a:extLst>
              <a:ext uri="{FF2B5EF4-FFF2-40B4-BE49-F238E27FC236}">
                <a16:creationId xmlns:a16="http://schemas.microsoft.com/office/drawing/2014/main" id="{D398C898-43E0-4D91-A52F-C2014D8084FF}"/>
              </a:ext>
            </a:extLst>
          </p:cNvPr>
          <p:cNvCxnSpPr>
            <a:cxnSpLocks/>
            <a:endCxn id="77" idx="1"/>
          </p:cNvCxnSpPr>
          <p:nvPr/>
        </p:nvCxnSpPr>
        <p:spPr>
          <a:xfrm>
            <a:off x="5133065" y="4180656"/>
            <a:ext cx="171524" cy="23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3ED7FB6A-3515-40F6-AD66-E3278EFA1712}"/>
              </a:ext>
            </a:extLst>
          </p:cNvPr>
          <p:cNvSpPr/>
          <p:nvPr/>
        </p:nvSpPr>
        <p:spPr>
          <a:xfrm>
            <a:off x="5346814" y="4620137"/>
            <a:ext cx="1937558"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Review Deliverables</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0" name="Rectangle 79">
            <a:extLst>
              <a:ext uri="{FF2B5EF4-FFF2-40B4-BE49-F238E27FC236}">
                <a16:creationId xmlns:a16="http://schemas.microsoft.com/office/drawing/2014/main" id="{AEDCB160-FC57-41F7-BCBA-96E13D375604}"/>
              </a:ext>
            </a:extLst>
          </p:cNvPr>
          <p:cNvSpPr/>
          <p:nvPr/>
        </p:nvSpPr>
        <p:spPr>
          <a:xfrm>
            <a:off x="5326267" y="5211242"/>
            <a:ext cx="1993535" cy="697189"/>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Review Invoices/Requests for Funds</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7" name="Rectangle 86">
            <a:extLst>
              <a:ext uri="{FF2B5EF4-FFF2-40B4-BE49-F238E27FC236}">
                <a16:creationId xmlns:a16="http://schemas.microsoft.com/office/drawing/2014/main" id="{96C698A2-DA82-425E-AA97-02FA6F1357F5}"/>
              </a:ext>
            </a:extLst>
          </p:cNvPr>
          <p:cNvSpPr/>
          <p:nvPr/>
        </p:nvSpPr>
        <p:spPr>
          <a:xfrm>
            <a:off x="7506391" y="3920055"/>
            <a:ext cx="1937558" cy="498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Modifications</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88" name="Straight Arrow Connector 87">
            <a:extLst>
              <a:ext uri="{FF2B5EF4-FFF2-40B4-BE49-F238E27FC236}">
                <a16:creationId xmlns:a16="http://schemas.microsoft.com/office/drawing/2014/main" id="{0E6520E9-B0B6-4310-A82D-00741615AF1E}"/>
              </a:ext>
            </a:extLst>
          </p:cNvPr>
          <p:cNvCxnSpPr>
            <a:cxnSpLocks/>
            <a:endCxn id="87" idx="1"/>
          </p:cNvCxnSpPr>
          <p:nvPr/>
        </p:nvCxnSpPr>
        <p:spPr>
          <a:xfrm>
            <a:off x="7272092" y="4168022"/>
            <a:ext cx="234299" cy="1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99D5B698-E94F-4021-8C9D-56F6C6E75361}"/>
              </a:ext>
            </a:extLst>
          </p:cNvPr>
          <p:cNvSpPr/>
          <p:nvPr/>
        </p:nvSpPr>
        <p:spPr>
          <a:xfrm>
            <a:off x="7485841" y="4607502"/>
            <a:ext cx="1937558"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Adjustments</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0" name="Rectangle 89">
            <a:extLst>
              <a:ext uri="{FF2B5EF4-FFF2-40B4-BE49-F238E27FC236}">
                <a16:creationId xmlns:a16="http://schemas.microsoft.com/office/drawing/2014/main" id="{66C3B225-F9AF-44EE-99E4-6DB3EED1B37A}"/>
              </a:ext>
            </a:extLst>
          </p:cNvPr>
          <p:cNvSpPr/>
          <p:nvPr/>
        </p:nvSpPr>
        <p:spPr>
          <a:xfrm>
            <a:off x="7465294" y="5198607"/>
            <a:ext cx="1993535" cy="520878"/>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Approvals, if applicable</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3" name="Rectangle 92">
            <a:extLst>
              <a:ext uri="{FF2B5EF4-FFF2-40B4-BE49-F238E27FC236}">
                <a16:creationId xmlns:a16="http://schemas.microsoft.com/office/drawing/2014/main" id="{221ED412-252A-49BA-AF92-7FF96D2B1137}"/>
              </a:ext>
            </a:extLst>
          </p:cNvPr>
          <p:cNvSpPr/>
          <p:nvPr/>
        </p:nvSpPr>
        <p:spPr>
          <a:xfrm>
            <a:off x="9639393" y="3968527"/>
            <a:ext cx="1937558" cy="429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Disposition</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94" name="Straight Arrow Connector 93">
            <a:extLst>
              <a:ext uri="{FF2B5EF4-FFF2-40B4-BE49-F238E27FC236}">
                <a16:creationId xmlns:a16="http://schemas.microsoft.com/office/drawing/2014/main" id="{A771FBE9-6291-4F89-91F8-FF8D5B0D0173}"/>
              </a:ext>
            </a:extLst>
          </p:cNvPr>
          <p:cNvCxnSpPr>
            <a:cxnSpLocks/>
            <a:endCxn id="93" idx="1"/>
          </p:cNvCxnSpPr>
          <p:nvPr/>
        </p:nvCxnSpPr>
        <p:spPr>
          <a:xfrm>
            <a:off x="9405094" y="4159422"/>
            <a:ext cx="234299" cy="23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D6CF0C6B-F521-46DC-896C-BDF550330446}"/>
              </a:ext>
            </a:extLst>
          </p:cNvPr>
          <p:cNvSpPr/>
          <p:nvPr/>
        </p:nvSpPr>
        <p:spPr>
          <a:xfrm>
            <a:off x="9656850" y="4598903"/>
            <a:ext cx="1937558"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Renewals</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6" name="Rectangle 95">
            <a:extLst>
              <a:ext uri="{FF2B5EF4-FFF2-40B4-BE49-F238E27FC236}">
                <a16:creationId xmlns:a16="http://schemas.microsoft.com/office/drawing/2014/main" id="{760494D0-0C1B-4E9A-9BD6-9EBFFA28D96D}"/>
              </a:ext>
            </a:extLst>
          </p:cNvPr>
          <p:cNvSpPr/>
          <p:nvPr/>
        </p:nvSpPr>
        <p:spPr>
          <a:xfrm>
            <a:off x="9636303" y="5148912"/>
            <a:ext cx="1993535"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Expiration</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9" name="Rectangle 98">
            <a:extLst>
              <a:ext uri="{FF2B5EF4-FFF2-40B4-BE49-F238E27FC236}">
                <a16:creationId xmlns:a16="http://schemas.microsoft.com/office/drawing/2014/main" id="{16405D27-7C69-481F-B04B-C67F1EA868BE}"/>
              </a:ext>
            </a:extLst>
          </p:cNvPr>
          <p:cNvSpPr/>
          <p:nvPr/>
        </p:nvSpPr>
        <p:spPr>
          <a:xfrm>
            <a:off x="9604337" y="5664987"/>
            <a:ext cx="1993535"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Termination</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17257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79C81B-845D-47DA-8B6D-96883C02DF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24DD3-0117-F947-8F74-C808912B5A2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9281EF4-8265-46EB-952D-507F8F090F88}"/>
              </a:ext>
            </a:extLst>
          </p:cNvPr>
          <p:cNvPicPr>
            <a:picLocks/>
          </p:cNvPicPr>
          <p:nvPr>
            <p:custDataLst>
              <p:tags r:id="rId2"/>
            </p:custDataLst>
          </p:nvPr>
        </p:nvPicPr>
        <p:blipFill>
          <a:blip r:embed="rId7"/>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DC35B3C8-6CCC-423E-A869-9F45A3F471E3}"/>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B5B5B"/>
                </a:solidFill>
                <a:effectLst/>
                <a:uLnTx/>
                <a:uFillTx/>
                <a:latin typeface="Calibri" panose="020F0502020204030204"/>
                <a:ea typeface="+mn-ea"/>
                <a:cs typeface="+mn-cs"/>
              </a:rPr>
              <a:t>An SBE Methodology is required for all grants $50k and over. </a:t>
            </a:r>
          </a:p>
        </p:txBody>
      </p:sp>
      <p:sp>
        <p:nvSpPr>
          <p:cNvPr id="8" name="Rectangle 7">
            <a:extLst>
              <a:ext uri="{FF2B5EF4-FFF2-40B4-BE49-F238E27FC236}">
                <a16:creationId xmlns:a16="http://schemas.microsoft.com/office/drawing/2014/main" id="{32DAC541-A6B9-49E6-9F7C-C20A05485B1E}"/>
              </a:ext>
            </a:extLst>
          </p:cNvPr>
          <p:cNvSpPr/>
          <p:nvPr>
            <p:custDataLst>
              <p:tags r:id="rId4"/>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B5B5B"/>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8019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7"/>
                                        </p:tgtEl>
                                      </p:cBhvr>
                                    </p:animEffect>
                                    <p:animScale>
                                      <p:cBhvr>
                                        <p:cTn id="7" dur="25"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7"/>
                                        </p:tgtEl>
                                      </p:cBhvr>
                                    </p:animEffect>
                                    <p:animScale>
                                      <p:cBhvr>
                                        <p:cTn id="12" dur="25"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7"/>
                                        </p:tgtEl>
                                      </p:cBhvr>
                                    </p:animEffect>
                                    <p:animScale>
                                      <p:cBhvr>
                                        <p:cTn id="17" dur="2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ED833B-6486-46C8-BA01-8EB615C4DC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24DD3-0117-F947-8F74-C808912B5A2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348038-39D7-4780-ABDE-8A7099FD1594}"/>
              </a:ext>
            </a:extLst>
          </p:cNvPr>
          <p:cNvPicPr>
            <a:picLocks/>
          </p:cNvPicPr>
          <p:nvPr>
            <p:custDataLst>
              <p:tags r:id="rId2"/>
            </p:custDataLst>
          </p:nvPr>
        </p:nvPicPr>
        <p:blipFill>
          <a:blip r:embed="rId7"/>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C1227DE8-D19D-4930-A326-412EAEC3CCF8}"/>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B5B5B"/>
                </a:solidFill>
                <a:effectLst/>
                <a:uLnTx/>
                <a:uFillTx/>
                <a:latin typeface="Calibri" panose="020F0502020204030204"/>
                <a:ea typeface="+mn-ea"/>
                <a:cs typeface="+mn-cs"/>
              </a:rPr>
              <a:t>Audience Q&amp;A Session</a:t>
            </a:r>
          </a:p>
        </p:txBody>
      </p:sp>
      <p:sp>
        <p:nvSpPr>
          <p:cNvPr id="8" name="Rectangle 7">
            <a:extLst>
              <a:ext uri="{FF2B5EF4-FFF2-40B4-BE49-F238E27FC236}">
                <a16:creationId xmlns:a16="http://schemas.microsoft.com/office/drawing/2014/main" id="{D00DCAB7-57F8-4192-92EA-E265DB35DA96}"/>
              </a:ext>
            </a:extLst>
          </p:cNvPr>
          <p:cNvSpPr/>
          <p:nvPr>
            <p:custDataLst>
              <p:tags r:id="rId4"/>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B5B5B"/>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613990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9625B1-174F-1E43-B405-EDA230B27C81}"/>
              </a:ext>
            </a:extLst>
          </p:cNvPr>
          <p:cNvSpPr>
            <a:spLocks noGrp="1"/>
          </p:cNvSpPr>
          <p:nvPr>
            <p:ph type="ctrTitle"/>
          </p:nvPr>
        </p:nvSpPr>
        <p:spPr>
          <a:xfrm>
            <a:off x="838200" y="835572"/>
            <a:ext cx="10514744" cy="2119305"/>
          </a:xfrm>
        </p:spPr>
        <p:txBody>
          <a:bodyPr>
            <a:normAutofit/>
          </a:bodyPr>
          <a:lstStyle/>
          <a:p>
            <a:r>
              <a:rPr lang="en-US" dirty="0">
                <a:latin typeface="Arial"/>
                <a:cs typeface="Arial"/>
              </a:rPr>
              <a:t>Part 2: </a:t>
            </a:r>
            <a:br>
              <a:rPr lang="en-US" dirty="0"/>
            </a:br>
            <a:r>
              <a:rPr lang="en-US" sz="4800" dirty="0">
                <a:latin typeface="Arial"/>
                <a:cs typeface="Arial"/>
              </a:rPr>
              <a:t>Contracts</a:t>
            </a:r>
          </a:p>
        </p:txBody>
      </p:sp>
      <p:sp>
        <p:nvSpPr>
          <p:cNvPr id="5" name="Text Placeholder 4">
            <a:extLst>
              <a:ext uri="{FF2B5EF4-FFF2-40B4-BE49-F238E27FC236}">
                <a16:creationId xmlns:a16="http://schemas.microsoft.com/office/drawing/2014/main" id="{8C86A2BD-25FA-435E-A322-11AD550F933F}"/>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506625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1E8BB-F440-4BDC-94A9-CE7AE164ADBA}"/>
              </a:ext>
            </a:extLst>
          </p:cNvPr>
          <p:cNvSpPr>
            <a:spLocks noGrp="1"/>
          </p:cNvSpPr>
          <p:nvPr>
            <p:ph type="title"/>
          </p:nvPr>
        </p:nvSpPr>
        <p:spPr>
          <a:xfrm>
            <a:off x="402344" y="427695"/>
            <a:ext cx="11217728" cy="365125"/>
          </a:xfrm>
        </p:spPr>
        <p:txBody>
          <a:bodyPr/>
          <a:lstStyle/>
          <a:p>
            <a:r>
              <a:rPr lang="en-US" b="1" dirty="0"/>
              <a:t>Personal and Professional Services</a:t>
            </a:r>
            <a:br>
              <a:rPr lang="en-US" b="1" dirty="0"/>
            </a:br>
            <a:endParaRPr lang="en-US" dirty="0"/>
          </a:p>
        </p:txBody>
      </p:sp>
      <p:sp>
        <p:nvSpPr>
          <p:cNvPr id="2" name="Slide Number Placeholder 1">
            <a:extLst>
              <a:ext uri="{FF2B5EF4-FFF2-40B4-BE49-F238E27FC236}">
                <a16:creationId xmlns:a16="http://schemas.microsoft.com/office/drawing/2014/main" id="{C2899005-7DFF-464F-8F6A-A89E1B4EF748}"/>
              </a:ext>
            </a:extLst>
          </p:cNvPr>
          <p:cNvSpPr>
            <a:spLocks noGrp="1"/>
          </p:cNvSpPr>
          <p:nvPr>
            <p:ph type="sldNum" sz="quarter" idx="4294967295"/>
          </p:nvPr>
        </p:nvSpPr>
        <p:spPr>
          <a:xfrm>
            <a:off x="9448800" y="6356350"/>
            <a:ext cx="2743200" cy="365125"/>
          </a:xfrm>
        </p:spPr>
        <p:txBody>
          <a:bodyPr/>
          <a:lstStyle/>
          <a:p>
            <a:fld id="{84E24DD3-0117-F947-8F74-C808912B5A2D}" type="slidenum">
              <a:rPr lang="en-US" smtClean="0"/>
              <a:t>28</a:t>
            </a:fld>
            <a:endParaRPr lang="en-US" dirty="0"/>
          </a:p>
        </p:txBody>
      </p:sp>
      <p:graphicFrame>
        <p:nvGraphicFramePr>
          <p:cNvPr id="7" name="Table 7">
            <a:extLst>
              <a:ext uri="{FF2B5EF4-FFF2-40B4-BE49-F238E27FC236}">
                <a16:creationId xmlns:a16="http://schemas.microsoft.com/office/drawing/2014/main" id="{8AB0F535-A60A-4C83-BAE7-77B290BD2C3A}"/>
              </a:ext>
            </a:extLst>
          </p:cNvPr>
          <p:cNvGraphicFramePr>
            <a:graphicFrameLocks noGrp="1"/>
          </p:cNvGraphicFramePr>
          <p:nvPr>
            <p:extLst>
              <p:ext uri="{D42A27DB-BD31-4B8C-83A1-F6EECF244321}">
                <p14:modId xmlns:p14="http://schemas.microsoft.com/office/powerpoint/2010/main" val="3345858252"/>
              </p:ext>
            </p:extLst>
          </p:nvPr>
        </p:nvGraphicFramePr>
        <p:xfrm>
          <a:off x="154112" y="719190"/>
          <a:ext cx="11918024" cy="4831834"/>
        </p:xfrm>
        <a:graphic>
          <a:graphicData uri="http://schemas.openxmlformats.org/drawingml/2006/table">
            <a:tbl>
              <a:tblPr firstRow="1" bandRow="1">
                <a:tableStyleId>{5C22544A-7EE6-4342-B048-85BDC9FD1C3A}</a:tableStyleId>
              </a:tblPr>
              <a:tblGrid>
                <a:gridCol w="5978464">
                  <a:extLst>
                    <a:ext uri="{9D8B030D-6E8A-4147-A177-3AD203B41FA5}">
                      <a16:colId xmlns:a16="http://schemas.microsoft.com/office/drawing/2014/main" val="466101531"/>
                    </a:ext>
                  </a:extLst>
                </a:gridCol>
                <a:gridCol w="5939560">
                  <a:extLst>
                    <a:ext uri="{9D8B030D-6E8A-4147-A177-3AD203B41FA5}">
                      <a16:colId xmlns:a16="http://schemas.microsoft.com/office/drawing/2014/main" val="1708648481"/>
                    </a:ext>
                  </a:extLst>
                </a:gridCol>
              </a:tblGrid>
              <a:tr h="565605">
                <a:tc>
                  <a:txBody>
                    <a:bodyPr/>
                    <a:lstStyle/>
                    <a:p>
                      <a:pPr algn="ctr"/>
                      <a:r>
                        <a:rPr lang="en-US" sz="2400" dirty="0"/>
                        <a:t>Independent Contractor Thresholds</a:t>
                      </a:r>
                    </a:p>
                  </a:txBody>
                  <a:tcPr/>
                </a:tc>
                <a:tc>
                  <a:txBody>
                    <a:bodyPr/>
                    <a:lstStyle/>
                    <a:p>
                      <a:pPr algn="ctr"/>
                      <a:r>
                        <a:rPr lang="en-US" sz="2400" dirty="0"/>
                        <a:t>Procurement Methods</a:t>
                      </a:r>
                    </a:p>
                  </a:txBody>
                  <a:tcPr/>
                </a:tc>
                <a:extLst>
                  <a:ext uri="{0D108BD9-81ED-4DB2-BD59-A6C34878D82A}">
                    <a16:rowId xmlns:a16="http://schemas.microsoft.com/office/drawing/2014/main" val="1236997920"/>
                  </a:ext>
                </a:extLst>
              </a:tr>
              <a:tr h="709970">
                <a:tc>
                  <a:txBody>
                    <a:bodyPr/>
                    <a:lstStyle/>
                    <a:p>
                      <a:pPr algn="ctr"/>
                      <a:r>
                        <a:rPr lang="en-US" sz="2000" b="1" dirty="0">
                          <a:solidFill>
                            <a:schemeClr val="tx1">
                              <a:lumMod val="65000"/>
                              <a:lumOff val="35000"/>
                            </a:schemeClr>
                          </a:solidFill>
                        </a:rPr>
                        <a:t>Up to $10,000</a:t>
                      </a:r>
                    </a:p>
                  </a:txBody>
                  <a:tcPr/>
                </a:tc>
                <a:tc>
                  <a:txBody>
                    <a:bodyPr/>
                    <a:lstStyle/>
                    <a:p>
                      <a:pPr algn="l"/>
                      <a:r>
                        <a:rPr lang="en-US" sz="2000" dirty="0">
                          <a:solidFill>
                            <a:schemeClr val="tx1">
                              <a:lumMod val="65000"/>
                              <a:lumOff val="35000"/>
                            </a:schemeClr>
                          </a:solidFill>
                        </a:rPr>
                        <a:t>Two (2) Written Quotations</a:t>
                      </a:r>
                    </a:p>
                    <a:p>
                      <a:pPr lvl="0" algn="l">
                        <a:buNone/>
                      </a:pPr>
                      <a:r>
                        <a:rPr lang="en-US" sz="2000" b="1" dirty="0">
                          <a:solidFill>
                            <a:schemeClr val="tx1">
                              <a:lumMod val="65000"/>
                              <a:lumOff val="35000"/>
                            </a:schemeClr>
                          </a:solidFill>
                        </a:rPr>
                        <a:t>No contract required/Purchase Order (PO) required</a:t>
                      </a:r>
                    </a:p>
                  </a:txBody>
                  <a:tcPr/>
                </a:tc>
                <a:extLst>
                  <a:ext uri="{0D108BD9-81ED-4DB2-BD59-A6C34878D82A}">
                    <a16:rowId xmlns:a16="http://schemas.microsoft.com/office/drawing/2014/main" val="2340678924"/>
                  </a:ext>
                </a:extLst>
              </a:tr>
              <a:tr h="1763354">
                <a:tc>
                  <a:txBody>
                    <a:bodyPr/>
                    <a:lstStyle/>
                    <a:p>
                      <a:pPr algn="ctr"/>
                      <a:r>
                        <a:rPr lang="en-US" sz="2000" b="1" dirty="0">
                          <a:solidFill>
                            <a:schemeClr val="tx1">
                              <a:lumMod val="65000"/>
                              <a:lumOff val="35000"/>
                            </a:schemeClr>
                          </a:solidFill>
                        </a:rPr>
                        <a:t>$10,000.01 - $49,999</a:t>
                      </a:r>
                    </a:p>
                  </a:txBody>
                  <a:tcPr/>
                </a:tc>
                <a:tc>
                  <a:txBody>
                    <a:bodyPr/>
                    <a:lstStyle/>
                    <a:p>
                      <a:pPr marL="0" indent="0" algn="l">
                        <a:buFont typeface="Arial" panose="020B0604020202020204" pitchFamily="34" charset="0"/>
                        <a:buNone/>
                      </a:pPr>
                      <a:r>
                        <a:rPr lang="en-US" sz="2000" dirty="0">
                          <a:solidFill>
                            <a:schemeClr val="tx1">
                              <a:lumMod val="65000"/>
                              <a:lumOff val="35000"/>
                            </a:schemeClr>
                          </a:solidFill>
                        </a:rPr>
                        <a:t>Three (3) written quotations </a:t>
                      </a:r>
                    </a:p>
                    <a:p>
                      <a:pPr marL="0" indent="0" algn="l">
                        <a:buFont typeface="Arial" panose="020B0604020202020204" pitchFamily="34" charset="0"/>
                        <a:buNone/>
                      </a:pPr>
                      <a:r>
                        <a:rPr lang="en-US" sz="2000" dirty="0">
                          <a:solidFill>
                            <a:schemeClr val="tx1">
                              <a:lumMod val="65000"/>
                              <a:lumOff val="35000"/>
                            </a:schemeClr>
                          </a:solidFill>
                        </a:rPr>
                        <a:t>Invitation for Bid (IFB)</a:t>
                      </a:r>
                    </a:p>
                    <a:p>
                      <a:pPr marL="0" indent="0" algn="l">
                        <a:buFont typeface="Arial" panose="020B0604020202020204" pitchFamily="34" charset="0"/>
                        <a:buNone/>
                      </a:pPr>
                      <a:r>
                        <a:rPr lang="en-US" sz="2000" dirty="0">
                          <a:solidFill>
                            <a:schemeClr val="tx1">
                              <a:lumMod val="65000"/>
                              <a:lumOff val="35000"/>
                            </a:schemeClr>
                          </a:solidFill>
                        </a:rPr>
                        <a:t>Request for Proposal (RFP)</a:t>
                      </a:r>
                    </a:p>
                    <a:p>
                      <a:pPr marL="0" indent="0" algn="l">
                        <a:buFont typeface="Arial" panose="020B0604020202020204" pitchFamily="34" charset="0"/>
                        <a:buNone/>
                      </a:pPr>
                      <a:r>
                        <a:rPr lang="en-US" sz="2000" dirty="0">
                          <a:solidFill>
                            <a:schemeClr val="tx1">
                              <a:lumMod val="65000"/>
                              <a:lumOff val="35000"/>
                            </a:schemeClr>
                          </a:solidFill>
                        </a:rPr>
                        <a:t>Request for Qualification (RFQ)</a:t>
                      </a:r>
                    </a:p>
                    <a:p>
                      <a:pPr marL="0" indent="0" algn="l">
                        <a:buFont typeface="Arial" panose="020B0604020202020204" pitchFamily="34" charset="0"/>
                        <a:buNone/>
                      </a:pPr>
                      <a:r>
                        <a:rPr lang="en-US" sz="2000" dirty="0">
                          <a:solidFill>
                            <a:schemeClr val="tx1">
                              <a:lumMod val="65000"/>
                              <a:lumOff val="35000"/>
                            </a:schemeClr>
                          </a:solidFill>
                        </a:rPr>
                        <a:t>PPRB Preapproved Vendor List (PVL)</a:t>
                      </a:r>
                    </a:p>
                    <a:p>
                      <a:pPr marL="0" indent="0" algn="l">
                        <a:buFont typeface="Arial" panose="020B0604020202020204" pitchFamily="34" charset="0"/>
                        <a:buNone/>
                      </a:pPr>
                      <a:r>
                        <a:rPr lang="en-US" sz="2000" b="1" dirty="0">
                          <a:solidFill>
                            <a:schemeClr val="tx1">
                              <a:lumMod val="65000"/>
                              <a:lumOff val="35000"/>
                            </a:schemeClr>
                          </a:solidFill>
                        </a:rPr>
                        <a:t>Contract/PO required</a:t>
                      </a:r>
                    </a:p>
                  </a:txBody>
                  <a:tcPr/>
                </a:tc>
                <a:extLst>
                  <a:ext uri="{0D108BD9-81ED-4DB2-BD59-A6C34878D82A}">
                    <a16:rowId xmlns:a16="http://schemas.microsoft.com/office/drawing/2014/main" val="3271433582"/>
                  </a:ext>
                </a:extLst>
              </a:tr>
              <a:tr h="1636019">
                <a:tc>
                  <a:txBody>
                    <a:bodyPr/>
                    <a:lstStyle/>
                    <a:p>
                      <a:pPr algn="ctr"/>
                      <a:r>
                        <a:rPr lang="en-US" sz="2000" b="1" dirty="0">
                          <a:solidFill>
                            <a:schemeClr val="tx1">
                              <a:lumMod val="65000"/>
                              <a:lumOff val="35000"/>
                            </a:schemeClr>
                          </a:solidFill>
                        </a:rPr>
                        <a:t>$50,000 - $75,000</a:t>
                      </a:r>
                    </a:p>
                  </a:txBody>
                  <a:tcPr/>
                </a:tc>
                <a:tc>
                  <a:txBody>
                    <a:bodyPr/>
                    <a:lstStyle/>
                    <a:p>
                      <a:pPr algn="l"/>
                      <a:r>
                        <a:rPr lang="en-US" sz="2000" dirty="0">
                          <a:solidFill>
                            <a:schemeClr val="tx1">
                              <a:lumMod val="65000"/>
                              <a:lumOff val="35000"/>
                            </a:schemeClr>
                          </a:solidFill>
                        </a:rPr>
                        <a:t>Invitation for Bid (IFB)</a:t>
                      </a:r>
                    </a:p>
                    <a:p>
                      <a:pPr algn="l"/>
                      <a:r>
                        <a:rPr lang="en-US" sz="2000" dirty="0">
                          <a:solidFill>
                            <a:schemeClr val="tx1">
                              <a:lumMod val="65000"/>
                              <a:lumOff val="35000"/>
                            </a:schemeClr>
                          </a:solidFill>
                        </a:rPr>
                        <a:t>Request for Proposal (RFP)</a:t>
                      </a:r>
                    </a:p>
                    <a:p>
                      <a:pPr algn="l"/>
                      <a:r>
                        <a:rPr lang="en-US" sz="2000" dirty="0">
                          <a:solidFill>
                            <a:schemeClr val="tx1">
                              <a:lumMod val="65000"/>
                              <a:lumOff val="35000"/>
                            </a:schemeClr>
                          </a:solidFill>
                        </a:rPr>
                        <a:t>Request for Qualification (RFQ)</a:t>
                      </a:r>
                    </a:p>
                    <a:p>
                      <a:pPr algn="l"/>
                      <a:r>
                        <a:rPr lang="en-US" sz="2000" dirty="0">
                          <a:solidFill>
                            <a:schemeClr val="tx1">
                              <a:lumMod val="65000"/>
                              <a:lumOff val="35000"/>
                            </a:schemeClr>
                          </a:solidFill>
                        </a:rPr>
                        <a:t>PPRB Preapproved Vendor List (PVL)</a:t>
                      </a:r>
                    </a:p>
                    <a:p>
                      <a:pPr algn="l"/>
                      <a:r>
                        <a:rPr lang="en-US" sz="2000" b="1" dirty="0">
                          <a:solidFill>
                            <a:schemeClr val="tx1">
                              <a:lumMod val="65000"/>
                              <a:lumOff val="35000"/>
                            </a:schemeClr>
                          </a:solidFill>
                        </a:rPr>
                        <a:t>Contract/PO required</a:t>
                      </a:r>
                    </a:p>
                  </a:txBody>
                  <a:tcPr/>
                </a:tc>
                <a:extLst>
                  <a:ext uri="{0D108BD9-81ED-4DB2-BD59-A6C34878D82A}">
                    <a16:rowId xmlns:a16="http://schemas.microsoft.com/office/drawing/2014/main" val="3219063792"/>
                  </a:ext>
                </a:extLst>
              </a:tr>
            </a:tbl>
          </a:graphicData>
        </a:graphic>
      </p:graphicFrame>
    </p:spTree>
    <p:extLst>
      <p:ext uri="{BB962C8B-B14F-4D97-AF65-F5344CB8AC3E}">
        <p14:creationId xmlns:p14="http://schemas.microsoft.com/office/powerpoint/2010/main" val="859070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1E8BB-F440-4BDC-94A9-CE7AE164ADBA}"/>
              </a:ext>
            </a:extLst>
          </p:cNvPr>
          <p:cNvSpPr>
            <a:spLocks noGrp="1"/>
          </p:cNvSpPr>
          <p:nvPr>
            <p:ph type="title"/>
          </p:nvPr>
        </p:nvSpPr>
        <p:spPr>
          <a:xfrm>
            <a:off x="402344" y="476463"/>
            <a:ext cx="11217728" cy="365125"/>
          </a:xfrm>
        </p:spPr>
        <p:txBody>
          <a:bodyPr/>
          <a:lstStyle/>
          <a:p>
            <a:r>
              <a:rPr lang="en-US" b="1" dirty="0"/>
              <a:t>Personal and Professional Services (Continued)</a:t>
            </a:r>
            <a:br>
              <a:rPr lang="en-US" b="1" dirty="0"/>
            </a:br>
            <a:endParaRPr lang="en-US" dirty="0"/>
          </a:p>
        </p:txBody>
      </p:sp>
      <p:sp>
        <p:nvSpPr>
          <p:cNvPr id="2" name="Slide Number Placeholder 1">
            <a:extLst>
              <a:ext uri="{FF2B5EF4-FFF2-40B4-BE49-F238E27FC236}">
                <a16:creationId xmlns:a16="http://schemas.microsoft.com/office/drawing/2014/main" id="{C2899005-7DFF-464F-8F6A-A89E1B4EF748}"/>
              </a:ext>
            </a:extLst>
          </p:cNvPr>
          <p:cNvSpPr>
            <a:spLocks noGrp="1"/>
          </p:cNvSpPr>
          <p:nvPr>
            <p:ph type="sldNum" sz="quarter" idx="4294967295"/>
          </p:nvPr>
        </p:nvSpPr>
        <p:spPr>
          <a:xfrm>
            <a:off x="9448800" y="6356350"/>
            <a:ext cx="2743200" cy="365125"/>
          </a:xfrm>
        </p:spPr>
        <p:txBody>
          <a:bodyPr/>
          <a:lstStyle/>
          <a:p>
            <a:fld id="{84E24DD3-0117-F947-8F74-C808912B5A2D}" type="slidenum">
              <a:rPr lang="en-US" smtClean="0"/>
              <a:t>29</a:t>
            </a:fld>
            <a:endParaRPr lang="en-US" dirty="0"/>
          </a:p>
        </p:txBody>
      </p:sp>
      <p:graphicFrame>
        <p:nvGraphicFramePr>
          <p:cNvPr id="7" name="Table 7">
            <a:extLst>
              <a:ext uri="{FF2B5EF4-FFF2-40B4-BE49-F238E27FC236}">
                <a16:creationId xmlns:a16="http://schemas.microsoft.com/office/drawing/2014/main" id="{8AB0F535-A60A-4C83-BAE7-77B290BD2C3A}"/>
              </a:ext>
            </a:extLst>
          </p:cNvPr>
          <p:cNvGraphicFramePr>
            <a:graphicFrameLocks noGrp="1"/>
          </p:cNvGraphicFramePr>
          <p:nvPr>
            <p:extLst>
              <p:ext uri="{D42A27DB-BD31-4B8C-83A1-F6EECF244321}">
                <p14:modId xmlns:p14="http://schemas.microsoft.com/office/powerpoint/2010/main" val="4124435240"/>
              </p:ext>
            </p:extLst>
          </p:nvPr>
        </p:nvGraphicFramePr>
        <p:xfrm>
          <a:off x="154112" y="743574"/>
          <a:ext cx="11918024" cy="4485813"/>
        </p:xfrm>
        <a:graphic>
          <a:graphicData uri="http://schemas.openxmlformats.org/drawingml/2006/table">
            <a:tbl>
              <a:tblPr firstRow="1" bandRow="1">
                <a:tableStyleId>{5C22544A-7EE6-4342-B048-85BDC9FD1C3A}</a:tableStyleId>
              </a:tblPr>
              <a:tblGrid>
                <a:gridCol w="5563936">
                  <a:extLst>
                    <a:ext uri="{9D8B030D-6E8A-4147-A177-3AD203B41FA5}">
                      <a16:colId xmlns:a16="http://schemas.microsoft.com/office/drawing/2014/main" val="466101531"/>
                    </a:ext>
                  </a:extLst>
                </a:gridCol>
                <a:gridCol w="6354088">
                  <a:extLst>
                    <a:ext uri="{9D8B030D-6E8A-4147-A177-3AD203B41FA5}">
                      <a16:colId xmlns:a16="http://schemas.microsoft.com/office/drawing/2014/main" val="1708648481"/>
                    </a:ext>
                  </a:extLst>
                </a:gridCol>
              </a:tblGrid>
              <a:tr h="526839">
                <a:tc>
                  <a:txBody>
                    <a:bodyPr/>
                    <a:lstStyle/>
                    <a:p>
                      <a:pPr algn="ctr"/>
                      <a:r>
                        <a:rPr lang="en-US" sz="2400" dirty="0">
                          <a:solidFill>
                            <a:schemeClr val="bg1"/>
                          </a:solidFill>
                        </a:rPr>
                        <a:t>Contract Worker Thresholds</a:t>
                      </a:r>
                    </a:p>
                  </a:txBody>
                  <a:tcPr/>
                </a:tc>
                <a:tc>
                  <a:txBody>
                    <a:bodyPr/>
                    <a:lstStyle/>
                    <a:p>
                      <a:pPr algn="ctr"/>
                      <a:r>
                        <a:rPr lang="en-US" sz="2400" dirty="0">
                          <a:solidFill>
                            <a:schemeClr val="bg1"/>
                          </a:solidFill>
                        </a:rPr>
                        <a:t>Procurement Methods</a:t>
                      </a:r>
                    </a:p>
                  </a:txBody>
                  <a:tcPr/>
                </a:tc>
                <a:extLst>
                  <a:ext uri="{0D108BD9-81ED-4DB2-BD59-A6C34878D82A}">
                    <a16:rowId xmlns:a16="http://schemas.microsoft.com/office/drawing/2014/main" val="1236997920"/>
                  </a:ext>
                </a:extLst>
              </a:tr>
              <a:tr h="1365967">
                <a:tc>
                  <a:txBody>
                    <a:bodyPr/>
                    <a:lstStyle/>
                    <a:p>
                      <a:pPr algn="ctr"/>
                      <a:r>
                        <a:rPr lang="en-US" sz="2000" b="1" dirty="0">
                          <a:solidFill>
                            <a:schemeClr val="tx1">
                              <a:lumMod val="65000"/>
                              <a:lumOff val="35000"/>
                            </a:schemeClr>
                          </a:solidFill>
                        </a:rPr>
                        <a:t>Over $75,000</a:t>
                      </a:r>
                    </a:p>
                  </a:txBody>
                  <a:tcPr/>
                </a:tc>
                <a:tc>
                  <a:txBody>
                    <a:bodyPr/>
                    <a:lstStyle/>
                    <a:p>
                      <a:pPr algn="l"/>
                      <a:r>
                        <a:rPr lang="en-US" sz="2000" dirty="0">
                          <a:solidFill>
                            <a:schemeClr val="tx1">
                              <a:lumMod val="65000"/>
                              <a:lumOff val="35000"/>
                            </a:schemeClr>
                          </a:solidFill>
                        </a:rPr>
                        <a:t>Invitation for Bid (IFB)</a:t>
                      </a:r>
                    </a:p>
                    <a:p>
                      <a:pPr algn="l"/>
                      <a:r>
                        <a:rPr lang="en-US" sz="2000" dirty="0">
                          <a:solidFill>
                            <a:schemeClr val="tx1">
                              <a:lumMod val="65000"/>
                              <a:lumOff val="35000"/>
                            </a:schemeClr>
                          </a:solidFill>
                        </a:rPr>
                        <a:t>Request for Proposal (RFP)</a:t>
                      </a:r>
                    </a:p>
                    <a:p>
                      <a:pPr algn="l"/>
                      <a:r>
                        <a:rPr lang="en-US" sz="2000" dirty="0">
                          <a:solidFill>
                            <a:schemeClr val="tx1">
                              <a:lumMod val="65000"/>
                              <a:lumOff val="35000"/>
                            </a:schemeClr>
                          </a:solidFill>
                        </a:rPr>
                        <a:t>Request for Qualification (RFP)</a:t>
                      </a:r>
                    </a:p>
                    <a:p>
                      <a:pPr algn="l"/>
                      <a:r>
                        <a:rPr lang="en-US" sz="2000" dirty="0">
                          <a:solidFill>
                            <a:schemeClr val="tx1">
                              <a:lumMod val="65000"/>
                              <a:lumOff val="35000"/>
                            </a:schemeClr>
                          </a:solidFill>
                        </a:rPr>
                        <a:t>PPRB Preapproved Vendor List (PVL)</a:t>
                      </a:r>
                    </a:p>
                    <a:p>
                      <a:pPr algn="l"/>
                      <a:r>
                        <a:rPr lang="en-US" sz="2000" b="1" dirty="0">
                          <a:solidFill>
                            <a:schemeClr val="tx1">
                              <a:lumMod val="65000"/>
                              <a:lumOff val="35000"/>
                            </a:schemeClr>
                          </a:solidFill>
                        </a:rPr>
                        <a:t>Contract/PO required</a:t>
                      </a:r>
                    </a:p>
                  </a:txBody>
                  <a:tcPr/>
                </a:tc>
                <a:extLst>
                  <a:ext uri="{0D108BD9-81ED-4DB2-BD59-A6C34878D82A}">
                    <a16:rowId xmlns:a16="http://schemas.microsoft.com/office/drawing/2014/main" val="2767973264"/>
                  </a:ext>
                </a:extLst>
              </a:tr>
              <a:tr h="592778">
                <a:tc>
                  <a:txBody>
                    <a:bodyPr/>
                    <a:lstStyle/>
                    <a:p>
                      <a:pPr algn="ctr"/>
                      <a:r>
                        <a:rPr lang="en-US" sz="2000" b="1" dirty="0">
                          <a:solidFill>
                            <a:schemeClr val="tx1">
                              <a:lumMod val="65000"/>
                              <a:lumOff val="35000"/>
                            </a:schemeClr>
                          </a:solidFill>
                        </a:rPr>
                        <a:t>Up to $75,000</a:t>
                      </a:r>
                    </a:p>
                  </a:txBody>
                  <a:tcPr/>
                </a:tc>
                <a:tc>
                  <a:txBody>
                    <a:bodyPr/>
                    <a:lstStyle/>
                    <a:p>
                      <a:pPr lvl="0" algn="l">
                        <a:buNone/>
                      </a:pPr>
                      <a:r>
                        <a:rPr lang="en-US" sz="2000" dirty="0">
                          <a:solidFill>
                            <a:schemeClr val="tx1">
                              <a:lumMod val="65000"/>
                              <a:lumOff val="35000"/>
                            </a:schemeClr>
                          </a:solidFill>
                        </a:rPr>
                        <a:t>Application through the Office of Human Resources (HR)</a:t>
                      </a:r>
                    </a:p>
                    <a:p>
                      <a:pPr lvl="0" algn="l">
                        <a:buNone/>
                      </a:pPr>
                      <a:r>
                        <a:rPr lang="en-US" sz="2000" b="1" dirty="0">
                          <a:solidFill>
                            <a:schemeClr val="tx1">
                              <a:lumMod val="65000"/>
                              <a:lumOff val="35000"/>
                            </a:schemeClr>
                          </a:solidFill>
                        </a:rPr>
                        <a:t>Employment agreement required</a:t>
                      </a:r>
                    </a:p>
                  </a:txBody>
                  <a:tcPr/>
                </a:tc>
                <a:extLst>
                  <a:ext uri="{0D108BD9-81ED-4DB2-BD59-A6C34878D82A}">
                    <a16:rowId xmlns:a16="http://schemas.microsoft.com/office/drawing/2014/main" val="3135876698"/>
                  </a:ext>
                </a:extLst>
              </a:tr>
              <a:tr h="1642494">
                <a:tc>
                  <a:txBody>
                    <a:bodyPr/>
                    <a:lstStyle/>
                    <a:p>
                      <a:pPr algn="ctr"/>
                      <a:r>
                        <a:rPr lang="en-US" sz="2000" b="1" dirty="0">
                          <a:solidFill>
                            <a:schemeClr val="tx1">
                              <a:lumMod val="65000"/>
                              <a:lumOff val="35000"/>
                            </a:schemeClr>
                          </a:solidFill>
                        </a:rPr>
                        <a:t>Over $75,000</a:t>
                      </a:r>
                    </a:p>
                  </a:txBody>
                  <a:tcPr/>
                </a:tc>
                <a:tc>
                  <a:txBody>
                    <a:bodyPr/>
                    <a:lstStyle/>
                    <a:p>
                      <a:pPr marL="0" indent="0" algn="l">
                        <a:buFont typeface="Arial" panose="020B0604020202020204" pitchFamily="34" charset="0"/>
                        <a:buNone/>
                      </a:pPr>
                      <a:r>
                        <a:rPr lang="en-US" sz="2000" dirty="0">
                          <a:solidFill>
                            <a:schemeClr val="tx1">
                              <a:lumMod val="65000"/>
                              <a:lumOff val="35000"/>
                            </a:schemeClr>
                          </a:solidFill>
                        </a:rPr>
                        <a:t>Office of Procurement Request for Application (RFA)</a:t>
                      </a:r>
                    </a:p>
                    <a:p>
                      <a:pPr marL="0" indent="0" algn="l">
                        <a:buFont typeface="Arial" panose="020B0604020202020204" pitchFamily="34" charset="0"/>
                        <a:buNone/>
                      </a:pPr>
                      <a:r>
                        <a:rPr lang="en-US" sz="2000" b="1" dirty="0">
                          <a:solidFill>
                            <a:schemeClr val="tx1">
                              <a:lumMod val="65000"/>
                              <a:lumOff val="35000"/>
                            </a:schemeClr>
                          </a:solidFill>
                        </a:rPr>
                        <a:t>Contract required</a:t>
                      </a:r>
                    </a:p>
                    <a:p>
                      <a:pPr marL="0" lvl="0" indent="0" algn="l">
                        <a:buFont typeface="Arial" panose="020B0604020202020204" pitchFamily="34" charset="0"/>
                        <a:buNone/>
                      </a:pPr>
                      <a:endParaRPr lang="en-US" sz="2000" dirty="0">
                        <a:solidFill>
                          <a:schemeClr val="tx1">
                            <a:lumMod val="65000"/>
                            <a:lumOff val="35000"/>
                          </a:schemeClr>
                        </a:solidFill>
                      </a:endParaRPr>
                    </a:p>
                  </a:txBody>
                  <a:tcPr/>
                </a:tc>
                <a:extLst>
                  <a:ext uri="{0D108BD9-81ED-4DB2-BD59-A6C34878D82A}">
                    <a16:rowId xmlns:a16="http://schemas.microsoft.com/office/drawing/2014/main" val="3271433582"/>
                  </a:ext>
                </a:extLst>
              </a:tr>
            </a:tbl>
          </a:graphicData>
        </a:graphic>
      </p:graphicFrame>
    </p:spTree>
    <p:extLst>
      <p:ext uri="{BB962C8B-B14F-4D97-AF65-F5344CB8AC3E}">
        <p14:creationId xmlns:p14="http://schemas.microsoft.com/office/powerpoint/2010/main" val="481156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44AED0-6231-0542-A6C2-424358F916F2}"/>
              </a:ext>
            </a:extLst>
          </p:cNvPr>
          <p:cNvSpPr>
            <a:spLocks noGrp="1"/>
          </p:cNvSpPr>
          <p:nvPr>
            <p:ph type="sldNum" sz="quarter" idx="12"/>
          </p:nvPr>
        </p:nvSpPr>
        <p:spPr/>
        <p:txBody>
          <a:bodyPr/>
          <a:lstStyle/>
          <a:p>
            <a:fld id="{84E24DD3-0117-F947-8F74-C808912B5A2D}" type="slidenum">
              <a:rPr lang="en-US" smtClean="0"/>
              <a:pPr/>
              <a:t>3</a:t>
            </a:fld>
            <a:endParaRPr lang="en-US" dirty="0"/>
          </a:p>
        </p:txBody>
      </p:sp>
      <p:sp>
        <p:nvSpPr>
          <p:cNvPr id="6" name="Title 4">
            <a:extLst>
              <a:ext uri="{FF2B5EF4-FFF2-40B4-BE49-F238E27FC236}">
                <a16:creationId xmlns:a16="http://schemas.microsoft.com/office/drawing/2014/main" id="{4AD9B96B-BE1E-DA46-BD10-0F34714B937F}"/>
              </a:ext>
            </a:extLst>
          </p:cNvPr>
          <p:cNvSpPr>
            <a:spLocks noGrp="1"/>
          </p:cNvSpPr>
          <p:nvPr>
            <p:ph type="title" idx="4294967295"/>
          </p:nvPr>
        </p:nvSpPr>
        <p:spPr>
          <a:xfrm>
            <a:off x="413295" y="291882"/>
            <a:ext cx="10515600" cy="365125"/>
          </a:xfrm>
        </p:spPr>
        <p:txBody>
          <a:bodyPr>
            <a:normAutofit fontScale="90000"/>
          </a:bodyPr>
          <a:lstStyle/>
          <a:p>
            <a:r>
              <a:rPr lang="en-US" sz="2700" b="1" dirty="0">
                <a:solidFill>
                  <a:srgbClr val="003B71"/>
                </a:solidFill>
                <a:latin typeface="Arial"/>
                <a:ea typeface="+mn-ea"/>
                <a:cs typeface="Arial"/>
              </a:rPr>
              <a:t>State Board of Education  </a:t>
            </a:r>
            <a:r>
              <a:rPr lang="en-US" sz="2000" spc="200" dirty="0">
                <a:solidFill>
                  <a:srgbClr val="003B71"/>
                </a:solidFill>
                <a:latin typeface="Arial Narrow"/>
                <a:ea typeface="+mn-ea"/>
                <a:cs typeface="Arial Narrow" panose="020B0604020202020204" pitchFamily="34" charset="0"/>
              </a:rPr>
              <a:t>STRATEGIC PLAN GOALS</a:t>
            </a:r>
            <a:endParaRPr lang="en-US" sz="2000" spc="200" dirty="0">
              <a:solidFill>
                <a:srgbClr val="003B71"/>
              </a:solidFill>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450809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9AB5B-E0E1-CD54-CB0F-AB6B34AF033F}"/>
              </a:ext>
            </a:extLst>
          </p:cNvPr>
          <p:cNvSpPr>
            <a:spLocks noGrp="1"/>
          </p:cNvSpPr>
          <p:nvPr>
            <p:ph type="title"/>
          </p:nvPr>
        </p:nvSpPr>
        <p:spPr/>
        <p:txBody>
          <a:bodyPr/>
          <a:lstStyle/>
          <a:p>
            <a:r>
              <a:rPr lang="en-US" dirty="0"/>
              <a:t>Contract Checklist and Forms</a:t>
            </a:r>
          </a:p>
        </p:txBody>
      </p:sp>
      <p:sp>
        <p:nvSpPr>
          <p:cNvPr id="3" name="Content Placeholder 2">
            <a:extLst>
              <a:ext uri="{FF2B5EF4-FFF2-40B4-BE49-F238E27FC236}">
                <a16:creationId xmlns:a16="http://schemas.microsoft.com/office/drawing/2014/main" id="{304F3D98-A8AF-F4BC-5DCA-3F563795FBE3}"/>
              </a:ext>
            </a:extLst>
          </p:cNvPr>
          <p:cNvSpPr>
            <a:spLocks noGrp="1"/>
          </p:cNvSpPr>
          <p:nvPr>
            <p:ph idx="1"/>
          </p:nvPr>
        </p:nvSpPr>
        <p:spPr/>
        <p:txBody>
          <a:bodyPr>
            <a:normAutofit lnSpcReduction="10000"/>
          </a:bodyPr>
          <a:lstStyle/>
          <a:p>
            <a:pPr marL="0" indent="0">
              <a:buNone/>
            </a:pPr>
            <a:r>
              <a:rPr lang="en-US" dirty="0"/>
              <a:t>Solicitations</a:t>
            </a:r>
          </a:p>
          <a:p>
            <a:r>
              <a:rPr lang="en-US" dirty="0">
                <a:hlinkClick r:id="rId2"/>
              </a:rPr>
              <a:t>https://www.mdek12.org/procurement/bid</a:t>
            </a:r>
            <a:endParaRPr lang="en-US" dirty="0"/>
          </a:p>
          <a:p>
            <a:endParaRPr lang="en-US" dirty="0"/>
          </a:p>
          <a:p>
            <a:pPr marL="0" indent="0">
              <a:buNone/>
            </a:pPr>
            <a:r>
              <a:rPr lang="en-US" dirty="0"/>
              <a:t>Contract Worker Forms</a:t>
            </a:r>
          </a:p>
          <a:p>
            <a:r>
              <a:rPr lang="en-US" dirty="0">
                <a:hlinkClick r:id="rId3"/>
              </a:rPr>
              <a:t>https://www.mdek12.org/procurement/contract</a:t>
            </a:r>
            <a:endParaRPr lang="en-US" dirty="0"/>
          </a:p>
          <a:p>
            <a:pPr marL="0" indent="0">
              <a:buNone/>
            </a:pPr>
            <a:endParaRPr lang="en-US" dirty="0"/>
          </a:p>
          <a:p>
            <a:pPr marL="0" indent="0">
              <a:buNone/>
            </a:pPr>
            <a:r>
              <a:rPr lang="en-US" dirty="0"/>
              <a:t>Independent Worker Forms</a:t>
            </a:r>
          </a:p>
          <a:p>
            <a:r>
              <a:rPr lang="en-US" dirty="0">
                <a:hlinkClick r:id="rId4"/>
              </a:rPr>
              <a:t>https://www.mdek12.org/procurement/independent</a:t>
            </a:r>
            <a:endParaRPr lang="en-US" dirty="0"/>
          </a:p>
          <a:p>
            <a:endParaRPr lang="en-US" dirty="0"/>
          </a:p>
        </p:txBody>
      </p:sp>
    </p:spTree>
    <p:extLst>
      <p:ext uri="{BB962C8B-B14F-4D97-AF65-F5344CB8AC3E}">
        <p14:creationId xmlns:p14="http://schemas.microsoft.com/office/powerpoint/2010/main" val="1761046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C69AA-94D3-4DFF-B313-875B3362E712}"/>
              </a:ext>
            </a:extLst>
          </p:cNvPr>
          <p:cNvSpPr>
            <a:spLocks noGrp="1"/>
          </p:cNvSpPr>
          <p:nvPr>
            <p:ph type="title"/>
          </p:nvPr>
        </p:nvSpPr>
        <p:spPr/>
        <p:txBody>
          <a:bodyPr/>
          <a:lstStyle/>
          <a:p>
            <a:r>
              <a:rPr lang="en-US" dirty="0"/>
              <a:t>Methods of Solicitation</a:t>
            </a:r>
          </a:p>
        </p:txBody>
      </p:sp>
      <p:sp>
        <p:nvSpPr>
          <p:cNvPr id="4" name="Content Placeholder 7">
            <a:extLst>
              <a:ext uri="{FF2B5EF4-FFF2-40B4-BE49-F238E27FC236}">
                <a16:creationId xmlns:a16="http://schemas.microsoft.com/office/drawing/2014/main" id="{309BEB10-1D9F-41BB-8EFA-4E4F66BE2BD3}"/>
              </a:ext>
            </a:extLst>
          </p:cNvPr>
          <p:cNvSpPr>
            <a:spLocks noGrp="1"/>
          </p:cNvSpPr>
          <p:nvPr>
            <p:ph idx="1"/>
          </p:nvPr>
        </p:nvSpPr>
        <p:spPr>
          <a:xfrm>
            <a:off x="838200" y="1166813"/>
            <a:ext cx="10515600" cy="4383087"/>
          </a:xfrm>
        </p:spPr>
        <p:txBody>
          <a:bodyPr vert="horz" lIns="91440" tIns="45720" rIns="91440" bIns="45720" rtlCol="0" anchor="t">
            <a:normAutofit lnSpcReduction="10000"/>
          </a:bodyPr>
          <a:lstStyle/>
          <a:p>
            <a:pPr>
              <a:buFont typeface="Wingdings" panose="05000000000000000000" pitchFamily="2" charset="2"/>
              <a:buChar char="Ø"/>
            </a:pPr>
            <a:r>
              <a:rPr lang="en-US" sz="2400" dirty="0"/>
              <a:t>Request for Quote </a:t>
            </a:r>
            <a:r>
              <a:rPr lang="en-US" sz="2400" b="1" dirty="0"/>
              <a:t>(RFQuotes)</a:t>
            </a:r>
          </a:p>
          <a:p>
            <a:pPr>
              <a:buFont typeface="Wingdings" panose="05000000000000000000" pitchFamily="2" charset="2"/>
              <a:buChar char="Ø"/>
            </a:pPr>
            <a:r>
              <a:rPr lang="en-US" sz="2400" dirty="0"/>
              <a:t>Invitation for Bid </a:t>
            </a:r>
            <a:r>
              <a:rPr lang="en-US" sz="2400" b="1" dirty="0"/>
              <a:t>(IFB) </a:t>
            </a:r>
            <a:endParaRPr lang="en-US" b="1" dirty="0"/>
          </a:p>
          <a:p>
            <a:pPr>
              <a:buFont typeface="Wingdings" panose="05000000000000000000" pitchFamily="2" charset="2"/>
              <a:buChar char="Ø"/>
            </a:pPr>
            <a:r>
              <a:rPr lang="en-US" sz="2400" dirty="0"/>
              <a:t>Request for Proposal </a:t>
            </a:r>
            <a:r>
              <a:rPr lang="en-US" sz="2400" b="1" dirty="0"/>
              <a:t>(RFP)</a:t>
            </a:r>
          </a:p>
          <a:p>
            <a:pPr>
              <a:buFont typeface="Wingdings" panose="05000000000000000000" pitchFamily="2" charset="2"/>
              <a:buChar char="Ø"/>
            </a:pPr>
            <a:r>
              <a:rPr lang="en-US" sz="2400" dirty="0"/>
              <a:t>Request for Qualification </a:t>
            </a:r>
            <a:r>
              <a:rPr lang="en-US" sz="2400" b="1" dirty="0"/>
              <a:t>(RFQ)</a:t>
            </a:r>
          </a:p>
          <a:p>
            <a:pPr>
              <a:buFont typeface="Wingdings" panose="05000000000000000000" pitchFamily="2" charset="2"/>
              <a:buChar char="Ø"/>
            </a:pPr>
            <a:r>
              <a:rPr lang="en-US" sz="2400" dirty="0"/>
              <a:t>Request for Application </a:t>
            </a:r>
            <a:r>
              <a:rPr lang="en-US" sz="2400" b="1" dirty="0"/>
              <a:t>(RFA)</a:t>
            </a:r>
          </a:p>
          <a:p>
            <a:pPr lvl="1">
              <a:buFont typeface="Wingdings" panose="05000000000000000000" pitchFamily="2" charset="2"/>
              <a:buChar char="Ø"/>
            </a:pPr>
            <a:r>
              <a:rPr lang="en-US" sz="1800" dirty="0"/>
              <a:t>Contract Worker $75k+</a:t>
            </a:r>
          </a:p>
          <a:p>
            <a:pPr>
              <a:buFont typeface="Wingdings" panose="05000000000000000000" pitchFamily="2" charset="2"/>
              <a:buChar char="Ø"/>
            </a:pPr>
            <a:r>
              <a:rPr lang="en-US" sz="2400" dirty="0"/>
              <a:t>Emergency</a:t>
            </a:r>
          </a:p>
          <a:p>
            <a:pPr>
              <a:buFont typeface="Wingdings" panose="05000000000000000000" pitchFamily="2" charset="2"/>
              <a:buChar char="Ø"/>
            </a:pPr>
            <a:r>
              <a:rPr lang="en-US" sz="2400" dirty="0"/>
              <a:t>Sole-Source</a:t>
            </a:r>
          </a:p>
          <a:p>
            <a:pPr>
              <a:buFont typeface="Wingdings" panose="05000000000000000000" pitchFamily="2" charset="2"/>
              <a:buChar char="Ø"/>
            </a:pPr>
            <a:r>
              <a:rPr lang="en-US" sz="2400" dirty="0"/>
              <a:t>Preapproved Vendor Lists </a:t>
            </a:r>
            <a:r>
              <a:rPr lang="en-US" sz="2400" b="1" dirty="0"/>
              <a:t>(PVL)</a:t>
            </a:r>
            <a:endParaRPr lang="en-US" sz="1400" b="1" strike="sngStrike" dirty="0"/>
          </a:p>
        </p:txBody>
      </p:sp>
    </p:spTree>
    <p:extLst>
      <p:ext uri="{BB962C8B-B14F-4D97-AF65-F5344CB8AC3E}">
        <p14:creationId xmlns:p14="http://schemas.microsoft.com/office/powerpoint/2010/main" val="1236944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64" y="761999"/>
            <a:ext cx="11856336" cy="2980267"/>
          </a:xfrm>
        </p:spPr>
        <p:txBody>
          <a:bodyPr>
            <a:normAutofit/>
          </a:bodyPr>
          <a:lstStyle/>
          <a:p>
            <a:pPr algn="ctr"/>
            <a:r>
              <a:rPr lang="en-US" sz="5400" b="1" dirty="0">
                <a:solidFill>
                  <a:schemeClr val="tx1">
                    <a:lumMod val="65000"/>
                    <a:lumOff val="35000"/>
                  </a:schemeClr>
                </a:solidFill>
                <a:latin typeface="Arial"/>
                <a:cs typeface="Arial"/>
              </a:rPr>
              <a:t>What’s the difference between an </a:t>
            </a:r>
            <a:r>
              <a:rPr lang="en-US" sz="5400" dirty="0">
                <a:solidFill>
                  <a:schemeClr val="tx1">
                    <a:lumMod val="65000"/>
                    <a:lumOff val="35000"/>
                  </a:schemeClr>
                </a:solidFill>
                <a:latin typeface="Arial"/>
                <a:cs typeface="Arial"/>
              </a:rPr>
              <a:t>RFQuote, IFB</a:t>
            </a:r>
            <a:r>
              <a:rPr lang="en-US" sz="5400" b="1" dirty="0">
                <a:solidFill>
                  <a:schemeClr val="tx1">
                    <a:lumMod val="65000"/>
                    <a:lumOff val="35000"/>
                  </a:schemeClr>
                </a:solidFill>
                <a:latin typeface="Arial"/>
                <a:cs typeface="Arial"/>
              </a:rPr>
              <a:t>, RFP, RFQ, and RFA?</a:t>
            </a:r>
            <a:br>
              <a:rPr lang="en-US" sz="5400" dirty="0">
                <a:solidFill>
                  <a:schemeClr val="tx1">
                    <a:lumMod val="65000"/>
                    <a:lumOff val="35000"/>
                  </a:schemeClr>
                </a:solidFill>
              </a:rPr>
            </a:br>
            <a:endParaRPr lang="en-US" sz="5400" dirty="0">
              <a:solidFill>
                <a:schemeClr val="tx1">
                  <a:lumMod val="65000"/>
                  <a:lumOff val="35000"/>
                </a:schemeClr>
              </a:solidFill>
            </a:endParaRPr>
          </a:p>
        </p:txBody>
      </p:sp>
      <p:pic>
        <p:nvPicPr>
          <p:cNvPr id="4" name="Content Placeholder 3" descr="Definiciones de literatura | Lengua y Literatura.">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96632" y="3429000"/>
            <a:ext cx="2234935" cy="2234935"/>
          </a:xfrm>
        </p:spPr>
      </p:pic>
      <p:sp>
        <p:nvSpPr>
          <p:cNvPr id="7" name="Slide Number Placeholder 6"/>
          <p:cNvSpPr>
            <a:spLocks noGrp="1"/>
          </p:cNvSpPr>
          <p:nvPr>
            <p:ph type="sldNum" sz="quarter" idx="12"/>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7327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052EF-5004-4D0C-83AF-C5B63FC60EDB}"/>
              </a:ext>
            </a:extLst>
          </p:cNvPr>
          <p:cNvSpPr>
            <a:spLocks noGrp="1"/>
          </p:cNvSpPr>
          <p:nvPr>
            <p:ph type="title"/>
          </p:nvPr>
        </p:nvSpPr>
        <p:spPr/>
        <p:txBody>
          <a:bodyPr/>
          <a:lstStyle/>
          <a:p>
            <a:r>
              <a:rPr lang="en-US" dirty="0">
                <a:latin typeface="Arial"/>
                <a:cs typeface="Arial"/>
              </a:rPr>
              <a:t>When to use a Request for Quote?</a:t>
            </a:r>
            <a:endParaRPr lang="en-US" dirty="0"/>
          </a:p>
        </p:txBody>
      </p:sp>
      <p:sp>
        <p:nvSpPr>
          <p:cNvPr id="9" name="TextBox 8">
            <a:extLst>
              <a:ext uri="{FF2B5EF4-FFF2-40B4-BE49-F238E27FC236}">
                <a16:creationId xmlns:a16="http://schemas.microsoft.com/office/drawing/2014/main" id="{C6EAFE36-027E-53E8-3147-A17058A133E4}"/>
              </a:ext>
            </a:extLst>
          </p:cNvPr>
          <p:cNvSpPr txBox="1"/>
          <p:nvPr/>
        </p:nvSpPr>
        <p:spPr>
          <a:xfrm>
            <a:off x="332342" y="961560"/>
            <a:ext cx="11859658" cy="381642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buFont typeface="Wingdings,Sans-Serif"/>
              <a:buChar char="Ø"/>
            </a:pPr>
            <a:r>
              <a:rPr lang="en-US" sz="2800" dirty="0">
                <a:solidFill>
                  <a:schemeClr val="tx1">
                    <a:lumMod val="65000"/>
                    <a:lumOff val="35000"/>
                  </a:schemeClr>
                </a:solidFill>
                <a:latin typeface="Arial"/>
                <a:ea typeface="+mn-lt"/>
                <a:cs typeface="+mn-lt"/>
              </a:rPr>
              <a:t>When cost/price alone is not a factor</a:t>
            </a:r>
          </a:p>
          <a:p>
            <a:pPr marL="285750" indent="-285750">
              <a:buFont typeface="Wingdings,Sans-Serif"/>
              <a:buChar char="Ø"/>
            </a:pPr>
            <a:endParaRPr lang="en-US" sz="2800" dirty="0">
              <a:solidFill>
                <a:schemeClr val="tx1">
                  <a:lumMod val="65000"/>
                  <a:lumOff val="35000"/>
                </a:schemeClr>
              </a:solidFill>
              <a:latin typeface="Arial"/>
              <a:ea typeface="+mn-lt"/>
              <a:cs typeface="+mn-lt"/>
            </a:endParaRPr>
          </a:p>
          <a:p>
            <a:pPr marL="285750" indent="-285750">
              <a:buFont typeface="Wingdings,Sans-Serif"/>
              <a:buChar char="Ø"/>
            </a:pPr>
            <a:r>
              <a:rPr lang="en-US" sz="2800" dirty="0">
                <a:solidFill>
                  <a:schemeClr val="tx1">
                    <a:lumMod val="65000"/>
                    <a:lumOff val="35000"/>
                  </a:schemeClr>
                </a:solidFill>
                <a:latin typeface="Arial"/>
                <a:ea typeface="+mn-lt"/>
                <a:cs typeface="+mn-lt"/>
              </a:rPr>
              <a:t>Estimated cost </a:t>
            </a:r>
            <a:r>
              <a:rPr lang="en-US" sz="2800" b="1" dirty="0">
                <a:solidFill>
                  <a:schemeClr val="tx1">
                    <a:lumMod val="65000"/>
                    <a:lumOff val="35000"/>
                  </a:schemeClr>
                </a:solidFill>
                <a:latin typeface="Arial"/>
                <a:ea typeface="+mn-lt"/>
                <a:cs typeface="+mn-lt"/>
              </a:rPr>
              <a:t>will not </a:t>
            </a:r>
            <a:r>
              <a:rPr lang="en-US" sz="2800" dirty="0">
                <a:solidFill>
                  <a:schemeClr val="tx1">
                    <a:lumMod val="65000"/>
                    <a:lumOff val="35000"/>
                  </a:schemeClr>
                </a:solidFill>
                <a:latin typeface="Arial"/>
                <a:ea typeface="+mn-lt"/>
                <a:cs typeface="+mn-lt"/>
              </a:rPr>
              <a:t>exceed $50,000</a:t>
            </a:r>
          </a:p>
          <a:p>
            <a:endParaRPr lang="en-US" sz="2800" dirty="0">
              <a:solidFill>
                <a:schemeClr val="tx1">
                  <a:lumMod val="65000"/>
                  <a:lumOff val="35000"/>
                </a:schemeClr>
              </a:solidFill>
              <a:latin typeface="Arial"/>
              <a:ea typeface="+mn-lt"/>
              <a:cs typeface="+mn-lt"/>
            </a:endParaRPr>
          </a:p>
          <a:p>
            <a:pPr marL="285750" indent="-285750">
              <a:buFont typeface="Wingdings,Sans-Serif"/>
              <a:buChar char="Ø"/>
            </a:pPr>
            <a:r>
              <a:rPr lang="en-US" sz="2800" dirty="0">
                <a:solidFill>
                  <a:schemeClr val="tx1">
                    <a:lumMod val="65000"/>
                    <a:lumOff val="35000"/>
                  </a:schemeClr>
                </a:solidFill>
                <a:latin typeface="Arial"/>
                <a:ea typeface="+mn-lt"/>
                <a:cs typeface="+mn-lt"/>
              </a:rPr>
              <a:t>When the specification/scope of work is well-defined (clear to both the seller and buyer)</a:t>
            </a:r>
          </a:p>
          <a:p>
            <a:pPr marL="285750" indent="-285750">
              <a:buFont typeface="Wingdings,Sans-Serif"/>
              <a:buChar char="Ø"/>
            </a:pPr>
            <a:endParaRPr lang="en-US" sz="2800" dirty="0">
              <a:solidFill>
                <a:schemeClr val="tx1">
                  <a:lumMod val="65000"/>
                  <a:lumOff val="35000"/>
                </a:schemeClr>
              </a:solidFill>
              <a:latin typeface="Arial"/>
              <a:ea typeface="+mn-lt"/>
              <a:cs typeface="+mn-lt"/>
            </a:endParaRPr>
          </a:p>
          <a:p>
            <a:pPr marL="285750" indent="-285750">
              <a:buFont typeface="Wingdings,Sans-Serif"/>
              <a:buChar char="Ø"/>
            </a:pPr>
            <a:r>
              <a:rPr lang="en-US" sz="2800" dirty="0">
                <a:solidFill>
                  <a:schemeClr val="tx1">
                    <a:lumMod val="65000"/>
                    <a:lumOff val="35000"/>
                  </a:schemeClr>
                </a:solidFill>
                <a:latin typeface="Arial"/>
                <a:ea typeface="+mn-lt"/>
                <a:cs typeface="+mn-lt"/>
              </a:rPr>
              <a:t>When the agency has the ability to adequately describe its needs</a:t>
            </a:r>
          </a:p>
          <a:p>
            <a:pPr>
              <a:buChar char="•"/>
            </a:pPr>
            <a:endParaRPr lang="en-US" dirty="0">
              <a:latin typeface="Arial"/>
              <a:cs typeface="Arial"/>
            </a:endParaRPr>
          </a:p>
        </p:txBody>
      </p:sp>
    </p:spTree>
    <p:extLst>
      <p:ext uri="{BB962C8B-B14F-4D97-AF65-F5344CB8AC3E}">
        <p14:creationId xmlns:p14="http://schemas.microsoft.com/office/powerpoint/2010/main" val="4003974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C8D46-3D91-AF24-5FBF-282A21BB34D6}"/>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003B71"/>
                </a:solidFill>
                <a:effectLst/>
                <a:uLnTx/>
                <a:uFillTx/>
                <a:latin typeface="Arial"/>
                <a:ea typeface="+mj-ea"/>
                <a:cs typeface="Arial"/>
              </a:rPr>
              <a:t>When to use a Request for Quote? (cont.)</a:t>
            </a:r>
            <a:endParaRPr lang="en-US" dirty="0"/>
          </a:p>
        </p:txBody>
      </p:sp>
      <p:sp>
        <p:nvSpPr>
          <p:cNvPr id="3" name="Content Placeholder 2">
            <a:extLst>
              <a:ext uri="{FF2B5EF4-FFF2-40B4-BE49-F238E27FC236}">
                <a16:creationId xmlns:a16="http://schemas.microsoft.com/office/drawing/2014/main" id="{DCAEC582-3156-CA86-2A5C-C70136E39A50}"/>
              </a:ext>
            </a:extLst>
          </p:cNvPr>
          <p:cNvSpPr>
            <a:spLocks noGrp="1"/>
          </p:cNvSpPr>
          <p:nvPr>
            <p:ph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Sans-Serif"/>
              <a:buChar char="Ø"/>
              <a:tabLst/>
              <a:defRPr/>
            </a:pPr>
            <a:r>
              <a:rPr kumimoji="0" lang="en-US" sz="2800" b="0" i="0" u="none" strike="noStrike" kern="1200" cap="none" spc="0" normalizeH="0" baseline="0" noProof="0" dirty="0">
                <a:ln>
                  <a:noFill/>
                </a:ln>
                <a:solidFill>
                  <a:srgbClr val="000000">
                    <a:lumMod val="65000"/>
                    <a:lumOff val="35000"/>
                  </a:srgbClr>
                </a:solidFill>
                <a:effectLst/>
                <a:uLnTx/>
                <a:uFillTx/>
                <a:latin typeface="Arial"/>
                <a:ea typeface="Calibri" panose="020F0502020204030204"/>
                <a:cs typeface="Calibri" panose="020F0502020204030204"/>
              </a:rPr>
              <a:t>When the specification/scope of work are specific to the performance of services</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2800" b="0" i="0" u="none" strike="noStrike" kern="1200" cap="none" spc="0" normalizeH="0" baseline="0" noProof="0" dirty="0">
              <a:ln>
                <a:noFill/>
              </a:ln>
              <a:solidFill>
                <a:srgbClr val="000000">
                  <a:lumMod val="65000"/>
                  <a:lumOff val="35000"/>
                </a:srgbClr>
              </a:solidFill>
              <a:effectLst/>
              <a:uLnTx/>
              <a:uFillTx/>
              <a:latin typeface="Arial"/>
              <a:ea typeface="Calibri" panose="020F0502020204030204"/>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Wingdings,Sans-Serif"/>
              <a:buChar char="Ø"/>
              <a:tabLst/>
              <a:defRPr/>
            </a:pPr>
            <a:r>
              <a:rPr kumimoji="0" lang="en-US" sz="2800" b="1" i="0" u="none" strike="noStrike" kern="1200" cap="none" spc="0" normalizeH="0" baseline="0" noProof="0" dirty="0">
                <a:ln>
                  <a:noFill/>
                </a:ln>
                <a:solidFill>
                  <a:srgbClr val="000000">
                    <a:lumMod val="65000"/>
                    <a:lumOff val="35000"/>
                  </a:srgbClr>
                </a:solidFill>
                <a:effectLst/>
                <a:uLnTx/>
                <a:uFillTx/>
                <a:latin typeface="Arial"/>
                <a:ea typeface="+mn-ea"/>
                <a:cs typeface="Calibri" panose="020F0502020204030204"/>
              </a:rPr>
              <a:t>Must solicit and receive at least two (2) or three (3) vendor quotes, pending applicable threshold. </a:t>
            </a:r>
            <a:endParaRPr kumimoji="0" lang="en-US" sz="2800" b="1" i="0" u="none" strike="noStrike" kern="1200" cap="none" spc="0" normalizeH="0" baseline="0" noProof="0" dirty="0">
              <a:ln>
                <a:noFill/>
              </a:ln>
              <a:solidFill>
                <a:srgbClr val="000000">
                  <a:lumMod val="65000"/>
                  <a:lumOff val="35000"/>
                </a:srgbClr>
              </a:solidFill>
              <a:effectLst/>
              <a:highlight>
                <a:srgbClr val="FFFF00"/>
              </a:highlight>
              <a:uLnTx/>
              <a:uFillTx/>
              <a:latin typeface="Arial"/>
              <a:ea typeface="+mn-ea"/>
              <a:cs typeface="Calibri" panose="020F0502020204030204"/>
            </a:endParaRPr>
          </a:p>
          <a:p>
            <a:endParaRPr lang="en-US" dirty="0"/>
          </a:p>
        </p:txBody>
      </p:sp>
    </p:spTree>
    <p:extLst>
      <p:ext uri="{BB962C8B-B14F-4D97-AF65-F5344CB8AC3E}">
        <p14:creationId xmlns:p14="http://schemas.microsoft.com/office/powerpoint/2010/main" val="4214986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42" y="-168983"/>
            <a:ext cx="3389908" cy="1190406"/>
          </a:xfrm>
        </p:spPr>
        <p:txBody>
          <a:bodyPr>
            <a:normAutofit/>
          </a:bodyPr>
          <a:lstStyle/>
          <a:p>
            <a:pPr algn="ctr"/>
            <a:r>
              <a:rPr lang="en-US" b="1" dirty="0">
                <a:solidFill>
                  <a:schemeClr val="accent6">
                    <a:lumMod val="50000"/>
                  </a:schemeClr>
                </a:solidFill>
              </a:rPr>
              <a:t>When to </a:t>
            </a:r>
            <a:r>
              <a:rPr lang="en-US" dirty="0">
                <a:solidFill>
                  <a:schemeClr val="accent6">
                    <a:lumMod val="50000"/>
                  </a:schemeClr>
                </a:solidFill>
              </a:rPr>
              <a:t>use</a:t>
            </a:r>
            <a:r>
              <a:rPr lang="en-US" b="1" dirty="0">
                <a:solidFill>
                  <a:schemeClr val="accent6">
                    <a:lumMod val="50000"/>
                  </a:schemeClr>
                </a:solidFill>
              </a:rPr>
              <a:t> an IFB?</a:t>
            </a:r>
          </a:p>
        </p:txBody>
      </p:sp>
      <p:sp>
        <p:nvSpPr>
          <p:cNvPr id="3" name="Content Placeholder 2"/>
          <p:cNvSpPr>
            <a:spLocks noGrp="1"/>
          </p:cNvSpPr>
          <p:nvPr>
            <p:ph idx="1"/>
          </p:nvPr>
        </p:nvSpPr>
        <p:spPr>
          <a:xfrm>
            <a:off x="358520" y="1021423"/>
            <a:ext cx="11425938" cy="4793012"/>
          </a:xfrm>
        </p:spPr>
        <p:txBody>
          <a:bodyPr vert="horz" lIns="91440" tIns="45720" rIns="91440" bIns="45720" rtlCol="0" anchor="t">
            <a:noAutofit/>
          </a:bodyPr>
          <a:lstStyle/>
          <a:p>
            <a:pPr>
              <a:lnSpc>
                <a:spcPct val="200000"/>
              </a:lnSpc>
              <a:spcBef>
                <a:spcPts val="0"/>
              </a:spcBef>
              <a:spcAft>
                <a:spcPts val="0"/>
              </a:spcAft>
              <a:buFont typeface="Wingdings" panose="05000000000000000000" pitchFamily="2" charset="2"/>
              <a:buChar char="Ø"/>
            </a:pPr>
            <a:r>
              <a:rPr lang="en-US" dirty="0">
                <a:latin typeface="Arial"/>
                <a:cs typeface="Arial"/>
              </a:rPr>
              <a:t>When cost/price alone is not a factor</a:t>
            </a:r>
          </a:p>
          <a:p>
            <a:pPr>
              <a:lnSpc>
                <a:spcPct val="200000"/>
              </a:lnSpc>
              <a:spcBef>
                <a:spcPts val="0"/>
              </a:spcBef>
              <a:spcAft>
                <a:spcPts val="0"/>
              </a:spcAft>
              <a:buFont typeface="Wingdings" panose="05000000000000000000" pitchFamily="2" charset="2"/>
              <a:buChar char="Ø"/>
            </a:pPr>
            <a:r>
              <a:rPr lang="en-US" dirty="0">
                <a:latin typeface="Arial"/>
                <a:cs typeface="Arial"/>
              </a:rPr>
              <a:t>Estimated cost will exceed $50,000</a:t>
            </a:r>
          </a:p>
          <a:p>
            <a:pPr>
              <a:spcBef>
                <a:spcPts val="0"/>
              </a:spcBef>
              <a:spcAft>
                <a:spcPts val="0"/>
              </a:spcAft>
              <a:buFont typeface="Wingdings" panose="05000000000000000000" pitchFamily="2" charset="2"/>
              <a:buChar char="Ø"/>
            </a:pPr>
            <a:endParaRPr lang="en-US" dirty="0">
              <a:latin typeface="Arial"/>
              <a:cs typeface="Arial"/>
            </a:endParaRPr>
          </a:p>
          <a:p>
            <a:pPr>
              <a:spcBef>
                <a:spcPts val="0"/>
              </a:spcBef>
              <a:spcAft>
                <a:spcPts val="0"/>
              </a:spcAft>
              <a:buFont typeface="Wingdings" panose="05000000000000000000" pitchFamily="2" charset="2"/>
              <a:buChar char="Ø"/>
            </a:pPr>
            <a:r>
              <a:rPr lang="en-US" dirty="0">
                <a:latin typeface="Arial"/>
                <a:cs typeface="Arial"/>
              </a:rPr>
              <a:t>When the specification/scope of work is well-defined (clear to both the seller and buyer)</a:t>
            </a:r>
          </a:p>
        </p:txBody>
      </p:sp>
      <p:sp>
        <p:nvSpPr>
          <p:cNvPr id="7" name="Slide Number Placeholder 6"/>
          <p:cNvSpPr>
            <a:spLocks noGrp="1"/>
          </p:cNvSpPr>
          <p:nvPr>
            <p:ph type="sldNum" sz="quarter" idx="12"/>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26855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2A94C-B9A7-97CF-300B-7C7C18630822}"/>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007FDC">
                    <a:lumMod val="50000"/>
                  </a:srgbClr>
                </a:solidFill>
                <a:effectLst/>
                <a:uLnTx/>
                <a:uFillTx/>
                <a:latin typeface="Arial" panose="020B0604020202020204" pitchFamily="34" charset="0"/>
                <a:ea typeface="+mj-ea"/>
                <a:cs typeface="Arial" panose="020B0604020202020204" pitchFamily="34" charset="0"/>
              </a:rPr>
              <a:t>When to use an IFB? (cont.)</a:t>
            </a:r>
            <a:endParaRPr lang="en-US" dirty="0"/>
          </a:p>
        </p:txBody>
      </p:sp>
      <p:sp>
        <p:nvSpPr>
          <p:cNvPr id="3" name="Content Placeholder 2">
            <a:extLst>
              <a:ext uri="{FF2B5EF4-FFF2-40B4-BE49-F238E27FC236}">
                <a16:creationId xmlns:a16="http://schemas.microsoft.com/office/drawing/2014/main" id="{8CBADC31-1D9D-A792-DABB-E63397796468}"/>
              </a:ext>
            </a:extLst>
          </p:cNvPr>
          <p:cNvSpPr>
            <a:spLocks noGrp="1"/>
          </p:cNvSpPr>
          <p:nvPr>
            <p:ph idx="1"/>
          </p:nvPr>
        </p:nvSpPr>
        <p:spPr/>
        <p:txBody>
          <a:bodyPr/>
          <a:lstStyle/>
          <a:p>
            <a:pPr marL="228600" marR="0" lvl="0" indent="-228600" algn="l" defTabSz="914400" rtl="0" eaLnBrk="1" fontAlgn="auto" latinLnBrk="0" hangingPunct="1">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lumMod val="65000"/>
                    <a:lumOff val="35000"/>
                  </a:srgbClr>
                </a:solidFill>
                <a:effectLst/>
                <a:uLnTx/>
                <a:uFillTx/>
                <a:latin typeface="Arial"/>
                <a:ea typeface="+mn-ea"/>
                <a:cs typeface="Arial"/>
              </a:rPr>
              <a:t>When the agency has the ability to adequately describe the needs</a:t>
            </a:r>
          </a:p>
          <a:p>
            <a:pPr marL="228600" marR="0" lvl="0" indent="-228600" algn="l" defTabSz="914400" rtl="0" eaLnBrk="1" fontAlgn="auto" latinLnBrk="0" hangingPunct="1">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srgbClr val="000000">
                  <a:lumMod val="65000"/>
                  <a:lumOff val="35000"/>
                </a:srgbClr>
              </a:solidFill>
              <a:effectLst/>
              <a:uLnTx/>
              <a:uFillTx/>
              <a:latin typeface="Arial"/>
              <a:ea typeface="+mn-ea"/>
              <a:cs typeface="Arial"/>
            </a:endParaRPr>
          </a:p>
          <a:p>
            <a:pPr marL="228600" marR="0" lvl="0" indent="-228600" algn="l" defTabSz="914400" rtl="0" eaLnBrk="1" fontAlgn="auto" latinLnBrk="0" hangingPunct="1">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lumMod val="65000"/>
                    <a:lumOff val="35000"/>
                  </a:srgbClr>
                </a:solidFill>
                <a:effectLst/>
                <a:uLnTx/>
                <a:uFillTx/>
                <a:latin typeface="Arial"/>
                <a:ea typeface="+mn-ea"/>
                <a:cs typeface="Arial"/>
              </a:rPr>
              <a:t>When the specification/scope of work are specific to the performance of services</a:t>
            </a:r>
          </a:p>
          <a:p>
            <a:pPr marL="228600" marR="0" lvl="0" indent="-228600" algn="l" defTabSz="914400" rtl="0" eaLnBrk="1" fontAlgn="auto" latinLnBrk="0" hangingPunct="1">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srgbClr val="000000">
                  <a:lumMod val="65000"/>
                  <a:lumOff val="35000"/>
                </a:srgbClr>
              </a:solidFill>
              <a:effectLst/>
              <a:uLnTx/>
              <a:uFillTx/>
              <a:latin typeface="Arial"/>
              <a:ea typeface="+mn-ea"/>
              <a:cs typeface="Arial"/>
            </a:endParaRPr>
          </a:p>
          <a:p>
            <a:pPr marL="228600" marR="0" lvl="0" indent="-228600" algn="l" defTabSz="914400" rtl="0" eaLnBrk="1" fontAlgn="auto" latinLnBrk="0" hangingPunct="1">
              <a:spcBef>
                <a:spcPts val="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srgbClr val="000000">
                    <a:lumMod val="65000"/>
                    <a:lumOff val="35000"/>
                  </a:srgbClr>
                </a:solidFill>
                <a:effectLst/>
                <a:uLnTx/>
                <a:uFillTx/>
                <a:latin typeface="Arial"/>
                <a:ea typeface="+mn-ea"/>
                <a:cs typeface="Arial"/>
              </a:rPr>
              <a:t>Must be solicited publicly</a:t>
            </a:r>
            <a:endParaRPr kumimoji="0" lang="en-US" sz="28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4257032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545" y="-127886"/>
            <a:ext cx="6852157" cy="1190406"/>
          </a:xfrm>
        </p:spPr>
        <p:txBody>
          <a:bodyPr>
            <a:normAutofit/>
          </a:bodyPr>
          <a:lstStyle/>
          <a:p>
            <a:pPr algn="ctr"/>
            <a:r>
              <a:rPr lang="en-US" b="1" dirty="0">
                <a:solidFill>
                  <a:schemeClr val="accent6">
                    <a:lumMod val="50000"/>
                  </a:schemeClr>
                </a:solidFill>
              </a:rPr>
              <a:t>When to use an RFP?</a:t>
            </a:r>
          </a:p>
        </p:txBody>
      </p:sp>
      <p:sp>
        <p:nvSpPr>
          <p:cNvPr id="3" name="Content Placeholder 2"/>
          <p:cNvSpPr>
            <a:spLocks noGrp="1"/>
          </p:cNvSpPr>
          <p:nvPr>
            <p:ph idx="1"/>
          </p:nvPr>
        </p:nvSpPr>
        <p:spPr>
          <a:xfrm>
            <a:off x="300837" y="871370"/>
            <a:ext cx="11590325" cy="5220168"/>
          </a:xfrm>
        </p:spPr>
        <p:txBody>
          <a:bodyPr>
            <a:noAutofit/>
          </a:bodyPr>
          <a:lstStyle/>
          <a:p>
            <a:pPr>
              <a:lnSpc>
                <a:spcPct val="150000"/>
              </a:lnSpc>
              <a:spcBef>
                <a:spcPts val="800"/>
              </a:spcBef>
              <a:buFont typeface="Wingdings" panose="05000000000000000000" pitchFamily="2" charset="2"/>
              <a:buChar char="Ø"/>
            </a:pPr>
            <a:r>
              <a:rPr lang="en-US" dirty="0"/>
              <a:t>When factors other than price alone are critical</a:t>
            </a:r>
          </a:p>
          <a:p>
            <a:pPr>
              <a:lnSpc>
                <a:spcPct val="150000"/>
              </a:lnSpc>
              <a:spcBef>
                <a:spcPts val="800"/>
              </a:spcBef>
              <a:buFont typeface="Wingdings" panose="05000000000000000000" pitchFamily="2" charset="2"/>
              <a:buChar char="Ø"/>
            </a:pPr>
            <a:r>
              <a:rPr lang="en-US" dirty="0"/>
              <a:t>Estimated cost will exceed $50,000</a:t>
            </a:r>
          </a:p>
          <a:p>
            <a:pPr>
              <a:lnSpc>
                <a:spcPct val="150000"/>
              </a:lnSpc>
              <a:spcBef>
                <a:spcPts val="800"/>
              </a:spcBef>
              <a:buFont typeface="Wingdings" panose="05000000000000000000" pitchFamily="2" charset="2"/>
              <a:buChar char="Ø"/>
            </a:pPr>
            <a:r>
              <a:rPr lang="en-US" dirty="0"/>
              <a:t>When the requirements to do the work are highly technical</a:t>
            </a:r>
          </a:p>
          <a:p>
            <a:pPr>
              <a:spcBef>
                <a:spcPts val="800"/>
              </a:spcBef>
              <a:buFont typeface="Wingdings" panose="05000000000000000000" pitchFamily="2" charset="2"/>
              <a:buChar char="Ø"/>
            </a:pPr>
            <a:r>
              <a:rPr lang="en-US" dirty="0"/>
              <a:t>When the agency looks for each proposer to develop and provide ideas or solutions to achieve the work</a:t>
            </a:r>
          </a:p>
          <a:p>
            <a:pPr>
              <a:spcBef>
                <a:spcPts val="800"/>
              </a:spcBef>
              <a:buFont typeface="Wingdings" panose="05000000000000000000" pitchFamily="2" charset="2"/>
              <a:buChar char="Ø"/>
            </a:pPr>
            <a:endParaRPr lang="en-US" dirty="0">
              <a:solidFill>
                <a:schemeClr val="tx1"/>
              </a:solidFill>
            </a:endParaRPr>
          </a:p>
        </p:txBody>
      </p:sp>
      <p:sp>
        <p:nvSpPr>
          <p:cNvPr id="7" name="Slide Number Placeholder 6"/>
          <p:cNvSpPr>
            <a:spLocks noGrp="1"/>
          </p:cNvSpPr>
          <p:nvPr>
            <p:ph type="sldNum" sz="quarter" idx="12"/>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69160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BB86-6089-29CA-8436-CA04BB8B508A}"/>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007FDC">
                    <a:lumMod val="50000"/>
                  </a:srgbClr>
                </a:solidFill>
                <a:effectLst/>
                <a:uLnTx/>
                <a:uFillTx/>
                <a:latin typeface="Arial" panose="020B0604020202020204" pitchFamily="34" charset="0"/>
                <a:ea typeface="+mj-ea"/>
                <a:cs typeface="Arial" panose="020B0604020202020204" pitchFamily="34" charset="0"/>
              </a:rPr>
              <a:t>When to use an RFP? (cont.)</a:t>
            </a:r>
            <a:endParaRPr lang="en-US" dirty="0"/>
          </a:p>
        </p:txBody>
      </p:sp>
      <p:sp>
        <p:nvSpPr>
          <p:cNvPr id="3" name="Content Placeholder 2">
            <a:extLst>
              <a:ext uri="{FF2B5EF4-FFF2-40B4-BE49-F238E27FC236}">
                <a16:creationId xmlns:a16="http://schemas.microsoft.com/office/drawing/2014/main" id="{7A9CA60D-C0D5-75E9-05CC-3799E55E05F6}"/>
              </a:ext>
            </a:extLst>
          </p:cNvPr>
          <p:cNvSpPr>
            <a:spLocks noGrp="1"/>
          </p:cNvSpPr>
          <p:nvPr>
            <p:ph idx="1"/>
          </p:nvPr>
        </p:nvSpPr>
        <p:spPr/>
        <p:txBody>
          <a:bodyPr/>
          <a:lstStyle/>
          <a:p>
            <a:pPr marL="228600" marR="0" lvl="0" indent="-228600" algn="l" defTabSz="914400" rtl="0" eaLnBrk="1" fontAlgn="auto" latinLnBrk="0" hangingPunct="1">
              <a:lnSpc>
                <a:spcPct val="100000"/>
              </a:lnSpc>
              <a:spcBef>
                <a:spcPts val="800"/>
              </a:spcBef>
              <a:spcAft>
                <a:spcPts val="60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When an agency has a complex need that is difficult to specify</a:t>
            </a:r>
          </a:p>
          <a:p>
            <a:pPr marL="228600" marR="0" lvl="0" indent="-228600" algn="l" defTabSz="914400" rtl="0" eaLnBrk="1" fontAlgn="auto" latinLnBrk="0" hangingPunct="1">
              <a:lnSpc>
                <a:spcPct val="100000"/>
              </a:lnSpc>
              <a:spcBef>
                <a:spcPts val="800"/>
              </a:spcBef>
              <a:spcAft>
                <a:spcPts val="60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When the agency require deliverables that may or may not result in liquidated damages</a:t>
            </a:r>
          </a:p>
          <a:p>
            <a:pPr marL="228600" marR="0" lvl="0" indent="-2286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srgbClr val="000000">
                    <a:lumMod val="65000"/>
                    <a:lumOff val="35000"/>
                  </a:srgbClr>
                </a:solidFill>
                <a:effectLst/>
                <a:uLnTx/>
                <a:uFillTx/>
                <a:latin typeface="Arial"/>
                <a:ea typeface="+mn-ea"/>
                <a:cs typeface="Arial"/>
              </a:rPr>
              <a:t>Must be solicited publicly</a:t>
            </a:r>
            <a:endParaRPr kumimoji="0" lang="en-US" sz="28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2305184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225" y="-196450"/>
            <a:ext cx="6406957" cy="1190406"/>
          </a:xfrm>
        </p:spPr>
        <p:txBody>
          <a:bodyPr>
            <a:normAutofit/>
          </a:bodyPr>
          <a:lstStyle/>
          <a:p>
            <a:pPr algn="ctr"/>
            <a:r>
              <a:rPr lang="en-US" b="1" dirty="0">
                <a:solidFill>
                  <a:schemeClr val="accent6">
                    <a:lumMod val="50000"/>
                  </a:schemeClr>
                </a:solidFill>
              </a:rPr>
              <a:t>When to use an RFQ?</a:t>
            </a:r>
          </a:p>
        </p:txBody>
      </p:sp>
      <p:sp>
        <p:nvSpPr>
          <p:cNvPr id="3" name="Content Placeholder 2"/>
          <p:cNvSpPr>
            <a:spLocks noGrp="1"/>
          </p:cNvSpPr>
          <p:nvPr>
            <p:ph idx="1"/>
          </p:nvPr>
        </p:nvSpPr>
        <p:spPr>
          <a:xfrm>
            <a:off x="542280" y="967870"/>
            <a:ext cx="11107440" cy="5256054"/>
          </a:xfrm>
        </p:spPr>
        <p:txBody>
          <a:bodyPr>
            <a:noAutofit/>
          </a:bodyPr>
          <a:lstStyle/>
          <a:p>
            <a:pPr>
              <a:lnSpc>
                <a:spcPct val="150000"/>
              </a:lnSpc>
              <a:spcBef>
                <a:spcPts val="0"/>
              </a:spcBef>
              <a:buFont typeface="Wingdings" panose="05000000000000000000" pitchFamily="2" charset="2"/>
              <a:buChar char="Ø"/>
            </a:pPr>
            <a:r>
              <a:rPr lang="en-US" dirty="0"/>
              <a:t>Estimated cost will exceed $50,000</a:t>
            </a:r>
          </a:p>
          <a:p>
            <a:pPr>
              <a:lnSpc>
                <a:spcPct val="150000"/>
              </a:lnSpc>
              <a:spcBef>
                <a:spcPts val="0"/>
              </a:spcBef>
              <a:buFont typeface="Wingdings" panose="05000000000000000000" pitchFamily="2" charset="2"/>
              <a:buChar char="Ø"/>
            </a:pPr>
            <a:r>
              <a:rPr lang="en-US" dirty="0"/>
              <a:t>When the agency has developed the work</a:t>
            </a:r>
          </a:p>
          <a:p>
            <a:pPr>
              <a:spcBef>
                <a:spcPts val="0"/>
              </a:spcBef>
              <a:buFont typeface="Wingdings" panose="05000000000000000000" pitchFamily="2" charset="2"/>
              <a:buChar char="Ø"/>
            </a:pPr>
            <a:r>
              <a:rPr lang="en-US" dirty="0"/>
              <a:t>When the most critical factor to an agency is the vendor’s qualification or specialized experience</a:t>
            </a:r>
          </a:p>
        </p:txBody>
      </p:sp>
      <p:sp>
        <p:nvSpPr>
          <p:cNvPr id="7" name="Slide Number Placeholder 6"/>
          <p:cNvSpPr>
            <a:spLocks noGrp="1"/>
          </p:cNvSpPr>
          <p:nvPr>
            <p:ph type="sldNum" sz="quarter" idx="12"/>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9015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1FC5-B1B3-AE14-99A5-8B16858A4A24}"/>
              </a:ext>
            </a:extLst>
          </p:cNvPr>
          <p:cNvSpPr>
            <a:spLocks noGrp="1"/>
          </p:cNvSpPr>
          <p:nvPr>
            <p:ph type="title"/>
          </p:nvPr>
        </p:nvSpPr>
        <p:spPr>
          <a:xfrm>
            <a:off x="412618" y="251201"/>
            <a:ext cx="10605890" cy="380298"/>
          </a:xfrm>
        </p:spPr>
        <p:txBody>
          <a:bodyPr/>
          <a:lstStyle/>
          <a:p>
            <a:r>
              <a:rPr lang="en-US" dirty="0">
                <a:latin typeface="Arial"/>
                <a:cs typeface="Arial"/>
              </a:rPr>
              <a:t>Office of Procurement Staff</a:t>
            </a:r>
            <a:endParaRPr lang="en-US" dirty="0"/>
          </a:p>
        </p:txBody>
      </p:sp>
      <p:sp>
        <p:nvSpPr>
          <p:cNvPr id="3" name="Content Placeholder 2">
            <a:extLst>
              <a:ext uri="{FF2B5EF4-FFF2-40B4-BE49-F238E27FC236}">
                <a16:creationId xmlns:a16="http://schemas.microsoft.com/office/drawing/2014/main" id="{12739662-3757-70E9-542F-E132F6039EBA}"/>
              </a:ext>
            </a:extLst>
          </p:cNvPr>
          <p:cNvSpPr>
            <a:spLocks noGrp="1"/>
          </p:cNvSpPr>
          <p:nvPr>
            <p:ph idx="1"/>
          </p:nvPr>
        </p:nvSpPr>
        <p:spPr/>
        <p:txBody>
          <a:bodyPr vert="horz" lIns="91440" tIns="45720" rIns="91440" bIns="45720" rtlCol="0" anchor="t">
            <a:normAutofit lnSpcReduction="10000"/>
          </a:bodyPr>
          <a:lstStyle/>
          <a:p>
            <a:r>
              <a:rPr lang="en-US" dirty="0">
                <a:latin typeface="Arial"/>
                <a:cs typeface="Arial"/>
              </a:rPr>
              <a:t>Contracts/Grants – Leigh Washington, Ashley Robinson, Betsy Toles, and Patricia Youngblood, </a:t>
            </a:r>
            <a:endParaRPr lang="en-US" dirty="0"/>
          </a:p>
          <a:p>
            <a:endParaRPr lang="en-US" dirty="0">
              <a:latin typeface="Arial"/>
              <a:cs typeface="Arial"/>
            </a:endParaRPr>
          </a:p>
          <a:p>
            <a:r>
              <a:rPr lang="en-US" dirty="0">
                <a:latin typeface="Arial"/>
                <a:cs typeface="Arial"/>
              </a:rPr>
              <a:t>Purchasing – Toya Brown and Vivian Taylor</a:t>
            </a:r>
          </a:p>
          <a:p>
            <a:endParaRPr lang="en-US" dirty="0">
              <a:latin typeface="Arial"/>
              <a:cs typeface="Arial"/>
            </a:endParaRPr>
          </a:p>
          <a:p>
            <a:r>
              <a:rPr lang="en-US" dirty="0">
                <a:latin typeface="Arial"/>
                <a:cs typeface="Arial"/>
              </a:rPr>
              <a:t>Technology – Qualandia Hooker</a:t>
            </a:r>
            <a:endParaRPr lang="en-US" dirty="0"/>
          </a:p>
          <a:p>
            <a:endParaRPr lang="en-US" dirty="0">
              <a:latin typeface="Arial"/>
              <a:cs typeface="Arial"/>
            </a:endParaRPr>
          </a:p>
          <a:p>
            <a:r>
              <a:rPr lang="en-US" dirty="0">
                <a:latin typeface="Arial"/>
                <a:cs typeface="Arial"/>
              </a:rPr>
              <a:t>Director - Monique Corley</a:t>
            </a:r>
          </a:p>
          <a:p>
            <a:pPr lvl="1"/>
            <a:endParaRPr lang="en-US" dirty="0">
              <a:latin typeface="Arial"/>
              <a:cs typeface="Arial"/>
            </a:endParaRPr>
          </a:p>
          <a:p>
            <a:pPr lvl="1"/>
            <a:endParaRPr lang="en-US" dirty="0">
              <a:latin typeface="Arial"/>
              <a:cs typeface="Arial"/>
            </a:endParaRPr>
          </a:p>
        </p:txBody>
      </p:sp>
    </p:spTree>
    <p:extLst>
      <p:ext uri="{BB962C8B-B14F-4D97-AF65-F5344CB8AC3E}">
        <p14:creationId xmlns:p14="http://schemas.microsoft.com/office/powerpoint/2010/main" val="760568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7CF88-22BA-492E-4BF3-B3149250CB5B}"/>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007FDC">
                    <a:lumMod val="50000"/>
                  </a:srgbClr>
                </a:solidFill>
                <a:effectLst/>
                <a:uLnTx/>
                <a:uFillTx/>
                <a:latin typeface="Arial" panose="020B0604020202020204" pitchFamily="34" charset="0"/>
                <a:ea typeface="+mj-ea"/>
                <a:cs typeface="Arial" panose="020B0604020202020204" pitchFamily="34" charset="0"/>
              </a:rPr>
              <a:t>When to use an RFQ? (cont.)</a:t>
            </a:r>
            <a:endParaRPr lang="en-US" dirty="0"/>
          </a:p>
        </p:txBody>
      </p:sp>
      <p:sp>
        <p:nvSpPr>
          <p:cNvPr id="3" name="Content Placeholder 2">
            <a:extLst>
              <a:ext uri="{FF2B5EF4-FFF2-40B4-BE49-F238E27FC236}">
                <a16:creationId xmlns:a16="http://schemas.microsoft.com/office/drawing/2014/main" id="{90FB8ED8-2141-D49E-4E5D-CBB2A999376E}"/>
              </a:ext>
            </a:extLst>
          </p:cNvPr>
          <p:cNvSpPr>
            <a:spLocks noGrp="1"/>
          </p:cNvSpPr>
          <p:nvPr>
            <p:ph idx="1"/>
          </p:nvPr>
        </p:nvSpPr>
        <p:spPr/>
        <p:txBody>
          <a:body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When no </a:t>
            </a:r>
            <a:r>
              <a:rPr kumimoji="0" lang="en-US" sz="28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action</a:t>
            </a:r>
            <a:r>
              <a:rPr kumimoji="0" lang="en-US" sz="2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 plan is needed to provide implementation strategies to achieve the service</a:t>
            </a:r>
          </a:p>
          <a:p>
            <a:pPr marL="228600" marR="0" lvl="0" indent="-228600" algn="l" defTabSz="914400" rtl="0" eaLnBrk="1" fontAlgn="auto" latinLnBrk="0" hangingPunct="1">
              <a:lnSpc>
                <a:spcPct val="150000"/>
              </a:lnSpc>
              <a:spcBef>
                <a:spcPts val="0"/>
              </a:spcBef>
              <a:spcAft>
                <a:spcPts val="60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Resume and references are required</a:t>
            </a:r>
          </a:p>
          <a:p>
            <a:pPr marL="228600" marR="0" lvl="0" indent="-2286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srgbClr val="000000">
                    <a:lumMod val="65000"/>
                    <a:lumOff val="35000"/>
                  </a:srgbClr>
                </a:solidFill>
                <a:effectLst/>
                <a:uLnTx/>
                <a:uFillTx/>
                <a:latin typeface="Arial"/>
                <a:ea typeface="+mn-ea"/>
                <a:cs typeface="Arial"/>
              </a:rPr>
              <a:t>Must be solicited publicly</a:t>
            </a:r>
            <a:endParaRPr kumimoji="0" lang="en-US" sz="28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2612138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380" y="139849"/>
            <a:ext cx="6392596" cy="912396"/>
          </a:xfrm>
        </p:spPr>
        <p:txBody>
          <a:bodyPr>
            <a:normAutofit/>
          </a:bodyPr>
          <a:lstStyle/>
          <a:p>
            <a:pPr algn="ctr"/>
            <a:r>
              <a:rPr lang="en-US" b="1" dirty="0">
                <a:solidFill>
                  <a:schemeClr val="accent6">
                    <a:lumMod val="50000"/>
                  </a:schemeClr>
                </a:solidFill>
              </a:rPr>
              <a:t>When to use an RFA?</a:t>
            </a:r>
          </a:p>
        </p:txBody>
      </p:sp>
      <p:sp>
        <p:nvSpPr>
          <p:cNvPr id="7" name="Slide Number Placeholder 6"/>
          <p:cNvSpPr>
            <a:spLocks noGrp="1"/>
          </p:cNvSpPr>
          <p:nvPr>
            <p:ph type="sldNum" sz="quarter" idx="12"/>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aphicFrame>
        <p:nvGraphicFramePr>
          <p:cNvPr id="4" name="Diagram 3">
            <a:extLst>
              <a:ext uri="{FF2B5EF4-FFF2-40B4-BE49-F238E27FC236}">
                <a16:creationId xmlns:a16="http://schemas.microsoft.com/office/drawing/2014/main" id="{6264587A-9BD6-4A39-8709-7774404EF36B}"/>
              </a:ext>
            </a:extLst>
          </p:cNvPr>
          <p:cNvGraphicFramePr/>
          <p:nvPr>
            <p:extLst>
              <p:ext uri="{D42A27DB-BD31-4B8C-83A1-F6EECF244321}">
                <p14:modId xmlns:p14="http://schemas.microsoft.com/office/powerpoint/2010/main" val="2108064129"/>
              </p:ext>
            </p:extLst>
          </p:nvPr>
        </p:nvGraphicFramePr>
        <p:xfrm>
          <a:off x="656217" y="946673"/>
          <a:ext cx="10768404" cy="4993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9107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DDE4-F871-4606-CEC0-CDDF28131E05}"/>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007FDC">
                    <a:lumMod val="50000"/>
                  </a:srgbClr>
                </a:solidFill>
                <a:effectLst/>
                <a:uLnTx/>
                <a:uFillTx/>
                <a:latin typeface="Arial" panose="020B0604020202020204" pitchFamily="34" charset="0"/>
                <a:ea typeface="+mj-ea"/>
                <a:cs typeface="Arial" panose="020B0604020202020204" pitchFamily="34" charset="0"/>
              </a:rPr>
              <a:t>When to use an RFA? (cont.)</a:t>
            </a:r>
            <a:endParaRPr lang="en-US" dirty="0"/>
          </a:p>
        </p:txBody>
      </p:sp>
      <p:sp>
        <p:nvSpPr>
          <p:cNvPr id="3" name="Content Placeholder 2">
            <a:extLst>
              <a:ext uri="{FF2B5EF4-FFF2-40B4-BE49-F238E27FC236}">
                <a16:creationId xmlns:a16="http://schemas.microsoft.com/office/drawing/2014/main" id="{430F4BD9-0385-B6C4-00FF-C2B28C032E8E}"/>
              </a:ext>
            </a:extLst>
          </p:cNvPr>
          <p:cNvSpPr>
            <a:spLocks noGrp="1"/>
          </p:cNvSpPr>
          <p:nvPr>
            <p:ph idx="1"/>
          </p:nvPr>
        </p:nvSpPr>
        <p:spPr/>
        <p:txBody>
          <a:bodyPr/>
          <a:lstStyle/>
          <a:p>
            <a:pPr marL="228600" marR="0" lvl="0" indent="-228600" algn="l" defTabSz="914400" rtl="0" eaLnBrk="1" fontAlgn="auto" latinLnBrk="0" hangingPunct="1">
              <a:lnSpc>
                <a:spcPct val="100000"/>
              </a:lnSpc>
              <a:spcBef>
                <a:spcPts val="800"/>
              </a:spcBef>
              <a:spcAft>
                <a:spcPts val="600"/>
              </a:spcAft>
              <a:buClrTx/>
              <a:buSzTx/>
              <a:buFont typeface="Wingdings" panose="05000000000000000000" pitchFamily="2" charset="2"/>
              <a:buChar char="Ø"/>
              <a:tabLst/>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Agency gives in-depth specification for: </a:t>
            </a:r>
          </a:p>
          <a:p>
            <a:pPr marL="685800" marR="0" lvl="1" indent="-228600" algn="l" defTabSz="914400" rtl="0" eaLnBrk="1" fontAlgn="auto" latinLnBrk="0" hangingPunct="1">
              <a:lnSpc>
                <a:spcPct val="100000"/>
              </a:lnSpc>
              <a:spcBef>
                <a:spcPts val="8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Qualifications/requirements, </a:t>
            </a:r>
          </a:p>
          <a:p>
            <a:pPr marL="685800" marR="0" lvl="1" indent="-228600" algn="l" defTabSz="914400" rtl="0" eaLnBrk="1" fontAlgn="auto" latinLnBrk="0" hangingPunct="1">
              <a:lnSpc>
                <a:spcPct val="100000"/>
              </a:lnSpc>
              <a:spcBef>
                <a:spcPts val="8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Sets price for the services and </a:t>
            </a:r>
          </a:p>
          <a:p>
            <a:pPr marL="685800" marR="0" lvl="1" indent="-228600" algn="l" defTabSz="914400" rtl="0" eaLnBrk="1" fontAlgn="auto" latinLnBrk="0" hangingPunct="1">
              <a:lnSpc>
                <a:spcPct val="100000"/>
              </a:lnSpc>
              <a:spcBef>
                <a:spcPts val="8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Controls the work to be performed. </a:t>
            </a:r>
          </a:p>
          <a:p>
            <a:pPr marL="228600" marR="0" lvl="0" indent="-228600" algn="l" defTabSz="914400" rtl="0" eaLnBrk="1" fontAlgn="auto" latinLnBrk="0" hangingPunct="1">
              <a:lnSpc>
                <a:spcPct val="100000"/>
              </a:lnSpc>
              <a:spcBef>
                <a:spcPts val="800"/>
              </a:spcBef>
              <a:spcAft>
                <a:spcPts val="600"/>
              </a:spcAft>
              <a:buClrTx/>
              <a:buSzTx/>
              <a:buFont typeface="Wingdings" panose="05000000000000000000" pitchFamily="2" charset="2"/>
              <a:buChar char="Ø"/>
              <a:tabLst/>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 contractor is a contract worker under the IRS code. </a:t>
            </a:r>
          </a:p>
          <a:p>
            <a:pPr marL="228600" marR="0" lvl="0" indent="-228600" algn="l" defTabSz="914400" rtl="0" eaLnBrk="1" fontAlgn="auto" latinLnBrk="0" hangingPunct="1">
              <a:lnSpc>
                <a:spcPct val="100000"/>
              </a:lnSpc>
              <a:spcBef>
                <a:spcPts val="800"/>
              </a:spcBef>
              <a:spcAft>
                <a:spcPts val="600"/>
              </a:spcAft>
              <a:buClrTx/>
              <a:buSzTx/>
              <a:buFont typeface="Wingdings" panose="05000000000000000000" pitchFamily="2" charset="2"/>
              <a:buChar char="Ø"/>
              <a:tabLst/>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 award made to the most qualified applicant meeting the specifications and may be interviewed. </a:t>
            </a:r>
          </a:p>
          <a:p>
            <a:pPr marL="228600" marR="0" lvl="0" indent="-2286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effectLst/>
                <a:uLnTx/>
                <a:uFillTx/>
                <a:latin typeface="Arial"/>
                <a:ea typeface="+mn-ea"/>
                <a:cs typeface="Arial"/>
              </a:rPr>
              <a:t>Must be solicited publicly</a:t>
            </a:r>
            <a:endParaRPr kumimoji="0" 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3705283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34A3-7108-42FA-B25B-79380498A9F1}"/>
              </a:ext>
            </a:extLst>
          </p:cNvPr>
          <p:cNvSpPr>
            <a:spLocks noGrp="1"/>
          </p:cNvSpPr>
          <p:nvPr>
            <p:ph type="title"/>
          </p:nvPr>
        </p:nvSpPr>
        <p:spPr>
          <a:xfrm>
            <a:off x="412618" y="251201"/>
            <a:ext cx="10605890" cy="380298"/>
          </a:xfrm>
        </p:spPr>
        <p:txBody>
          <a:bodyPr/>
          <a:lstStyle/>
          <a:p>
            <a:r>
              <a:rPr lang="en-US" dirty="0">
                <a:latin typeface="Arial"/>
                <a:cs typeface="Arial"/>
              </a:rPr>
              <a:t>PPRB Preferred Method to Award</a:t>
            </a:r>
            <a:endParaRPr lang="en-US" dirty="0"/>
          </a:p>
        </p:txBody>
      </p:sp>
      <p:sp>
        <p:nvSpPr>
          <p:cNvPr id="3" name="Content Placeholder 2">
            <a:extLst>
              <a:ext uri="{FF2B5EF4-FFF2-40B4-BE49-F238E27FC236}">
                <a16:creationId xmlns:a16="http://schemas.microsoft.com/office/drawing/2014/main" id="{E87D160D-E108-46F3-A802-9100FB9A5E7A}"/>
              </a:ext>
            </a:extLst>
          </p:cNvPr>
          <p:cNvSpPr>
            <a:spLocks noGrp="1"/>
          </p:cNvSpPr>
          <p:nvPr>
            <p:ph idx="1"/>
          </p:nvPr>
        </p:nvSpPr>
        <p:spPr>
          <a:xfrm>
            <a:off x="606175" y="852755"/>
            <a:ext cx="11291299" cy="5065160"/>
          </a:xfrm>
        </p:spPr>
        <p:txBody>
          <a:bodyPr vert="horz" lIns="91440" tIns="45720" rIns="91440" bIns="45720" rtlCol="0" anchor="t">
            <a:normAutofit/>
          </a:bodyPr>
          <a:lstStyle/>
          <a:p>
            <a:r>
              <a:rPr lang="en-US" b="1" dirty="0">
                <a:latin typeface="Arial"/>
                <a:cs typeface="Arial"/>
              </a:rPr>
              <a:t>Invitation for Bids (IFB) </a:t>
            </a:r>
            <a:endParaRPr lang="en-US" b="1" dirty="0"/>
          </a:p>
          <a:p>
            <a:pPr lvl="1"/>
            <a:r>
              <a:rPr lang="en-US" dirty="0">
                <a:latin typeface="Arial"/>
                <a:cs typeface="Arial"/>
              </a:rPr>
              <a:t>Estimated cost will exceed $75,000</a:t>
            </a:r>
          </a:p>
          <a:p>
            <a:pPr lvl="1"/>
            <a:r>
              <a:rPr lang="en-US" i="1" dirty="0">
                <a:latin typeface="Arial"/>
                <a:cs typeface="Arial"/>
              </a:rPr>
              <a:t>If it is determined that an IFB is not the best method</a:t>
            </a:r>
            <a:r>
              <a:rPr lang="en-US" dirty="0">
                <a:latin typeface="Arial"/>
                <a:cs typeface="Arial"/>
              </a:rPr>
              <a:t>, MDE must do the following: </a:t>
            </a:r>
            <a:endParaRPr lang="en-US" dirty="0"/>
          </a:p>
          <a:p>
            <a:pPr lvl="2"/>
            <a:r>
              <a:rPr lang="en-US" b="1" dirty="0"/>
              <a:t>Submit a Petition for Relief </a:t>
            </a:r>
            <a:r>
              <a:rPr lang="en-US" b="1" u="sng" dirty="0"/>
              <a:t>30 days </a:t>
            </a:r>
            <a:r>
              <a:rPr lang="en-US" b="1" dirty="0"/>
              <a:t>before PPRB Meeting/Issuing Solicitation.</a:t>
            </a:r>
          </a:p>
          <a:p>
            <a:pPr lvl="2"/>
            <a:r>
              <a:rPr lang="en-US" dirty="0"/>
              <a:t>The Petition must include:</a:t>
            </a:r>
          </a:p>
          <a:p>
            <a:pPr lvl="3"/>
            <a:r>
              <a:rPr lang="en-US" dirty="0"/>
              <a:t>Alternate method of procurement requested</a:t>
            </a:r>
          </a:p>
          <a:p>
            <a:pPr lvl="3"/>
            <a:r>
              <a:rPr lang="en-US" dirty="0"/>
              <a:t>Evaluation factors that will be used in reviewing submitted proposals or qualifications.</a:t>
            </a:r>
          </a:p>
          <a:p>
            <a:pPr lvl="3"/>
            <a:r>
              <a:rPr lang="en-US" dirty="0"/>
              <a:t>Must be in writing and signed by the Agency Head or designee</a:t>
            </a:r>
          </a:p>
          <a:p>
            <a:pPr lvl="1"/>
            <a:r>
              <a:rPr lang="en-US" dirty="0">
                <a:latin typeface="Arial"/>
                <a:cs typeface="Arial"/>
              </a:rPr>
              <a:t>PPRB </a:t>
            </a:r>
            <a:r>
              <a:rPr lang="en-US" b="1" u="sng" dirty="0">
                <a:latin typeface="Arial"/>
                <a:cs typeface="Arial"/>
              </a:rPr>
              <a:t>must approve </a:t>
            </a:r>
            <a:r>
              <a:rPr lang="en-US" dirty="0">
                <a:latin typeface="Arial"/>
                <a:cs typeface="Arial"/>
              </a:rPr>
              <a:t>the Petition in order to use any other method</a:t>
            </a:r>
          </a:p>
          <a:p>
            <a:pPr marL="457200" lvl="1" indent="0">
              <a:buNone/>
            </a:pPr>
            <a:endParaRPr lang="en-US" sz="5000" dirty="0"/>
          </a:p>
        </p:txBody>
      </p:sp>
    </p:spTree>
    <p:extLst>
      <p:ext uri="{BB962C8B-B14F-4D97-AF65-F5344CB8AC3E}">
        <p14:creationId xmlns:p14="http://schemas.microsoft.com/office/powerpoint/2010/main" val="26482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05E9-4657-B17B-019A-37DF5DEC3B48}"/>
              </a:ext>
            </a:extLst>
          </p:cNvPr>
          <p:cNvSpPr>
            <a:spLocks noGrp="1"/>
          </p:cNvSpPr>
          <p:nvPr>
            <p:ph type="title"/>
          </p:nvPr>
        </p:nvSpPr>
        <p:spPr/>
        <p:txBody>
          <a:bodyPr/>
          <a:lstStyle/>
          <a:p>
            <a:r>
              <a:rPr lang="en-US" dirty="0">
                <a:latin typeface="Arial"/>
                <a:cs typeface="Arial"/>
              </a:rPr>
              <a:t>PPRB</a:t>
            </a:r>
            <a:r>
              <a:rPr lang="en-US" sz="4000" dirty="0">
                <a:latin typeface="Arial"/>
                <a:cs typeface="Arial"/>
              </a:rPr>
              <a:t> </a:t>
            </a:r>
            <a:r>
              <a:rPr lang="en-US" dirty="0">
                <a:latin typeface="Arial"/>
                <a:cs typeface="Arial"/>
              </a:rPr>
              <a:t>Procurement Requirements</a:t>
            </a:r>
            <a:endParaRPr lang="en-US" dirty="0"/>
          </a:p>
        </p:txBody>
      </p:sp>
      <p:sp>
        <p:nvSpPr>
          <p:cNvPr id="3" name="Content Placeholder 2">
            <a:extLst>
              <a:ext uri="{FF2B5EF4-FFF2-40B4-BE49-F238E27FC236}">
                <a16:creationId xmlns:a16="http://schemas.microsoft.com/office/drawing/2014/main" id="{ABB11236-ED6A-A57B-AE69-520CD078D362}"/>
              </a:ext>
            </a:extLst>
          </p:cNvPr>
          <p:cNvSpPr>
            <a:spLocks noGrp="1"/>
          </p:cNvSpPr>
          <p:nvPr>
            <p:ph idx="1"/>
          </p:nvPr>
        </p:nvSpPr>
        <p:spPr/>
        <p:txBody>
          <a:bodyPr vert="horz" lIns="91440" tIns="45720" rIns="91440" bIns="45720" rtlCol="0" anchor="t">
            <a:normAutofit lnSpcReduction="10000"/>
          </a:bodyPr>
          <a:lstStyle/>
          <a:p>
            <a:r>
              <a:rPr lang="en-US" dirty="0">
                <a:latin typeface="Arial"/>
                <a:cs typeface="Arial"/>
              </a:rPr>
              <a:t>Petition for Relief</a:t>
            </a:r>
          </a:p>
          <a:p>
            <a:r>
              <a:rPr lang="en-US" dirty="0">
                <a:latin typeface="Arial"/>
                <a:cs typeface="Arial"/>
              </a:rPr>
              <a:t>Acknowledgement of Amendments Form</a:t>
            </a:r>
          </a:p>
          <a:p>
            <a:pPr lvl="1"/>
            <a:r>
              <a:rPr lang="en-US" i="1" dirty="0">
                <a:latin typeface="Arial"/>
                <a:cs typeface="Arial"/>
              </a:rPr>
              <a:t>Must be </a:t>
            </a:r>
            <a:r>
              <a:rPr lang="en-US" i="1" u="sng" dirty="0">
                <a:latin typeface="Arial"/>
                <a:cs typeface="Arial"/>
              </a:rPr>
              <a:t>sent directly to ALL </a:t>
            </a:r>
            <a:r>
              <a:rPr lang="en-US" i="1" dirty="0">
                <a:latin typeface="Arial"/>
                <a:cs typeface="Arial"/>
              </a:rPr>
              <a:t>submitting a question</a:t>
            </a:r>
          </a:p>
          <a:p>
            <a:r>
              <a:rPr lang="en-US" dirty="0">
                <a:latin typeface="Arial"/>
                <a:cs typeface="Arial"/>
              </a:rPr>
              <a:t>Receipt of Responses</a:t>
            </a:r>
          </a:p>
          <a:p>
            <a:r>
              <a:rPr lang="en-US" dirty="0">
                <a:latin typeface="Arial"/>
                <a:cs typeface="Arial"/>
              </a:rPr>
              <a:t>Evaluation Process</a:t>
            </a:r>
          </a:p>
          <a:p>
            <a:r>
              <a:rPr lang="en-US" dirty="0">
                <a:latin typeface="Arial"/>
                <a:cs typeface="Arial"/>
              </a:rPr>
              <a:t>Score Sheet</a:t>
            </a:r>
          </a:p>
          <a:p>
            <a:r>
              <a:rPr lang="en-US" dirty="0">
                <a:latin typeface="Arial"/>
                <a:cs typeface="Arial"/>
              </a:rPr>
              <a:t>Notice of Intent to Award</a:t>
            </a:r>
          </a:p>
          <a:p>
            <a:r>
              <a:rPr lang="en-US" dirty="0">
                <a:latin typeface="Arial"/>
                <a:cs typeface="Arial"/>
              </a:rPr>
              <a:t>Debrief</a:t>
            </a:r>
          </a:p>
          <a:p>
            <a:endParaRPr lang="en-US" dirty="0"/>
          </a:p>
        </p:txBody>
      </p:sp>
    </p:spTree>
    <p:extLst>
      <p:ext uri="{BB962C8B-B14F-4D97-AF65-F5344CB8AC3E}">
        <p14:creationId xmlns:p14="http://schemas.microsoft.com/office/powerpoint/2010/main" val="644965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70EB1-0243-C40F-EE1D-FDEE0071DEAA}"/>
              </a:ext>
            </a:extLst>
          </p:cNvPr>
          <p:cNvSpPr>
            <a:spLocks noGrp="1"/>
          </p:cNvSpPr>
          <p:nvPr>
            <p:ph type="title"/>
          </p:nvPr>
        </p:nvSpPr>
        <p:spPr/>
        <p:txBody>
          <a:bodyPr/>
          <a:lstStyle/>
          <a:p>
            <a:r>
              <a:rPr lang="en-US" dirty="0"/>
              <a:t>Evaluation Process</a:t>
            </a:r>
          </a:p>
        </p:txBody>
      </p:sp>
      <p:sp>
        <p:nvSpPr>
          <p:cNvPr id="3" name="Content Placeholder 2">
            <a:extLst>
              <a:ext uri="{FF2B5EF4-FFF2-40B4-BE49-F238E27FC236}">
                <a16:creationId xmlns:a16="http://schemas.microsoft.com/office/drawing/2014/main" id="{8EA671E2-ACC7-82CA-4255-C1E1853A7240}"/>
              </a:ext>
            </a:extLst>
          </p:cNvPr>
          <p:cNvSpPr>
            <a:spLocks noGrp="1"/>
          </p:cNvSpPr>
          <p:nvPr>
            <p:ph idx="1"/>
          </p:nvPr>
        </p:nvSpPr>
        <p:spPr/>
        <p:txBody>
          <a:bodyPr/>
          <a:lstStyle/>
          <a:p>
            <a:pPr marL="0" indent="0">
              <a:buNone/>
            </a:pPr>
            <a:r>
              <a:rPr lang="en-US" dirty="0"/>
              <a:t>Evaluation </a:t>
            </a:r>
          </a:p>
          <a:p>
            <a:pPr lvl="1"/>
            <a:r>
              <a:rPr lang="en-US" dirty="0"/>
              <a:t>Request for Proposal, Application, and Qualifications</a:t>
            </a:r>
          </a:p>
          <a:p>
            <a:pPr lvl="1"/>
            <a:r>
              <a:rPr lang="en-US" dirty="0"/>
              <a:t>At least five (5) evaluators</a:t>
            </a:r>
          </a:p>
          <a:p>
            <a:pPr lvl="1"/>
            <a:r>
              <a:rPr lang="en-US" dirty="0"/>
              <a:t>Complete a rubric</a:t>
            </a:r>
          </a:p>
          <a:p>
            <a:pPr lvl="1"/>
            <a:r>
              <a:rPr lang="en-US" dirty="0"/>
              <a:t>Majority external of the awarding office</a:t>
            </a:r>
          </a:p>
          <a:p>
            <a:pPr marL="457200" lvl="1" indent="0">
              <a:buNone/>
            </a:pPr>
            <a:endParaRPr lang="en-US" dirty="0"/>
          </a:p>
          <a:p>
            <a:pPr marL="457200" lvl="1" indent="0">
              <a:buNone/>
            </a:pPr>
            <a:r>
              <a:rPr lang="en-US" dirty="0"/>
              <a:t>Invitation for Bid </a:t>
            </a:r>
          </a:p>
          <a:p>
            <a:pPr lvl="2"/>
            <a:r>
              <a:rPr lang="en-US" dirty="0"/>
              <a:t>Public Bid and Tally </a:t>
            </a:r>
          </a:p>
          <a:p>
            <a:endParaRPr lang="en-US" dirty="0"/>
          </a:p>
        </p:txBody>
      </p:sp>
    </p:spTree>
    <p:extLst>
      <p:ext uri="{BB962C8B-B14F-4D97-AF65-F5344CB8AC3E}">
        <p14:creationId xmlns:p14="http://schemas.microsoft.com/office/powerpoint/2010/main" val="1802351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2600-1EAA-A341-B94E-BB77F1B0FB6C}"/>
              </a:ext>
            </a:extLst>
          </p:cNvPr>
          <p:cNvSpPr>
            <a:spLocks noGrp="1"/>
          </p:cNvSpPr>
          <p:nvPr>
            <p:ph type="title"/>
          </p:nvPr>
        </p:nvSpPr>
        <p:spPr>
          <a:xfrm>
            <a:off x="412617" y="258422"/>
            <a:ext cx="10605890" cy="380298"/>
          </a:xfrm>
        </p:spPr>
        <p:txBody>
          <a:bodyPr/>
          <a:lstStyle/>
          <a:p>
            <a:r>
              <a:rPr lang="en-US" dirty="0">
                <a:solidFill>
                  <a:schemeClr val="accent6">
                    <a:lumMod val="50000"/>
                  </a:schemeClr>
                </a:solidFill>
                <a:latin typeface="Arial"/>
                <a:cs typeface="Arial"/>
              </a:rPr>
              <a:t>Contract</a:t>
            </a:r>
            <a:r>
              <a:rPr lang="en-US" sz="4000" dirty="0">
                <a:solidFill>
                  <a:schemeClr val="accent6">
                    <a:lumMod val="50000"/>
                  </a:schemeClr>
                </a:solidFill>
                <a:latin typeface="Arial"/>
                <a:cs typeface="Arial"/>
              </a:rPr>
              <a:t> </a:t>
            </a:r>
            <a:r>
              <a:rPr lang="en-US" dirty="0">
                <a:solidFill>
                  <a:schemeClr val="accent6">
                    <a:lumMod val="50000"/>
                  </a:schemeClr>
                </a:solidFill>
                <a:latin typeface="Arial"/>
                <a:cs typeface="Arial"/>
              </a:rPr>
              <a:t>for Services Award</a:t>
            </a:r>
            <a:endParaRPr lang="en-US" dirty="0">
              <a:solidFill>
                <a:schemeClr val="accent6">
                  <a:lumMod val="50000"/>
                </a:schemeClr>
              </a:solidFill>
            </a:endParaRPr>
          </a:p>
        </p:txBody>
      </p:sp>
      <p:sp>
        <p:nvSpPr>
          <p:cNvPr id="4" name="Text Placeholder 1">
            <a:extLst>
              <a:ext uri="{FF2B5EF4-FFF2-40B4-BE49-F238E27FC236}">
                <a16:creationId xmlns:a16="http://schemas.microsoft.com/office/drawing/2014/main" id="{36DC3E6F-CE13-49BC-8CF4-5CAD12BCFD02}"/>
              </a:ext>
            </a:extLst>
          </p:cNvPr>
          <p:cNvSpPr txBox="1">
            <a:spLocks/>
          </p:cNvSpPr>
          <p:nvPr/>
        </p:nvSpPr>
        <p:spPr>
          <a:xfrm>
            <a:off x="412617" y="940772"/>
            <a:ext cx="10605890" cy="488700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342900" algn="l" defTabSz="457200" rtl="0" eaLnBrk="1" hangingPunct="1">
              <a:lnSpc>
                <a:spcPct val="115000"/>
              </a:lnSpc>
              <a:spcBef>
                <a:spcPts val="0"/>
              </a:spcBef>
              <a:spcAft>
                <a:spcPts val="1600"/>
              </a:spcAft>
              <a:buClr>
                <a:schemeClr val="dk2"/>
              </a:buClr>
              <a:buSzPct val="100000"/>
              <a:buFont typeface="Arial" charset="0"/>
              <a:buChar char="•"/>
              <a:tabLst>
                <a:tab pos="457200" algn="l"/>
              </a:tabLst>
              <a:defRPr sz="2400" b="0" i="0" u="none" strike="noStrike" cap="none">
                <a:solidFill>
                  <a:schemeClr val="accent3">
                    <a:lumMod val="50000"/>
                  </a:schemeClr>
                </a:solidFill>
                <a:latin typeface="Arial"/>
                <a:ea typeface="Arial"/>
                <a:cs typeface="Arial"/>
                <a:sym typeface="Arial"/>
              </a:defRPr>
            </a:lvl1pPr>
            <a:lvl2pPr marR="0" lvl="1"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2pPr>
            <a:lvl3pPr marR="0" lvl="2"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3pPr>
            <a:lvl4pPr marR="0" lvl="3"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4pPr>
            <a:lvl5pPr marR="0" lvl="4"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5pPr>
            <a:lvl6pPr marR="0" lvl="5"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pPr marL="0" marR="0" lvl="0" indent="0" algn="l" defTabSz="457200" rtl="0" eaLnBrk="1" fontAlgn="auto" latinLnBrk="0" hangingPunct="1">
              <a:lnSpc>
                <a:spcPct val="115000"/>
              </a:lnSpc>
              <a:spcBef>
                <a:spcPts val="0"/>
              </a:spcBef>
              <a:spcAft>
                <a:spcPts val="1600"/>
              </a:spcAft>
              <a:buClr>
                <a:srgbClr val="797979"/>
              </a:buClr>
              <a:buSzPct val="100000"/>
              <a:buFont typeface="Arial" charset="0"/>
              <a:buNone/>
              <a:tabLst>
                <a:tab pos="457200" algn="l"/>
              </a:tabLst>
              <a:defRPr/>
            </a:pPr>
            <a:r>
              <a:rPr lang="en-US" b="1" kern="0" dirty="0">
                <a:solidFill>
                  <a:schemeClr val="tx1">
                    <a:lumMod val="65000"/>
                    <a:lumOff val="35000"/>
                  </a:schemeClr>
                </a:solidFill>
              </a:rPr>
              <a:t>Award</a:t>
            </a:r>
            <a:r>
              <a:rPr kumimoji="0" lang="en-US" b="1" i="0" u="none" strike="noStrike" kern="0" cap="none" spc="0" normalizeH="0" baseline="0" noProof="0" dirty="0">
                <a:ln>
                  <a:noFill/>
                </a:ln>
                <a:solidFill>
                  <a:schemeClr val="tx1">
                    <a:lumMod val="65000"/>
                    <a:lumOff val="35000"/>
                  </a:schemeClr>
                </a:solidFill>
                <a:effectLst/>
                <a:uLnTx/>
                <a:uFillTx/>
                <a:latin typeface="Arial"/>
                <a:cs typeface="Arial"/>
                <a:sym typeface="Arial"/>
              </a:rPr>
              <a:t> Process:</a:t>
            </a:r>
            <a:endParaRPr lang="en-US" b="1" i="0" u="none" strike="noStrike" kern="0" cap="none" spc="0" normalizeH="0" baseline="0" noProof="0" dirty="0">
              <a:ln>
                <a:noFill/>
              </a:ln>
              <a:solidFill>
                <a:schemeClr val="tx1">
                  <a:lumMod val="65000"/>
                  <a:lumOff val="35000"/>
                </a:schemeClr>
              </a:solidFill>
              <a:effectLst/>
              <a:uLnTx/>
              <a:uFillTx/>
              <a:latin typeface="Arial"/>
              <a:cs typeface="Arial"/>
            </a:endParaRPr>
          </a:p>
          <a:p>
            <a:pPr>
              <a:lnSpc>
                <a:spcPct val="114999"/>
              </a:lnSpc>
              <a:buClr>
                <a:srgbClr val="000000"/>
              </a:buClr>
              <a:defRPr/>
            </a:pPr>
            <a:r>
              <a:rPr lang="en-US" kern="0" dirty="0">
                <a:solidFill>
                  <a:schemeClr val="tx1">
                    <a:lumMod val="65000"/>
                    <a:lumOff val="35000"/>
                  </a:schemeClr>
                </a:solidFill>
              </a:rPr>
              <a:t>After an RFQuote is released, the lowest bidder receives the award</a:t>
            </a:r>
          </a:p>
          <a:p>
            <a:pPr>
              <a:lnSpc>
                <a:spcPct val="114999"/>
              </a:lnSpc>
              <a:buClr>
                <a:srgbClr val="000000"/>
              </a:buClr>
              <a:defRPr/>
            </a:pPr>
            <a:r>
              <a:rPr kumimoji="0" lang="en-US" b="0" i="0" u="none" strike="noStrike" kern="0" cap="none" spc="0" normalizeH="0" baseline="0" noProof="0" dirty="0">
                <a:ln>
                  <a:noFill/>
                </a:ln>
                <a:solidFill>
                  <a:schemeClr val="tx1">
                    <a:lumMod val="65000"/>
                    <a:lumOff val="35000"/>
                  </a:schemeClr>
                </a:solidFill>
                <a:effectLst/>
                <a:uLnTx/>
                <a:uFillTx/>
                <a:latin typeface="Arial"/>
                <a:cs typeface="Arial"/>
                <a:sym typeface="Arial"/>
              </a:rPr>
              <a:t>After an RFP/Q/A is released, the evaluation, selection, and awarding of the</a:t>
            </a:r>
            <a:r>
              <a:rPr lang="en-US" kern="0" dirty="0">
                <a:solidFill>
                  <a:schemeClr val="tx1">
                    <a:lumMod val="65000"/>
                    <a:lumOff val="35000"/>
                  </a:schemeClr>
                </a:solidFill>
              </a:rPr>
              <a:t> contract</a:t>
            </a:r>
            <a:r>
              <a:rPr kumimoji="0" lang="en-US" b="0" i="0" u="none" strike="noStrike" kern="0" cap="none" spc="0" normalizeH="0" baseline="0" noProof="0" dirty="0">
                <a:ln>
                  <a:noFill/>
                </a:ln>
                <a:solidFill>
                  <a:schemeClr val="tx1">
                    <a:lumMod val="65000"/>
                    <a:lumOff val="35000"/>
                  </a:schemeClr>
                </a:solidFill>
                <a:effectLst/>
                <a:uLnTx/>
                <a:uFillTx/>
                <a:latin typeface="Arial"/>
                <a:cs typeface="Arial"/>
                <a:sym typeface="Arial"/>
              </a:rPr>
              <a:t> take</a:t>
            </a:r>
            <a:r>
              <a:rPr lang="en-US" kern="0" dirty="0">
                <a:solidFill>
                  <a:schemeClr val="tx1">
                    <a:lumMod val="65000"/>
                    <a:lumOff val="35000"/>
                  </a:schemeClr>
                </a:solidFill>
              </a:rPr>
              <a:t>s</a:t>
            </a:r>
            <a:r>
              <a:rPr kumimoji="0" lang="en-US" b="0" i="0" u="none" strike="noStrike" kern="0" cap="none" spc="0" normalizeH="0" baseline="0" noProof="0" dirty="0">
                <a:ln>
                  <a:noFill/>
                </a:ln>
                <a:solidFill>
                  <a:schemeClr val="tx1">
                    <a:lumMod val="65000"/>
                    <a:lumOff val="35000"/>
                  </a:schemeClr>
                </a:solidFill>
                <a:effectLst/>
                <a:uLnTx/>
                <a:uFillTx/>
                <a:latin typeface="Arial"/>
                <a:cs typeface="Arial"/>
                <a:sym typeface="Arial"/>
              </a:rPr>
              <a:t> place</a:t>
            </a:r>
            <a:endParaRPr lang="en-US" dirty="0">
              <a:solidFill>
                <a:schemeClr val="tx1">
                  <a:lumMod val="65000"/>
                  <a:lumOff val="35000"/>
                </a:schemeClr>
              </a:solidFill>
            </a:endParaRPr>
          </a:p>
          <a:p>
            <a:pPr marL="342900" marR="0" lvl="0" indent="-342900" algn="l" defTabSz="457200" rtl="0" eaLnBrk="1" fontAlgn="auto" latinLnBrk="0" hangingPunct="1">
              <a:lnSpc>
                <a:spcPct val="114999"/>
              </a:lnSpc>
              <a:spcBef>
                <a:spcPts val="0"/>
              </a:spcBef>
              <a:spcAft>
                <a:spcPts val="1600"/>
              </a:spcAft>
              <a:buClr>
                <a:srgbClr val="000000"/>
              </a:buClr>
              <a:buSzPct val="100000"/>
              <a:buFont typeface="Arial" charset="0"/>
              <a:buChar char="•"/>
              <a:tabLst>
                <a:tab pos="457200" algn="l"/>
              </a:tabLst>
              <a:defRPr/>
            </a:pPr>
            <a:r>
              <a:rPr kumimoji="0" lang="en-US" b="0" i="0" u="none" strike="noStrike" kern="0" cap="none" spc="0" normalizeH="0" baseline="0" noProof="0" dirty="0">
                <a:ln>
                  <a:noFill/>
                </a:ln>
                <a:solidFill>
                  <a:schemeClr val="tx1">
                    <a:lumMod val="65000"/>
                    <a:lumOff val="35000"/>
                  </a:schemeClr>
                </a:solidFill>
                <a:effectLst/>
                <a:uLnTx/>
                <a:uFillTx/>
                <a:latin typeface="Arial"/>
                <a:cs typeface="Arial"/>
                <a:sym typeface="Arial"/>
              </a:rPr>
              <a:t>A board item is developed for awards of $50,000 and over</a:t>
            </a:r>
            <a:endParaRPr lang="en-US" b="0" i="0" u="none" strike="noStrike" kern="0" cap="none" spc="0" normalizeH="0" baseline="0" noProof="0" dirty="0">
              <a:ln>
                <a:noFill/>
              </a:ln>
              <a:solidFill>
                <a:schemeClr val="tx1">
                  <a:lumMod val="65000"/>
                  <a:lumOff val="35000"/>
                </a:schemeClr>
              </a:solidFill>
              <a:effectLst/>
              <a:uLnTx/>
              <a:uFillTx/>
              <a:latin typeface="Arial"/>
              <a:cs typeface="Arial"/>
            </a:endParaRPr>
          </a:p>
          <a:p>
            <a:pPr>
              <a:lnSpc>
                <a:spcPct val="114999"/>
              </a:lnSpc>
              <a:buClr>
                <a:srgbClr val="000000"/>
              </a:buClr>
              <a:defRPr/>
            </a:pPr>
            <a:r>
              <a:rPr kumimoji="0" lang="en-US" b="0" i="0" u="none" strike="noStrike" kern="0" cap="none" spc="0" normalizeH="0" baseline="0" noProof="0" dirty="0">
                <a:ln>
                  <a:noFill/>
                </a:ln>
                <a:solidFill>
                  <a:schemeClr val="tx1">
                    <a:lumMod val="65000"/>
                    <a:lumOff val="35000"/>
                  </a:schemeClr>
                </a:solidFill>
                <a:effectLst/>
                <a:uLnTx/>
                <a:uFillTx/>
                <a:latin typeface="Arial"/>
                <a:cs typeface="Arial"/>
                <a:sym typeface="Arial"/>
              </a:rPr>
              <a:t>The board approves </a:t>
            </a:r>
            <a:r>
              <a:rPr kumimoji="0" lang="en-US" b="1" i="0" u="sng" strike="noStrike" kern="0" cap="none" spc="0" normalizeH="0" baseline="0" noProof="0" dirty="0">
                <a:ln>
                  <a:noFill/>
                </a:ln>
                <a:solidFill>
                  <a:schemeClr val="tx1">
                    <a:lumMod val="65000"/>
                    <a:lumOff val="35000"/>
                  </a:schemeClr>
                </a:solidFill>
                <a:effectLst/>
                <a:uLnTx/>
                <a:uFillTx/>
                <a:latin typeface="Arial"/>
                <a:cs typeface="Arial"/>
                <a:sym typeface="Arial"/>
              </a:rPr>
              <a:t>ALL</a:t>
            </a:r>
            <a:r>
              <a:rPr kumimoji="0" lang="en-US" b="0" i="0" u="none" strike="noStrike" kern="0" cap="none" spc="0" normalizeH="0" baseline="0" noProof="0" dirty="0">
                <a:ln>
                  <a:noFill/>
                </a:ln>
                <a:solidFill>
                  <a:schemeClr val="tx1">
                    <a:lumMod val="65000"/>
                    <a:lumOff val="35000"/>
                  </a:schemeClr>
                </a:solidFill>
                <a:effectLst/>
                <a:uLnTx/>
                <a:uFillTx/>
                <a:latin typeface="Arial"/>
                <a:cs typeface="Arial"/>
                <a:sym typeface="Arial"/>
              </a:rPr>
              <a:t> </a:t>
            </a:r>
            <a:r>
              <a:rPr lang="en-US" kern="0" dirty="0">
                <a:solidFill>
                  <a:schemeClr val="tx1">
                    <a:lumMod val="65000"/>
                    <a:lumOff val="35000"/>
                  </a:schemeClr>
                </a:solidFill>
              </a:rPr>
              <a:t>service contract</a:t>
            </a:r>
            <a:r>
              <a:rPr kumimoji="0" lang="en-US" b="0" i="0" u="none" strike="noStrike" kern="0" cap="none" spc="0" normalizeH="0" baseline="0" noProof="0" dirty="0">
                <a:ln>
                  <a:noFill/>
                </a:ln>
                <a:solidFill>
                  <a:schemeClr val="tx1">
                    <a:lumMod val="65000"/>
                    <a:lumOff val="35000"/>
                  </a:schemeClr>
                </a:solidFill>
                <a:effectLst/>
                <a:uLnTx/>
                <a:uFillTx/>
                <a:latin typeface="Arial"/>
                <a:cs typeface="Arial"/>
                <a:sym typeface="Arial"/>
              </a:rPr>
              <a:t> awards $50,000 and over, this includes Technology </a:t>
            </a:r>
          </a:p>
          <a:p>
            <a:pPr>
              <a:lnSpc>
                <a:spcPct val="114999"/>
              </a:lnSpc>
              <a:buClr>
                <a:srgbClr val="000000"/>
              </a:buClr>
              <a:defRPr/>
            </a:pPr>
            <a:r>
              <a:rPr lang="en-US" kern="0" dirty="0">
                <a:solidFill>
                  <a:schemeClr val="tx1">
                    <a:lumMod val="65000"/>
                    <a:lumOff val="35000"/>
                  </a:schemeClr>
                </a:solidFill>
              </a:rPr>
              <a:t>A PO shall be requested upon receipt of the signed contract</a:t>
            </a:r>
            <a:endParaRPr kumimoji="0" lang="en-US" b="0" i="0" u="none" strike="noStrike" kern="0" cap="none" spc="0" normalizeH="0" baseline="0" noProof="0" dirty="0">
              <a:ln>
                <a:noFill/>
              </a:ln>
              <a:solidFill>
                <a:schemeClr val="tx1">
                  <a:lumMod val="65000"/>
                  <a:lumOff val="35000"/>
                </a:schemeClr>
              </a:solidFill>
              <a:effectLst/>
              <a:uLnTx/>
              <a:uFillTx/>
              <a:latin typeface="Arial"/>
              <a:cs typeface="Arial"/>
              <a:sym typeface="Arial"/>
            </a:endParaRPr>
          </a:p>
          <a:p>
            <a:pPr marL="342900" marR="0" lvl="0" indent="-342900" algn="l" defTabSz="457200" rtl="0" eaLnBrk="1" fontAlgn="auto" latinLnBrk="0" hangingPunct="1">
              <a:lnSpc>
                <a:spcPct val="114999"/>
              </a:lnSpc>
              <a:spcBef>
                <a:spcPts val="0"/>
              </a:spcBef>
              <a:spcAft>
                <a:spcPts val="1600"/>
              </a:spcAft>
              <a:buClr>
                <a:srgbClr val="000000"/>
              </a:buClr>
              <a:buSzPct val="100000"/>
              <a:buFont typeface="Arial" charset="0"/>
              <a:buChar char="•"/>
              <a:tabLst>
                <a:tab pos="457200" algn="l"/>
              </a:tabLst>
              <a:defRPr/>
            </a:pPr>
            <a:endParaRPr lang="en-US" b="0" i="0" u="none" strike="noStrike" kern="0" cap="none" spc="0" normalizeH="0" baseline="0" noProof="0" dirty="0">
              <a:ln>
                <a:noFill/>
              </a:ln>
              <a:solidFill>
                <a:schemeClr val="tx1">
                  <a:lumMod val="65000"/>
                  <a:lumOff val="35000"/>
                </a:schemeClr>
              </a:solidFill>
              <a:effectLst/>
              <a:uLnTx/>
              <a:uFillTx/>
              <a:latin typeface="Arial"/>
              <a:cs typeface="Arial"/>
            </a:endParaRPr>
          </a:p>
          <a:p>
            <a:pPr marL="342900" marR="0" lvl="0" indent="-342900" algn="l" defTabSz="457200" rtl="0" eaLnBrk="1" fontAlgn="auto" latinLnBrk="0" hangingPunct="1">
              <a:lnSpc>
                <a:spcPct val="114999"/>
              </a:lnSpc>
              <a:spcBef>
                <a:spcPts val="0"/>
              </a:spcBef>
              <a:spcAft>
                <a:spcPts val="1600"/>
              </a:spcAft>
              <a:buClr>
                <a:srgbClr val="797979"/>
              </a:buClr>
              <a:buSzPct val="100000"/>
              <a:buFont typeface="Arial" charset="0"/>
              <a:buChar char="•"/>
              <a:tabLst>
                <a:tab pos="457200" algn="l"/>
              </a:tabLst>
              <a:defRPr/>
            </a:pPr>
            <a:endParaRPr kumimoji="0" lang="en-US" sz="2400" b="0" i="0" u="none" strike="noStrike" kern="0" cap="none" spc="0" normalizeH="0" baseline="0" noProof="0" dirty="0">
              <a:ln>
                <a:noFill/>
              </a:ln>
              <a:solidFill>
                <a:srgbClr val="78909C">
                  <a:lumMod val="50000"/>
                </a:srgbClr>
              </a:solidFill>
              <a:effectLst/>
              <a:uLnTx/>
              <a:uFillTx/>
              <a:latin typeface="Arial"/>
              <a:cs typeface="Arial"/>
              <a:sym typeface="Arial"/>
            </a:endParaRPr>
          </a:p>
          <a:p>
            <a:pPr marL="342900" marR="0" lvl="0" indent="-342900" algn="l" defTabSz="457200" rtl="0" eaLnBrk="1" fontAlgn="auto" latinLnBrk="0" hangingPunct="1">
              <a:lnSpc>
                <a:spcPct val="114999"/>
              </a:lnSpc>
              <a:spcBef>
                <a:spcPts val="0"/>
              </a:spcBef>
              <a:spcAft>
                <a:spcPts val="1600"/>
              </a:spcAft>
              <a:buClr>
                <a:srgbClr val="797979"/>
              </a:buClr>
              <a:buSzPct val="100000"/>
              <a:buFont typeface="Arial" charset="0"/>
              <a:buChar char="•"/>
              <a:tabLst>
                <a:tab pos="457200" algn="l"/>
              </a:tabLst>
              <a:defRPr/>
            </a:pPr>
            <a:endParaRPr kumimoji="0" lang="en-US" sz="2400" b="0" i="0" u="none" strike="noStrike" kern="0" cap="none" spc="0" normalizeH="0" baseline="0" noProof="0" dirty="0">
              <a:ln>
                <a:noFill/>
              </a:ln>
              <a:solidFill>
                <a:srgbClr val="78909C">
                  <a:lumMod val="50000"/>
                </a:srgbClr>
              </a:solidFill>
              <a:effectLst/>
              <a:uLnTx/>
              <a:uFillTx/>
              <a:latin typeface="Arial"/>
              <a:cs typeface="Arial"/>
              <a:sym typeface="Arial"/>
            </a:endParaRPr>
          </a:p>
        </p:txBody>
      </p:sp>
    </p:spTree>
    <p:extLst>
      <p:ext uri="{BB962C8B-B14F-4D97-AF65-F5344CB8AC3E}">
        <p14:creationId xmlns:p14="http://schemas.microsoft.com/office/powerpoint/2010/main" val="1119210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id="{5BCB9BAF-E11C-4C5E-8AA9-C09A1E4F1193}"/>
              </a:ext>
            </a:extLst>
          </p:cNvPr>
          <p:cNvCxnSpPr>
            <a:cxnSpLocks/>
            <a:stCxn id="55" idx="2"/>
          </p:cNvCxnSpPr>
          <p:nvPr/>
        </p:nvCxnSpPr>
        <p:spPr>
          <a:xfrm>
            <a:off x="2943546" y="4362794"/>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B8B824C-8056-45C9-9CD3-9C6DCEC6E3F9}"/>
              </a:ext>
            </a:extLst>
          </p:cNvPr>
          <p:cNvCxnSpPr>
            <a:cxnSpLocks/>
          </p:cNvCxnSpPr>
          <p:nvPr/>
        </p:nvCxnSpPr>
        <p:spPr>
          <a:xfrm>
            <a:off x="2922999" y="4953899"/>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C9AE53E-1BEC-4009-A68C-27FAB395DDEB}"/>
              </a:ext>
            </a:extLst>
          </p:cNvPr>
          <p:cNvCxnSpPr>
            <a:cxnSpLocks/>
          </p:cNvCxnSpPr>
          <p:nvPr/>
        </p:nvCxnSpPr>
        <p:spPr>
          <a:xfrm>
            <a:off x="4482663" y="4382783"/>
            <a:ext cx="0" cy="281125"/>
          </a:xfrm>
          <a:prstGeom prst="line">
            <a:avLst/>
          </a:prstGeom>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F01F1B32-FF32-4991-8207-64AF9469380D}"/>
              </a:ext>
            </a:extLst>
          </p:cNvPr>
          <p:cNvSpPr/>
          <p:nvPr/>
        </p:nvSpPr>
        <p:spPr>
          <a:xfrm>
            <a:off x="3799431" y="5202489"/>
            <a:ext cx="1325367" cy="381785"/>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Schedule Monitoring</a:t>
            </a:r>
            <a:endParaRPr lang="en-US" sz="2000" b="1" dirty="0">
              <a:latin typeface="Arial" panose="020B0604020202020204" pitchFamily="34" charset="0"/>
              <a:cs typeface="Arial" panose="020B0604020202020204" pitchFamily="34" charset="0"/>
            </a:endParaRPr>
          </a:p>
        </p:txBody>
      </p:sp>
      <p:cxnSp>
        <p:nvCxnSpPr>
          <p:cNvPr id="83" name="Straight Connector 82">
            <a:extLst>
              <a:ext uri="{FF2B5EF4-FFF2-40B4-BE49-F238E27FC236}">
                <a16:creationId xmlns:a16="http://schemas.microsoft.com/office/drawing/2014/main" id="{F9CC5B48-066E-4B68-BBFA-1252E73DB85B}"/>
              </a:ext>
            </a:extLst>
          </p:cNvPr>
          <p:cNvCxnSpPr>
            <a:cxnSpLocks/>
          </p:cNvCxnSpPr>
          <p:nvPr/>
        </p:nvCxnSpPr>
        <p:spPr>
          <a:xfrm>
            <a:off x="6276629" y="4964067"/>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1EDFE7F-E09D-4215-A31A-08D8CF0FB068}"/>
              </a:ext>
            </a:extLst>
          </p:cNvPr>
          <p:cNvCxnSpPr>
            <a:cxnSpLocks/>
          </p:cNvCxnSpPr>
          <p:nvPr/>
        </p:nvCxnSpPr>
        <p:spPr>
          <a:xfrm>
            <a:off x="6276629" y="4394620"/>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09A901B-DEBE-4EE3-A1F4-E0B287796395}"/>
              </a:ext>
            </a:extLst>
          </p:cNvPr>
          <p:cNvCxnSpPr>
            <a:cxnSpLocks/>
          </p:cNvCxnSpPr>
          <p:nvPr/>
        </p:nvCxnSpPr>
        <p:spPr>
          <a:xfrm>
            <a:off x="8415656" y="4951432"/>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BC5AAF0-24BE-4CB5-96E6-C14A49FB3A5A}"/>
              </a:ext>
            </a:extLst>
          </p:cNvPr>
          <p:cNvCxnSpPr>
            <a:cxnSpLocks/>
          </p:cNvCxnSpPr>
          <p:nvPr/>
        </p:nvCxnSpPr>
        <p:spPr>
          <a:xfrm>
            <a:off x="8415656" y="4381985"/>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635C0AE-DC5E-42BD-8FDA-1F1F19E5AC64}"/>
              </a:ext>
            </a:extLst>
          </p:cNvPr>
          <p:cNvCxnSpPr>
            <a:cxnSpLocks/>
          </p:cNvCxnSpPr>
          <p:nvPr/>
        </p:nvCxnSpPr>
        <p:spPr>
          <a:xfrm>
            <a:off x="10548658" y="4942833"/>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091F0F8-007E-4E84-818B-32121C55ACEC}"/>
              </a:ext>
            </a:extLst>
          </p:cNvPr>
          <p:cNvCxnSpPr>
            <a:cxnSpLocks/>
          </p:cNvCxnSpPr>
          <p:nvPr/>
        </p:nvCxnSpPr>
        <p:spPr>
          <a:xfrm>
            <a:off x="10586665" y="4373386"/>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85E0C01-F5D2-443D-8654-20757E29876C}"/>
              </a:ext>
            </a:extLst>
          </p:cNvPr>
          <p:cNvCxnSpPr>
            <a:cxnSpLocks/>
          </p:cNvCxnSpPr>
          <p:nvPr/>
        </p:nvCxnSpPr>
        <p:spPr>
          <a:xfrm>
            <a:off x="10502252" y="5438360"/>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6F72B5B-E72B-47CE-A9B1-685FF880ED30}"/>
              </a:ext>
            </a:extLst>
          </p:cNvPr>
          <p:cNvCxnSpPr>
            <a:cxnSpLocks/>
          </p:cNvCxnSpPr>
          <p:nvPr/>
        </p:nvCxnSpPr>
        <p:spPr>
          <a:xfrm>
            <a:off x="4482663" y="4993326"/>
            <a:ext cx="0" cy="281125"/>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C4DFAB-BE94-4058-82BC-C981091FCD96}"/>
              </a:ext>
            </a:extLst>
          </p:cNvPr>
          <p:cNvSpPr>
            <a:spLocks noGrp="1"/>
          </p:cNvSpPr>
          <p:nvPr>
            <p:ph type="title"/>
          </p:nvPr>
        </p:nvSpPr>
        <p:spPr>
          <a:xfrm>
            <a:off x="412618" y="226817"/>
            <a:ext cx="10605890" cy="380298"/>
          </a:xfrm>
        </p:spPr>
        <p:txBody>
          <a:bodyPr/>
          <a:lstStyle/>
          <a:p>
            <a:r>
              <a:rPr lang="en-US" dirty="0"/>
              <a:t>Contracts Process Map</a:t>
            </a:r>
          </a:p>
        </p:txBody>
      </p:sp>
      <p:sp>
        <p:nvSpPr>
          <p:cNvPr id="7" name="Rectangle 6">
            <a:extLst>
              <a:ext uri="{FF2B5EF4-FFF2-40B4-BE49-F238E27FC236}">
                <a16:creationId xmlns:a16="http://schemas.microsoft.com/office/drawing/2014/main" id="{0E5A03E0-79DE-486D-AFE3-6976E2523B9A}"/>
              </a:ext>
            </a:extLst>
          </p:cNvPr>
          <p:cNvSpPr/>
          <p:nvPr/>
        </p:nvSpPr>
        <p:spPr>
          <a:xfrm>
            <a:off x="256854" y="1484608"/>
            <a:ext cx="1520575"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Tentative Start Date</a:t>
            </a:r>
          </a:p>
        </p:txBody>
      </p:sp>
      <p:sp>
        <p:nvSpPr>
          <p:cNvPr id="11" name="Rectangle 10">
            <a:extLst>
              <a:ext uri="{FF2B5EF4-FFF2-40B4-BE49-F238E27FC236}">
                <a16:creationId xmlns:a16="http://schemas.microsoft.com/office/drawing/2014/main" id="{489A374B-36CF-46D3-A7AC-41B1473AA361}"/>
              </a:ext>
            </a:extLst>
          </p:cNvPr>
          <p:cNvSpPr/>
          <p:nvPr/>
        </p:nvSpPr>
        <p:spPr>
          <a:xfrm>
            <a:off x="2126750" y="1484607"/>
            <a:ext cx="2034278"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 </a:t>
            </a:r>
            <a:r>
              <a:rPr lang="en-US" sz="1200" b="1" dirty="0">
                <a:latin typeface="Arial" panose="020B0604020202020204" pitchFamily="34" charset="0"/>
                <a:cs typeface="Arial" panose="020B0604020202020204" pitchFamily="34" charset="0"/>
              </a:rPr>
              <a:t>Method of Determination &amp; Requirements Development </a:t>
            </a:r>
          </a:p>
        </p:txBody>
      </p:sp>
      <p:cxnSp>
        <p:nvCxnSpPr>
          <p:cNvPr id="13" name="Straight Arrow Connector 12">
            <a:extLst>
              <a:ext uri="{FF2B5EF4-FFF2-40B4-BE49-F238E27FC236}">
                <a16:creationId xmlns:a16="http://schemas.microsoft.com/office/drawing/2014/main" id="{765A8356-21F0-4920-B406-7735E2A2A1D9}"/>
              </a:ext>
            </a:extLst>
          </p:cNvPr>
          <p:cNvCxnSpPr>
            <a:cxnSpLocks/>
            <a:endCxn id="11" idx="1"/>
          </p:cNvCxnSpPr>
          <p:nvPr/>
        </p:nvCxnSpPr>
        <p:spPr>
          <a:xfrm flipV="1">
            <a:off x="1726059" y="1836730"/>
            <a:ext cx="400691"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0FBDCCA-E5E1-40A2-A2ED-57A19D9F5446}"/>
              </a:ext>
            </a:extLst>
          </p:cNvPr>
          <p:cNvSpPr/>
          <p:nvPr/>
        </p:nvSpPr>
        <p:spPr>
          <a:xfrm>
            <a:off x="626724" y="1116945"/>
            <a:ext cx="2897312" cy="369332"/>
          </a:xfrm>
          <a:prstGeom prst="rect">
            <a:avLst/>
          </a:prstGeom>
          <a:noFill/>
        </p:spPr>
        <p:txBody>
          <a:bodyPr wrap="squar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Planning</a:t>
            </a:r>
          </a:p>
        </p:txBody>
      </p:sp>
      <p:cxnSp>
        <p:nvCxnSpPr>
          <p:cNvPr id="17" name="Straight Arrow Connector 16">
            <a:extLst>
              <a:ext uri="{FF2B5EF4-FFF2-40B4-BE49-F238E27FC236}">
                <a16:creationId xmlns:a16="http://schemas.microsoft.com/office/drawing/2014/main" id="{06506936-B67C-4E67-AACC-C2630AFE6E26}"/>
              </a:ext>
            </a:extLst>
          </p:cNvPr>
          <p:cNvCxnSpPr>
            <a:cxnSpLocks/>
          </p:cNvCxnSpPr>
          <p:nvPr/>
        </p:nvCxnSpPr>
        <p:spPr>
          <a:xfrm>
            <a:off x="4161028" y="1824116"/>
            <a:ext cx="2054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37C7D02-A0A6-4374-9945-B6BA3628A3A1}"/>
              </a:ext>
            </a:extLst>
          </p:cNvPr>
          <p:cNvSpPr/>
          <p:nvPr/>
        </p:nvSpPr>
        <p:spPr>
          <a:xfrm>
            <a:off x="4366515" y="1505154"/>
            <a:ext cx="1417834"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Solicitation</a:t>
            </a:r>
          </a:p>
        </p:txBody>
      </p:sp>
      <p:cxnSp>
        <p:nvCxnSpPr>
          <p:cNvPr id="19" name="Straight Arrow Connector 18">
            <a:extLst>
              <a:ext uri="{FF2B5EF4-FFF2-40B4-BE49-F238E27FC236}">
                <a16:creationId xmlns:a16="http://schemas.microsoft.com/office/drawing/2014/main" id="{930A4E29-08A6-4D0E-8574-25B319257A3E}"/>
              </a:ext>
            </a:extLst>
          </p:cNvPr>
          <p:cNvCxnSpPr/>
          <p:nvPr/>
        </p:nvCxnSpPr>
        <p:spPr>
          <a:xfrm flipV="1">
            <a:off x="5743252" y="1858948"/>
            <a:ext cx="39041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107C86-5D82-4886-8F32-62C436606D81}"/>
              </a:ext>
            </a:extLst>
          </p:cNvPr>
          <p:cNvSpPr/>
          <p:nvPr/>
        </p:nvSpPr>
        <p:spPr>
          <a:xfrm>
            <a:off x="6143944" y="1506825"/>
            <a:ext cx="1160978"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Evaluation</a:t>
            </a:r>
          </a:p>
        </p:txBody>
      </p:sp>
      <p:sp>
        <p:nvSpPr>
          <p:cNvPr id="21" name="Rectangle 20">
            <a:extLst>
              <a:ext uri="{FF2B5EF4-FFF2-40B4-BE49-F238E27FC236}">
                <a16:creationId xmlns:a16="http://schemas.microsoft.com/office/drawing/2014/main" id="{0D030487-226A-45ED-9D6E-0E73A334878C}"/>
              </a:ext>
            </a:extLst>
          </p:cNvPr>
          <p:cNvSpPr/>
          <p:nvPr/>
        </p:nvSpPr>
        <p:spPr>
          <a:xfrm>
            <a:off x="4407610" y="1135823"/>
            <a:ext cx="2897312"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Proposal</a:t>
            </a:r>
            <a:endParaRPr lang="en-US"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B29415C5-FC84-4B8B-95FD-90EEF656B4B5}"/>
              </a:ext>
            </a:extLst>
          </p:cNvPr>
          <p:cNvSpPr txBox="1"/>
          <p:nvPr/>
        </p:nvSpPr>
        <p:spPr>
          <a:xfrm>
            <a:off x="626725" y="2321958"/>
            <a:ext cx="2640458" cy="562054"/>
          </a:xfrm>
          <a:prstGeom prst="rect">
            <a:avLst/>
          </a:prstGeom>
          <a:solidFill>
            <a:schemeClr val="accent5">
              <a:lumMod val="20000"/>
              <a:lumOff val="80000"/>
            </a:schemeClr>
          </a:solidFill>
        </p:spPr>
        <p:txBody>
          <a:bodyPr vert="horz" wrap="square" lIns="91440" tIns="45720" rIns="91440" bIns="45720" rtlCol="0" anchor="ctr">
            <a:noAutofit/>
          </a:bodyPr>
          <a:lstStyle/>
          <a:p>
            <a:pPr algn="ctr" fontAlgn="base"/>
            <a:r>
              <a:rPr lang="en-US" sz="1200" b="1" dirty="0">
                <a:solidFill>
                  <a:srgbClr val="003B71"/>
                </a:solidFill>
                <a:latin typeface="Arial" panose="020B0604020202020204" pitchFamily="34" charset="0"/>
                <a:cs typeface="Arial" panose="020B0604020202020204" pitchFamily="34" charset="0"/>
              </a:rPr>
              <a:t>Proposal Planning &amp; Submission</a:t>
            </a:r>
          </a:p>
          <a:p>
            <a:pPr algn="ctr" fontAlgn="base"/>
            <a:r>
              <a:rPr lang="en-US" sz="1200" b="1" dirty="0">
                <a:solidFill>
                  <a:srgbClr val="003B71"/>
                </a:solidFill>
                <a:latin typeface="Arial" panose="020B0604020202020204" pitchFamily="34" charset="0"/>
                <a:cs typeface="Arial" panose="020B0604020202020204" pitchFamily="34" charset="0"/>
              </a:rPr>
              <a:t>(3-6 months) </a:t>
            </a:r>
          </a:p>
          <a:p>
            <a:pPr algn="ctr" fontAlgn="base"/>
            <a:r>
              <a:rPr lang="en-US" sz="1200" b="1" dirty="0">
                <a:solidFill>
                  <a:srgbClr val="003B71"/>
                </a:solidFill>
                <a:latin typeface="Arial" panose="020B0604020202020204" pitchFamily="34" charset="0"/>
                <a:cs typeface="Arial" panose="020B0604020202020204" pitchFamily="34" charset="0"/>
              </a:rPr>
              <a:t>Program/Office </a:t>
            </a:r>
          </a:p>
        </p:txBody>
      </p:sp>
      <p:sp>
        <p:nvSpPr>
          <p:cNvPr id="32" name="TextBox 31">
            <a:extLst>
              <a:ext uri="{FF2B5EF4-FFF2-40B4-BE49-F238E27FC236}">
                <a16:creationId xmlns:a16="http://schemas.microsoft.com/office/drawing/2014/main" id="{AC004298-92F0-409B-9D74-74A3F778798B}"/>
              </a:ext>
            </a:extLst>
          </p:cNvPr>
          <p:cNvSpPr txBox="1"/>
          <p:nvPr/>
        </p:nvSpPr>
        <p:spPr>
          <a:xfrm>
            <a:off x="4503212" y="2321958"/>
            <a:ext cx="5539252" cy="603150"/>
          </a:xfrm>
          <a:prstGeom prst="rect">
            <a:avLst/>
          </a:prstGeom>
          <a:solidFill>
            <a:schemeClr val="accent5">
              <a:lumMod val="20000"/>
              <a:lumOff val="80000"/>
            </a:schemeClr>
          </a:solidFill>
        </p:spPr>
        <p:txBody>
          <a:bodyPr vert="horz" wrap="square" lIns="91440" tIns="45720" rIns="91440" bIns="45720" rtlCol="0" anchor="ctr">
            <a:noAutofit/>
          </a:bodyPr>
          <a:lstStyle/>
          <a:p>
            <a:pPr algn="ctr" fontAlgn="base"/>
            <a:r>
              <a:rPr lang="en-US" sz="1200" b="1" dirty="0">
                <a:solidFill>
                  <a:srgbClr val="003B71"/>
                </a:solidFill>
                <a:latin typeface="Arial" panose="020B0604020202020204" pitchFamily="34" charset="0"/>
                <a:cs typeface="Arial" panose="020B0604020202020204" pitchFamily="34" charset="0"/>
              </a:rPr>
              <a:t>Proposal Review, Approval, Negotiation, Protests</a:t>
            </a:r>
          </a:p>
          <a:p>
            <a:pPr algn="ctr" fontAlgn="base"/>
            <a:r>
              <a:rPr lang="en-US" sz="1200" b="1" dirty="0">
                <a:solidFill>
                  <a:srgbClr val="003B71"/>
                </a:solidFill>
                <a:latin typeface="Arial" panose="020B0604020202020204" pitchFamily="34" charset="0"/>
                <a:cs typeface="Arial" panose="020B0604020202020204" pitchFamily="34" charset="0"/>
              </a:rPr>
              <a:t>(3-6 Months)</a:t>
            </a:r>
          </a:p>
          <a:p>
            <a:pPr algn="ctr" fontAlgn="base"/>
            <a:r>
              <a:rPr lang="en-US" sz="1200" b="1" dirty="0">
                <a:solidFill>
                  <a:srgbClr val="003B71"/>
                </a:solidFill>
                <a:latin typeface="Arial" panose="020B0604020202020204" pitchFamily="34" charset="0"/>
                <a:cs typeface="Arial" panose="020B0604020202020204" pitchFamily="34" charset="0"/>
              </a:rPr>
              <a:t>MDE Office of Procurement</a:t>
            </a:r>
          </a:p>
        </p:txBody>
      </p:sp>
      <p:sp>
        <p:nvSpPr>
          <p:cNvPr id="34" name="Rectangle 33">
            <a:extLst>
              <a:ext uri="{FF2B5EF4-FFF2-40B4-BE49-F238E27FC236}">
                <a16:creationId xmlns:a16="http://schemas.microsoft.com/office/drawing/2014/main" id="{DB5B24F6-3F3E-41CC-9E4F-6148CF063725}"/>
              </a:ext>
            </a:extLst>
          </p:cNvPr>
          <p:cNvSpPr/>
          <p:nvPr/>
        </p:nvSpPr>
        <p:spPr>
          <a:xfrm>
            <a:off x="7535575" y="1505154"/>
            <a:ext cx="1160978"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Selection</a:t>
            </a:r>
          </a:p>
        </p:txBody>
      </p:sp>
      <p:cxnSp>
        <p:nvCxnSpPr>
          <p:cNvPr id="35" name="Straight Arrow Connector 34">
            <a:extLst>
              <a:ext uri="{FF2B5EF4-FFF2-40B4-BE49-F238E27FC236}">
                <a16:creationId xmlns:a16="http://schemas.microsoft.com/office/drawing/2014/main" id="{FB69489C-5AB0-4059-A4A7-7A08E3B84B8B}"/>
              </a:ext>
            </a:extLst>
          </p:cNvPr>
          <p:cNvCxnSpPr/>
          <p:nvPr/>
        </p:nvCxnSpPr>
        <p:spPr>
          <a:xfrm flipV="1">
            <a:off x="8645175" y="1858949"/>
            <a:ext cx="39041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F980BFAE-82B4-44AC-9C0B-7190FE8E2D6E}"/>
              </a:ext>
            </a:extLst>
          </p:cNvPr>
          <p:cNvSpPr/>
          <p:nvPr/>
        </p:nvSpPr>
        <p:spPr>
          <a:xfrm>
            <a:off x="8953409" y="1506826"/>
            <a:ext cx="1191783"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Negotiation</a:t>
            </a:r>
          </a:p>
        </p:txBody>
      </p:sp>
      <p:cxnSp>
        <p:nvCxnSpPr>
          <p:cNvPr id="38" name="Straight Arrow Connector 37">
            <a:extLst>
              <a:ext uri="{FF2B5EF4-FFF2-40B4-BE49-F238E27FC236}">
                <a16:creationId xmlns:a16="http://schemas.microsoft.com/office/drawing/2014/main" id="{AE01096E-AE93-4246-BD3E-987248F68432}"/>
              </a:ext>
            </a:extLst>
          </p:cNvPr>
          <p:cNvCxnSpPr>
            <a:cxnSpLocks/>
            <a:endCxn id="34" idx="1"/>
          </p:cNvCxnSpPr>
          <p:nvPr/>
        </p:nvCxnSpPr>
        <p:spPr>
          <a:xfrm flipV="1">
            <a:off x="7304932" y="1857277"/>
            <a:ext cx="230643" cy="1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A8CF36DD-DD0D-43D2-BCE8-C5B6B5437935}"/>
              </a:ext>
            </a:extLst>
          </p:cNvPr>
          <p:cNvSpPr/>
          <p:nvPr/>
        </p:nvSpPr>
        <p:spPr>
          <a:xfrm>
            <a:off x="7319802" y="1135822"/>
            <a:ext cx="2897312" cy="369332"/>
          </a:xfrm>
          <a:prstGeom prst="rect">
            <a:avLst/>
          </a:prstGeom>
          <a:noFill/>
        </p:spPr>
        <p:txBody>
          <a:bodyPr wrap="squar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Selection</a:t>
            </a:r>
            <a:r>
              <a:rPr lang="en-US" b="0" cap="none" spc="0" dirty="0">
                <a:ln w="0"/>
                <a:solidFill>
                  <a:schemeClr val="tx1"/>
                </a:solidFill>
                <a:effectLst>
                  <a:outerShdw blurRad="38100" dist="19050" dir="2700000" algn="tl" rotWithShape="0">
                    <a:schemeClr val="dk1">
                      <a:alpha val="40000"/>
                    </a:schemeClr>
                  </a:outerShdw>
                </a:effectLst>
              </a:rPr>
              <a:t> </a:t>
            </a:r>
          </a:p>
        </p:txBody>
      </p:sp>
      <p:cxnSp>
        <p:nvCxnSpPr>
          <p:cNvPr id="42" name="Straight Arrow Connector 41">
            <a:extLst>
              <a:ext uri="{FF2B5EF4-FFF2-40B4-BE49-F238E27FC236}">
                <a16:creationId xmlns:a16="http://schemas.microsoft.com/office/drawing/2014/main" id="{AB74E406-8693-49C3-82B6-CEC0F0A92467}"/>
              </a:ext>
            </a:extLst>
          </p:cNvPr>
          <p:cNvCxnSpPr>
            <a:cxnSpLocks/>
          </p:cNvCxnSpPr>
          <p:nvPr/>
        </p:nvCxnSpPr>
        <p:spPr>
          <a:xfrm flipV="1">
            <a:off x="10056689" y="1871609"/>
            <a:ext cx="30084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C657E7B0-40AD-4D29-A62F-2C8A6B539C93}"/>
              </a:ext>
            </a:extLst>
          </p:cNvPr>
          <p:cNvSpPr/>
          <p:nvPr/>
        </p:nvSpPr>
        <p:spPr>
          <a:xfrm>
            <a:off x="10371243" y="1519486"/>
            <a:ext cx="1017142"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Award</a:t>
            </a:r>
          </a:p>
        </p:txBody>
      </p:sp>
      <p:cxnSp>
        <p:nvCxnSpPr>
          <p:cNvPr id="47" name="Straight Connector 46">
            <a:extLst>
              <a:ext uri="{FF2B5EF4-FFF2-40B4-BE49-F238E27FC236}">
                <a16:creationId xmlns:a16="http://schemas.microsoft.com/office/drawing/2014/main" id="{B7BC5E24-33D1-43E5-BF9C-2546D54ADDAE}"/>
              </a:ext>
            </a:extLst>
          </p:cNvPr>
          <p:cNvCxnSpPr>
            <a:stCxn id="45" idx="2"/>
          </p:cNvCxnSpPr>
          <p:nvPr/>
        </p:nvCxnSpPr>
        <p:spPr>
          <a:xfrm>
            <a:off x="10879814" y="2223731"/>
            <a:ext cx="0" cy="992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F10D556-BE8D-4DED-90E5-84602895DA42}"/>
              </a:ext>
            </a:extLst>
          </p:cNvPr>
          <p:cNvCxnSpPr/>
          <p:nvPr/>
        </p:nvCxnSpPr>
        <p:spPr>
          <a:xfrm flipH="1">
            <a:off x="2126750" y="3215809"/>
            <a:ext cx="8753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8A4A08F-F3B7-4CA5-9D03-8B3FDB809B23}"/>
              </a:ext>
            </a:extLst>
          </p:cNvPr>
          <p:cNvCxnSpPr>
            <a:cxnSpLocks/>
          </p:cNvCxnSpPr>
          <p:nvPr/>
        </p:nvCxnSpPr>
        <p:spPr>
          <a:xfrm>
            <a:off x="2137026" y="3215809"/>
            <a:ext cx="0" cy="914402"/>
          </a:xfrm>
          <a:prstGeom prst="line">
            <a:avLst/>
          </a:prstGeom>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6C28CE11-9488-4461-8A72-8B97EF52C9A9}"/>
              </a:ext>
            </a:extLst>
          </p:cNvPr>
          <p:cNvSpPr/>
          <p:nvPr/>
        </p:nvSpPr>
        <p:spPr>
          <a:xfrm>
            <a:off x="4059653" y="639744"/>
            <a:ext cx="3593228"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Pre-Award </a:t>
            </a:r>
            <a:r>
              <a:rPr lang="en-US" sz="2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(12 Months)</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D55A57E0-AD82-462E-B571-98E937C6A3F9}"/>
              </a:ext>
            </a:extLst>
          </p:cNvPr>
          <p:cNvSpPr/>
          <p:nvPr/>
        </p:nvSpPr>
        <p:spPr>
          <a:xfrm>
            <a:off x="2434975" y="3222024"/>
            <a:ext cx="8031301" cy="584775"/>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Performance &amp; Administration</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A1FF3EE5-94BA-40C0-B3EA-B83981E74F52}"/>
              </a:ext>
            </a:extLst>
          </p:cNvPr>
          <p:cNvSpPr/>
          <p:nvPr/>
        </p:nvSpPr>
        <p:spPr>
          <a:xfrm>
            <a:off x="2280862" y="3981009"/>
            <a:ext cx="1325367" cy="381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Post Award Activities </a:t>
            </a:r>
            <a:endParaRPr lang="en-US" sz="2000" b="1" dirty="0">
              <a:latin typeface="Arial" panose="020B0604020202020204" pitchFamily="34" charset="0"/>
              <a:cs typeface="Arial" panose="020B0604020202020204" pitchFamily="34" charset="0"/>
            </a:endParaRPr>
          </a:p>
        </p:txBody>
      </p:sp>
      <p:cxnSp>
        <p:nvCxnSpPr>
          <p:cNvPr id="58" name="Straight Connector 57">
            <a:extLst>
              <a:ext uri="{FF2B5EF4-FFF2-40B4-BE49-F238E27FC236}">
                <a16:creationId xmlns:a16="http://schemas.microsoft.com/office/drawing/2014/main" id="{867697B5-ACBD-4CD6-8AA0-E05A67522C6D}"/>
              </a:ext>
            </a:extLst>
          </p:cNvPr>
          <p:cNvCxnSpPr>
            <a:cxnSpLocks/>
            <a:endCxn id="55" idx="1"/>
          </p:cNvCxnSpPr>
          <p:nvPr/>
        </p:nvCxnSpPr>
        <p:spPr>
          <a:xfrm>
            <a:off x="2137026" y="4130211"/>
            <a:ext cx="143836" cy="41691"/>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3BE2ED99-CCE5-407D-AD17-48B1CA79C2FB}"/>
              </a:ext>
            </a:extLst>
          </p:cNvPr>
          <p:cNvSpPr/>
          <p:nvPr/>
        </p:nvSpPr>
        <p:spPr>
          <a:xfrm>
            <a:off x="2280861" y="4591395"/>
            <a:ext cx="1325367" cy="381785"/>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Signatures</a:t>
            </a:r>
            <a:endParaRPr lang="en-US" sz="2000" b="1" dirty="0">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ED68CCE7-BDD6-4735-8ECB-B4ECEBF2282E}"/>
              </a:ext>
            </a:extLst>
          </p:cNvPr>
          <p:cNvSpPr/>
          <p:nvPr/>
        </p:nvSpPr>
        <p:spPr>
          <a:xfrm>
            <a:off x="2260314" y="5182500"/>
            <a:ext cx="1325367" cy="835530"/>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Request PO </a:t>
            </a:r>
          </a:p>
          <a:p>
            <a:pPr algn="ctr"/>
            <a:r>
              <a:rPr lang="en-US" sz="1100" b="1" dirty="0">
                <a:latin typeface="Arial" panose="020B0604020202020204" pitchFamily="34" charset="0"/>
                <a:cs typeface="Arial" panose="020B0604020202020204" pitchFamily="34" charset="0"/>
              </a:rPr>
              <a:t>(excludes contract workers</a:t>
            </a:r>
            <a:r>
              <a:rPr lang="en-US" sz="1100" b="1" dirty="0"/>
              <a:t>)</a:t>
            </a:r>
            <a:endParaRPr lang="en-US" sz="2000" b="1" dirty="0"/>
          </a:p>
        </p:txBody>
      </p:sp>
      <p:sp>
        <p:nvSpPr>
          <p:cNvPr id="66" name="Rectangle 65">
            <a:extLst>
              <a:ext uri="{FF2B5EF4-FFF2-40B4-BE49-F238E27FC236}">
                <a16:creationId xmlns:a16="http://schemas.microsoft.com/office/drawing/2014/main" id="{26921C4F-2F0F-4B9E-B5A7-588D145F4EEB}"/>
              </a:ext>
            </a:extLst>
          </p:cNvPr>
          <p:cNvSpPr/>
          <p:nvPr/>
        </p:nvSpPr>
        <p:spPr>
          <a:xfrm>
            <a:off x="3840528" y="3981008"/>
            <a:ext cx="1325367" cy="381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Agreement Management</a:t>
            </a:r>
            <a:endParaRPr lang="en-US" sz="2000" b="1" dirty="0">
              <a:latin typeface="Arial" panose="020B0604020202020204" pitchFamily="34" charset="0"/>
              <a:cs typeface="Arial" panose="020B0604020202020204" pitchFamily="34" charset="0"/>
            </a:endParaRPr>
          </a:p>
        </p:txBody>
      </p:sp>
      <p:cxnSp>
        <p:nvCxnSpPr>
          <p:cNvPr id="68" name="Straight Arrow Connector 67">
            <a:extLst>
              <a:ext uri="{FF2B5EF4-FFF2-40B4-BE49-F238E27FC236}">
                <a16:creationId xmlns:a16="http://schemas.microsoft.com/office/drawing/2014/main" id="{1A4DD327-3A23-4A0E-A295-D187B3E848EF}"/>
              </a:ext>
            </a:extLst>
          </p:cNvPr>
          <p:cNvCxnSpPr>
            <a:stCxn id="55" idx="3"/>
            <a:endCxn id="66" idx="1"/>
          </p:cNvCxnSpPr>
          <p:nvPr/>
        </p:nvCxnSpPr>
        <p:spPr>
          <a:xfrm flipV="1">
            <a:off x="3606229" y="4171901"/>
            <a:ext cx="23429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6D0562F4-C50E-4213-9298-6D5D7B5D06FE}"/>
              </a:ext>
            </a:extLst>
          </p:cNvPr>
          <p:cNvSpPr/>
          <p:nvPr/>
        </p:nvSpPr>
        <p:spPr>
          <a:xfrm>
            <a:off x="3819978" y="4611384"/>
            <a:ext cx="1325367" cy="381785"/>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Quality Assurance</a:t>
            </a:r>
            <a:endParaRPr lang="en-US" sz="2000" b="1" dirty="0">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6DF051F7-522D-431E-A1D1-2FAC15AEA19E}"/>
              </a:ext>
            </a:extLst>
          </p:cNvPr>
          <p:cNvSpPr/>
          <p:nvPr/>
        </p:nvSpPr>
        <p:spPr>
          <a:xfrm>
            <a:off x="5367364" y="3989761"/>
            <a:ext cx="1937558" cy="429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latin typeface="Arial" panose="020B0604020202020204" pitchFamily="34" charset="0"/>
                <a:cs typeface="Arial" panose="020B0604020202020204" pitchFamily="34" charset="0"/>
              </a:rPr>
              <a:t>Inspection/</a:t>
            </a:r>
          </a:p>
          <a:p>
            <a:pPr algn="ctr"/>
            <a:r>
              <a:rPr lang="en-US" sz="1300" b="1" dirty="0">
                <a:latin typeface="Arial" panose="020B0604020202020204" pitchFamily="34" charset="0"/>
                <a:cs typeface="Arial" panose="020B0604020202020204" pitchFamily="34" charset="0"/>
              </a:rPr>
              <a:t>Acceptance</a:t>
            </a:r>
          </a:p>
        </p:txBody>
      </p:sp>
      <p:cxnSp>
        <p:nvCxnSpPr>
          <p:cNvPr id="78" name="Straight Arrow Connector 77">
            <a:extLst>
              <a:ext uri="{FF2B5EF4-FFF2-40B4-BE49-F238E27FC236}">
                <a16:creationId xmlns:a16="http://schemas.microsoft.com/office/drawing/2014/main" id="{D398C898-43E0-4D91-A52F-C2014D8084FF}"/>
              </a:ext>
            </a:extLst>
          </p:cNvPr>
          <p:cNvCxnSpPr>
            <a:cxnSpLocks/>
            <a:endCxn id="77" idx="1"/>
          </p:cNvCxnSpPr>
          <p:nvPr/>
        </p:nvCxnSpPr>
        <p:spPr>
          <a:xfrm>
            <a:off x="5133065" y="4180656"/>
            <a:ext cx="234299" cy="23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3ED7FB6A-3515-40F6-AD66-E3278EFA1712}"/>
              </a:ext>
            </a:extLst>
          </p:cNvPr>
          <p:cNvSpPr/>
          <p:nvPr/>
        </p:nvSpPr>
        <p:spPr>
          <a:xfrm>
            <a:off x="5346814" y="4620137"/>
            <a:ext cx="1937558"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Review Deliverables</a:t>
            </a:r>
            <a:endParaRPr lang="en-US" sz="2000" b="1" dirty="0">
              <a:latin typeface="Arial" panose="020B0604020202020204" pitchFamily="34" charset="0"/>
              <a:cs typeface="Arial" panose="020B0604020202020204" pitchFamily="34" charset="0"/>
            </a:endParaRPr>
          </a:p>
        </p:txBody>
      </p:sp>
      <p:sp>
        <p:nvSpPr>
          <p:cNvPr id="80" name="Rectangle 79">
            <a:extLst>
              <a:ext uri="{FF2B5EF4-FFF2-40B4-BE49-F238E27FC236}">
                <a16:creationId xmlns:a16="http://schemas.microsoft.com/office/drawing/2014/main" id="{AEDCB160-FC57-41F7-BCBA-96E13D375604}"/>
              </a:ext>
            </a:extLst>
          </p:cNvPr>
          <p:cNvSpPr/>
          <p:nvPr/>
        </p:nvSpPr>
        <p:spPr>
          <a:xfrm>
            <a:off x="5326267" y="5211242"/>
            <a:ext cx="1993535" cy="697189"/>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Review Invoices/Requests for Funds</a:t>
            </a:r>
            <a:endParaRPr lang="en-US" sz="2000" b="1" dirty="0">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96C698A2-DA82-425E-AA97-02FA6F1357F5}"/>
              </a:ext>
            </a:extLst>
          </p:cNvPr>
          <p:cNvSpPr/>
          <p:nvPr/>
        </p:nvSpPr>
        <p:spPr>
          <a:xfrm>
            <a:off x="7506391" y="3920055"/>
            <a:ext cx="1937558" cy="498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 </a:t>
            </a:r>
            <a:r>
              <a:rPr lang="en-US" sz="1400" b="1" dirty="0">
                <a:latin typeface="Arial" panose="020B0604020202020204" pitchFamily="34" charset="0"/>
                <a:cs typeface="Arial" panose="020B0604020202020204" pitchFamily="34" charset="0"/>
              </a:rPr>
              <a:t>Modifications</a:t>
            </a:r>
            <a:endParaRPr lang="en-US" sz="2000" b="1" dirty="0">
              <a:latin typeface="Arial" panose="020B0604020202020204" pitchFamily="34" charset="0"/>
              <a:cs typeface="Arial" panose="020B0604020202020204" pitchFamily="34" charset="0"/>
            </a:endParaRPr>
          </a:p>
        </p:txBody>
      </p:sp>
      <p:cxnSp>
        <p:nvCxnSpPr>
          <p:cNvPr id="88" name="Straight Arrow Connector 87">
            <a:extLst>
              <a:ext uri="{FF2B5EF4-FFF2-40B4-BE49-F238E27FC236}">
                <a16:creationId xmlns:a16="http://schemas.microsoft.com/office/drawing/2014/main" id="{0E6520E9-B0B6-4310-A82D-00741615AF1E}"/>
              </a:ext>
            </a:extLst>
          </p:cNvPr>
          <p:cNvCxnSpPr>
            <a:cxnSpLocks/>
            <a:endCxn id="87" idx="1"/>
          </p:cNvCxnSpPr>
          <p:nvPr/>
        </p:nvCxnSpPr>
        <p:spPr>
          <a:xfrm>
            <a:off x="7272092" y="4168022"/>
            <a:ext cx="234299" cy="1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99D5B698-E94F-4021-8C9D-56F6C6E75361}"/>
              </a:ext>
            </a:extLst>
          </p:cNvPr>
          <p:cNvSpPr/>
          <p:nvPr/>
        </p:nvSpPr>
        <p:spPr>
          <a:xfrm>
            <a:off x="7485841" y="4607502"/>
            <a:ext cx="1937558"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Adjustments</a:t>
            </a:r>
            <a:endParaRPr lang="en-US" sz="2000" b="1" dirty="0">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66C3B225-F9AF-44EE-99E4-6DB3EED1B37A}"/>
              </a:ext>
            </a:extLst>
          </p:cNvPr>
          <p:cNvSpPr/>
          <p:nvPr/>
        </p:nvSpPr>
        <p:spPr>
          <a:xfrm>
            <a:off x="7465294" y="5198607"/>
            <a:ext cx="1993535"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Approvals, if applicable</a:t>
            </a:r>
            <a:endParaRPr lang="en-US" sz="2000" b="1" dirty="0">
              <a:latin typeface="Arial" panose="020B0604020202020204" pitchFamily="34" charset="0"/>
              <a:cs typeface="Arial" panose="020B0604020202020204" pitchFamily="34" charset="0"/>
            </a:endParaRPr>
          </a:p>
        </p:txBody>
      </p:sp>
      <p:sp>
        <p:nvSpPr>
          <p:cNvPr id="93" name="Rectangle 92">
            <a:extLst>
              <a:ext uri="{FF2B5EF4-FFF2-40B4-BE49-F238E27FC236}">
                <a16:creationId xmlns:a16="http://schemas.microsoft.com/office/drawing/2014/main" id="{221ED412-252A-49BA-AF92-7FF96D2B1137}"/>
              </a:ext>
            </a:extLst>
          </p:cNvPr>
          <p:cNvSpPr/>
          <p:nvPr/>
        </p:nvSpPr>
        <p:spPr>
          <a:xfrm>
            <a:off x="9639393" y="3968527"/>
            <a:ext cx="1937558" cy="429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 Disposition</a:t>
            </a:r>
            <a:endParaRPr lang="en-US" sz="2000" b="1" dirty="0">
              <a:latin typeface="Arial" panose="020B0604020202020204" pitchFamily="34" charset="0"/>
              <a:cs typeface="Arial" panose="020B0604020202020204" pitchFamily="34" charset="0"/>
            </a:endParaRPr>
          </a:p>
        </p:txBody>
      </p:sp>
      <p:cxnSp>
        <p:nvCxnSpPr>
          <p:cNvPr id="94" name="Straight Arrow Connector 93">
            <a:extLst>
              <a:ext uri="{FF2B5EF4-FFF2-40B4-BE49-F238E27FC236}">
                <a16:creationId xmlns:a16="http://schemas.microsoft.com/office/drawing/2014/main" id="{A771FBE9-6291-4F89-91F8-FF8D5B0D0173}"/>
              </a:ext>
            </a:extLst>
          </p:cNvPr>
          <p:cNvCxnSpPr>
            <a:cxnSpLocks/>
            <a:endCxn id="93" idx="1"/>
          </p:cNvCxnSpPr>
          <p:nvPr/>
        </p:nvCxnSpPr>
        <p:spPr>
          <a:xfrm>
            <a:off x="9405094" y="4159422"/>
            <a:ext cx="234299" cy="23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D6CF0C6B-F521-46DC-896C-BDF550330446}"/>
              </a:ext>
            </a:extLst>
          </p:cNvPr>
          <p:cNvSpPr/>
          <p:nvPr/>
        </p:nvSpPr>
        <p:spPr>
          <a:xfrm>
            <a:off x="9656850" y="4598903"/>
            <a:ext cx="1937558"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Renewals</a:t>
            </a:r>
            <a:endParaRPr lang="en-US" sz="2000" b="1" dirty="0">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60494D0-0C1B-4E9A-9BD6-9EBFFA28D96D}"/>
              </a:ext>
            </a:extLst>
          </p:cNvPr>
          <p:cNvSpPr/>
          <p:nvPr/>
        </p:nvSpPr>
        <p:spPr>
          <a:xfrm>
            <a:off x="9636303" y="5148912"/>
            <a:ext cx="1993535"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Expiration</a:t>
            </a:r>
            <a:endParaRPr lang="en-US" sz="2000" b="1" dirty="0">
              <a:latin typeface="Arial" panose="020B0604020202020204" pitchFamily="34" charset="0"/>
              <a:cs typeface="Arial" panose="020B0604020202020204" pitchFamily="34" charset="0"/>
            </a:endParaRPr>
          </a:p>
        </p:txBody>
      </p:sp>
      <p:sp>
        <p:nvSpPr>
          <p:cNvPr id="99" name="Rectangle 98">
            <a:extLst>
              <a:ext uri="{FF2B5EF4-FFF2-40B4-BE49-F238E27FC236}">
                <a16:creationId xmlns:a16="http://schemas.microsoft.com/office/drawing/2014/main" id="{16405D27-7C69-481F-B04B-C67F1EA868BE}"/>
              </a:ext>
            </a:extLst>
          </p:cNvPr>
          <p:cNvSpPr/>
          <p:nvPr/>
        </p:nvSpPr>
        <p:spPr>
          <a:xfrm>
            <a:off x="9604337" y="5664987"/>
            <a:ext cx="1993535"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Termination</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5036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1D0719-0D7E-418B-BBF0-F197B99CEF01}"/>
              </a:ext>
            </a:extLst>
          </p:cNvPr>
          <p:cNvSpPr>
            <a:spLocks noGrp="1"/>
          </p:cNvSpPr>
          <p:nvPr>
            <p:ph type="sldNum" sz="quarter" idx="12"/>
          </p:nvPr>
        </p:nvSpPr>
        <p:spPr/>
        <p:txBody>
          <a:bodyPr/>
          <a:lstStyle/>
          <a:p>
            <a:fld id="{84E24DD3-0117-F947-8F74-C808912B5A2D}" type="slidenum">
              <a:rPr lang="en-US" smtClean="0"/>
              <a:t>48</a:t>
            </a:fld>
            <a:endParaRPr lang="en-US" dirty="0"/>
          </a:p>
        </p:txBody>
      </p:sp>
      <p:pic>
        <p:nvPicPr>
          <p:cNvPr id="6" name="Picture 5">
            <a:extLst>
              <a:ext uri="{FF2B5EF4-FFF2-40B4-BE49-F238E27FC236}">
                <a16:creationId xmlns:a16="http://schemas.microsoft.com/office/drawing/2014/main" id="{A5D5977E-5201-4690-BA95-ECF0EF9F9FF0}"/>
              </a:ext>
            </a:extLst>
          </p:cNvPr>
          <p:cNvPicPr>
            <a:picLocks/>
          </p:cNvPicPr>
          <p:nvPr>
            <p:custDataLst>
              <p:tags r:id="rId2"/>
            </p:custDataLst>
          </p:nvPr>
        </p:nvPicPr>
        <p:blipFill>
          <a:blip r:embed="rId7"/>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51125B7C-272C-4BE6-86A5-C879632B195E}"/>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5B5B5B"/>
                </a:solidFill>
              </a:rPr>
              <a:t>Audience Q&amp;A Session</a:t>
            </a:r>
          </a:p>
        </p:txBody>
      </p:sp>
      <p:sp>
        <p:nvSpPr>
          <p:cNvPr id="8" name="Rectangle 7">
            <a:extLst>
              <a:ext uri="{FF2B5EF4-FFF2-40B4-BE49-F238E27FC236}">
                <a16:creationId xmlns:a16="http://schemas.microsoft.com/office/drawing/2014/main" id="{1CD0E487-0D7B-4E48-A509-27EC5D649E58}"/>
              </a:ext>
            </a:extLst>
          </p:cNvPr>
          <p:cNvSpPr/>
          <p:nvPr>
            <p:custDataLst>
              <p:tags r:id="rId4"/>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rgbClr val="5B5B5B"/>
                </a:solidFill>
              </a:rPr>
              <a:t>ⓘ</a:t>
            </a:r>
            <a:r>
              <a:rPr lang="en-US" sz="1400" dirty="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636683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9625B1-174F-1E43-B405-EDA230B27C81}"/>
              </a:ext>
            </a:extLst>
          </p:cNvPr>
          <p:cNvSpPr>
            <a:spLocks noGrp="1"/>
          </p:cNvSpPr>
          <p:nvPr>
            <p:ph type="ctrTitle"/>
          </p:nvPr>
        </p:nvSpPr>
        <p:spPr>
          <a:xfrm>
            <a:off x="838200" y="835572"/>
            <a:ext cx="10514744" cy="2119305"/>
          </a:xfrm>
        </p:spPr>
        <p:txBody>
          <a:bodyPr>
            <a:normAutofit/>
          </a:bodyPr>
          <a:lstStyle/>
          <a:p>
            <a:r>
              <a:rPr lang="en-US" dirty="0">
                <a:latin typeface="Arial"/>
                <a:cs typeface="Arial"/>
              </a:rPr>
              <a:t>Part 3: </a:t>
            </a:r>
            <a:br>
              <a:rPr lang="en-US" dirty="0"/>
            </a:br>
            <a:r>
              <a:rPr lang="en-US" sz="4800" dirty="0">
                <a:latin typeface="Arial"/>
                <a:cs typeface="Arial"/>
              </a:rPr>
              <a:t>Purchasing</a:t>
            </a:r>
          </a:p>
        </p:txBody>
      </p:sp>
      <p:sp>
        <p:nvSpPr>
          <p:cNvPr id="5" name="Text Placeholder 4">
            <a:extLst>
              <a:ext uri="{FF2B5EF4-FFF2-40B4-BE49-F238E27FC236}">
                <a16:creationId xmlns:a16="http://schemas.microsoft.com/office/drawing/2014/main" id="{8C86A2BD-25FA-435E-A322-11AD550F933F}"/>
              </a:ext>
            </a:extLst>
          </p:cNvPr>
          <p:cNvSpPr>
            <a:spLocks noGrp="1"/>
          </p:cNvSpPr>
          <p:nvPr>
            <p:ph type="body" sz="quarter" idx="14"/>
          </p:nvPr>
        </p:nvSpPr>
        <p:spPr/>
        <p:txBody>
          <a:bodyPr/>
          <a:lstStyle/>
          <a:p>
            <a:r>
              <a:rPr lang="en-US" sz="2800" dirty="0"/>
              <a:t>Commodities, Equipment, Repairs, Furniture, Fleet, and Personal and Real Property</a:t>
            </a:r>
            <a:br>
              <a:rPr lang="en-US" dirty="0"/>
            </a:br>
            <a:endParaRPr lang="en-US" dirty="0"/>
          </a:p>
        </p:txBody>
      </p:sp>
    </p:spTree>
    <p:extLst>
      <p:ext uri="{BB962C8B-B14F-4D97-AF65-F5344CB8AC3E}">
        <p14:creationId xmlns:p14="http://schemas.microsoft.com/office/powerpoint/2010/main" val="424515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2600-1EAA-A341-B94E-BB77F1B0FB6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5552A36-7966-F741-9799-77A69E029E7D}"/>
              </a:ext>
            </a:extLst>
          </p:cNvPr>
          <p:cNvSpPr>
            <a:spLocks noGrp="1"/>
          </p:cNvSpPr>
          <p:nvPr>
            <p:ph idx="1"/>
          </p:nvPr>
        </p:nvSpPr>
        <p:spPr/>
        <p:txBody>
          <a:bodyPr vert="horz" lIns="91440" tIns="45720" rIns="91440" bIns="45720" rtlCol="0" anchor="t">
            <a:normAutofit/>
          </a:bodyPr>
          <a:lstStyle/>
          <a:p>
            <a:r>
              <a:rPr lang="en-US" dirty="0"/>
              <a:t>The Purpose of Training</a:t>
            </a:r>
          </a:p>
          <a:p>
            <a:r>
              <a:rPr lang="en-US" dirty="0"/>
              <a:t>Procurement Stakeholders &amp; Thresholds</a:t>
            </a:r>
          </a:p>
          <a:p>
            <a:r>
              <a:rPr lang="en-US" dirty="0">
                <a:latin typeface="Arial"/>
                <a:cs typeface="Arial"/>
              </a:rPr>
              <a:t>Grants</a:t>
            </a:r>
          </a:p>
          <a:p>
            <a:r>
              <a:rPr lang="en-US" dirty="0">
                <a:latin typeface="Arial"/>
                <a:cs typeface="Arial"/>
              </a:rPr>
              <a:t>Contracts </a:t>
            </a:r>
          </a:p>
          <a:p>
            <a:r>
              <a:rPr lang="en-US" dirty="0">
                <a:latin typeface="Arial"/>
                <a:cs typeface="Arial"/>
              </a:rPr>
              <a:t>Purchasing </a:t>
            </a:r>
          </a:p>
          <a:p>
            <a:r>
              <a:rPr lang="en-US" dirty="0"/>
              <a:t>Technology</a:t>
            </a:r>
          </a:p>
          <a:p>
            <a:r>
              <a:rPr lang="en-US" dirty="0"/>
              <a:t>Q &amp; A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081355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1E8BB-F440-4BDC-94A9-CE7AE164ADBA}"/>
              </a:ext>
            </a:extLst>
          </p:cNvPr>
          <p:cNvSpPr>
            <a:spLocks noGrp="1"/>
          </p:cNvSpPr>
          <p:nvPr>
            <p:ph type="title"/>
          </p:nvPr>
        </p:nvSpPr>
        <p:spPr>
          <a:xfrm>
            <a:off x="446610" y="5565354"/>
            <a:ext cx="11217728" cy="365125"/>
          </a:xfrm>
        </p:spPr>
        <p:txBody>
          <a:bodyPr/>
          <a:lstStyle/>
          <a:p>
            <a:r>
              <a:rPr lang="en-US" sz="1800" b="1" i="1" dirty="0"/>
              <a:t>Commodities, Furniture, Printing, Construction, Repair, Fleet and Personal and Real Property</a:t>
            </a:r>
            <a:br>
              <a:rPr lang="en-US" sz="2000" b="1" i="1" dirty="0"/>
            </a:br>
            <a:endParaRPr lang="en-US" sz="2000" i="1" dirty="0"/>
          </a:p>
        </p:txBody>
      </p:sp>
      <p:sp>
        <p:nvSpPr>
          <p:cNvPr id="2" name="Slide Number Placeholder 1">
            <a:extLst>
              <a:ext uri="{FF2B5EF4-FFF2-40B4-BE49-F238E27FC236}">
                <a16:creationId xmlns:a16="http://schemas.microsoft.com/office/drawing/2014/main" id="{C2899005-7DFF-464F-8F6A-A89E1B4EF748}"/>
              </a:ext>
            </a:extLst>
          </p:cNvPr>
          <p:cNvSpPr>
            <a:spLocks noGrp="1"/>
          </p:cNvSpPr>
          <p:nvPr>
            <p:ph type="sldNum" sz="quarter" idx="4294967295"/>
          </p:nvPr>
        </p:nvSpPr>
        <p:spPr>
          <a:xfrm>
            <a:off x="9448800" y="6356350"/>
            <a:ext cx="2743200" cy="365125"/>
          </a:xfrm>
        </p:spPr>
        <p:txBody>
          <a:bodyPr/>
          <a:lstStyle/>
          <a:p>
            <a:fld id="{84E24DD3-0117-F947-8F74-C808912B5A2D}" type="slidenum">
              <a:rPr lang="en-US" smtClean="0"/>
              <a:t>50</a:t>
            </a:fld>
            <a:endParaRPr lang="en-US" dirty="0"/>
          </a:p>
        </p:txBody>
      </p:sp>
      <p:graphicFrame>
        <p:nvGraphicFramePr>
          <p:cNvPr id="7" name="Table 7">
            <a:extLst>
              <a:ext uri="{FF2B5EF4-FFF2-40B4-BE49-F238E27FC236}">
                <a16:creationId xmlns:a16="http://schemas.microsoft.com/office/drawing/2014/main" id="{8AB0F535-A60A-4C83-BAE7-77B290BD2C3A}"/>
              </a:ext>
            </a:extLst>
          </p:cNvPr>
          <p:cNvGraphicFramePr>
            <a:graphicFrameLocks noGrp="1"/>
          </p:cNvGraphicFramePr>
          <p:nvPr>
            <p:extLst>
              <p:ext uri="{D42A27DB-BD31-4B8C-83A1-F6EECF244321}">
                <p14:modId xmlns:p14="http://schemas.microsoft.com/office/powerpoint/2010/main" val="3129795836"/>
              </p:ext>
            </p:extLst>
          </p:nvPr>
        </p:nvGraphicFramePr>
        <p:xfrm>
          <a:off x="490876" y="1097281"/>
          <a:ext cx="10976776" cy="4830186"/>
        </p:xfrm>
        <a:graphic>
          <a:graphicData uri="http://schemas.openxmlformats.org/drawingml/2006/table">
            <a:tbl>
              <a:tblPr firstRow="1" bandRow="1">
                <a:tableStyleId>{5C22544A-7EE6-4342-B048-85BDC9FD1C3A}</a:tableStyleId>
              </a:tblPr>
              <a:tblGrid>
                <a:gridCol w="4071481">
                  <a:extLst>
                    <a:ext uri="{9D8B030D-6E8A-4147-A177-3AD203B41FA5}">
                      <a16:colId xmlns:a16="http://schemas.microsoft.com/office/drawing/2014/main" val="466101531"/>
                    </a:ext>
                  </a:extLst>
                </a:gridCol>
                <a:gridCol w="6905295">
                  <a:extLst>
                    <a:ext uri="{9D8B030D-6E8A-4147-A177-3AD203B41FA5}">
                      <a16:colId xmlns:a16="http://schemas.microsoft.com/office/drawing/2014/main" val="1708648481"/>
                    </a:ext>
                  </a:extLst>
                </a:gridCol>
              </a:tblGrid>
              <a:tr h="793514">
                <a:tc>
                  <a:txBody>
                    <a:bodyPr/>
                    <a:lstStyle/>
                    <a:p>
                      <a:pPr algn="ctr"/>
                      <a:r>
                        <a:rPr lang="en-US" sz="2800" dirty="0">
                          <a:latin typeface="Arial" panose="020B0604020202020204" pitchFamily="34" charset="0"/>
                          <a:cs typeface="Arial" panose="020B0604020202020204" pitchFamily="34" charset="0"/>
                        </a:rPr>
                        <a:t>Thresholds</a:t>
                      </a:r>
                    </a:p>
                  </a:txBody>
                  <a:tcPr/>
                </a:tc>
                <a:tc>
                  <a:txBody>
                    <a:bodyPr/>
                    <a:lstStyle/>
                    <a:p>
                      <a:pPr algn="ctr"/>
                      <a:r>
                        <a:rPr lang="en-US" sz="2800" dirty="0">
                          <a:latin typeface="Arial" panose="020B0604020202020204" pitchFamily="34" charset="0"/>
                          <a:cs typeface="Arial" panose="020B0604020202020204" pitchFamily="34" charset="0"/>
                        </a:rPr>
                        <a:t>Procurement Methods</a:t>
                      </a:r>
                    </a:p>
                  </a:txBody>
                  <a:tcPr/>
                </a:tc>
                <a:extLst>
                  <a:ext uri="{0D108BD9-81ED-4DB2-BD59-A6C34878D82A}">
                    <a16:rowId xmlns:a16="http://schemas.microsoft.com/office/drawing/2014/main" val="1236997920"/>
                  </a:ext>
                </a:extLst>
              </a:tr>
              <a:tr h="684813">
                <a:tc>
                  <a:txBody>
                    <a:bodyPr/>
                    <a:lstStyle/>
                    <a:p>
                      <a:pPr algn="ctr"/>
                      <a:r>
                        <a:rPr lang="en-US" sz="2400" dirty="0">
                          <a:solidFill>
                            <a:schemeClr val="tx1">
                              <a:lumMod val="65000"/>
                              <a:lumOff val="35000"/>
                            </a:schemeClr>
                          </a:solidFill>
                          <a:latin typeface="Arial" panose="020B0604020202020204" pitchFamily="34" charset="0"/>
                          <a:cs typeface="Arial" panose="020B0604020202020204" pitchFamily="34" charset="0"/>
                        </a:rPr>
                        <a:t>Up to $5,000</a:t>
                      </a:r>
                    </a:p>
                  </a:txBody>
                  <a:tcPr/>
                </a:tc>
                <a:tc>
                  <a:txBody>
                    <a:bodyPr/>
                    <a:lstStyle/>
                    <a:p>
                      <a:pPr algn="ctr"/>
                      <a:r>
                        <a:rPr lang="en-US" sz="2400" dirty="0">
                          <a:solidFill>
                            <a:schemeClr val="tx1">
                              <a:lumMod val="65000"/>
                              <a:lumOff val="35000"/>
                            </a:schemeClr>
                          </a:solidFill>
                          <a:latin typeface="Arial" panose="020B0604020202020204" pitchFamily="34" charset="0"/>
                          <a:cs typeface="Arial" panose="020B0604020202020204" pitchFamily="34" charset="0"/>
                        </a:rPr>
                        <a:t>One (1) Written Quotation</a:t>
                      </a:r>
                    </a:p>
                  </a:txBody>
                  <a:tcPr/>
                </a:tc>
                <a:extLst>
                  <a:ext uri="{0D108BD9-81ED-4DB2-BD59-A6C34878D82A}">
                    <a16:rowId xmlns:a16="http://schemas.microsoft.com/office/drawing/2014/main" val="2340678924"/>
                  </a:ext>
                </a:extLst>
              </a:tr>
              <a:tr h="1130794">
                <a:tc>
                  <a:txBody>
                    <a:bodyPr/>
                    <a:lstStyle/>
                    <a:p>
                      <a:pPr algn="ctr"/>
                      <a:r>
                        <a:rPr lang="en-US" sz="2400" dirty="0">
                          <a:solidFill>
                            <a:schemeClr val="tx1">
                              <a:lumMod val="65000"/>
                              <a:lumOff val="35000"/>
                            </a:schemeClr>
                          </a:solidFill>
                          <a:latin typeface="Arial" panose="020B0604020202020204" pitchFamily="34" charset="0"/>
                          <a:cs typeface="Arial" panose="020B0604020202020204" pitchFamily="34" charset="0"/>
                        </a:rPr>
                        <a:t>$5,000.01 - $50,000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Two (2) Written Quotations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(Exception: Competitive State Contracts)</a:t>
                      </a:r>
                    </a:p>
                    <a:p>
                      <a:pPr algn="ctr"/>
                      <a:endParaRPr lang="en-US" sz="2400" i="1" dirty="0">
                        <a:solidFill>
                          <a:schemeClr val="tx1">
                            <a:lumMod val="65000"/>
                            <a:lumOff val="3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6923951"/>
                  </a:ext>
                </a:extLst>
              </a:tr>
              <a:tr h="1369625">
                <a:tc>
                  <a:txBody>
                    <a:bodyPr/>
                    <a:lstStyle/>
                    <a:p>
                      <a:pPr algn="ctr"/>
                      <a:r>
                        <a:rPr lang="en-US" sz="2400" dirty="0">
                          <a:solidFill>
                            <a:schemeClr val="tx1">
                              <a:lumMod val="65000"/>
                              <a:lumOff val="35000"/>
                            </a:schemeClr>
                          </a:solidFill>
                          <a:latin typeface="Arial" panose="020B0604020202020204" pitchFamily="34" charset="0"/>
                          <a:cs typeface="Arial" panose="020B0604020202020204" pitchFamily="34" charset="0"/>
                        </a:rPr>
                        <a:t>$50,000.01 - $75,000</a:t>
                      </a:r>
                    </a:p>
                  </a:txBody>
                  <a:tcPr/>
                </a:tc>
                <a:tc>
                  <a:txBody>
                    <a:bodyPr/>
                    <a:lstStyle/>
                    <a:p>
                      <a:pPr algn="ctr"/>
                      <a:r>
                        <a:rPr lang="en-US" sz="2400" dirty="0">
                          <a:solidFill>
                            <a:schemeClr val="tx1">
                              <a:lumMod val="65000"/>
                              <a:lumOff val="35000"/>
                            </a:schemeClr>
                          </a:solidFill>
                          <a:latin typeface="Arial" panose="020B0604020202020204" pitchFamily="34" charset="0"/>
                          <a:cs typeface="Arial" panose="020B0604020202020204" pitchFamily="34" charset="0"/>
                        </a:rPr>
                        <a:t>Three (3) Written Quotations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a:solidFill>
                            <a:schemeClr val="tx1">
                              <a:lumMod val="65000"/>
                              <a:lumOff val="35000"/>
                            </a:schemeClr>
                          </a:solidFill>
                          <a:latin typeface="Arial" panose="020B0604020202020204" pitchFamily="34" charset="0"/>
                          <a:cs typeface="Arial" panose="020B0604020202020204" pitchFamily="34" charset="0"/>
                        </a:rPr>
                        <a:t>(Exception: Competitive State Contracts)</a:t>
                      </a:r>
                    </a:p>
                    <a:p>
                      <a:pPr algn="ctr"/>
                      <a:endParaRPr lang="en-US" sz="2400" dirty="0">
                        <a:solidFill>
                          <a:schemeClr val="tx1">
                            <a:lumMod val="65000"/>
                            <a:lumOff val="3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71433582"/>
                  </a:ext>
                </a:extLst>
              </a:tr>
              <a:tr h="793514">
                <a:tc>
                  <a:txBody>
                    <a:bodyPr/>
                    <a:lstStyle/>
                    <a:p>
                      <a:pPr algn="ctr"/>
                      <a:r>
                        <a:rPr lang="en-US" sz="2400" dirty="0">
                          <a:solidFill>
                            <a:schemeClr val="tx1">
                              <a:lumMod val="65000"/>
                              <a:lumOff val="35000"/>
                            </a:schemeClr>
                          </a:solidFill>
                          <a:latin typeface="Arial" panose="020B0604020202020204" pitchFamily="34" charset="0"/>
                          <a:cs typeface="Arial" panose="020B0604020202020204" pitchFamily="34" charset="0"/>
                        </a:rPr>
                        <a:t> Over $75,000 </a:t>
                      </a:r>
                    </a:p>
                  </a:txBody>
                  <a:tcPr/>
                </a:tc>
                <a:tc>
                  <a:txBody>
                    <a:bodyPr/>
                    <a:lstStyle/>
                    <a:p>
                      <a:pPr algn="ctr"/>
                      <a:r>
                        <a:rPr lang="en-US" sz="2400" dirty="0">
                          <a:solidFill>
                            <a:schemeClr val="tx1">
                              <a:lumMod val="65000"/>
                              <a:lumOff val="35000"/>
                            </a:schemeClr>
                          </a:solidFill>
                          <a:latin typeface="Arial" panose="020B0604020202020204" pitchFamily="34" charset="0"/>
                          <a:cs typeface="Arial" panose="020B0604020202020204" pitchFamily="34" charset="0"/>
                        </a:rPr>
                        <a:t>Invitation for Bid (IFB)</a:t>
                      </a:r>
                    </a:p>
                  </a:txBody>
                  <a:tcPr/>
                </a:tc>
                <a:extLst>
                  <a:ext uri="{0D108BD9-81ED-4DB2-BD59-A6C34878D82A}">
                    <a16:rowId xmlns:a16="http://schemas.microsoft.com/office/drawing/2014/main" val="3219063792"/>
                  </a:ext>
                </a:extLst>
              </a:tr>
            </a:tbl>
          </a:graphicData>
        </a:graphic>
      </p:graphicFrame>
      <p:sp>
        <p:nvSpPr>
          <p:cNvPr id="3" name="TextBox 2">
            <a:extLst>
              <a:ext uri="{FF2B5EF4-FFF2-40B4-BE49-F238E27FC236}">
                <a16:creationId xmlns:a16="http://schemas.microsoft.com/office/drawing/2014/main" id="{E6652C1A-2C7B-45D5-8E2F-AAA0DE73F446}"/>
              </a:ext>
            </a:extLst>
          </p:cNvPr>
          <p:cNvSpPr txBox="1"/>
          <p:nvPr/>
        </p:nvSpPr>
        <p:spPr>
          <a:xfrm>
            <a:off x="640862" y="336062"/>
            <a:ext cx="9401907" cy="414215"/>
          </a:xfrm>
          <a:prstGeom prst="rect">
            <a:avLst/>
          </a:prstGeom>
        </p:spPr>
        <p:txBody>
          <a:bodyPr vert="horz" wrap="square" lIns="91440" tIns="45720" rIns="91440" bIns="45720" rtlCol="0" anchor="ctr">
            <a:noAutofit/>
          </a:bodyPr>
          <a:lstStyle/>
          <a:p>
            <a:pPr algn="l" fontAlgn="base"/>
            <a:r>
              <a:rPr lang="en-US" sz="2400" b="1" dirty="0">
                <a:solidFill>
                  <a:srgbClr val="003B71"/>
                </a:solidFill>
                <a:latin typeface="Arial" panose="020B0604020202020204" pitchFamily="34" charset="0"/>
                <a:cs typeface="Arial" panose="020B0604020202020204" pitchFamily="34" charset="0"/>
              </a:rPr>
              <a:t>Purchasing</a:t>
            </a:r>
          </a:p>
        </p:txBody>
      </p:sp>
    </p:spTree>
    <p:extLst>
      <p:ext uri="{BB962C8B-B14F-4D97-AF65-F5344CB8AC3E}">
        <p14:creationId xmlns:p14="http://schemas.microsoft.com/office/powerpoint/2010/main" val="2453759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17F5-2C59-7069-CCEF-05B56BAB28A1}"/>
              </a:ext>
            </a:extLst>
          </p:cNvPr>
          <p:cNvSpPr>
            <a:spLocks noGrp="1"/>
          </p:cNvSpPr>
          <p:nvPr>
            <p:ph type="title"/>
          </p:nvPr>
        </p:nvSpPr>
        <p:spPr/>
        <p:txBody>
          <a:bodyPr/>
          <a:lstStyle/>
          <a:p>
            <a:r>
              <a:rPr lang="en-US" dirty="0"/>
              <a:t>Purchasing Checklist and Forms</a:t>
            </a:r>
          </a:p>
        </p:txBody>
      </p:sp>
      <p:sp>
        <p:nvSpPr>
          <p:cNvPr id="3" name="Content Placeholder 2">
            <a:extLst>
              <a:ext uri="{FF2B5EF4-FFF2-40B4-BE49-F238E27FC236}">
                <a16:creationId xmlns:a16="http://schemas.microsoft.com/office/drawing/2014/main" id="{3B0237AF-76F9-6ED4-5B47-F65AB0E97B7B}"/>
              </a:ext>
            </a:extLst>
          </p:cNvPr>
          <p:cNvSpPr>
            <a:spLocks noGrp="1"/>
          </p:cNvSpPr>
          <p:nvPr>
            <p:ph idx="1"/>
          </p:nvPr>
        </p:nvSpPr>
        <p:spPr>
          <a:xfrm>
            <a:off x="838200" y="2223911"/>
            <a:ext cx="10515600" cy="3325552"/>
          </a:xfrm>
        </p:spPr>
        <p:txBody>
          <a:bodyPr/>
          <a:lstStyle/>
          <a:p>
            <a:pPr marL="0" indent="0">
              <a:buNone/>
            </a:pPr>
            <a:r>
              <a:rPr lang="en-US" dirty="0">
                <a:hlinkClick r:id="rId2"/>
              </a:rPr>
              <a:t>https://www.mdek12.org/OP/Purchasing-Checklist-and-Forms</a:t>
            </a:r>
            <a:endParaRPr lang="en-US" dirty="0"/>
          </a:p>
          <a:p>
            <a:endParaRPr lang="en-US" dirty="0"/>
          </a:p>
        </p:txBody>
      </p:sp>
    </p:spTree>
    <p:extLst>
      <p:ext uri="{BB962C8B-B14F-4D97-AF65-F5344CB8AC3E}">
        <p14:creationId xmlns:p14="http://schemas.microsoft.com/office/powerpoint/2010/main" val="1946653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D0DD9-C5C1-4834-AD71-F9A93D1621A2}"/>
              </a:ext>
            </a:extLst>
          </p:cNvPr>
          <p:cNvSpPr>
            <a:spLocks noGrp="1"/>
          </p:cNvSpPr>
          <p:nvPr>
            <p:ph type="title"/>
          </p:nvPr>
        </p:nvSpPr>
        <p:spPr/>
        <p:txBody>
          <a:bodyPr/>
          <a:lstStyle/>
          <a:p>
            <a:r>
              <a:rPr lang="en-US" dirty="0"/>
              <a:t>Procurement Methods</a:t>
            </a:r>
          </a:p>
        </p:txBody>
      </p:sp>
      <p:sp>
        <p:nvSpPr>
          <p:cNvPr id="3" name="Content Placeholder 2">
            <a:extLst>
              <a:ext uri="{FF2B5EF4-FFF2-40B4-BE49-F238E27FC236}">
                <a16:creationId xmlns:a16="http://schemas.microsoft.com/office/drawing/2014/main" id="{3EB55263-D444-4E39-B92A-03680AF07D37}"/>
              </a:ext>
            </a:extLst>
          </p:cNvPr>
          <p:cNvSpPr>
            <a:spLocks noGrp="1"/>
          </p:cNvSpPr>
          <p:nvPr>
            <p:ph idx="1"/>
          </p:nvPr>
        </p:nvSpPr>
        <p:spPr/>
        <p:txBody>
          <a:bodyPr/>
          <a:lstStyle/>
          <a:p>
            <a:r>
              <a:rPr lang="en-US" dirty="0"/>
              <a:t>Competitive State Contracts</a:t>
            </a:r>
          </a:p>
          <a:p>
            <a:r>
              <a:rPr lang="en-US" dirty="0"/>
              <a:t>Cooperative and Negotiated Contracts</a:t>
            </a:r>
          </a:p>
          <a:p>
            <a:r>
              <a:rPr lang="en-US" dirty="0"/>
              <a:t>Non-State Contract Items</a:t>
            </a:r>
          </a:p>
          <a:p>
            <a:pPr lvl="1"/>
            <a:r>
              <a:rPr lang="en-US" dirty="0"/>
              <a:t>Request for Quotes</a:t>
            </a:r>
          </a:p>
          <a:p>
            <a:pPr lvl="1"/>
            <a:r>
              <a:rPr lang="en-US" dirty="0"/>
              <a:t>Invitation for Bid (IFB)</a:t>
            </a:r>
          </a:p>
        </p:txBody>
      </p:sp>
    </p:spTree>
    <p:extLst>
      <p:ext uri="{BB962C8B-B14F-4D97-AF65-F5344CB8AC3E}">
        <p14:creationId xmlns:p14="http://schemas.microsoft.com/office/powerpoint/2010/main" val="2086216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06A3E-808F-421E-A79B-F5B2B11B304D}"/>
              </a:ext>
            </a:extLst>
          </p:cNvPr>
          <p:cNvSpPr>
            <a:spLocks noGrp="1"/>
          </p:cNvSpPr>
          <p:nvPr>
            <p:ph type="title"/>
          </p:nvPr>
        </p:nvSpPr>
        <p:spPr/>
        <p:txBody>
          <a:bodyPr/>
          <a:lstStyle/>
          <a:p>
            <a:r>
              <a:rPr lang="en-US" dirty="0"/>
              <a:t>Purchase Order Request Methods	</a:t>
            </a:r>
          </a:p>
        </p:txBody>
      </p:sp>
      <p:sp>
        <p:nvSpPr>
          <p:cNvPr id="3" name="Content Placeholder 2">
            <a:extLst>
              <a:ext uri="{FF2B5EF4-FFF2-40B4-BE49-F238E27FC236}">
                <a16:creationId xmlns:a16="http://schemas.microsoft.com/office/drawing/2014/main" id="{E99192E2-33D4-4ED0-AE80-C89A828838D2}"/>
              </a:ext>
            </a:extLst>
          </p:cNvPr>
          <p:cNvSpPr>
            <a:spLocks noGrp="1"/>
          </p:cNvSpPr>
          <p:nvPr>
            <p:ph idx="1"/>
          </p:nvPr>
        </p:nvSpPr>
        <p:spPr/>
        <p:txBody>
          <a:bodyPr/>
          <a:lstStyle/>
          <a:p>
            <a:r>
              <a:rPr lang="en-US" dirty="0"/>
              <a:t>Requisitions</a:t>
            </a:r>
          </a:p>
          <a:p>
            <a:pPr lvl="1"/>
            <a:r>
              <a:rPr lang="en-US" dirty="0"/>
              <a:t>Should only be used when purchasing technology, equipment/fixed assets, furniture, and fleet</a:t>
            </a:r>
          </a:p>
          <a:p>
            <a:r>
              <a:rPr lang="en-US" dirty="0">
                <a:hlinkClick r:id="rId3"/>
              </a:rPr>
              <a:t>Shopping Cart</a:t>
            </a:r>
            <a:endParaRPr lang="en-US" dirty="0"/>
          </a:p>
          <a:p>
            <a:pPr lvl="1"/>
            <a:r>
              <a:rPr lang="en-US" dirty="0"/>
              <a:t>All other purchases </a:t>
            </a:r>
          </a:p>
          <a:p>
            <a:pPr lvl="1"/>
            <a:endParaRPr lang="en-US" dirty="0"/>
          </a:p>
          <a:p>
            <a:pPr marL="457200" lvl="1" indent="0">
              <a:buNone/>
            </a:pPr>
            <a:r>
              <a:rPr lang="en-US" dirty="0"/>
              <a:t>*Student Organizations are exempt from a requisition process</a:t>
            </a:r>
          </a:p>
        </p:txBody>
      </p:sp>
      <p:pic>
        <p:nvPicPr>
          <p:cNvPr id="5" name="Picture 4" descr="A close-up of a toy&#10;&#10;Description automatically generated with medium confidence">
            <a:extLst>
              <a:ext uri="{FF2B5EF4-FFF2-40B4-BE49-F238E27FC236}">
                <a16:creationId xmlns:a16="http://schemas.microsoft.com/office/drawing/2014/main" id="{05568D93-EE55-41E6-8B21-62550CB98085}"/>
              </a:ext>
            </a:extLst>
          </p:cNvPr>
          <p:cNvPicPr>
            <a:picLocks noChangeAspect="1"/>
          </p:cNvPicPr>
          <p:nvPr/>
        </p:nvPicPr>
        <p:blipFill>
          <a:blip r:embed="rId4"/>
          <a:stretch>
            <a:fillRect/>
          </a:stretch>
        </p:blipFill>
        <p:spPr>
          <a:xfrm rot="228644">
            <a:off x="9572299" y="2505888"/>
            <a:ext cx="1980356" cy="1698359"/>
          </a:xfrm>
          <a:prstGeom prst="rect">
            <a:avLst/>
          </a:prstGeom>
        </p:spPr>
      </p:pic>
    </p:spTree>
    <p:extLst>
      <p:ext uri="{BB962C8B-B14F-4D97-AF65-F5344CB8AC3E}">
        <p14:creationId xmlns:p14="http://schemas.microsoft.com/office/powerpoint/2010/main" val="9906775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ABC1-848A-438A-B002-80DD4E4CC44A}"/>
              </a:ext>
            </a:extLst>
          </p:cNvPr>
          <p:cNvSpPr>
            <a:spLocks noGrp="1"/>
          </p:cNvSpPr>
          <p:nvPr>
            <p:ph type="title"/>
          </p:nvPr>
        </p:nvSpPr>
        <p:spPr/>
        <p:txBody>
          <a:bodyPr/>
          <a:lstStyle/>
          <a:p>
            <a:r>
              <a:rPr lang="en-US" dirty="0"/>
              <a:t>State Procurement Card Program</a:t>
            </a:r>
          </a:p>
        </p:txBody>
      </p:sp>
      <p:sp>
        <p:nvSpPr>
          <p:cNvPr id="3" name="Content Placeholder 2">
            <a:extLst>
              <a:ext uri="{FF2B5EF4-FFF2-40B4-BE49-F238E27FC236}">
                <a16:creationId xmlns:a16="http://schemas.microsoft.com/office/drawing/2014/main" id="{E60D4792-E25F-4B17-9156-C77CF225368D}"/>
              </a:ext>
            </a:extLst>
          </p:cNvPr>
          <p:cNvSpPr>
            <a:spLocks noGrp="1"/>
          </p:cNvSpPr>
          <p:nvPr>
            <p:ph idx="1"/>
          </p:nvPr>
        </p:nvSpPr>
        <p:spPr/>
        <p:txBody>
          <a:bodyPr/>
          <a:lstStyle/>
          <a:p>
            <a:pPr marL="0" indent="0">
              <a:buNone/>
            </a:pPr>
            <a:endParaRPr lang="en-US" dirty="0">
              <a:hlinkClick r:id="rId3"/>
            </a:endParaRPr>
          </a:p>
          <a:p>
            <a:pPr marL="0" indent="0">
              <a:buNone/>
            </a:pPr>
            <a:endParaRPr lang="en-US" dirty="0">
              <a:hlinkClick r:id="rId3"/>
            </a:endParaRPr>
          </a:p>
          <a:p>
            <a:pPr marL="0" indent="0">
              <a:buNone/>
            </a:pPr>
            <a:r>
              <a:rPr lang="en-US" dirty="0">
                <a:hlinkClick r:id="rId3"/>
              </a:rPr>
              <a:t>Procurement Card Guidelines</a:t>
            </a:r>
            <a:endParaRPr lang="en-US" dirty="0"/>
          </a:p>
          <a:p>
            <a:endParaRPr lang="en-US" dirty="0"/>
          </a:p>
        </p:txBody>
      </p:sp>
    </p:spTree>
    <p:extLst>
      <p:ext uri="{BB962C8B-B14F-4D97-AF65-F5344CB8AC3E}">
        <p14:creationId xmlns:p14="http://schemas.microsoft.com/office/powerpoint/2010/main" val="32088158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977157" y="737054"/>
            <a:ext cx="2329607" cy="2678696"/>
            <a:chOff x="3484563" y="368300"/>
            <a:chExt cx="2627313" cy="3021013"/>
          </a:xfrm>
        </p:grpSpPr>
        <p:sp>
          <p:nvSpPr>
            <p:cNvPr id="18" name="Freeform 7"/>
            <p:cNvSpPr>
              <a:spLocks/>
            </p:cNvSpPr>
            <p:nvPr/>
          </p:nvSpPr>
          <p:spPr bwMode="auto">
            <a:xfrm>
              <a:off x="3484563" y="803275"/>
              <a:ext cx="2627313" cy="2586038"/>
            </a:xfrm>
            <a:custGeom>
              <a:avLst/>
              <a:gdLst>
                <a:gd name="T0" fmla="*/ 582 w 1655"/>
                <a:gd name="T1" fmla="*/ 1621 h 1629"/>
                <a:gd name="T2" fmla="*/ 592 w 1655"/>
                <a:gd name="T3" fmla="*/ 1517 h 1629"/>
                <a:gd name="T4" fmla="*/ 610 w 1655"/>
                <a:gd name="T5" fmla="*/ 1417 h 1629"/>
                <a:gd name="T6" fmla="*/ 638 w 1655"/>
                <a:gd name="T7" fmla="*/ 1321 h 1629"/>
                <a:gd name="T8" fmla="*/ 675 w 1655"/>
                <a:gd name="T9" fmla="*/ 1229 h 1629"/>
                <a:gd name="T10" fmla="*/ 719 w 1655"/>
                <a:gd name="T11" fmla="*/ 1139 h 1629"/>
                <a:gd name="T12" fmla="*/ 771 w 1655"/>
                <a:gd name="T13" fmla="*/ 1057 h 1629"/>
                <a:gd name="T14" fmla="*/ 829 w 1655"/>
                <a:gd name="T15" fmla="*/ 977 h 1629"/>
                <a:gd name="T16" fmla="*/ 895 w 1655"/>
                <a:gd name="T17" fmla="*/ 905 h 1629"/>
                <a:gd name="T18" fmla="*/ 965 w 1655"/>
                <a:gd name="T19" fmla="*/ 837 h 1629"/>
                <a:gd name="T20" fmla="*/ 1043 w 1655"/>
                <a:gd name="T21" fmla="*/ 777 h 1629"/>
                <a:gd name="T22" fmla="*/ 1125 w 1655"/>
                <a:gd name="T23" fmla="*/ 723 h 1629"/>
                <a:gd name="T24" fmla="*/ 1211 w 1655"/>
                <a:gd name="T25" fmla="*/ 678 h 1629"/>
                <a:gd name="T26" fmla="*/ 1303 w 1655"/>
                <a:gd name="T27" fmla="*/ 640 h 1629"/>
                <a:gd name="T28" fmla="*/ 1399 w 1655"/>
                <a:gd name="T29" fmla="*/ 610 h 1629"/>
                <a:gd name="T30" fmla="*/ 1497 w 1655"/>
                <a:gd name="T31" fmla="*/ 588 h 1629"/>
                <a:gd name="T32" fmla="*/ 1599 w 1655"/>
                <a:gd name="T33" fmla="*/ 576 h 1629"/>
                <a:gd name="T34" fmla="*/ 1583 w 1655"/>
                <a:gd name="T35" fmla="*/ 0 h 1629"/>
                <a:gd name="T36" fmla="*/ 1503 w 1655"/>
                <a:gd name="T37" fmla="*/ 6 h 1629"/>
                <a:gd name="T38" fmla="*/ 1345 w 1655"/>
                <a:gd name="T39" fmla="*/ 30 h 1629"/>
                <a:gd name="T40" fmla="*/ 1191 w 1655"/>
                <a:gd name="T41" fmla="*/ 68 h 1629"/>
                <a:gd name="T42" fmla="*/ 1043 w 1655"/>
                <a:gd name="T43" fmla="*/ 120 h 1629"/>
                <a:gd name="T44" fmla="*/ 903 w 1655"/>
                <a:gd name="T45" fmla="*/ 186 h 1629"/>
                <a:gd name="T46" fmla="*/ 771 w 1655"/>
                <a:gd name="T47" fmla="*/ 264 h 1629"/>
                <a:gd name="T48" fmla="*/ 644 w 1655"/>
                <a:gd name="T49" fmla="*/ 352 h 1629"/>
                <a:gd name="T50" fmla="*/ 528 w 1655"/>
                <a:gd name="T51" fmla="*/ 452 h 1629"/>
                <a:gd name="T52" fmla="*/ 422 w 1655"/>
                <a:gd name="T53" fmla="*/ 560 h 1629"/>
                <a:gd name="T54" fmla="*/ 324 w 1655"/>
                <a:gd name="T55" fmla="*/ 680 h 1629"/>
                <a:gd name="T56" fmla="*/ 240 w 1655"/>
                <a:gd name="T57" fmla="*/ 807 h 1629"/>
                <a:gd name="T58" fmla="*/ 166 w 1655"/>
                <a:gd name="T59" fmla="*/ 941 h 1629"/>
                <a:gd name="T60" fmla="*/ 104 w 1655"/>
                <a:gd name="T61" fmla="*/ 1085 h 1629"/>
                <a:gd name="T62" fmla="*/ 58 w 1655"/>
                <a:gd name="T63" fmla="*/ 1233 h 1629"/>
                <a:gd name="T64" fmla="*/ 24 w 1655"/>
                <a:gd name="T65" fmla="*/ 1389 h 1629"/>
                <a:gd name="T66" fmla="*/ 4 w 1655"/>
                <a:gd name="T67" fmla="*/ 1549 h 1629"/>
                <a:gd name="T68" fmla="*/ 310 w 1655"/>
                <a:gd name="T69" fmla="*/ 1565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5" h="1629">
                  <a:moveTo>
                    <a:pt x="582" y="1621"/>
                  </a:moveTo>
                  <a:lnTo>
                    <a:pt x="582" y="1621"/>
                  </a:lnTo>
                  <a:lnTo>
                    <a:pt x="586" y="1569"/>
                  </a:lnTo>
                  <a:lnTo>
                    <a:pt x="592" y="1517"/>
                  </a:lnTo>
                  <a:lnTo>
                    <a:pt x="600" y="1467"/>
                  </a:lnTo>
                  <a:lnTo>
                    <a:pt x="610" y="1417"/>
                  </a:lnTo>
                  <a:lnTo>
                    <a:pt x="624" y="1369"/>
                  </a:lnTo>
                  <a:lnTo>
                    <a:pt x="638" y="1321"/>
                  </a:lnTo>
                  <a:lnTo>
                    <a:pt x="656" y="1275"/>
                  </a:lnTo>
                  <a:lnTo>
                    <a:pt x="675" y="1229"/>
                  </a:lnTo>
                  <a:lnTo>
                    <a:pt x="697" y="1183"/>
                  </a:lnTo>
                  <a:lnTo>
                    <a:pt x="719" y="1139"/>
                  </a:lnTo>
                  <a:lnTo>
                    <a:pt x="745" y="1097"/>
                  </a:lnTo>
                  <a:lnTo>
                    <a:pt x="771" y="1057"/>
                  </a:lnTo>
                  <a:lnTo>
                    <a:pt x="799" y="1017"/>
                  </a:lnTo>
                  <a:lnTo>
                    <a:pt x="829" y="977"/>
                  </a:lnTo>
                  <a:lnTo>
                    <a:pt x="861" y="941"/>
                  </a:lnTo>
                  <a:lnTo>
                    <a:pt x="895" y="905"/>
                  </a:lnTo>
                  <a:lnTo>
                    <a:pt x="929" y="871"/>
                  </a:lnTo>
                  <a:lnTo>
                    <a:pt x="965" y="837"/>
                  </a:lnTo>
                  <a:lnTo>
                    <a:pt x="1003" y="807"/>
                  </a:lnTo>
                  <a:lnTo>
                    <a:pt x="1043" y="777"/>
                  </a:lnTo>
                  <a:lnTo>
                    <a:pt x="1083" y="749"/>
                  </a:lnTo>
                  <a:lnTo>
                    <a:pt x="1125" y="723"/>
                  </a:lnTo>
                  <a:lnTo>
                    <a:pt x="1167" y="699"/>
                  </a:lnTo>
                  <a:lnTo>
                    <a:pt x="1211" y="678"/>
                  </a:lnTo>
                  <a:lnTo>
                    <a:pt x="1257" y="658"/>
                  </a:lnTo>
                  <a:lnTo>
                    <a:pt x="1303" y="640"/>
                  </a:lnTo>
                  <a:lnTo>
                    <a:pt x="1351" y="624"/>
                  </a:lnTo>
                  <a:lnTo>
                    <a:pt x="1399" y="610"/>
                  </a:lnTo>
                  <a:lnTo>
                    <a:pt x="1447" y="598"/>
                  </a:lnTo>
                  <a:lnTo>
                    <a:pt x="1497" y="588"/>
                  </a:lnTo>
                  <a:lnTo>
                    <a:pt x="1549" y="580"/>
                  </a:lnTo>
                  <a:lnTo>
                    <a:pt x="1599" y="576"/>
                  </a:lnTo>
                  <a:lnTo>
                    <a:pt x="1655" y="308"/>
                  </a:lnTo>
                  <a:lnTo>
                    <a:pt x="1583" y="0"/>
                  </a:lnTo>
                  <a:lnTo>
                    <a:pt x="1583" y="0"/>
                  </a:lnTo>
                  <a:lnTo>
                    <a:pt x="1503" y="6"/>
                  </a:lnTo>
                  <a:lnTo>
                    <a:pt x="1423" y="16"/>
                  </a:lnTo>
                  <a:lnTo>
                    <a:pt x="1345" y="30"/>
                  </a:lnTo>
                  <a:lnTo>
                    <a:pt x="1267" y="48"/>
                  </a:lnTo>
                  <a:lnTo>
                    <a:pt x="1191" y="68"/>
                  </a:lnTo>
                  <a:lnTo>
                    <a:pt x="1117" y="94"/>
                  </a:lnTo>
                  <a:lnTo>
                    <a:pt x="1043" y="120"/>
                  </a:lnTo>
                  <a:lnTo>
                    <a:pt x="973" y="152"/>
                  </a:lnTo>
                  <a:lnTo>
                    <a:pt x="903" y="186"/>
                  </a:lnTo>
                  <a:lnTo>
                    <a:pt x="835" y="222"/>
                  </a:lnTo>
                  <a:lnTo>
                    <a:pt x="771" y="264"/>
                  </a:lnTo>
                  <a:lnTo>
                    <a:pt x="707" y="306"/>
                  </a:lnTo>
                  <a:lnTo>
                    <a:pt x="644" y="352"/>
                  </a:lnTo>
                  <a:lnTo>
                    <a:pt x="584" y="400"/>
                  </a:lnTo>
                  <a:lnTo>
                    <a:pt x="528" y="452"/>
                  </a:lnTo>
                  <a:lnTo>
                    <a:pt x="474" y="504"/>
                  </a:lnTo>
                  <a:lnTo>
                    <a:pt x="422" y="560"/>
                  </a:lnTo>
                  <a:lnTo>
                    <a:pt x="372" y="620"/>
                  </a:lnTo>
                  <a:lnTo>
                    <a:pt x="324" y="680"/>
                  </a:lnTo>
                  <a:lnTo>
                    <a:pt x="280" y="741"/>
                  </a:lnTo>
                  <a:lnTo>
                    <a:pt x="240" y="807"/>
                  </a:lnTo>
                  <a:lnTo>
                    <a:pt x="202" y="873"/>
                  </a:lnTo>
                  <a:lnTo>
                    <a:pt x="166" y="941"/>
                  </a:lnTo>
                  <a:lnTo>
                    <a:pt x="134" y="1013"/>
                  </a:lnTo>
                  <a:lnTo>
                    <a:pt x="104" y="1085"/>
                  </a:lnTo>
                  <a:lnTo>
                    <a:pt x="80" y="1159"/>
                  </a:lnTo>
                  <a:lnTo>
                    <a:pt x="58" y="1233"/>
                  </a:lnTo>
                  <a:lnTo>
                    <a:pt x="38" y="1311"/>
                  </a:lnTo>
                  <a:lnTo>
                    <a:pt x="24" y="1389"/>
                  </a:lnTo>
                  <a:lnTo>
                    <a:pt x="12" y="1467"/>
                  </a:lnTo>
                  <a:lnTo>
                    <a:pt x="4" y="1549"/>
                  </a:lnTo>
                  <a:lnTo>
                    <a:pt x="0" y="1629"/>
                  </a:lnTo>
                  <a:lnTo>
                    <a:pt x="310" y="1565"/>
                  </a:lnTo>
                  <a:lnTo>
                    <a:pt x="582" y="1621"/>
                  </a:lnTo>
                  <a:close/>
                </a:path>
              </a:pathLst>
            </a:custGeom>
            <a:solidFill>
              <a:srgbClr val="F79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9"/>
            <p:cNvSpPr>
              <a:spLocks/>
            </p:cNvSpPr>
            <p:nvPr/>
          </p:nvSpPr>
          <p:spPr bwMode="auto">
            <a:xfrm>
              <a:off x="4927601" y="368300"/>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0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78 h 622"/>
                <a:gd name="T46" fmla="*/ 602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4"/>
                  </a:lnTo>
                  <a:lnTo>
                    <a:pt x="86" y="96"/>
                  </a:lnTo>
                  <a:lnTo>
                    <a:pt x="68"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8" y="600"/>
                  </a:lnTo>
                  <a:lnTo>
                    <a:pt x="226" y="610"/>
                  </a:lnTo>
                  <a:lnTo>
                    <a:pt x="256" y="616"/>
                  </a:lnTo>
                  <a:lnTo>
                    <a:pt x="286" y="620"/>
                  </a:lnTo>
                  <a:lnTo>
                    <a:pt x="318" y="622"/>
                  </a:lnTo>
                  <a:lnTo>
                    <a:pt x="318" y="622"/>
                  </a:lnTo>
                  <a:lnTo>
                    <a:pt x="350" y="620"/>
                  </a:lnTo>
                  <a:lnTo>
                    <a:pt x="382" y="614"/>
                  </a:lnTo>
                  <a:lnTo>
                    <a:pt x="410" y="606"/>
                  </a:lnTo>
                  <a:lnTo>
                    <a:pt x="440" y="594"/>
                  </a:lnTo>
                  <a:lnTo>
                    <a:pt x="466" y="580"/>
                  </a:lnTo>
                  <a:lnTo>
                    <a:pt x="492" y="564"/>
                  </a:lnTo>
                  <a:lnTo>
                    <a:pt x="516" y="546"/>
                  </a:lnTo>
                  <a:lnTo>
                    <a:pt x="536" y="526"/>
                  </a:lnTo>
                  <a:lnTo>
                    <a:pt x="556" y="504"/>
                  </a:lnTo>
                  <a:lnTo>
                    <a:pt x="574" y="478"/>
                  </a:lnTo>
                  <a:lnTo>
                    <a:pt x="588" y="452"/>
                  </a:lnTo>
                  <a:lnTo>
                    <a:pt x="602" y="426"/>
                  </a:lnTo>
                  <a:lnTo>
                    <a:pt x="610" y="396"/>
                  </a:lnTo>
                  <a:lnTo>
                    <a:pt x="618" y="366"/>
                  </a:lnTo>
                  <a:lnTo>
                    <a:pt x="622" y="336"/>
                  </a:lnTo>
                  <a:lnTo>
                    <a:pt x="622" y="304"/>
                  </a:lnTo>
                  <a:lnTo>
                    <a:pt x="622" y="304"/>
                  </a:lnTo>
                  <a:lnTo>
                    <a:pt x="620" y="272"/>
                  </a:lnTo>
                  <a:lnTo>
                    <a:pt x="616" y="242"/>
                  </a:lnTo>
                  <a:lnTo>
                    <a:pt x="606" y="212"/>
                  </a:lnTo>
                  <a:lnTo>
                    <a:pt x="596" y="184"/>
                  </a:lnTo>
                  <a:lnTo>
                    <a:pt x="582" y="156"/>
                  </a:lnTo>
                  <a:lnTo>
                    <a:pt x="566" y="130"/>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solidFill>
              <a:srgbClr val="F79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1"/>
            <p:cNvSpPr>
              <a:spLocks/>
            </p:cNvSpPr>
            <p:nvPr/>
          </p:nvSpPr>
          <p:spPr bwMode="auto">
            <a:xfrm>
              <a:off x="5060951" y="501650"/>
              <a:ext cx="720725" cy="720725"/>
            </a:xfrm>
            <a:custGeom>
              <a:avLst/>
              <a:gdLst>
                <a:gd name="T0" fmla="*/ 222 w 454"/>
                <a:gd name="T1" fmla="*/ 0 h 454"/>
                <a:gd name="T2" fmla="*/ 178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4 h 454"/>
                <a:gd name="T20" fmla="*/ 12 w 454"/>
                <a:gd name="T21" fmla="*/ 298 h 454"/>
                <a:gd name="T22" fmla="*/ 30 w 454"/>
                <a:gd name="T23" fmla="*/ 340 h 454"/>
                <a:gd name="T24" fmla="*/ 56 w 454"/>
                <a:gd name="T25" fmla="*/ 374 h 454"/>
                <a:gd name="T26" fmla="*/ 88 w 454"/>
                <a:gd name="T27" fmla="*/ 404 h 454"/>
                <a:gd name="T28" fmla="*/ 124 w 454"/>
                <a:gd name="T29" fmla="*/ 428 h 454"/>
                <a:gd name="T30" fmla="*/ 166 w 454"/>
                <a:gd name="T31" fmla="*/ 444 h 454"/>
                <a:gd name="T32" fmla="*/ 210 w 454"/>
                <a:gd name="T33" fmla="*/ 452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2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8" y="6"/>
                  </a:lnTo>
                  <a:lnTo>
                    <a:pt x="156" y="12"/>
                  </a:lnTo>
                  <a:lnTo>
                    <a:pt x="134" y="20"/>
                  </a:lnTo>
                  <a:lnTo>
                    <a:pt x="116" y="30"/>
                  </a:lnTo>
                  <a:lnTo>
                    <a:pt x="96" y="42"/>
                  </a:lnTo>
                  <a:lnTo>
                    <a:pt x="80" y="54"/>
                  </a:lnTo>
                  <a:lnTo>
                    <a:pt x="64" y="70"/>
                  </a:lnTo>
                  <a:lnTo>
                    <a:pt x="50" y="86"/>
                  </a:lnTo>
                  <a:lnTo>
                    <a:pt x="36" y="104"/>
                  </a:lnTo>
                  <a:lnTo>
                    <a:pt x="26" y="122"/>
                  </a:lnTo>
                  <a:lnTo>
                    <a:pt x="16" y="144"/>
                  </a:lnTo>
                  <a:lnTo>
                    <a:pt x="10" y="164"/>
                  </a:lnTo>
                  <a:lnTo>
                    <a:pt x="4" y="186"/>
                  </a:lnTo>
                  <a:lnTo>
                    <a:pt x="2" y="208"/>
                  </a:lnTo>
                  <a:lnTo>
                    <a:pt x="0" y="232"/>
                  </a:lnTo>
                  <a:lnTo>
                    <a:pt x="0" y="232"/>
                  </a:lnTo>
                  <a:lnTo>
                    <a:pt x="2" y="254"/>
                  </a:lnTo>
                  <a:lnTo>
                    <a:pt x="6" y="278"/>
                  </a:lnTo>
                  <a:lnTo>
                    <a:pt x="12" y="298"/>
                  </a:lnTo>
                  <a:lnTo>
                    <a:pt x="20" y="320"/>
                  </a:lnTo>
                  <a:lnTo>
                    <a:pt x="30" y="340"/>
                  </a:lnTo>
                  <a:lnTo>
                    <a:pt x="42" y="358"/>
                  </a:lnTo>
                  <a:lnTo>
                    <a:pt x="56" y="374"/>
                  </a:lnTo>
                  <a:lnTo>
                    <a:pt x="70" y="390"/>
                  </a:lnTo>
                  <a:lnTo>
                    <a:pt x="88" y="404"/>
                  </a:lnTo>
                  <a:lnTo>
                    <a:pt x="106" y="418"/>
                  </a:lnTo>
                  <a:lnTo>
                    <a:pt x="124" y="428"/>
                  </a:lnTo>
                  <a:lnTo>
                    <a:pt x="144" y="438"/>
                  </a:lnTo>
                  <a:lnTo>
                    <a:pt x="166" y="444"/>
                  </a:lnTo>
                  <a:lnTo>
                    <a:pt x="188" y="450"/>
                  </a:lnTo>
                  <a:lnTo>
                    <a:pt x="210" y="452"/>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6"/>
                  </a:lnTo>
                  <a:lnTo>
                    <a:pt x="418" y="350"/>
                  </a:lnTo>
                  <a:lnTo>
                    <a:pt x="430" y="330"/>
                  </a:lnTo>
                  <a:lnTo>
                    <a:pt x="438" y="310"/>
                  </a:lnTo>
                  <a:lnTo>
                    <a:pt x="446" y="290"/>
                  </a:lnTo>
                  <a:lnTo>
                    <a:pt x="452" y="268"/>
                  </a:lnTo>
                  <a:lnTo>
                    <a:pt x="454" y="244"/>
                  </a:lnTo>
                  <a:lnTo>
                    <a:pt x="454" y="222"/>
                  </a:lnTo>
                  <a:lnTo>
                    <a:pt x="454" y="222"/>
                  </a:lnTo>
                  <a:lnTo>
                    <a:pt x="452" y="198"/>
                  </a:lnTo>
                  <a:lnTo>
                    <a:pt x="448" y="176"/>
                  </a:lnTo>
                  <a:lnTo>
                    <a:pt x="442" y="154"/>
                  </a:lnTo>
                  <a:lnTo>
                    <a:pt x="434" y="134"/>
                  </a:lnTo>
                  <a:lnTo>
                    <a:pt x="424" y="114"/>
                  </a:lnTo>
                  <a:lnTo>
                    <a:pt x="414"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4400" b="1" dirty="0"/>
                <a:t>1</a:t>
              </a:r>
            </a:p>
          </p:txBody>
        </p:sp>
      </p:grpSp>
      <p:grpSp>
        <p:nvGrpSpPr>
          <p:cNvPr id="6" name="Group 5"/>
          <p:cNvGrpSpPr/>
          <p:nvPr/>
        </p:nvGrpSpPr>
        <p:grpSpPr>
          <a:xfrm>
            <a:off x="6388405" y="1119926"/>
            <a:ext cx="2670250" cy="2312716"/>
            <a:chOff x="6203951" y="800100"/>
            <a:chExt cx="3011487" cy="2608263"/>
          </a:xfrm>
        </p:grpSpPr>
        <p:sp>
          <p:nvSpPr>
            <p:cNvPr id="15" name="Freeform 13"/>
            <p:cNvSpPr>
              <a:spLocks/>
            </p:cNvSpPr>
            <p:nvPr/>
          </p:nvSpPr>
          <p:spPr bwMode="auto">
            <a:xfrm>
              <a:off x="8228013" y="2176463"/>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2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80 h 622"/>
                <a:gd name="T46" fmla="*/ 600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6"/>
                  </a:lnTo>
                  <a:lnTo>
                    <a:pt x="86" y="96"/>
                  </a:lnTo>
                  <a:lnTo>
                    <a:pt x="66"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6" y="600"/>
                  </a:lnTo>
                  <a:lnTo>
                    <a:pt x="226" y="610"/>
                  </a:lnTo>
                  <a:lnTo>
                    <a:pt x="256" y="618"/>
                  </a:lnTo>
                  <a:lnTo>
                    <a:pt x="286" y="622"/>
                  </a:lnTo>
                  <a:lnTo>
                    <a:pt x="318" y="622"/>
                  </a:lnTo>
                  <a:lnTo>
                    <a:pt x="318" y="622"/>
                  </a:lnTo>
                  <a:lnTo>
                    <a:pt x="350" y="620"/>
                  </a:lnTo>
                  <a:lnTo>
                    <a:pt x="382" y="614"/>
                  </a:lnTo>
                  <a:lnTo>
                    <a:pt x="410" y="606"/>
                  </a:lnTo>
                  <a:lnTo>
                    <a:pt x="440" y="594"/>
                  </a:lnTo>
                  <a:lnTo>
                    <a:pt x="466" y="582"/>
                  </a:lnTo>
                  <a:lnTo>
                    <a:pt x="492" y="564"/>
                  </a:lnTo>
                  <a:lnTo>
                    <a:pt x="514" y="546"/>
                  </a:lnTo>
                  <a:lnTo>
                    <a:pt x="536" y="526"/>
                  </a:lnTo>
                  <a:lnTo>
                    <a:pt x="556" y="504"/>
                  </a:lnTo>
                  <a:lnTo>
                    <a:pt x="574" y="480"/>
                  </a:lnTo>
                  <a:lnTo>
                    <a:pt x="588" y="454"/>
                  </a:lnTo>
                  <a:lnTo>
                    <a:pt x="600" y="426"/>
                  </a:lnTo>
                  <a:lnTo>
                    <a:pt x="610" y="396"/>
                  </a:lnTo>
                  <a:lnTo>
                    <a:pt x="618" y="366"/>
                  </a:lnTo>
                  <a:lnTo>
                    <a:pt x="622" y="336"/>
                  </a:lnTo>
                  <a:lnTo>
                    <a:pt x="622" y="304"/>
                  </a:lnTo>
                  <a:lnTo>
                    <a:pt x="622" y="304"/>
                  </a:lnTo>
                  <a:lnTo>
                    <a:pt x="620" y="272"/>
                  </a:lnTo>
                  <a:lnTo>
                    <a:pt x="614" y="242"/>
                  </a:lnTo>
                  <a:lnTo>
                    <a:pt x="606" y="212"/>
                  </a:lnTo>
                  <a:lnTo>
                    <a:pt x="596" y="184"/>
                  </a:lnTo>
                  <a:lnTo>
                    <a:pt x="582" y="156"/>
                  </a:lnTo>
                  <a:lnTo>
                    <a:pt x="566" y="132"/>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solidFill>
              <a:srgbClr val="F79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5"/>
            <p:cNvSpPr>
              <a:spLocks/>
            </p:cNvSpPr>
            <p:nvPr/>
          </p:nvSpPr>
          <p:spPr bwMode="auto">
            <a:xfrm>
              <a:off x="6203951" y="800100"/>
              <a:ext cx="2595563" cy="2608263"/>
            </a:xfrm>
            <a:custGeom>
              <a:avLst/>
              <a:gdLst>
                <a:gd name="T0" fmla="*/ 1635 w 1635"/>
                <a:gd name="T1" fmla="*/ 1573 h 1643"/>
                <a:gd name="T2" fmla="*/ 1617 w 1635"/>
                <a:gd name="T3" fmla="*/ 1413 h 1643"/>
                <a:gd name="T4" fmla="*/ 1585 w 1635"/>
                <a:gd name="T5" fmla="*/ 1259 h 1643"/>
                <a:gd name="T6" fmla="*/ 1539 w 1635"/>
                <a:gd name="T7" fmla="*/ 1109 h 1643"/>
                <a:gd name="T8" fmla="*/ 1481 w 1635"/>
                <a:gd name="T9" fmla="*/ 965 h 1643"/>
                <a:gd name="T10" fmla="*/ 1409 w 1635"/>
                <a:gd name="T11" fmla="*/ 829 h 1643"/>
                <a:gd name="T12" fmla="*/ 1325 w 1635"/>
                <a:gd name="T13" fmla="*/ 701 h 1643"/>
                <a:gd name="T14" fmla="*/ 1231 w 1635"/>
                <a:gd name="T15" fmla="*/ 580 h 1643"/>
                <a:gd name="T16" fmla="*/ 1127 w 1635"/>
                <a:gd name="T17" fmla="*/ 470 h 1643"/>
                <a:gd name="T18" fmla="*/ 1013 w 1635"/>
                <a:gd name="T19" fmla="*/ 370 h 1643"/>
                <a:gd name="T20" fmla="*/ 888 w 1635"/>
                <a:gd name="T21" fmla="*/ 278 h 1643"/>
                <a:gd name="T22" fmla="*/ 756 w 1635"/>
                <a:gd name="T23" fmla="*/ 200 h 1643"/>
                <a:gd name="T24" fmla="*/ 616 w 1635"/>
                <a:gd name="T25" fmla="*/ 132 h 1643"/>
                <a:gd name="T26" fmla="*/ 472 w 1635"/>
                <a:gd name="T27" fmla="*/ 78 h 1643"/>
                <a:gd name="T28" fmla="*/ 320 w 1635"/>
                <a:gd name="T29" fmla="*/ 38 h 1643"/>
                <a:gd name="T30" fmla="*/ 162 w 1635"/>
                <a:gd name="T31" fmla="*/ 12 h 1643"/>
                <a:gd name="T32" fmla="*/ 0 w 1635"/>
                <a:gd name="T33" fmla="*/ 0 h 1643"/>
                <a:gd name="T34" fmla="*/ 10 w 1635"/>
                <a:gd name="T35" fmla="*/ 574 h 1643"/>
                <a:gd name="T36" fmla="*/ 64 w 1635"/>
                <a:gd name="T37" fmla="*/ 578 h 1643"/>
                <a:gd name="T38" fmla="*/ 166 w 1635"/>
                <a:gd name="T39" fmla="*/ 592 h 1643"/>
                <a:gd name="T40" fmla="*/ 266 w 1635"/>
                <a:gd name="T41" fmla="*/ 614 h 1643"/>
                <a:gd name="T42" fmla="*/ 362 w 1635"/>
                <a:gd name="T43" fmla="*/ 646 h 1643"/>
                <a:gd name="T44" fmla="*/ 452 w 1635"/>
                <a:gd name="T45" fmla="*/ 684 h 1643"/>
                <a:gd name="T46" fmla="*/ 540 w 1635"/>
                <a:gd name="T47" fmla="*/ 731 h 1643"/>
                <a:gd name="T48" fmla="*/ 622 w 1635"/>
                <a:gd name="T49" fmla="*/ 785 h 1643"/>
                <a:gd name="T50" fmla="*/ 700 w 1635"/>
                <a:gd name="T51" fmla="*/ 847 h 1643"/>
                <a:gd name="T52" fmla="*/ 770 w 1635"/>
                <a:gd name="T53" fmla="*/ 915 h 1643"/>
                <a:gd name="T54" fmla="*/ 834 w 1635"/>
                <a:gd name="T55" fmla="*/ 991 h 1643"/>
                <a:gd name="T56" fmla="*/ 892 w 1635"/>
                <a:gd name="T57" fmla="*/ 1071 h 1643"/>
                <a:gd name="T58" fmla="*/ 945 w 1635"/>
                <a:gd name="T59" fmla="*/ 1155 h 1643"/>
                <a:gd name="T60" fmla="*/ 987 w 1635"/>
                <a:gd name="T61" fmla="*/ 1245 h 1643"/>
                <a:gd name="T62" fmla="*/ 1023 w 1635"/>
                <a:gd name="T63" fmla="*/ 1339 h 1643"/>
                <a:gd name="T64" fmla="*/ 1049 w 1635"/>
                <a:gd name="T65" fmla="*/ 1437 h 1643"/>
                <a:gd name="T66" fmla="*/ 1067 w 1635"/>
                <a:gd name="T67" fmla="*/ 1539 h 1643"/>
                <a:gd name="T68" fmla="*/ 1333 w 1635"/>
                <a:gd name="T69" fmla="*/ 1643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5" h="1643">
                  <a:moveTo>
                    <a:pt x="1635" y="1573"/>
                  </a:moveTo>
                  <a:lnTo>
                    <a:pt x="1635" y="1573"/>
                  </a:lnTo>
                  <a:lnTo>
                    <a:pt x="1627" y="1493"/>
                  </a:lnTo>
                  <a:lnTo>
                    <a:pt x="1617" y="1413"/>
                  </a:lnTo>
                  <a:lnTo>
                    <a:pt x="1603" y="1335"/>
                  </a:lnTo>
                  <a:lnTo>
                    <a:pt x="1585" y="1259"/>
                  </a:lnTo>
                  <a:lnTo>
                    <a:pt x="1565" y="1183"/>
                  </a:lnTo>
                  <a:lnTo>
                    <a:pt x="1539" y="1109"/>
                  </a:lnTo>
                  <a:lnTo>
                    <a:pt x="1511" y="1035"/>
                  </a:lnTo>
                  <a:lnTo>
                    <a:pt x="1481" y="965"/>
                  </a:lnTo>
                  <a:lnTo>
                    <a:pt x="1447" y="895"/>
                  </a:lnTo>
                  <a:lnTo>
                    <a:pt x="1409" y="829"/>
                  </a:lnTo>
                  <a:lnTo>
                    <a:pt x="1369" y="763"/>
                  </a:lnTo>
                  <a:lnTo>
                    <a:pt x="1325" y="701"/>
                  </a:lnTo>
                  <a:lnTo>
                    <a:pt x="1279" y="640"/>
                  </a:lnTo>
                  <a:lnTo>
                    <a:pt x="1231" y="580"/>
                  </a:lnTo>
                  <a:lnTo>
                    <a:pt x="1181" y="524"/>
                  </a:lnTo>
                  <a:lnTo>
                    <a:pt x="1127" y="470"/>
                  </a:lnTo>
                  <a:lnTo>
                    <a:pt x="1071" y="418"/>
                  </a:lnTo>
                  <a:lnTo>
                    <a:pt x="1013" y="370"/>
                  </a:lnTo>
                  <a:lnTo>
                    <a:pt x="951" y="322"/>
                  </a:lnTo>
                  <a:lnTo>
                    <a:pt x="888" y="278"/>
                  </a:lnTo>
                  <a:lnTo>
                    <a:pt x="822" y="238"/>
                  </a:lnTo>
                  <a:lnTo>
                    <a:pt x="756" y="200"/>
                  </a:lnTo>
                  <a:lnTo>
                    <a:pt x="688" y="164"/>
                  </a:lnTo>
                  <a:lnTo>
                    <a:pt x="616" y="132"/>
                  </a:lnTo>
                  <a:lnTo>
                    <a:pt x="544" y="104"/>
                  </a:lnTo>
                  <a:lnTo>
                    <a:pt x="472" y="78"/>
                  </a:lnTo>
                  <a:lnTo>
                    <a:pt x="396" y="56"/>
                  </a:lnTo>
                  <a:lnTo>
                    <a:pt x="320" y="38"/>
                  </a:lnTo>
                  <a:lnTo>
                    <a:pt x="242" y="22"/>
                  </a:lnTo>
                  <a:lnTo>
                    <a:pt x="162" y="12"/>
                  </a:lnTo>
                  <a:lnTo>
                    <a:pt x="82" y="4"/>
                  </a:lnTo>
                  <a:lnTo>
                    <a:pt x="0" y="0"/>
                  </a:lnTo>
                  <a:lnTo>
                    <a:pt x="66" y="310"/>
                  </a:lnTo>
                  <a:lnTo>
                    <a:pt x="10" y="574"/>
                  </a:lnTo>
                  <a:lnTo>
                    <a:pt x="10" y="574"/>
                  </a:lnTo>
                  <a:lnTo>
                    <a:pt x="64" y="578"/>
                  </a:lnTo>
                  <a:lnTo>
                    <a:pt x="114" y="584"/>
                  </a:lnTo>
                  <a:lnTo>
                    <a:pt x="166" y="592"/>
                  </a:lnTo>
                  <a:lnTo>
                    <a:pt x="216" y="602"/>
                  </a:lnTo>
                  <a:lnTo>
                    <a:pt x="266" y="614"/>
                  </a:lnTo>
                  <a:lnTo>
                    <a:pt x="314" y="628"/>
                  </a:lnTo>
                  <a:lnTo>
                    <a:pt x="362" y="646"/>
                  </a:lnTo>
                  <a:lnTo>
                    <a:pt x="408" y="664"/>
                  </a:lnTo>
                  <a:lnTo>
                    <a:pt x="452" y="684"/>
                  </a:lnTo>
                  <a:lnTo>
                    <a:pt x="498" y="707"/>
                  </a:lnTo>
                  <a:lnTo>
                    <a:pt x="540" y="731"/>
                  </a:lnTo>
                  <a:lnTo>
                    <a:pt x="582" y="757"/>
                  </a:lnTo>
                  <a:lnTo>
                    <a:pt x="622" y="785"/>
                  </a:lnTo>
                  <a:lnTo>
                    <a:pt x="662" y="815"/>
                  </a:lnTo>
                  <a:lnTo>
                    <a:pt x="700" y="847"/>
                  </a:lnTo>
                  <a:lnTo>
                    <a:pt x="736" y="881"/>
                  </a:lnTo>
                  <a:lnTo>
                    <a:pt x="770" y="915"/>
                  </a:lnTo>
                  <a:lnTo>
                    <a:pt x="804" y="953"/>
                  </a:lnTo>
                  <a:lnTo>
                    <a:pt x="834" y="991"/>
                  </a:lnTo>
                  <a:lnTo>
                    <a:pt x="864" y="1029"/>
                  </a:lnTo>
                  <a:lnTo>
                    <a:pt x="892" y="1071"/>
                  </a:lnTo>
                  <a:lnTo>
                    <a:pt x="919" y="1113"/>
                  </a:lnTo>
                  <a:lnTo>
                    <a:pt x="945" y="1155"/>
                  </a:lnTo>
                  <a:lnTo>
                    <a:pt x="967" y="1199"/>
                  </a:lnTo>
                  <a:lnTo>
                    <a:pt x="987" y="1245"/>
                  </a:lnTo>
                  <a:lnTo>
                    <a:pt x="1005" y="1291"/>
                  </a:lnTo>
                  <a:lnTo>
                    <a:pt x="1023" y="1339"/>
                  </a:lnTo>
                  <a:lnTo>
                    <a:pt x="1037" y="1387"/>
                  </a:lnTo>
                  <a:lnTo>
                    <a:pt x="1049" y="1437"/>
                  </a:lnTo>
                  <a:lnTo>
                    <a:pt x="1059" y="1487"/>
                  </a:lnTo>
                  <a:lnTo>
                    <a:pt x="1067" y="1539"/>
                  </a:lnTo>
                  <a:lnTo>
                    <a:pt x="1071" y="1591"/>
                  </a:lnTo>
                  <a:lnTo>
                    <a:pt x="1333" y="1643"/>
                  </a:lnTo>
                  <a:lnTo>
                    <a:pt x="1635" y="1573"/>
                  </a:lnTo>
                  <a:close/>
                </a:path>
              </a:pathLst>
            </a:custGeom>
            <a:solidFill>
              <a:srgbClr val="F79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5"/>
            <p:cNvSpPr>
              <a:spLocks/>
            </p:cNvSpPr>
            <p:nvPr/>
          </p:nvSpPr>
          <p:spPr bwMode="auto">
            <a:xfrm>
              <a:off x="8361363" y="2309813"/>
              <a:ext cx="720725" cy="720725"/>
            </a:xfrm>
            <a:custGeom>
              <a:avLst/>
              <a:gdLst>
                <a:gd name="T0" fmla="*/ 222 w 454"/>
                <a:gd name="T1" fmla="*/ 0 h 454"/>
                <a:gd name="T2" fmla="*/ 176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4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6" y="6"/>
                  </a:lnTo>
                  <a:lnTo>
                    <a:pt x="156" y="12"/>
                  </a:lnTo>
                  <a:lnTo>
                    <a:pt x="134" y="20"/>
                  </a:lnTo>
                  <a:lnTo>
                    <a:pt x="114"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0"/>
                  </a:lnTo>
                  <a:lnTo>
                    <a:pt x="88" y="406"/>
                  </a:lnTo>
                  <a:lnTo>
                    <a:pt x="104" y="418"/>
                  </a:lnTo>
                  <a:lnTo>
                    <a:pt x="124" y="428"/>
                  </a:lnTo>
                  <a:lnTo>
                    <a:pt x="144" y="438"/>
                  </a:lnTo>
                  <a:lnTo>
                    <a:pt x="164" y="446"/>
                  </a:lnTo>
                  <a:lnTo>
                    <a:pt x="186"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4400" b="1" dirty="0"/>
                <a:t>4</a:t>
              </a:r>
            </a:p>
          </p:txBody>
        </p:sp>
      </p:grpSp>
      <p:grpSp>
        <p:nvGrpSpPr>
          <p:cNvPr id="7" name="Group 6"/>
          <p:cNvGrpSpPr/>
          <p:nvPr/>
        </p:nvGrpSpPr>
        <p:grpSpPr>
          <a:xfrm>
            <a:off x="6427819" y="3517098"/>
            <a:ext cx="2264857" cy="2647728"/>
            <a:chOff x="6248401" y="3503613"/>
            <a:chExt cx="2554288" cy="2986087"/>
          </a:xfrm>
        </p:grpSpPr>
        <p:sp>
          <p:nvSpPr>
            <p:cNvPr id="12" name="Freeform 8"/>
            <p:cNvSpPr>
              <a:spLocks/>
            </p:cNvSpPr>
            <p:nvPr/>
          </p:nvSpPr>
          <p:spPr bwMode="auto">
            <a:xfrm>
              <a:off x="6248401" y="3503613"/>
              <a:ext cx="2554288" cy="2601913"/>
            </a:xfrm>
            <a:custGeom>
              <a:avLst/>
              <a:gdLst>
                <a:gd name="T0" fmla="*/ 1305 w 1609"/>
                <a:gd name="T1" fmla="*/ 64 h 1639"/>
                <a:gd name="T2" fmla="*/ 1045 w 1609"/>
                <a:gd name="T3" fmla="*/ 12 h 1639"/>
                <a:gd name="T4" fmla="*/ 1037 w 1609"/>
                <a:gd name="T5" fmla="*/ 114 h 1639"/>
                <a:gd name="T6" fmla="*/ 1021 w 1609"/>
                <a:gd name="T7" fmla="*/ 214 h 1639"/>
                <a:gd name="T8" fmla="*/ 995 w 1609"/>
                <a:gd name="T9" fmla="*/ 310 h 1639"/>
                <a:gd name="T10" fmla="*/ 959 w 1609"/>
                <a:gd name="T11" fmla="*/ 402 h 1639"/>
                <a:gd name="T12" fmla="*/ 917 w 1609"/>
                <a:gd name="T13" fmla="*/ 490 h 1639"/>
                <a:gd name="T14" fmla="*/ 868 w 1609"/>
                <a:gd name="T15" fmla="*/ 574 h 1639"/>
                <a:gd name="T16" fmla="*/ 810 w 1609"/>
                <a:gd name="T17" fmla="*/ 652 h 1639"/>
                <a:gd name="T18" fmla="*/ 748 w 1609"/>
                <a:gd name="T19" fmla="*/ 726 h 1639"/>
                <a:gd name="T20" fmla="*/ 678 w 1609"/>
                <a:gd name="T21" fmla="*/ 794 h 1639"/>
                <a:gd name="T22" fmla="*/ 604 w 1609"/>
                <a:gd name="T23" fmla="*/ 856 h 1639"/>
                <a:gd name="T24" fmla="*/ 524 w 1609"/>
                <a:gd name="T25" fmla="*/ 910 h 1639"/>
                <a:gd name="T26" fmla="*/ 438 w 1609"/>
                <a:gd name="T27" fmla="*/ 957 h 1639"/>
                <a:gd name="T28" fmla="*/ 348 w 1609"/>
                <a:gd name="T29" fmla="*/ 997 h 1639"/>
                <a:gd name="T30" fmla="*/ 254 w 1609"/>
                <a:gd name="T31" fmla="*/ 1029 h 1639"/>
                <a:gd name="T32" fmla="*/ 158 w 1609"/>
                <a:gd name="T33" fmla="*/ 1053 h 1639"/>
                <a:gd name="T34" fmla="*/ 58 w 1609"/>
                <a:gd name="T35" fmla="*/ 1067 h 1639"/>
                <a:gd name="T36" fmla="*/ 68 w 1609"/>
                <a:gd name="T37" fmla="*/ 1639 h 1639"/>
                <a:gd name="T38" fmla="*/ 148 w 1609"/>
                <a:gd name="T39" fmla="*/ 1631 h 1639"/>
                <a:gd name="T40" fmla="*/ 302 w 1609"/>
                <a:gd name="T41" fmla="*/ 1603 h 1639"/>
                <a:gd name="T42" fmla="*/ 452 w 1609"/>
                <a:gd name="T43" fmla="*/ 1561 h 1639"/>
                <a:gd name="T44" fmla="*/ 596 w 1609"/>
                <a:gd name="T45" fmla="*/ 1507 h 1639"/>
                <a:gd name="T46" fmla="*/ 734 w 1609"/>
                <a:gd name="T47" fmla="*/ 1441 h 1639"/>
                <a:gd name="T48" fmla="*/ 864 w 1609"/>
                <a:gd name="T49" fmla="*/ 1363 h 1639"/>
                <a:gd name="T50" fmla="*/ 987 w 1609"/>
                <a:gd name="T51" fmla="*/ 1273 h 1639"/>
                <a:gd name="T52" fmla="*/ 1101 w 1609"/>
                <a:gd name="T53" fmla="*/ 1173 h 1639"/>
                <a:gd name="T54" fmla="*/ 1203 w 1609"/>
                <a:gd name="T55" fmla="*/ 1063 h 1639"/>
                <a:gd name="T56" fmla="*/ 1297 w 1609"/>
                <a:gd name="T57" fmla="*/ 943 h 1639"/>
                <a:gd name="T58" fmla="*/ 1379 w 1609"/>
                <a:gd name="T59" fmla="*/ 818 h 1639"/>
                <a:gd name="T60" fmla="*/ 1451 w 1609"/>
                <a:gd name="T61" fmla="*/ 682 h 1639"/>
                <a:gd name="T62" fmla="*/ 1509 w 1609"/>
                <a:gd name="T63" fmla="*/ 540 h 1639"/>
                <a:gd name="T64" fmla="*/ 1555 w 1609"/>
                <a:gd name="T65" fmla="*/ 392 h 1639"/>
                <a:gd name="T66" fmla="*/ 1589 w 1609"/>
                <a:gd name="T67" fmla="*/ 240 h 1639"/>
                <a:gd name="T68" fmla="*/ 1605 w 1609"/>
                <a:gd name="T69" fmla="*/ 80 h 1639"/>
                <a:gd name="T70" fmla="*/ 1609 w 1609"/>
                <a:gd name="T71" fmla="*/ 0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9" h="1639">
                  <a:moveTo>
                    <a:pt x="1609" y="0"/>
                  </a:moveTo>
                  <a:lnTo>
                    <a:pt x="1305" y="64"/>
                  </a:lnTo>
                  <a:lnTo>
                    <a:pt x="1045" y="12"/>
                  </a:lnTo>
                  <a:lnTo>
                    <a:pt x="1045" y="12"/>
                  </a:lnTo>
                  <a:lnTo>
                    <a:pt x="1043" y="62"/>
                  </a:lnTo>
                  <a:lnTo>
                    <a:pt x="1037" y="114"/>
                  </a:lnTo>
                  <a:lnTo>
                    <a:pt x="1031" y="164"/>
                  </a:lnTo>
                  <a:lnTo>
                    <a:pt x="1021" y="214"/>
                  </a:lnTo>
                  <a:lnTo>
                    <a:pt x="1009" y="262"/>
                  </a:lnTo>
                  <a:lnTo>
                    <a:pt x="995" y="310"/>
                  </a:lnTo>
                  <a:lnTo>
                    <a:pt x="977" y="356"/>
                  </a:lnTo>
                  <a:lnTo>
                    <a:pt x="959" y="402"/>
                  </a:lnTo>
                  <a:lnTo>
                    <a:pt x="939" y="446"/>
                  </a:lnTo>
                  <a:lnTo>
                    <a:pt x="917" y="490"/>
                  </a:lnTo>
                  <a:lnTo>
                    <a:pt x="893" y="532"/>
                  </a:lnTo>
                  <a:lnTo>
                    <a:pt x="868" y="574"/>
                  </a:lnTo>
                  <a:lnTo>
                    <a:pt x="840" y="614"/>
                  </a:lnTo>
                  <a:lnTo>
                    <a:pt x="810" y="652"/>
                  </a:lnTo>
                  <a:lnTo>
                    <a:pt x="780" y="690"/>
                  </a:lnTo>
                  <a:lnTo>
                    <a:pt x="748" y="726"/>
                  </a:lnTo>
                  <a:lnTo>
                    <a:pt x="714" y="760"/>
                  </a:lnTo>
                  <a:lnTo>
                    <a:pt x="678" y="794"/>
                  </a:lnTo>
                  <a:lnTo>
                    <a:pt x="642" y="826"/>
                  </a:lnTo>
                  <a:lnTo>
                    <a:pt x="604" y="856"/>
                  </a:lnTo>
                  <a:lnTo>
                    <a:pt x="564" y="884"/>
                  </a:lnTo>
                  <a:lnTo>
                    <a:pt x="524" y="910"/>
                  </a:lnTo>
                  <a:lnTo>
                    <a:pt x="482" y="933"/>
                  </a:lnTo>
                  <a:lnTo>
                    <a:pt x="438" y="957"/>
                  </a:lnTo>
                  <a:lnTo>
                    <a:pt x="394" y="977"/>
                  </a:lnTo>
                  <a:lnTo>
                    <a:pt x="348" y="997"/>
                  </a:lnTo>
                  <a:lnTo>
                    <a:pt x="302" y="1015"/>
                  </a:lnTo>
                  <a:lnTo>
                    <a:pt x="254" y="1029"/>
                  </a:lnTo>
                  <a:lnTo>
                    <a:pt x="206" y="1043"/>
                  </a:lnTo>
                  <a:lnTo>
                    <a:pt x="158" y="1053"/>
                  </a:lnTo>
                  <a:lnTo>
                    <a:pt x="108" y="1061"/>
                  </a:lnTo>
                  <a:lnTo>
                    <a:pt x="58" y="1067"/>
                  </a:lnTo>
                  <a:lnTo>
                    <a:pt x="0" y="1347"/>
                  </a:lnTo>
                  <a:lnTo>
                    <a:pt x="68" y="1639"/>
                  </a:lnTo>
                  <a:lnTo>
                    <a:pt x="68" y="1639"/>
                  </a:lnTo>
                  <a:lnTo>
                    <a:pt x="148" y="1631"/>
                  </a:lnTo>
                  <a:lnTo>
                    <a:pt x="226" y="1619"/>
                  </a:lnTo>
                  <a:lnTo>
                    <a:pt x="302" y="1603"/>
                  </a:lnTo>
                  <a:lnTo>
                    <a:pt x="378" y="1585"/>
                  </a:lnTo>
                  <a:lnTo>
                    <a:pt x="452" y="1561"/>
                  </a:lnTo>
                  <a:lnTo>
                    <a:pt x="526" y="1537"/>
                  </a:lnTo>
                  <a:lnTo>
                    <a:pt x="596" y="1507"/>
                  </a:lnTo>
                  <a:lnTo>
                    <a:pt x="666" y="1475"/>
                  </a:lnTo>
                  <a:lnTo>
                    <a:pt x="734" y="1441"/>
                  </a:lnTo>
                  <a:lnTo>
                    <a:pt x="800" y="1403"/>
                  </a:lnTo>
                  <a:lnTo>
                    <a:pt x="864" y="1363"/>
                  </a:lnTo>
                  <a:lnTo>
                    <a:pt x="927" y="1319"/>
                  </a:lnTo>
                  <a:lnTo>
                    <a:pt x="987" y="1273"/>
                  </a:lnTo>
                  <a:lnTo>
                    <a:pt x="1045" y="1223"/>
                  </a:lnTo>
                  <a:lnTo>
                    <a:pt x="1101" y="1173"/>
                  </a:lnTo>
                  <a:lnTo>
                    <a:pt x="1153" y="1119"/>
                  </a:lnTo>
                  <a:lnTo>
                    <a:pt x="1203" y="1063"/>
                  </a:lnTo>
                  <a:lnTo>
                    <a:pt x="1251" y="1003"/>
                  </a:lnTo>
                  <a:lnTo>
                    <a:pt x="1297" y="943"/>
                  </a:lnTo>
                  <a:lnTo>
                    <a:pt x="1341" y="882"/>
                  </a:lnTo>
                  <a:lnTo>
                    <a:pt x="1379" y="818"/>
                  </a:lnTo>
                  <a:lnTo>
                    <a:pt x="1417" y="750"/>
                  </a:lnTo>
                  <a:lnTo>
                    <a:pt x="1451" y="682"/>
                  </a:lnTo>
                  <a:lnTo>
                    <a:pt x="1483" y="612"/>
                  </a:lnTo>
                  <a:lnTo>
                    <a:pt x="1509" y="540"/>
                  </a:lnTo>
                  <a:lnTo>
                    <a:pt x="1535" y="468"/>
                  </a:lnTo>
                  <a:lnTo>
                    <a:pt x="1555" y="392"/>
                  </a:lnTo>
                  <a:lnTo>
                    <a:pt x="1573" y="316"/>
                  </a:lnTo>
                  <a:lnTo>
                    <a:pt x="1589" y="240"/>
                  </a:lnTo>
                  <a:lnTo>
                    <a:pt x="1599" y="160"/>
                  </a:lnTo>
                  <a:lnTo>
                    <a:pt x="1605" y="80"/>
                  </a:lnTo>
                  <a:lnTo>
                    <a:pt x="1609" y="0"/>
                  </a:lnTo>
                  <a:lnTo>
                    <a:pt x="1609" y="0"/>
                  </a:lnTo>
                  <a:close/>
                </a:path>
              </a:pathLst>
            </a:custGeom>
            <a:solidFill>
              <a:srgbClr val="F79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7"/>
            <p:cNvSpPr>
              <a:spLocks/>
            </p:cNvSpPr>
            <p:nvPr/>
          </p:nvSpPr>
          <p:spPr bwMode="auto">
            <a:xfrm>
              <a:off x="6511926" y="5502275"/>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2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80 h 622"/>
                <a:gd name="T46" fmla="*/ 602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6"/>
                  </a:lnTo>
                  <a:lnTo>
                    <a:pt x="86" y="96"/>
                  </a:lnTo>
                  <a:lnTo>
                    <a:pt x="68"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8" y="600"/>
                  </a:lnTo>
                  <a:lnTo>
                    <a:pt x="226" y="610"/>
                  </a:lnTo>
                  <a:lnTo>
                    <a:pt x="256" y="618"/>
                  </a:lnTo>
                  <a:lnTo>
                    <a:pt x="286" y="622"/>
                  </a:lnTo>
                  <a:lnTo>
                    <a:pt x="318" y="622"/>
                  </a:lnTo>
                  <a:lnTo>
                    <a:pt x="318" y="622"/>
                  </a:lnTo>
                  <a:lnTo>
                    <a:pt x="350" y="620"/>
                  </a:lnTo>
                  <a:lnTo>
                    <a:pt x="382" y="614"/>
                  </a:lnTo>
                  <a:lnTo>
                    <a:pt x="410" y="606"/>
                  </a:lnTo>
                  <a:lnTo>
                    <a:pt x="440" y="594"/>
                  </a:lnTo>
                  <a:lnTo>
                    <a:pt x="466" y="582"/>
                  </a:lnTo>
                  <a:lnTo>
                    <a:pt x="492" y="564"/>
                  </a:lnTo>
                  <a:lnTo>
                    <a:pt x="516" y="546"/>
                  </a:lnTo>
                  <a:lnTo>
                    <a:pt x="536" y="526"/>
                  </a:lnTo>
                  <a:lnTo>
                    <a:pt x="556" y="504"/>
                  </a:lnTo>
                  <a:lnTo>
                    <a:pt x="574" y="480"/>
                  </a:lnTo>
                  <a:lnTo>
                    <a:pt x="588" y="454"/>
                  </a:lnTo>
                  <a:lnTo>
                    <a:pt x="602" y="426"/>
                  </a:lnTo>
                  <a:lnTo>
                    <a:pt x="610" y="396"/>
                  </a:lnTo>
                  <a:lnTo>
                    <a:pt x="618" y="366"/>
                  </a:lnTo>
                  <a:lnTo>
                    <a:pt x="622" y="336"/>
                  </a:lnTo>
                  <a:lnTo>
                    <a:pt x="622" y="304"/>
                  </a:lnTo>
                  <a:lnTo>
                    <a:pt x="622" y="304"/>
                  </a:lnTo>
                  <a:lnTo>
                    <a:pt x="620" y="272"/>
                  </a:lnTo>
                  <a:lnTo>
                    <a:pt x="616" y="242"/>
                  </a:lnTo>
                  <a:lnTo>
                    <a:pt x="606" y="212"/>
                  </a:lnTo>
                  <a:lnTo>
                    <a:pt x="596" y="184"/>
                  </a:lnTo>
                  <a:lnTo>
                    <a:pt x="582" y="156"/>
                  </a:lnTo>
                  <a:lnTo>
                    <a:pt x="566" y="132"/>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solidFill>
              <a:srgbClr val="F79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9"/>
            <p:cNvSpPr>
              <a:spLocks/>
            </p:cNvSpPr>
            <p:nvPr/>
          </p:nvSpPr>
          <p:spPr bwMode="auto">
            <a:xfrm>
              <a:off x="6645276" y="5635625"/>
              <a:ext cx="720725" cy="720725"/>
            </a:xfrm>
            <a:custGeom>
              <a:avLst/>
              <a:gdLst>
                <a:gd name="T0" fmla="*/ 222 w 454"/>
                <a:gd name="T1" fmla="*/ 0 h 454"/>
                <a:gd name="T2" fmla="*/ 178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6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8" y="6"/>
                  </a:lnTo>
                  <a:lnTo>
                    <a:pt x="156" y="12"/>
                  </a:lnTo>
                  <a:lnTo>
                    <a:pt x="134" y="20"/>
                  </a:lnTo>
                  <a:lnTo>
                    <a:pt x="116"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0"/>
                  </a:lnTo>
                  <a:lnTo>
                    <a:pt x="88" y="406"/>
                  </a:lnTo>
                  <a:lnTo>
                    <a:pt x="106" y="418"/>
                  </a:lnTo>
                  <a:lnTo>
                    <a:pt x="124" y="428"/>
                  </a:lnTo>
                  <a:lnTo>
                    <a:pt x="144" y="438"/>
                  </a:lnTo>
                  <a:lnTo>
                    <a:pt x="166" y="446"/>
                  </a:lnTo>
                  <a:lnTo>
                    <a:pt x="188"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4400" b="1" dirty="0"/>
                <a:t>3</a:t>
              </a:r>
            </a:p>
          </p:txBody>
        </p:sp>
      </p:grpSp>
      <p:grpSp>
        <p:nvGrpSpPr>
          <p:cNvPr id="8" name="Group 7"/>
          <p:cNvGrpSpPr/>
          <p:nvPr/>
        </p:nvGrpSpPr>
        <p:grpSpPr>
          <a:xfrm>
            <a:off x="3526719" y="3500207"/>
            <a:ext cx="2816643" cy="2332422"/>
            <a:chOff x="2976563" y="3484563"/>
            <a:chExt cx="3176588" cy="2630488"/>
          </a:xfrm>
        </p:grpSpPr>
        <p:sp>
          <p:nvSpPr>
            <p:cNvPr id="9" name="Freeform 6"/>
            <p:cNvSpPr>
              <a:spLocks/>
            </p:cNvSpPr>
            <p:nvPr/>
          </p:nvSpPr>
          <p:spPr bwMode="auto">
            <a:xfrm>
              <a:off x="3487738" y="3484563"/>
              <a:ext cx="2665413" cy="2630488"/>
            </a:xfrm>
            <a:custGeom>
              <a:avLst/>
              <a:gdLst>
                <a:gd name="T0" fmla="*/ 1671 w 1679"/>
                <a:gd name="T1" fmla="*/ 1085 h 1657"/>
                <a:gd name="T2" fmla="*/ 1617 w 1679"/>
                <a:gd name="T3" fmla="*/ 1083 h 1657"/>
                <a:gd name="T4" fmla="*/ 1511 w 1679"/>
                <a:gd name="T5" fmla="*/ 1073 h 1657"/>
                <a:gd name="T6" fmla="*/ 1409 w 1679"/>
                <a:gd name="T7" fmla="*/ 1051 h 1657"/>
                <a:gd name="T8" fmla="*/ 1309 w 1679"/>
                <a:gd name="T9" fmla="*/ 1021 h 1657"/>
                <a:gd name="T10" fmla="*/ 1215 w 1679"/>
                <a:gd name="T11" fmla="*/ 983 h 1657"/>
                <a:gd name="T12" fmla="*/ 1125 w 1679"/>
                <a:gd name="T13" fmla="*/ 935 h 1657"/>
                <a:gd name="T14" fmla="*/ 1039 w 1679"/>
                <a:gd name="T15" fmla="*/ 880 h 1657"/>
                <a:gd name="T16" fmla="*/ 961 w 1679"/>
                <a:gd name="T17" fmla="*/ 818 h 1657"/>
                <a:gd name="T18" fmla="*/ 887 w 1679"/>
                <a:gd name="T19" fmla="*/ 748 h 1657"/>
                <a:gd name="T20" fmla="*/ 821 w 1679"/>
                <a:gd name="T21" fmla="*/ 672 h 1657"/>
                <a:gd name="T22" fmla="*/ 761 w 1679"/>
                <a:gd name="T23" fmla="*/ 590 h 1657"/>
                <a:gd name="T24" fmla="*/ 709 w 1679"/>
                <a:gd name="T25" fmla="*/ 502 h 1657"/>
                <a:gd name="T26" fmla="*/ 665 w 1679"/>
                <a:gd name="T27" fmla="*/ 410 h 1657"/>
                <a:gd name="T28" fmla="*/ 630 w 1679"/>
                <a:gd name="T29" fmla="*/ 314 h 1657"/>
                <a:gd name="T30" fmla="*/ 602 w 1679"/>
                <a:gd name="T31" fmla="*/ 212 h 1657"/>
                <a:gd name="T32" fmla="*/ 586 w 1679"/>
                <a:gd name="T33" fmla="*/ 108 h 1657"/>
                <a:gd name="T34" fmla="*/ 308 w 1679"/>
                <a:gd name="T35" fmla="*/ 0 h 1657"/>
                <a:gd name="T36" fmla="*/ 0 w 1679"/>
                <a:gd name="T37" fmla="*/ 70 h 1657"/>
                <a:gd name="T38" fmla="*/ 16 w 1679"/>
                <a:gd name="T39" fmla="*/ 234 h 1657"/>
                <a:gd name="T40" fmla="*/ 48 w 1679"/>
                <a:gd name="T41" fmla="*/ 392 h 1657"/>
                <a:gd name="T42" fmla="*/ 94 w 1679"/>
                <a:gd name="T43" fmla="*/ 546 h 1657"/>
                <a:gd name="T44" fmla="*/ 154 w 1679"/>
                <a:gd name="T45" fmla="*/ 692 h 1657"/>
                <a:gd name="T46" fmla="*/ 228 w 1679"/>
                <a:gd name="T47" fmla="*/ 830 h 1657"/>
                <a:gd name="T48" fmla="*/ 312 w 1679"/>
                <a:gd name="T49" fmla="*/ 961 h 1657"/>
                <a:gd name="T50" fmla="*/ 410 w 1679"/>
                <a:gd name="T51" fmla="*/ 1083 h 1657"/>
                <a:gd name="T52" fmla="*/ 518 w 1679"/>
                <a:gd name="T53" fmla="*/ 1195 h 1657"/>
                <a:gd name="T54" fmla="*/ 634 w 1679"/>
                <a:gd name="T55" fmla="*/ 1297 h 1657"/>
                <a:gd name="T56" fmla="*/ 763 w 1679"/>
                <a:gd name="T57" fmla="*/ 1387 h 1657"/>
                <a:gd name="T58" fmla="*/ 897 w 1679"/>
                <a:gd name="T59" fmla="*/ 1467 h 1657"/>
                <a:gd name="T60" fmla="*/ 1041 w 1679"/>
                <a:gd name="T61" fmla="*/ 1533 h 1657"/>
                <a:gd name="T62" fmla="*/ 1191 w 1679"/>
                <a:gd name="T63" fmla="*/ 1585 h 1657"/>
                <a:gd name="T64" fmla="*/ 1345 w 1679"/>
                <a:gd name="T65" fmla="*/ 1625 h 1657"/>
                <a:gd name="T66" fmla="*/ 1507 w 1679"/>
                <a:gd name="T67" fmla="*/ 1647 h 1657"/>
                <a:gd name="T68" fmla="*/ 1673 w 1679"/>
                <a:gd name="T69" fmla="*/ 1657 h 1657"/>
                <a:gd name="T70" fmla="*/ 1679 w 1679"/>
                <a:gd name="T71" fmla="*/ 1655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9" h="1657">
                  <a:moveTo>
                    <a:pt x="1615" y="1359"/>
                  </a:moveTo>
                  <a:lnTo>
                    <a:pt x="1671" y="1085"/>
                  </a:lnTo>
                  <a:lnTo>
                    <a:pt x="1671" y="1085"/>
                  </a:lnTo>
                  <a:lnTo>
                    <a:pt x="1617" y="1083"/>
                  </a:lnTo>
                  <a:lnTo>
                    <a:pt x="1565" y="1079"/>
                  </a:lnTo>
                  <a:lnTo>
                    <a:pt x="1511" y="1073"/>
                  </a:lnTo>
                  <a:lnTo>
                    <a:pt x="1459" y="1063"/>
                  </a:lnTo>
                  <a:lnTo>
                    <a:pt x="1409" y="1051"/>
                  </a:lnTo>
                  <a:lnTo>
                    <a:pt x="1359" y="1037"/>
                  </a:lnTo>
                  <a:lnTo>
                    <a:pt x="1309" y="1021"/>
                  </a:lnTo>
                  <a:lnTo>
                    <a:pt x="1261" y="1003"/>
                  </a:lnTo>
                  <a:lnTo>
                    <a:pt x="1215" y="983"/>
                  </a:lnTo>
                  <a:lnTo>
                    <a:pt x="1169" y="959"/>
                  </a:lnTo>
                  <a:lnTo>
                    <a:pt x="1125" y="935"/>
                  </a:lnTo>
                  <a:lnTo>
                    <a:pt x="1081" y="908"/>
                  </a:lnTo>
                  <a:lnTo>
                    <a:pt x="1039" y="880"/>
                  </a:lnTo>
                  <a:lnTo>
                    <a:pt x="999" y="850"/>
                  </a:lnTo>
                  <a:lnTo>
                    <a:pt x="961" y="818"/>
                  </a:lnTo>
                  <a:lnTo>
                    <a:pt x="923" y="784"/>
                  </a:lnTo>
                  <a:lnTo>
                    <a:pt x="887" y="748"/>
                  </a:lnTo>
                  <a:lnTo>
                    <a:pt x="853" y="710"/>
                  </a:lnTo>
                  <a:lnTo>
                    <a:pt x="821" y="672"/>
                  </a:lnTo>
                  <a:lnTo>
                    <a:pt x="791" y="632"/>
                  </a:lnTo>
                  <a:lnTo>
                    <a:pt x="761" y="590"/>
                  </a:lnTo>
                  <a:lnTo>
                    <a:pt x="735" y="548"/>
                  </a:lnTo>
                  <a:lnTo>
                    <a:pt x="709" y="502"/>
                  </a:lnTo>
                  <a:lnTo>
                    <a:pt x="687" y="458"/>
                  </a:lnTo>
                  <a:lnTo>
                    <a:pt x="665" y="410"/>
                  </a:lnTo>
                  <a:lnTo>
                    <a:pt x="646" y="362"/>
                  </a:lnTo>
                  <a:lnTo>
                    <a:pt x="630" y="314"/>
                  </a:lnTo>
                  <a:lnTo>
                    <a:pt x="614" y="264"/>
                  </a:lnTo>
                  <a:lnTo>
                    <a:pt x="602" y="212"/>
                  </a:lnTo>
                  <a:lnTo>
                    <a:pt x="594" y="162"/>
                  </a:lnTo>
                  <a:lnTo>
                    <a:pt x="586" y="108"/>
                  </a:lnTo>
                  <a:lnTo>
                    <a:pt x="582" y="56"/>
                  </a:lnTo>
                  <a:lnTo>
                    <a:pt x="308" y="0"/>
                  </a:lnTo>
                  <a:lnTo>
                    <a:pt x="0" y="70"/>
                  </a:lnTo>
                  <a:lnTo>
                    <a:pt x="0" y="70"/>
                  </a:lnTo>
                  <a:lnTo>
                    <a:pt x="6" y="154"/>
                  </a:lnTo>
                  <a:lnTo>
                    <a:pt x="16" y="234"/>
                  </a:lnTo>
                  <a:lnTo>
                    <a:pt x="30" y="314"/>
                  </a:lnTo>
                  <a:lnTo>
                    <a:pt x="48" y="392"/>
                  </a:lnTo>
                  <a:lnTo>
                    <a:pt x="70" y="470"/>
                  </a:lnTo>
                  <a:lnTo>
                    <a:pt x="94" y="546"/>
                  </a:lnTo>
                  <a:lnTo>
                    <a:pt x="122" y="620"/>
                  </a:lnTo>
                  <a:lnTo>
                    <a:pt x="154" y="692"/>
                  </a:lnTo>
                  <a:lnTo>
                    <a:pt x="190" y="762"/>
                  </a:lnTo>
                  <a:lnTo>
                    <a:pt x="228" y="830"/>
                  </a:lnTo>
                  <a:lnTo>
                    <a:pt x="268" y="896"/>
                  </a:lnTo>
                  <a:lnTo>
                    <a:pt x="312" y="961"/>
                  </a:lnTo>
                  <a:lnTo>
                    <a:pt x="360" y="1023"/>
                  </a:lnTo>
                  <a:lnTo>
                    <a:pt x="410" y="1083"/>
                  </a:lnTo>
                  <a:lnTo>
                    <a:pt x="462" y="1139"/>
                  </a:lnTo>
                  <a:lnTo>
                    <a:pt x="518" y="1195"/>
                  </a:lnTo>
                  <a:lnTo>
                    <a:pt x="574" y="1247"/>
                  </a:lnTo>
                  <a:lnTo>
                    <a:pt x="634" y="1297"/>
                  </a:lnTo>
                  <a:lnTo>
                    <a:pt x="699" y="1343"/>
                  </a:lnTo>
                  <a:lnTo>
                    <a:pt x="763" y="1387"/>
                  </a:lnTo>
                  <a:lnTo>
                    <a:pt x="829" y="1429"/>
                  </a:lnTo>
                  <a:lnTo>
                    <a:pt x="897" y="1467"/>
                  </a:lnTo>
                  <a:lnTo>
                    <a:pt x="969" y="1501"/>
                  </a:lnTo>
                  <a:lnTo>
                    <a:pt x="1041" y="1533"/>
                  </a:lnTo>
                  <a:lnTo>
                    <a:pt x="1115" y="1561"/>
                  </a:lnTo>
                  <a:lnTo>
                    <a:pt x="1191" y="1585"/>
                  </a:lnTo>
                  <a:lnTo>
                    <a:pt x="1267" y="1607"/>
                  </a:lnTo>
                  <a:lnTo>
                    <a:pt x="1345" y="1625"/>
                  </a:lnTo>
                  <a:lnTo>
                    <a:pt x="1425" y="1637"/>
                  </a:lnTo>
                  <a:lnTo>
                    <a:pt x="1507" y="1647"/>
                  </a:lnTo>
                  <a:lnTo>
                    <a:pt x="1589" y="1653"/>
                  </a:lnTo>
                  <a:lnTo>
                    <a:pt x="1673" y="1657"/>
                  </a:lnTo>
                  <a:lnTo>
                    <a:pt x="1673" y="1657"/>
                  </a:lnTo>
                  <a:lnTo>
                    <a:pt x="1679" y="1655"/>
                  </a:lnTo>
                  <a:lnTo>
                    <a:pt x="1615" y="1359"/>
                  </a:lnTo>
                  <a:close/>
                </a:path>
              </a:pathLst>
            </a:custGeom>
            <a:solidFill>
              <a:srgbClr val="F79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21"/>
            <p:cNvSpPr>
              <a:spLocks/>
            </p:cNvSpPr>
            <p:nvPr/>
          </p:nvSpPr>
          <p:spPr bwMode="auto">
            <a:xfrm>
              <a:off x="2976563" y="3716338"/>
              <a:ext cx="987425" cy="987425"/>
            </a:xfrm>
            <a:custGeom>
              <a:avLst/>
              <a:gdLst>
                <a:gd name="T0" fmla="*/ 304 w 622"/>
                <a:gd name="T1" fmla="*/ 0 h 622"/>
                <a:gd name="T2" fmla="*/ 240 w 622"/>
                <a:gd name="T3" fmla="*/ 6 h 622"/>
                <a:gd name="T4" fmla="*/ 182 w 622"/>
                <a:gd name="T5" fmla="*/ 26 h 622"/>
                <a:gd name="T6" fmla="*/ 130 w 622"/>
                <a:gd name="T7" fmla="*/ 56 h 622"/>
                <a:gd name="T8" fmla="*/ 86 w 622"/>
                <a:gd name="T9" fmla="*/ 96 h 622"/>
                <a:gd name="T10" fmla="*/ 48 w 622"/>
                <a:gd name="T11" fmla="*/ 142 h 622"/>
                <a:gd name="T12" fmla="*/ 20 w 622"/>
                <a:gd name="T13" fmla="*/ 196 h 622"/>
                <a:gd name="T14" fmla="*/ 4 w 622"/>
                <a:gd name="T15" fmla="*/ 254 h 622"/>
                <a:gd name="T16" fmla="*/ 0 w 622"/>
                <a:gd name="T17" fmla="*/ 318 h 622"/>
                <a:gd name="T18" fmla="*/ 2 w 622"/>
                <a:gd name="T19" fmla="*/ 350 h 622"/>
                <a:gd name="T20" fmla="*/ 16 w 622"/>
                <a:gd name="T21" fmla="*/ 410 h 622"/>
                <a:gd name="T22" fmla="*/ 40 w 622"/>
                <a:gd name="T23" fmla="*/ 464 h 622"/>
                <a:gd name="T24" fmla="*/ 74 w 622"/>
                <a:gd name="T25" fmla="*/ 514 h 622"/>
                <a:gd name="T26" fmla="*/ 118 w 622"/>
                <a:gd name="T27" fmla="*/ 554 h 622"/>
                <a:gd name="T28" fmla="*/ 168 w 622"/>
                <a:gd name="T29" fmla="*/ 588 h 622"/>
                <a:gd name="T30" fmla="*/ 224 w 622"/>
                <a:gd name="T31" fmla="*/ 610 h 622"/>
                <a:gd name="T32" fmla="*/ 286 w 622"/>
                <a:gd name="T33" fmla="*/ 620 h 622"/>
                <a:gd name="T34" fmla="*/ 318 w 622"/>
                <a:gd name="T35" fmla="*/ 622 h 622"/>
                <a:gd name="T36" fmla="*/ 380 w 622"/>
                <a:gd name="T37" fmla="*/ 614 h 622"/>
                <a:gd name="T38" fmla="*/ 438 w 622"/>
                <a:gd name="T39" fmla="*/ 594 h 622"/>
                <a:gd name="T40" fmla="*/ 490 w 622"/>
                <a:gd name="T41" fmla="*/ 564 h 622"/>
                <a:gd name="T42" fmla="*/ 536 w 622"/>
                <a:gd name="T43" fmla="*/ 526 h 622"/>
                <a:gd name="T44" fmla="*/ 572 w 622"/>
                <a:gd name="T45" fmla="*/ 478 h 622"/>
                <a:gd name="T46" fmla="*/ 600 w 622"/>
                <a:gd name="T47" fmla="*/ 426 h 622"/>
                <a:gd name="T48" fmla="*/ 616 w 622"/>
                <a:gd name="T49" fmla="*/ 366 h 622"/>
                <a:gd name="T50" fmla="*/ 622 w 622"/>
                <a:gd name="T51" fmla="*/ 304 h 622"/>
                <a:gd name="T52" fmla="*/ 620 w 622"/>
                <a:gd name="T53" fmla="*/ 272 h 622"/>
                <a:gd name="T54" fmla="*/ 606 w 622"/>
                <a:gd name="T55" fmla="*/ 212 h 622"/>
                <a:gd name="T56" fmla="*/ 580 w 622"/>
                <a:gd name="T57" fmla="*/ 156 h 622"/>
                <a:gd name="T58" fmla="*/ 546 w 622"/>
                <a:gd name="T59" fmla="*/ 108 h 622"/>
                <a:gd name="T60" fmla="*/ 502 w 622"/>
                <a:gd name="T61" fmla="*/ 66 h 622"/>
                <a:gd name="T62" fmla="*/ 452 w 622"/>
                <a:gd name="T63" fmla="*/ 34 h 622"/>
                <a:gd name="T64" fmla="*/ 396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0" y="6"/>
                  </a:lnTo>
                  <a:lnTo>
                    <a:pt x="212" y="16"/>
                  </a:lnTo>
                  <a:lnTo>
                    <a:pt x="182" y="26"/>
                  </a:lnTo>
                  <a:lnTo>
                    <a:pt x="156" y="40"/>
                  </a:lnTo>
                  <a:lnTo>
                    <a:pt x="130" y="56"/>
                  </a:lnTo>
                  <a:lnTo>
                    <a:pt x="106" y="74"/>
                  </a:lnTo>
                  <a:lnTo>
                    <a:pt x="86" y="96"/>
                  </a:lnTo>
                  <a:lnTo>
                    <a:pt x="66" y="118"/>
                  </a:lnTo>
                  <a:lnTo>
                    <a:pt x="48" y="142"/>
                  </a:lnTo>
                  <a:lnTo>
                    <a:pt x="34" y="168"/>
                  </a:lnTo>
                  <a:lnTo>
                    <a:pt x="20" y="196"/>
                  </a:lnTo>
                  <a:lnTo>
                    <a:pt x="12" y="224"/>
                  </a:lnTo>
                  <a:lnTo>
                    <a:pt x="4" y="254"/>
                  </a:lnTo>
                  <a:lnTo>
                    <a:pt x="0" y="286"/>
                  </a:lnTo>
                  <a:lnTo>
                    <a:pt x="0" y="318"/>
                  </a:lnTo>
                  <a:lnTo>
                    <a:pt x="0" y="318"/>
                  </a:lnTo>
                  <a:lnTo>
                    <a:pt x="2" y="350"/>
                  </a:lnTo>
                  <a:lnTo>
                    <a:pt x="6" y="380"/>
                  </a:lnTo>
                  <a:lnTo>
                    <a:pt x="16" y="410"/>
                  </a:lnTo>
                  <a:lnTo>
                    <a:pt x="26" y="438"/>
                  </a:lnTo>
                  <a:lnTo>
                    <a:pt x="40" y="464"/>
                  </a:lnTo>
                  <a:lnTo>
                    <a:pt x="56" y="490"/>
                  </a:lnTo>
                  <a:lnTo>
                    <a:pt x="74" y="514"/>
                  </a:lnTo>
                  <a:lnTo>
                    <a:pt x="96" y="536"/>
                  </a:lnTo>
                  <a:lnTo>
                    <a:pt x="118" y="554"/>
                  </a:lnTo>
                  <a:lnTo>
                    <a:pt x="142" y="572"/>
                  </a:lnTo>
                  <a:lnTo>
                    <a:pt x="168" y="588"/>
                  </a:lnTo>
                  <a:lnTo>
                    <a:pt x="196" y="600"/>
                  </a:lnTo>
                  <a:lnTo>
                    <a:pt x="224" y="610"/>
                  </a:lnTo>
                  <a:lnTo>
                    <a:pt x="254" y="616"/>
                  </a:lnTo>
                  <a:lnTo>
                    <a:pt x="286" y="620"/>
                  </a:lnTo>
                  <a:lnTo>
                    <a:pt x="318" y="622"/>
                  </a:lnTo>
                  <a:lnTo>
                    <a:pt x="318" y="622"/>
                  </a:lnTo>
                  <a:lnTo>
                    <a:pt x="350" y="620"/>
                  </a:lnTo>
                  <a:lnTo>
                    <a:pt x="380" y="614"/>
                  </a:lnTo>
                  <a:lnTo>
                    <a:pt x="410" y="606"/>
                  </a:lnTo>
                  <a:lnTo>
                    <a:pt x="438" y="594"/>
                  </a:lnTo>
                  <a:lnTo>
                    <a:pt x="464" y="580"/>
                  </a:lnTo>
                  <a:lnTo>
                    <a:pt x="490" y="564"/>
                  </a:lnTo>
                  <a:lnTo>
                    <a:pt x="514" y="546"/>
                  </a:lnTo>
                  <a:lnTo>
                    <a:pt x="536" y="526"/>
                  </a:lnTo>
                  <a:lnTo>
                    <a:pt x="554" y="502"/>
                  </a:lnTo>
                  <a:lnTo>
                    <a:pt x="572" y="478"/>
                  </a:lnTo>
                  <a:lnTo>
                    <a:pt x="588" y="452"/>
                  </a:lnTo>
                  <a:lnTo>
                    <a:pt x="600" y="426"/>
                  </a:lnTo>
                  <a:lnTo>
                    <a:pt x="610" y="396"/>
                  </a:lnTo>
                  <a:lnTo>
                    <a:pt x="616" y="366"/>
                  </a:lnTo>
                  <a:lnTo>
                    <a:pt x="620" y="336"/>
                  </a:lnTo>
                  <a:lnTo>
                    <a:pt x="622" y="304"/>
                  </a:lnTo>
                  <a:lnTo>
                    <a:pt x="622" y="304"/>
                  </a:lnTo>
                  <a:lnTo>
                    <a:pt x="620" y="272"/>
                  </a:lnTo>
                  <a:lnTo>
                    <a:pt x="614" y="240"/>
                  </a:lnTo>
                  <a:lnTo>
                    <a:pt x="606" y="212"/>
                  </a:lnTo>
                  <a:lnTo>
                    <a:pt x="594" y="182"/>
                  </a:lnTo>
                  <a:lnTo>
                    <a:pt x="580" y="156"/>
                  </a:lnTo>
                  <a:lnTo>
                    <a:pt x="564" y="130"/>
                  </a:lnTo>
                  <a:lnTo>
                    <a:pt x="546" y="108"/>
                  </a:lnTo>
                  <a:lnTo>
                    <a:pt x="526" y="86"/>
                  </a:lnTo>
                  <a:lnTo>
                    <a:pt x="502" y="66"/>
                  </a:lnTo>
                  <a:lnTo>
                    <a:pt x="478" y="48"/>
                  </a:lnTo>
                  <a:lnTo>
                    <a:pt x="452" y="34"/>
                  </a:lnTo>
                  <a:lnTo>
                    <a:pt x="424" y="20"/>
                  </a:lnTo>
                  <a:lnTo>
                    <a:pt x="396" y="12"/>
                  </a:lnTo>
                  <a:lnTo>
                    <a:pt x="366" y="4"/>
                  </a:lnTo>
                  <a:lnTo>
                    <a:pt x="336" y="0"/>
                  </a:lnTo>
                  <a:lnTo>
                    <a:pt x="304" y="0"/>
                  </a:lnTo>
                  <a:close/>
                </a:path>
              </a:pathLst>
            </a:custGeom>
            <a:solidFill>
              <a:srgbClr val="F79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3"/>
            <p:cNvSpPr>
              <a:spLocks/>
            </p:cNvSpPr>
            <p:nvPr/>
          </p:nvSpPr>
          <p:spPr bwMode="auto">
            <a:xfrm>
              <a:off x="3109913" y="3849688"/>
              <a:ext cx="720725" cy="720725"/>
            </a:xfrm>
            <a:custGeom>
              <a:avLst/>
              <a:gdLst>
                <a:gd name="T0" fmla="*/ 222 w 454"/>
                <a:gd name="T1" fmla="*/ 0 h 454"/>
                <a:gd name="T2" fmla="*/ 176 w 454"/>
                <a:gd name="T3" fmla="*/ 6 h 454"/>
                <a:gd name="T4" fmla="*/ 134 w 454"/>
                <a:gd name="T5" fmla="*/ 20 h 454"/>
                <a:gd name="T6" fmla="*/ 96 w 454"/>
                <a:gd name="T7" fmla="*/ 42 h 454"/>
                <a:gd name="T8" fmla="*/ 62 w 454"/>
                <a:gd name="T9" fmla="*/ 70 h 454"/>
                <a:gd name="T10" fmla="*/ 36 w 454"/>
                <a:gd name="T11" fmla="*/ 104 h 454"/>
                <a:gd name="T12" fmla="*/ 16 w 454"/>
                <a:gd name="T13" fmla="*/ 142 h 454"/>
                <a:gd name="T14" fmla="*/ 4 w 454"/>
                <a:gd name="T15" fmla="*/ 186 h 454"/>
                <a:gd name="T16" fmla="*/ 0 w 454"/>
                <a:gd name="T17" fmla="*/ 232 h 454"/>
                <a:gd name="T18" fmla="*/ 2 w 454"/>
                <a:gd name="T19" fmla="*/ 254 h 454"/>
                <a:gd name="T20" fmla="*/ 12 w 454"/>
                <a:gd name="T21" fmla="*/ 298 h 454"/>
                <a:gd name="T22" fmla="*/ 30 w 454"/>
                <a:gd name="T23" fmla="*/ 338 h 454"/>
                <a:gd name="T24" fmla="*/ 54 w 454"/>
                <a:gd name="T25" fmla="*/ 374 h 454"/>
                <a:gd name="T26" fmla="*/ 86 w 454"/>
                <a:gd name="T27" fmla="*/ 404 h 454"/>
                <a:gd name="T28" fmla="*/ 122 w 454"/>
                <a:gd name="T29" fmla="*/ 428 h 454"/>
                <a:gd name="T30" fmla="*/ 164 w 454"/>
                <a:gd name="T31" fmla="*/ 444 h 454"/>
                <a:gd name="T32" fmla="*/ 208 w 454"/>
                <a:gd name="T33" fmla="*/ 452 h 454"/>
                <a:gd name="T34" fmla="*/ 232 w 454"/>
                <a:gd name="T35" fmla="*/ 454 h 454"/>
                <a:gd name="T36" fmla="*/ 276 w 454"/>
                <a:gd name="T37" fmla="*/ 448 h 454"/>
                <a:gd name="T38" fmla="*/ 320 w 454"/>
                <a:gd name="T39" fmla="*/ 434 h 454"/>
                <a:gd name="T40" fmla="*/ 358 w 454"/>
                <a:gd name="T41" fmla="*/ 412 h 454"/>
                <a:gd name="T42" fmla="*/ 390 w 454"/>
                <a:gd name="T43" fmla="*/ 384 h 454"/>
                <a:gd name="T44" fmla="*/ 418 w 454"/>
                <a:gd name="T45" fmla="*/ 348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398 w 454"/>
                <a:gd name="T59" fmla="*/ 78 h 454"/>
                <a:gd name="T60" fmla="*/ 366 w 454"/>
                <a:gd name="T61" fmla="*/ 48 h 454"/>
                <a:gd name="T62" fmla="*/ 330 w 454"/>
                <a:gd name="T63" fmla="*/ 24 h 454"/>
                <a:gd name="T64" fmla="*/ 288 w 454"/>
                <a:gd name="T65" fmla="*/ 8 h 454"/>
                <a:gd name="T66" fmla="*/ 244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198" y="2"/>
                  </a:lnTo>
                  <a:lnTo>
                    <a:pt x="176" y="6"/>
                  </a:lnTo>
                  <a:lnTo>
                    <a:pt x="154" y="12"/>
                  </a:lnTo>
                  <a:lnTo>
                    <a:pt x="134" y="20"/>
                  </a:lnTo>
                  <a:lnTo>
                    <a:pt x="114" y="30"/>
                  </a:lnTo>
                  <a:lnTo>
                    <a:pt x="96" y="42"/>
                  </a:lnTo>
                  <a:lnTo>
                    <a:pt x="78" y="54"/>
                  </a:lnTo>
                  <a:lnTo>
                    <a:pt x="62" y="70"/>
                  </a:lnTo>
                  <a:lnTo>
                    <a:pt x="48" y="86"/>
                  </a:lnTo>
                  <a:lnTo>
                    <a:pt x="36" y="104"/>
                  </a:lnTo>
                  <a:lnTo>
                    <a:pt x="24" y="122"/>
                  </a:lnTo>
                  <a:lnTo>
                    <a:pt x="16" y="142"/>
                  </a:lnTo>
                  <a:lnTo>
                    <a:pt x="8" y="164"/>
                  </a:lnTo>
                  <a:lnTo>
                    <a:pt x="4" y="186"/>
                  </a:lnTo>
                  <a:lnTo>
                    <a:pt x="0" y="208"/>
                  </a:lnTo>
                  <a:lnTo>
                    <a:pt x="0" y="232"/>
                  </a:lnTo>
                  <a:lnTo>
                    <a:pt x="0" y="232"/>
                  </a:lnTo>
                  <a:lnTo>
                    <a:pt x="2" y="254"/>
                  </a:lnTo>
                  <a:lnTo>
                    <a:pt x="6" y="278"/>
                  </a:lnTo>
                  <a:lnTo>
                    <a:pt x="12" y="298"/>
                  </a:lnTo>
                  <a:lnTo>
                    <a:pt x="20" y="320"/>
                  </a:lnTo>
                  <a:lnTo>
                    <a:pt x="30" y="338"/>
                  </a:lnTo>
                  <a:lnTo>
                    <a:pt x="42" y="358"/>
                  </a:lnTo>
                  <a:lnTo>
                    <a:pt x="54" y="374"/>
                  </a:lnTo>
                  <a:lnTo>
                    <a:pt x="70" y="390"/>
                  </a:lnTo>
                  <a:lnTo>
                    <a:pt x="86" y="404"/>
                  </a:lnTo>
                  <a:lnTo>
                    <a:pt x="104" y="418"/>
                  </a:lnTo>
                  <a:lnTo>
                    <a:pt x="122" y="428"/>
                  </a:lnTo>
                  <a:lnTo>
                    <a:pt x="142" y="438"/>
                  </a:lnTo>
                  <a:lnTo>
                    <a:pt x="164" y="444"/>
                  </a:lnTo>
                  <a:lnTo>
                    <a:pt x="186" y="450"/>
                  </a:lnTo>
                  <a:lnTo>
                    <a:pt x="208" y="452"/>
                  </a:lnTo>
                  <a:lnTo>
                    <a:pt x="232" y="454"/>
                  </a:lnTo>
                  <a:lnTo>
                    <a:pt x="232" y="454"/>
                  </a:lnTo>
                  <a:lnTo>
                    <a:pt x="254" y="452"/>
                  </a:lnTo>
                  <a:lnTo>
                    <a:pt x="276" y="448"/>
                  </a:lnTo>
                  <a:lnTo>
                    <a:pt x="298" y="442"/>
                  </a:lnTo>
                  <a:lnTo>
                    <a:pt x="320" y="434"/>
                  </a:lnTo>
                  <a:lnTo>
                    <a:pt x="338" y="424"/>
                  </a:lnTo>
                  <a:lnTo>
                    <a:pt x="358" y="412"/>
                  </a:lnTo>
                  <a:lnTo>
                    <a:pt x="374" y="398"/>
                  </a:lnTo>
                  <a:lnTo>
                    <a:pt x="390" y="384"/>
                  </a:lnTo>
                  <a:lnTo>
                    <a:pt x="404" y="366"/>
                  </a:lnTo>
                  <a:lnTo>
                    <a:pt x="418" y="348"/>
                  </a:lnTo>
                  <a:lnTo>
                    <a:pt x="428" y="330"/>
                  </a:lnTo>
                  <a:lnTo>
                    <a:pt x="438" y="310"/>
                  </a:lnTo>
                  <a:lnTo>
                    <a:pt x="444" y="288"/>
                  </a:lnTo>
                  <a:lnTo>
                    <a:pt x="450" y="268"/>
                  </a:lnTo>
                  <a:lnTo>
                    <a:pt x="452" y="244"/>
                  </a:lnTo>
                  <a:lnTo>
                    <a:pt x="454" y="222"/>
                  </a:lnTo>
                  <a:lnTo>
                    <a:pt x="454" y="222"/>
                  </a:lnTo>
                  <a:lnTo>
                    <a:pt x="452" y="198"/>
                  </a:lnTo>
                  <a:lnTo>
                    <a:pt x="448" y="176"/>
                  </a:lnTo>
                  <a:lnTo>
                    <a:pt x="442" y="154"/>
                  </a:lnTo>
                  <a:lnTo>
                    <a:pt x="434" y="134"/>
                  </a:lnTo>
                  <a:lnTo>
                    <a:pt x="424" y="114"/>
                  </a:lnTo>
                  <a:lnTo>
                    <a:pt x="412" y="96"/>
                  </a:lnTo>
                  <a:lnTo>
                    <a:pt x="398" y="78"/>
                  </a:lnTo>
                  <a:lnTo>
                    <a:pt x="384" y="62"/>
                  </a:lnTo>
                  <a:lnTo>
                    <a:pt x="366" y="48"/>
                  </a:lnTo>
                  <a:lnTo>
                    <a:pt x="348" y="36"/>
                  </a:lnTo>
                  <a:lnTo>
                    <a:pt x="330" y="24"/>
                  </a:lnTo>
                  <a:lnTo>
                    <a:pt x="310" y="16"/>
                  </a:lnTo>
                  <a:lnTo>
                    <a:pt x="288" y="8"/>
                  </a:lnTo>
                  <a:lnTo>
                    <a:pt x="268" y="4"/>
                  </a:lnTo>
                  <a:lnTo>
                    <a:pt x="244" y="0"/>
                  </a:ln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4400" b="1" dirty="0"/>
                <a:t>2</a:t>
              </a:r>
            </a:p>
          </p:txBody>
        </p:sp>
      </p:grpSp>
      <p:sp>
        <p:nvSpPr>
          <p:cNvPr id="2" name="TextBox 1"/>
          <p:cNvSpPr txBox="1"/>
          <p:nvPr/>
        </p:nvSpPr>
        <p:spPr>
          <a:xfrm>
            <a:off x="8311863" y="1577437"/>
            <a:ext cx="3096467"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4. If approved, proceed with event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21" name="TextBox 20"/>
          <p:cNvSpPr txBox="1"/>
          <p:nvPr/>
        </p:nvSpPr>
        <p:spPr>
          <a:xfrm>
            <a:off x="7655261" y="5348173"/>
            <a:ext cx="3096467"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3. Procurement Review</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22" name="TextBox 21"/>
          <p:cNvSpPr txBox="1"/>
          <p:nvPr/>
        </p:nvSpPr>
        <p:spPr>
          <a:xfrm>
            <a:off x="519403" y="3517098"/>
            <a:ext cx="3096467" cy="203132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2. Complete Food &amp; Space Request Form</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Upon receipt of all bids for either food or space, complete and submit Food and Space Request Packet to Procurement for Review.</a:t>
            </a:r>
          </a:p>
        </p:txBody>
      </p:sp>
      <p:sp>
        <p:nvSpPr>
          <p:cNvPr id="23" name="TextBox 22"/>
          <p:cNvSpPr txBox="1"/>
          <p:nvPr/>
        </p:nvSpPr>
        <p:spPr>
          <a:xfrm>
            <a:off x="1259448" y="1040526"/>
            <a:ext cx="3227616"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1: To Reserve Food or Space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Complete the RFQuote process first to select the vendor with the lowest bid.</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5296" y="1594017"/>
            <a:ext cx="3401356" cy="3401356"/>
          </a:xfrm>
          <a:prstGeom prst="rect">
            <a:avLst/>
          </a:prstGeom>
        </p:spPr>
      </p:pic>
      <p:sp>
        <p:nvSpPr>
          <p:cNvPr id="3" name="TextBox 2">
            <a:extLst>
              <a:ext uri="{FF2B5EF4-FFF2-40B4-BE49-F238E27FC236}">
                <a16:creationId xmlns:a16="http://schemas.microsoft.com/office/drawing/2014/main" id="{C1C4C696-3937-45EF-8198-DC293D33FC39}"/>
              </a:ext>
            </a:extLst>
          </p:cNvPr>
          <p:cNvSpPr txBox="1"/>
          <p:nvPr/>
        </p:nvSpPr>
        <p:spPr>
          <a:xfrm>
            <a:off x="5634892" y="2997200"/>
            <a:ext cx="914400" cy="914400"/>
          </a:xfrm>
          <a:prstGeom prst="rect">
            <a:avLst/>
          </a:prstGeom>
        </p:spPr>
        <p:txBody>
          <a:bodyPr vert="horz" wrap="square" lIns="91440" tIns="45720" rIns="91440" bIns="45720" rtlCol="0" anchor="ctr">
            <a:noAutofit/>
          </a:bodyPr>
          <a:lstStyle/>
          <a:p>
            <a:pPr algn="l" fontAlgn="base"/>
            <a:endParaRPr lang="en-US" sz="8000" b="1" dirty="0">
              <a:solidFill>
                <a:srgbClr val="003B7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2D946762-FC4A-437A-A7EF-18A1D6895A9C}"/>
              </a:ext>
            </a:extLst>
          </p:cNvPr>
          <p:cNvSpPr txBox="1"/>
          <p:nvPr/>
        </p:nvSpPr>
        <p:spPr>
          <a:xfrm>
            <a:off x="582447" y="187717"/>
            <a:ext cx="7729416" cy="533853"/>
          </a:xfrm>
          <a:prstGeom prst="rect">
            <a:avLst/>
          </a:prstGeom>
        </p:spPr>
        <p:txBody>
          <a:bodyPr vert="horz" wrap="square" lIns="91440" tIns="45720" rIns="91440" bIns="45720" rtlCol="0" anchor="ctr">
            <a:noAutofit/>
          </a:bodyPr>
          <a:lstStyle/>
          <a:p>
            <a:pPr algn="l" fontAlgn="base"/>
            <a:r>
              <a:rPr lang="en-US" sz="3600" b="1" dirty="0">
                <a:solidFill>
                  <a:srgbClr val="003B71"/>
                </a:solidFill>
                <a:latin typeface="Arial" panose="020B0604020202020204" pitchFamily="34" charset="0"/>
                <a:cs typeface="Arial" panose="020B0604020202020204" pitchFamily="34" charset="0"/>
              </a:rPr>
              <a:t>Food &amp; Space Request Form</a:t>
            </a:r>
          </a:p>
        </p:txBody>
      </p:sp>
    </p:spTree>
    <p:extLst>
      <p:ext uri="{BB962C8B-B14F-4D97-AF65-F5344CB8AC3E}">
        <p14:creationId xmlns:p14="http://schemas.microsoft.com/office/powerpoint/2010/main" val="31303134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AE2A-7B0F-4D92-1C13-B29F5FA43236}"/>
              </a:ext>
            </a:extLst>
          </p:cNvPr>
          <p:cNvSpPr>
            <a:spLocks noGrp="1"/>
          </p:cNvSpPr>
          <p:nvPr>
            <p:ph type="title"/>
          </p:nvPr>
        </p:nvSpPr>
        <p:spPr/>
        <p:txBody>
          <a:bodyPr/>
          <a:lstStyle/>
          <a:p>
            <a:r>
              <a:rPr lang="en-US" dirty="0"/>
              <a:t>Food and Space Request (Cont.)</a:t>
            </a:r>
          </a:p>
        </p:txBody>
      </p:sp>
      <p:sp>
        <p:nvSpPr>
          <p:cNvPr id="3" name="Content Placeholder 2">
            <a:extLst>
              <a:ext uri="{FF2B5EF4-FFF2-40B4-BE49-F238E27FC236}">
                <a16:creationId xmlns:a16="http://schemas.microsoft.com/office/drawing/2014/main" id="{81203ADB-367E-0BC4-6F20-D69F9E3EEDFF}"/>
              </a:ext>
            </a:extLst>
          </p:cNvPr>
          <p:cNvSpPr>
            <a:spLocks noGrp="1"/>
          </p:cNvSpPr>
          <p:nvPr>
            <p:ph idx="1"/>
          </p:nvPr>
        </p:nvSpPr>
        <p:spPr/>
        <p:txBody>
          <a:bodyPr/>
          <a:lstStyle/>
          <a:p>
            <a:r>
              <a:rPr lang="en-US" dirty="0"/>
              <a:t>Consideration should be given for:</a:t>
            </a:r>
          </a:p>
          <a:p>
            <a:pPr lvl="1"/>
            <a:r>
              <a:rPr lang="en-US" dirty="0"/>
              <a:t>Plan at least one year in advance</a:t>
            </a:r>
          </a:p>
          <a:p>
            <a:pPr lvl="1"/>
            <a:r>
              <a:rPr lang="en-US" dirty="0"/>
              <a:t>Facility size</a:t>
            </a:r>
          </a:p>
          <a:p>
            <a:pPr lvl="1"/>
            <a:r>
              <a:rPr lang="en-US" dirty="0"/>
              <a:t>Speakers</a:t>
            </a:r>
          </a:p>
          <a:p>
            <a:pPr lvl="1"/>
            <a:r>
              <a:rPr lang="en-US" dirty="0"/>
              <a:t>Refreshment/Meal </a:t>
            </a:r>
          </a:p>
          <a:p>
            <a:pPr lvl="1"/>
            <a:r>
              <a:rPr lang="en-US" dirty="0"/>
              <a:t>The Procurement Office requires at </a:t>
            </a:r>
            <a:r>
              <a:rPr lang="en-US" i="1" dirty="0"/>
              <a:t>least</a:t>
            </a:r>
            <a:r>
              <a:rPr lang="en-US" dirty="0"/>
              <a:t> </a:t>
            </a:r>
            <a:r>
              <a:rPr lang="en-US" b="1" u="sng" dirty="0"/>
              <a:t>seven (7) business </a:t>
            </a:r>
            <a:r>
              <a:rPr lang="en-US" dirty="0"/>
              <a:t>days to process and approve a food and space request. </a:t>
            </a:r>
          </a:p>
          <a:p>
            <a:endParaRPr lang="en-US" dirty="0"/>
          </a:p>
        </p:txBody>
      </p:sp>
    </p:spTree>
    <p:extLst>
      <p:ext uri="{BB962C8B-B14F-4D97-AF65-F5344CB8AC3E}">
        <p14:creationId xmlns:p14="http://schemas.microsoft.com/office/powerpoint/2010/main" val="16526353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C0D4F8-33B5-461D-B706-11E4CCD6CD5A}"/>
              </a:ext>
            </a:extLst>
          </p:cNvPr>
          <p:cNvSpPr>
            <a:spLocks noGrp="1"/>
          </p:cNvSpPr>
          <p:nvPr>
            <p:ph type="sldNum" sz="quarter" idx="12"/>
          </p:nvPr>
        </p:nvSpPr>
        <p:spPr/>
        <p:txBody>
          <a:bodyPr/>
          <a:lstStyle/>
          <a:p>
            <a:fld id="{84E24DD3-0117-F947-8F74-C808912B5A2D}" type="slidenum">
              <a:rPr lang="en-US" smtClean="0"/>
              <a:t>57</a:t>
            </a:fld>
            <a:endParaRPr lang="en-US" dirty="0"/>
          </a:p>
        </p:txBody>
      </p:sp>
      <p:pic>
        <p:nvPicPr>
          <p:cNvPr id="6" name="Picture 5">
            <a:extLst>
              <a:ext uri="{FF2B5EF4-FFF2-40B4-BE49-F238E27FC236}">
                <a16:creationId xmlns:a16="http://schemas.microsoft.com/office/drawing/2014/main" id="{051C2060-6C12-4324-9A96-0AFD26FE82CE}"/>
              </a:ext>
            </a:extLst>
          </p:cNvPr>
          <p:cNvPicPr>
            <a:picLocks/>
          </p:cNvPicPr>
          <p:nvPr>
            <p:custDataLst>
              <p:tags r:id="rId2"/>
            </p:custDataLst>
          </p:nvPr>
        </p:nvPicPr>
        <p:blipFill>
          <a:blip r:embed="rId7"/>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DBAC8A73-CC56-4AEF-A8CD-6746E82A9903}"/>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5B5B5B"/>
                </a:solidFill>
              </a:rPr>
              <a:t>Audience Q&amp;A Session</a:t>
            </a:r>
          </a:p>
        </p:txBody>
      </p:sp>
      <p:sp>
        <p:nvSpPr>
          <p:cNvPr id="8" name="Rectangle 7">
            <a:extLst>
              <a:ext uri="{FF2B5EF4-FFF2-40B4-BE49-F238E27FC236}">
                <a16:creationId xmlns:a16="http://schemas.microsoft.com/office/drawing/2014/main" id="{AD64CE8C-46F3-4463-9C53-0FF18ACC8225}"/>
              </a:ext>
            </a:extLst>
          </p:cNvPr>
          <p:cNvSpPr/>
          <p:nvPr>
            <p:custDataLst>
              <p:tags r:id="rId4"/>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rgbClr val="5B5B5B"/>
              </a:solidFill>
            </a:endParaRPr>
          </a:p>
        </p:txBody>
      </p:sp>
    </p:spTree>
    <p:custDataLst>
      <p:tags r:id="rId1"/>
    </p:custDataLst>
    <p:extLst>
      <p:ext uri="{BB962C8B-B14F-4D97-AF65-F5344CB8AC3E}">
        <p14:creationId xmlns:p14="http://schemas.microsoft.com/office/powerpoint/2010/main" val="1096853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9625B1-174F-1E43-B405-EDA230B27C81}"/>
              </a:ext>
            </a:extLst>
          </p:cNvPr>
          <p:cNvSpPr>
            <a:spLocks noGrp="1"/>
          </p:cNvSpPr>
          <p:nvPr>
            <p:ph type="ctrTitle"/>
          </p:nvPr>
        </p:nvSpPr>
        <p:spPr>
          <a:xfrm>
            <a:off x="838200" y="835572"/>
            <a:ext cx="10514744" cy="2119305"/>
          </a:xfrm>
        </p:spPr>
        <p:txBody>
          <a:bodyPr>
            <a:normAutofit/>
          </a:bodyPr>
          <a:lstStyle/>
          <a:p>
            <a:r>
              <a:rPr lang="en-US" dirty="0">
                <a:latin typeface="Arial"/>
                <a:cs typeface="Arial"/>
              </a:rPr>
              <a:t>Part 4: </a:t>
            </a:r>
            <a:br>
              <a:rPr lang="en-US" dirty="0"/>
            </a:br>
            <a:r>
              <a:rPr lang="en-US" sz="4800" dirty="0"/>
              <a:t>Technology</a:t>
            </a:r>
            <a:endParaRPr lang="en-US" sz="4800" dirty="0">
              <a:latin typeface="Arial"/>
              <a:cs typeface="Arial"/>
            </a:endParaRPr>
          </a:p>
        </p:txBody>
      </p:sp>
      <p:sp>
        <p:nvSpPr>
          <p:cNvPr id="5" name="Text Placeholder 4">
            <a:extLst>
              <a:ext uri="{FF2B5EF4-FFF2-40B4-BE49-F238E27FC236}">
                <a16:creationId xmlns:a16="http://schemas.microsoft.com/office/drawing/2014/main" id="{8C86A2BD-25FA-435E-A322-11AD550F933F}"/>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4111296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1E8BB-F440-4BDC-94A9-CE7AE164ADBA}"/>
              </a:ext>
            </a:extLst>
          </p:cNvPr>
          <p:cNvSpPr>
            <a:spLocks noGrp="1"/>
          </p:cNvSpPr>
          <p:nvPr>
            <p:ph type="title"/>
          </p:nvPr>
        </p:nvSpPr>
        <p:spPr>
          <a:xfrm>
            <a:off x="402344" y="327616"/>
            <a:ext cx="11217728" cy="365125"/>
          </a:xfrm>
        </p:spPr>
        <p:txBody>
          <a:bodyPr/>
          <a:lstStyle/>
          <a:p>
            <a:r>
              <a:rPr lang="en-US" b="1" dirty="0"/>
              <a:t>Technology </a:t>
            </a:r>
            <a:br>
              <a:rPr lang="en-US" sz="2800" b="1" dirty="0"/>
            </a:br>
            <a:endParaRPr lang="en-US" sz="2800" dirty="0"/>
          </a:p>
        </p:txBody>
      </p:sp>
      <p:sp>
        <p:nvSpPr>
          <p:cNvPr id="2" name="Slide Number Placeholder 1">
            <a:extLst>
              <a:ext uri="{FF2B5EF4-FFF2-40B4-BE49-F238E27FC236}">
                <a16:creationId xmlns:a16="http://schemas.microsoft.com/office/drawing/2014/main" id="{C2899005-7DFF-464F-8F6A-A89E1B4EF748}"/>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24DD3-0117-F947-8F74-C808912B5A2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graphicFrame>
        <p:nvGraphicFramePr>
          <p:cNvPr id="7" name="Table 7">
            <a:extLst>
              <a:ext uri="{FF2B5EF4-FFF2-40B4-BE49-F238E27FC236}">
                <a16:creationId xmlns:a16="http://schemas.microsoft.com/office/drawing/2014/main" id="{8AB0F535-A60A-4C83-BAE7-77B290BD2C3A}"/>
              </a:ext>
            </a:extLst>
          </p:cNvPr>
          <p:cNvGraphicFramePr>
            <a:graphicFrameLocks noGrp="1"/>
          </p:cNvGraphicFramePr>
          <p:nvPr>
            <p:extLst>
              <p:ext uri="{D42A27DB-BD31-4B8C-83A1-F6EECF244321}">
                <p14:modId xmlns:p14="http://schemas.microsoft.com/office/powerpoint/2010/main" val="3563931441"/>
              </p:ext>
            </p:extLst>
          </p:nvPr>
        </p:nvGraphicFramePr>
        <p:xfrm>
          <a:off x="490876" y="1130100"/>
          <a:ext cx="11129196" cy="3711816"/>
        </p:xfrm>
        <a:graphic>
          <a:graphicData uri="http://schemas.openxmlformats.org/drawingml/2006/table">
            <a:tbl>
              <a:tblPr firstRow="1" bandRow="1">
                <a:tableStyleId>{5C22544A-7EE6-4342-B048-85BDC9FD1C3A}</a:tableStyleId>
              </a:tblPr>
              <a:tblGrid>
                <a:gridCol w="3004678">
                  <a:extLst>
                    <a:ext uri="{9D8B030D-6E8A-4147-A177-3AD203B41FA5}">
                      <a16:colId xmlns:a16="http://schemas.microsoft.com/office/drawing/2014/main" val="466101531"/>
                    </a:ext>
                  </a:extLst>
                </a:gridCol>
                <a:gridCol w="8124518">
                  <a:extLst>
                    <a:ext uri="{9D8B030D-6E8A-4147-A177-3AD203B41FA5}">
                      <a16:colId xmlns:a16="http://schemas.microsoft.com/office/drawing/2014/main" val="1708648481"/>
                    </a:ext>
                  </a:extLst>
                </a:gridCol>
              </a:tblGrid>
              <a:tr h="791385">
                <a:tc>
                  <a:txBody>
                    <a:bodyPr/>
                    <a:lstStyle/>
                    <a:p>
                      <a:pPr algn="ctr"/>
                      <a:r>
                        <a:rPr lang="en-US" sz="2800" dirty="0"/>
                        <a:t>Thresholds</a:t>
                      </a:r>
                    </a:p>
                  </a:txBody>
                  <a:tcPr/>
                </a:tc>
                <a:tc>
                  <a:txBody>
                    <a:bodyPr/>
                    <a:lstStyle/>
                    <a:p>
                      <a:pPr algn="ctr"/>
                      <a:r>
                        <a:rPr lang="en-US" sz="2800" dirty="0"/>
                        <a:t>Procurement Methods</a:t>
                      </a:r>
                    </a:p>
                  </a:txBody>
                  <a:tcPr/>
                </a:tc>
                <a:extLst>
                  <a:ext uri="{0D108BD9-81ED-4DB2-BD59-A6C34878D82A}">
                    <a16:rowId xmlns:a16="http://schemas.microsoft.com/office/drawing/2014/main" val="1236997920"/>
                  </a:ext>
                </a:extLst>
              </a:tr>
              <a:tr h="1365951">
                <a:tc>
                  <a:txBody>
                    <a:bodyPr/>
                    <a:lstStyle/>
                    <a:p>
                      <a:pPr algn="ctr"/>
                      <a:r>
                        <a:rPr lang="en-US" sz="2400" dirty="0">
                          <a:solidFill>
                            <a:schemeClr val="tx1">
                              <a:lumMod val="65000"/>
                              <a:lumOff val="35000"/>
                            </a:schemeClr>
                          </a:solidFill>
                          <a:latin typeface="Arial" panose="020B0604020202020204" pitchFamily="34" charset="0"/>
                          <a:cs typeface="Arial" panose="020B0604020202020204" pitchFamily="34" charset="0"/>
                        </a:rPr>
                        <a:t>$.01 - </a:t>
                      </a:r>
                      <a:r>
                        <a:rPr lang="en-US" sz="2400" strike="noStrike" dirty="0">
                          <a:solidFill>
                            <a:schemeClr val="tx1">
                              <a:lumMod val="65000"/>
                              <a:lumOff val="35000"/>
                            </a:schemeClr>
                          </a:solidFill>
                          <a:latin typeface="Arial" panose="020B0604020202020204" pitchFamily="34" charset="0"/>
                          <a:cs typeface="Arial" panose="020B0604020202020204" pitchFamily="34" charset="0"/>
                        </a:rPr>
                        <a:t>$75,000</a:t>
                      </a:r>
                    </a:p>
                    <a:p>
                      <a:pPr algn="ctr"/>
                      <a:r>
                        <a:rPr lang="en-US" sz="2400" dirty="0">
                          <a:solidFill>
                            <a:schemeClr val="tx1">
                              <a:lumMod val="65000"/>
                              <a:lumOff val="35000"/>
                            </a:schemeClr>
                          </a:solidFill>
                          <a:latin typeface="Arial" panose="020B0604020202020204" pitchFamily="34" charset="0"/>
                          <a:cs typeface="Arial" panose="020B0604020202020204" pitchFamily="34" charset="0"/>
                        </a:rPr>
                        <a:t>         </a:t>
                      </a:r>
                      <a:endParaRPr lang="en-US" sz="2400" dirty="0">
                        <a:solidFill>
                          <a:schemeClr val="tx1">
                            <a:lumMod val="65000"/>
                            <a:lumOff val="35000"/>
                          </a:schemeClr>
                        </a:solidFill>
                        <a:highlight>
                          <a:srgbClr val="FFFF00"/>
                        </a:highlight>
                        <a:latin typeface="Arial" panose="020B0604020202020204" pitchFamily="34" charset="0"/>
                        <a:cs typeface="Arial" panose="020B0604020202020204" pitchFamily="34" charset="0"/>
                      </a:endParaRPr>
                    </a:p>
                  </a:txBody>
                  <a:tcPr/>
                </a:tc>
                <a:tc>
                  <a:txBody>
                    <a:bodyPr/>
                    <a:lstStyle/>
                    <a:p>
                      <a:pPr marL="285750" indent="-285750" algn="l">
                        <a:buFont typeface="Arial" panose="020B0604020202020204" pitchFamily="34" charset="0"/>
                        <a:buChar char="•"/>
                      </a:pPr>
                      <a:r>
                        <a:rPr lang="en-US" sz="2400" b="0" dirty="0">
                          <a:solidFill>
                            <a:schemeClr val="tx1">
                              <a:lumMod val="65000"/>
                              <a:lumOff val="35000"/>
                            </a:schemeClr>
                          </a:solidFill>
                          <a:latin typeface="Arial" panose="020B0604020202020204" pitchFamily="34" charset="0"/>
                          <a:cs typeface="Arial" panose="020B0604020202020204" pitchFamily="34" charset="0"/>
                        </a:rPr>
                        <a:t>Does not require ITS approval</a:t>
                      </a:r>
                    </a:p>
                    <a:p>
                      <a:pPr marL="285750" indent="-285750" algn="l">
                        <a:buFont typeface="Arial" panose="020B0604020202020204" pitchFamily="34" charset="0"/>
                        <a:buChar char="•"/>
                      </a:pPr>
                      <a:r>
                        <a:rPr lang="en-US" sz="2400" b="0" dirty="0">
                          <a:solidFill>
                            <a:schemeClr val="tx1">
                              <a:lumMod val="65000"/>
                              <a:lumOff val="35000"/>
                            </a:schemeClr>
                          </a:solidFill>
                          <a:latin typeface="Arial" panose="020B0604020202020204" pitchFamily="34" charset="0"/>
                          <a:cs typeface="Arial" panose="020B0604020202020204" pitchFamily="34" charset="0"/>
                        </a:rPr>
                        <a:t>Technology Procurement Request Required (TPR)</a:t>
                      </a:r>
                    </a:p>
                    <a:p>
                      <a:pPr marL="285750" indent="-285750" algn="l">
                        <a:buFont typeface="Arial" panose="020B0604020202020204" pitchFamily="34" charset="0"/>
                        <a:buChar char="•"/>
                      </a:pPr>
                      <a:r>
                        <a:rPr lang="en-US" sz="2400" b="0" dirty="0">
                          <a:solidFill>
                            <a:schemeClr val="tx1">
                              <a:lumMod val="65000"/>
                              <a:lumOff val="35000"/>
                            </a:schemeClr>
                          </a:solidFill>
                          <a:latin typeface="Arial" panose="020B0604020202020204" pitchFamily="34" charset="0"/>
                          <a:cs typeface="Arial" panose="020B0604020202020204" pitchFamily="34" charset="0"/>
                        </a:rPr>
                        <a:t>Requires two quotes for processing (OTSS)</a:t>
                      </a:r>
                    </a:p>
                  </a:txBody>
                  <a:tcPr/>
                </a:tc>
                <a:extLst>
                  <a:ext uri="{0D108BD9-81ED-4DB2-BD59-A6C34878D82A}">
                    <a16:rowId xmlns:a16="http://schemas.microsoft.com/office/drawing/2014/main" val="2340678924"/>
                  </a:ext>
                </a:extLst>
              </a:tr>
              <a:tr h="1365951">
                <a:tc>
                  <a:txBody>
                    <a:bodyPr/>
                    <a:lstStyle/>
                    <a:p>
                      <a:pPr algn="ctr"/>
                      <a:r>
                        <a:rPr lang="en-US" sz="2400" dirty="0">
                          <a:solidFill>
                            <a:schemeClr val="tx1">
                              <a:lumMod val="65000"/>
                              <a:lumOff val="35000"/>
                            </a:schemeClr>
                          </a:solidFill>
                          <a:latin typeface="Arial" panose="020B0604020202020204" pitchFamily="34" charset="0"/>
                          <a:cs typeface="Arial" panose="020B0604020202020204" pitchFamily="34" charset="0"/>
                        </a:rPr>
                        <a:t>$75,000 and over  </a:t>
                      </a:r>
                    </a:p>
                  </a:txBody>
                  <a:tcPr/>
                </a:tc>
                <a:tc>
                  <a:txBody>
                    <a:bodyPr/>
                    <a:lstStyle/>
                    <a:p>
                      <a:pPr marL="342900" indent="-342900" algn="l">
                        <a:buFont typeface="Arial" panose="020B0604020202020204" pitchFamily="34" charset="0"/>
                        <a:buChar char="•"/>
                      </a:pPr>
                      <a:r>
                        <a:rPr lang="en-US" sz="2400" b="0" dirty="0">
                          <a:solidFill>
                            <a:schemeClr val="tx1">
                              <a:lumMod val="65000"/>
                              <a:lumOff val="35000"/>
                            </a:schemeClr>
                          </a:solidFill>
                          <a:latin typeface="Arial" panose="020B0604020202020204" pitchFamily="34" charset="0"/>
                          <a:cs typeface="Arial" panose="020B0604020202020204" pitchFamily="34" charset="0"/>
                        </a:rPr>
                        <a:t>Technology Procurement Request Required (TPR)</a:t>
                      </a:r>
                    </a:p>
                    <a:p>
                      <a:pPr marL="342900" indent="-342900" algn="l">
                        <a:buFont typeface="Arial" panose="020B0604020202020204" pitchFamily="34" charset="0"/>
                        <a:buChar char="•"/>
                      </a:pPr>
                      <a:r>
                        <a:rPr lang="en-US" sz="2400" b="0" dirty="0">
                          <a:solidFill>
                            <a:schemeClr val="tx1">
                              <a:lumMod val="65000"/>
                              <a:lumOff val="35000"/>
                            </a:schemeClr>
                          </a:solidFill>
                          <a:latin typeface="Arial" panose="020B0604020202020204" pitchFamily="34" charset="0"/>
                          <a:cs typeface="Arial" panose="020B0604020202020204" pitchFamily="34" charset="0"/>
                        </a:rPr>
                        <a:t>Approval is required by </a:t>
                      </a:r>
                    </a:p>
                    <a:p>
                      <a:pPr marL="914400" lvl="1" indent="-457200" algn="l">
                        <a:buFont typeface="Arial" panose="020B0604020202020204" pitchFamily="34" charset="0"/>
                        <a:buChar char="•"/>
                      </a:pPr>
                      <a:r>
                        <a:rPr lang="en-US" sz="2400" b="0" dirty="0">
                          <a:solidFill>
                            <a:schemeClr val="tx1">
                              <a:lumMod val="65000"/>
                              <a:lumOff val="35000"/>
                            </a:schemeClr>
                          </a:solidFill>
                          <a:latin typeface="Arial" panose="020B0604020202020204" pitchFamily="34" charset="0"/>
                          <a:cs typeface="Arial" panose="020B0604020202020204" pitchFamily="34" charset="0"/>
                        </a:rPr>
                        <a:t>SBE ($50,000)</a:t>
                      </a:r>
                    </a:p>
                    <a:p>
                      <a:pPr marL="914400" lvl="1" indent="-457200" algn="l">
                        <a:buFont typeface="Arial" panose="020B0604020202020204" pitchFamily="34" charset="0"/>
                        <a:buChar char="•"/>
                      </a:pPr>
                      <a:r>
                        <a:rPr lang="en-US" sz="2400" b="0" dirty="0">
                          <a:solidFill>
                            <a:schemeClr val="tx1">
                              <a:lumMod val="65000"/>
                              <a:lumOff val="35000"/>
                            </a:schemeClr>
                          </a:solidFill>
                          <a:latin typeface="Arial" panose="020B0604020202020204" pitchFamily="34" charset="0"/>
                          <a:cs typeface="Arial" panose="020B0604020202020204" pitchFamily="34" charset="0"/>
                        </a:rPr>
                        <a:t>ITS ($1,000,000)</a:t>
                      </a:r>
                    </a:p>
                  </a:txBody>
                  <a:tcPr/>
                </a:tc>
                <a:extLst>
                  <a:ext uri="{0D108BD9-81ED-4DB2-BD59-A6C34878D82A}">
                    <a16:rowId xmlns:a16="http://schemas.microsoft.com/office/drawing/2014/main" val="3271433582"/>
                  </a:ext>
                </a:extLst>
              </a:tr>
            </a:tbl>
          </a:graphicData>
        </a:graphic>
      </p:graphicFrame>
    </p:spTree>
    <p:extLst>
      <p:ext uri="{BB962C8B-B14F-4D97-AF65-F5344CB8AC3E}">
        <p14:creationId xmlns:p14="http://schemas.microsoft.com/office/powerpoint/2010/main" val="222943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2600-1EAA-A341-B94E-BB77F1B0FB6C}"/>
              </a:ext>
            </a:extLst>
          </p:cNvPr>
          <p:cNvSpPr>
            <a:spLocks noGrp="1"/>
          </p:cNvSpPr>
          <p:nvPr>
            <p:ph type="title"/>
          </p:nvPr>
        </p:nvSpPr>
        <p:spPr>
          <a:xfrm>
            <a:off x="490323" y="275585"/>
            <a:ext cx="10605890" cy="380298"/>
          </a:xfrm>
        </p:spPr>
        <p:txBody>
          <a:bodyPr/>
          <a:lstStyle/>
          <a:p>
            <a:r>
              <a:rPr lang="en-US" dirty="0">
                <a:latin typeface="Arial"/>
                <a:cs typeface="Arial"/>
              </a:rPr>
              <a:t>Understanding MDE Procurement</a:t>
            </a:r>
          </a:p>
        </p:txBody>
      </p:sp>
      <p:sp>
        <p:nvSpPr>
          <p:cNvPr id="4" name="Text Placeholder 2">
            <a:extLst>
              <a:ext uri="{FF2B5EF4-FFF2-40B4-BE49-F238E27FC236}">
                <a16:creationId xmlns:a16="http://schemas.microsoft.com/office/drawing/2014/main" id="{FEE71EB5-61FB-4F24-A545-7319F1F048A7}"/>
              </a:ext>
            </a:extLst>
          </p:cNvPr>
          <p:cNvSpPr txBox="1">
            <a:spLocks/>
          </p:cNvSpPr>
          <p:nvPr/>
        </p:nvSpPr>
        <p:spPr>
          <a:xfrm>
            <a:off x="490323" y="965265"/>
            <a:ext cx="11142836" cy="386076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lvl="1" indent="-339725">
              <a:lnSpc>
                <a:spcPct val="100000"/>
              </a:lnSpc>
              <a:spcAft>
                <a:spcPts val="1800"/>
              </a:spcAft>
              <a:buClr>
                <a:schemeClr val="tx1"/>
              </a:buClr>
            </a:pPr>
            <a:r>
              <a:rPr lang="en-US" sz="3600" dirty="0">
                <a:solidFill>
                  <a:schemeClr val="tx1">
                    <a:lumMod val="65000"/>
                    <a:lumOff val="35000"/>
                  </a:schemeClr>
                </a:solidFill>
                <a:latin typeface="Arial" panose="020B0604020202020204" pitchFamily="34" charset="0"/>
                <a:cs typeface="Arial" panose="020B0604020202020204" pitchFamily="34" charset="0"/>
              </a:rPr>
              <a:t>What is the Office of Procurement’s role?</a:t>
            </a:r>
          </a:p>
          <a:p>
            <a:pPr marL="339725" lvl="1" indent="-339725">
              <a:lnSpc>
                <a:spcPct val="100000"/>
              </a:lnSpc>
              <a:spcAft>
                <a:spcPts val="1800"/>
              </a:spcAft>
              <a:buClr>
                <a:schemeClr val="tx1"/>
              </a:buClr>
            </a:pPr>
            <a:r>
              <a:rPr lang="en-US" sz="3600" dirty="0">
                <a:solidFill>
                  <a:schemeClr val="tx1">
                    <a:lumMod val="65000"/>
                    <a:lumOff val="35000"/>
                  </a:schemeClr>
                </a:solidFill>
                <a:latin typeface="Arial" panose="020B0604020202020204" pitchFamily="34" charset="0"/>
                <a:cs typeface="Arial" panose="020B0604020202020204" pitchFamily="34" charset="0"/>
              </a:rPr>
              <a:t>What is the Office of Grants Management’s role?</a:t>
            </a:r>
          </a:p>
          <a:p>
            <a:pPr marL="796925" lvl="2" indent="-339725">
              <a:lnSpc>
                <a:spcPct val="100000"/>
              </a:lnSpc>
              <a:spcAft>
                <a:spcPts val="1800"/>
              </a:spcAft>
              <a:buClr>
                <a:schemeClr val="tx1"/>
              </a:buClr>
            </a:pPr>
            <a:r>
              <a:rPr lang="en-US" sz="3200" dirty="0">
                <a:solidFill>
                  <a:schemeClr val="tx1">
                    <a:lumMod val="65000"/>
                    <a:lumOff val="35000"/>
                  </a:schemeClr>
                </a:solidFill>
                <a:latin typeface="Arial"/>
                <a:cs typeface="Arial"/>
              </a:rPr>
              <a:t>Ensure the public that the State’s purchasing and grant awards are competitive, fair, and transparent </a:t>
            </a:r>
          </a:p>
          <a:p>
            <a:pPr marL="0" lvl="1" indent="0">
              <a:lnSpc>
                <a:spcPct val="100000"/>
              </a:lnSpc>
              <a:spcAft>
                <a:spcPts val="1800"/>
              </a:spcAft>
              <a:buClr>
                <a:schemeClr val="tx1"/>
              </a:buClr>
              <a:buNone/>
            </a:pPr>
            <a:endParaRPr lang="en-US" sz="3600" dirty="0">
              <a:latin typeface="Arial" panose="020B0604020202020204" pitchFamily="34" charset="0"/>
              <a:cs typeface="Arial" panose="020B0604020202020204" pitchFamily="34" charset="0"/>
            </a:endParaRPr>
          </a:p>
          <a:p>
            <a:pPr>
              <a:lnSpc>
                <a:spcPct val="100000"/>
              </a:lnSpc>
              <a:buFont typeface="Arial" charset="0"/>
              <a:buChar char="•"/>
            </a:pPr>
            <a:endParaRPr lang="en-US" sz="900" dirty="0"/>
          </a:p>
        </p:txBody>
      </p:sp>
    </p:spTree>
    <p:extLst>
      <p:ext uri="{BB962C8B-B14F-4D97-AF65-F5344CB8AC3E}">
        <p14:creationId xmlns:p14="http://schemas.microsoft.com/office/powerpoint/2010/main" val="263049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A217-AD25-33FA-8228-A8538CEC8170}"/>
              </a:ext>
            </a:extLst>
          </p:cNvPr>
          <p:cNvSpPr>
            <a:spLocks noGrp="1"/>
          </p:cNvSpPr>
          <p:nvPr>
            <p:ph type="title"/>
          </p:nvPr>
        </p:nvSpPr>
        <p:spPr/>
        <p:txBody>
          <a:bodyPr/>
          <a:lstStyle/>
          <a:p>
            <a:r>
              <a:rPr lang="en-US" dirty="0"/>
              <a:t>Technology Checklist and Forms</a:t>
            </a:r>
          </a:p>
        </p:txBody>
      </p:sp>
      <p:sp>
        <p:nvSpPr>
          <p:cNvPr id="3" name="Content Placeholder 2">
            <a:extLst>
              <a:ext uri="{FF2B5EF4-FFF2-40B4-BE49-F238E27FC236}">
                <a16:creationId xmlns:a16="http://schemas.microsoft.com/office/drawing/2014/main" id="{C4E752FD-5A06-AC8A-D1AB-1918C206EFB8}"/>
              </a:ext>
            </a:extLst>
          </p:cNvPr>
          <p:cNvSpPr>
            <a:spLocks noGrp="1"/>
          </p:cNvSpPr>
          <p:nvPr>
            <p:ph idx="1"/>
          </p:nvPr>
        </p:nvSpPr>
        <p:spPr>
          <a:xfrm>
            <a:off x="838200" y="2246489"/>
            <a:ext cx="10515600" cy="3302974"/>
          </a:xfrm>
        </p:spPr>
        <p:txBody>
          <a:bodyPr/>
          <a:lstStyle/>
          <a:p>
            <a:pPr marL="0" indent="0">
              <a:buNone/>
            </a:pPr>
            <a:r>
              <a:rPr lang="en-US" dirty="0">
                <a:hlinkClick r:id="rId2"/>
              </a:rPr>
              <a:t>https://www.mdek12.org/OP/Technology-Checklist-and-Forms</a:t>
            </a:r>
            <a:endParaRPr lang="en-US" dirty="0"/>
          </a:p>
          <a:p>
            <a:endParaRPr lang="en-US" dirty="0"/>
          </a:p>
        </p:txBody>
      </p:sp>
    </p:spTree>
    <p:extLst>
      <p:ext uri="{BB962C8B-B14F-4D97-AF65-F5344CB8AC3E}">
        <p14:creationId xmlns:p14="http://schemas.microsoft.com/office/powerpoint/2010/main" val="33650602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7F13FD-AA14-4E91-80F8-3D59FD1B15C8}"/>
              </a:ext>
            </a:extLst>
          </p:cNvPr>
          <p:cNvSpPr>
            <a:spLocks noGrp="1"/>
          </p:cNvSpPr>
          <p:nvPr>
            <p:ph type="title"/>
          </p:nvPr>
        </p:nvSpPr>
        <p:spPr>
          <a:xfrm>
            <a:off x="412618" y="251201"/>
            <a:ext cx="10605890" cy="380298"/>
          </a:xfrm>
        </p:spPr>
        <p:txBody>
          <a:bodyPr/>
          <a:lstStyle/>
          <a:p>
            <a:r>
              <a:rPr lang="en-US" dirty="0"/>
              <a:t>Technology Packet</a:t>
            </a:r>
          </a:p>
        </p:txBody>
      </p:sp>
      <p:sp>
        <p:nvSpPr>
          <p:cNvPr id="6" name="Content Placeholder 5">
            <a:extLst>
              <a:ext uri="{FF2B5EF4-FFF2-40B4-BE49-F238E27FC236}">
                <a16:creationId xmlns:a16="http://schemas.microsoft.com/office/drawing/2014/main" id="{82E225C6-CCEB-470A-9565-3726055B4462}"/>
              </a:ext>
            </a:extLst>
          </p:cNvPr>
          <p:cNvSpPr>
            <a:spLocks noGrp="1"/>
          </p:cNvSpPr>
          <p:nvPr>
            <p:ph idx="1"/>
          </p:nvPr>
        </p:nvSpPr>
        <p:spPr>
          <a:xfrm>
            <a:off x="838200" y="1134376"/>
            <a:ext cx="10515600" cy="4382814"/>
          </a:xfrm>
        </p:spPr>
        <p:txBody>
          <a:bodyPr vert="horz" lIns="91440" tIns="45720" rIns="91440" bIns="45720" rtlCol="0" anchor="t">
            <a:normAutofit/>
          </a:bodyPr>
          <a:lstStyle/>
          <a:p>
            <a:r>
              <a:rPr lang="en-US" sz="2400" b="1" dirty="0"/>
              <a:t>Required Documents</a:t>
            </a:r>
          </a:p>
          <a:p>
            <a:r>
              <a:rPr lang="en-US" sz="2400" dirty="0">
                <a:latin typeface="Arial"/>
                <a:cs typeface="Arial"/>
              </a:rPr>
              <a:t>Information Technology Plan required for ALL technology purchases</a:t>
            </a:r>
          </a:p>
          <a:p>
            <a:r>
              <a:rPr lang="en-US" sz="2400" dirty="0"/>
              <a:t>Technology Purchasing Request (TPR) </a:t>
            </a:r>
          </a:p>
          <a:p>
            <a:r>
              <a:rPr lang="en-US" sz="2400" dirty="0"/>
              <a:t>Project Description Form for complex projects and projects over $75,000</a:t>
            </a:r>
          </a:p>
          <a:p>
            <a:pPr lvl="1"/>
            <a:endParaRPr lang="en-US" dirty="0"/>
          </a:p>
          <a:p>
            <a:pPr lvl="1"/>
            <a:endParaRPr lang="en-US" dirty="0"/>
          </a:p>
          <a:p>
            <a:endParaRPr lang="en-US" sz="3200" dirty="0"/>
          </a:p>
          <a:p>
            <a:endParaRPr lang="en-US" sz="3600" dirty="0"/>
          </a:p>
        </p:txBody>
      </p:sp>
      <p:sp>
        <p:nvSpPr>
          <p:cNvPr id="2" name="Slide Number Placeholder 1">
            <a:extLst>
              <a:ext uri="{FF2B5EF4-FFF2-40B4-BE49-F238E27FC236}">
                <a16:creationId xmlns:a16="http://schemas.microsoft.com/office/drawing/2014/main" id="{66FC4579-4DD0-4201-926D-B7D093EE8E45}"/>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24DD3-0117-F947-8F74-C808912B5A2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946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6A76-1286-749F-0E90-811C80E0EBA6}"/>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003B71"/>
                </a:solidFill>
                <a:effectLst/>
                <a:uLnTx/>
                <a:uFillTx/>
                <a:latin typeface="Arial" panose="020B0604020202020204" pitchFamily="34" charset="0"/>
                <a:ea typeface="+mj-ea"/>
                <a:cs typeface="Arial" panose="020B0604020202020204" pitchFamily="34" charset="0"/>
              </a:rPr>
              <a:t>Technology Packet (cont.)</a:t>
            </a:r>
            <a:endParaRPr lang="en-US" dirty="0"/>
          </a:p>
        </p:txBody>
      </p:sp>
      <p:sp>
        <p:nvSpPr>
          <p:cNvPr id="3" name="Content Placeholder 2">
            <a:extLst>
              <a:ext uri="{FF2B5EF4-FFF2-40B4-BE49-F238E27FC236}">
                <a16:creationId xmlns:a16="http://schemas.microsoft.com/office/drawing/2014/main" id="{7E268C4C-D02D-FB89-42DE-F9AE03AAC543}"/>
              </a:ext>
            </a:extLst>
          </p:cNvPr>
          <p:cNvSpPr>
            <a:spLocks noGrp="1"/>
          </p:cNvSpPr>
          <p:nvPr>
            <p:ph idx="1"/>
          </p:nvPr>
        </p:nvSpPr>
        <p:spPr/>
        <p: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Additional Forms over $75,000</a:t>
            </a:r>
          </a:p>
          <a:p>
            <a:pPr marL="685800" marR="0" lvl="1"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Technology Business Case, for projects $1,000,000 and over</a:t>
            </a:r>
          </a:p>
          <a:p>
            <a:pPr marL="685800" marR="0" lvl="1"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Contract Provisions (CP-10E)</a:t>
            </a:r>
          </a:p>
          <a:p>
            <a:pPr marL="685800" marR="0" lvl="1"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Confidentiality Agreement</a:t>
            </a:r>
          </a:p>
          <a:p>
            <a:pPr marL="228600" marR="0" lvl="1"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ITS Required Forms, if applicable</a:t>
            </a:r>
          </a:p>
          <a:p>
            <a:endParaRPr lang="en-US" dirty="0"/>
          </a:p>
        </p:txBody>
      </p:sp>
    </p:spTree>
    <p:extLst>
      <p:ext uri="{BB962C8B-B14F-4D97-AF65-F5344CB8AC3E}">
        <p14:creationId xmlns:p14="http://schemas.microsoft.com/office/powerpoint/2010/main" val="33466808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7C49-8C05-BB9D-FAEC-7F392966AAE5}"/>
              </a:ext>
            </a:extLst>
          </p:cNvPr>
          <p:cNvSpPr>
            <a:spLocks noGrp="1"/>
          </p:cNvSpPr>
          <p:nvPr>
            <p:ph type="title"/>
          </p:nvPr>
        </p:nvSpPr>
        <p:spPr/>
        <p:txBody>
          <a:bodyPr/>
          <a:lstStyle/>
          <a:p>
            <a:r>
              <a:rPr lang="en-US" dirty="0"/>
              <a:t>Technology Timelines</a:t>
            </a:r>
          </a:p>
        </p:txBody>
      </p:sp>
      <p:pic>
        <p:nvPicPr>
          <p:cNvPr id="11" name="Content Placeholder 10">
            <a:extLst>
              <a:ext uri="{FF2B5EF4-FFF2-40B4-BE49-F238E27FC236}">
                <a16:creationId xmlns:a16="http://schemas.microsoft.com/office/drawing/2014/main" id="{54FB8308-5255-A058-DDA4-A4649890D7BE}"/>
              </a:ext>
            </a:extLst>
          </p:cNvPr>
          <p:cNvPicPr>
            <a:picLocks noGrp="1" noChangeAspect="1"/>
          </p:cNvPicPr>
          <p:nvPr>
            <p:ph idx="1"/>
          </p:nvPr>
        </p:nvPicPr>
        <p:blipFill>
          <a:blip r:embed="rId2"/>
          <a:stretch>
            <a:fillRect/>
          </a:stretch>
        </p:blipFill>
        <p:spPr>
          <a:xfrm>
            <a:off x="537882" y="860612"/>
            <a:ext cx="10691952" cy="5056094"/>
          </a:xfrm>
        </p:spPr>
      </p:pic>
    </p:spTree>
    <p:extLst>
      <p:ext uri="{BB962C8B-B14F-4D97-AF65-F5344CB8AC3E}">
        <p14:creationId xmlns:p14="http://schemas.microsoft.com/office/powerpoint/2010/main" val="32406476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EB8A-85EB-F339-EAD7-3DE751614533}"/>
              </a:ext>
            </a:extLst>
          </p:cNvPr>
          <p:cNvSpPr>
            <a:spLocks noGrp="1"/>
          </p:cNvSpPr>
          <p:nvPr>
            <p:ph type="title"/>
          </p:nvPr>
        </p:nvSpPr>
        <p:spPr/>
        <p:txBody>
          <a:bodyPr/>
          <a:lstStyle/>
          <a:p>
            <a:r>
              <a:rPr kumimoji="0" lang="en-US" sz="2200" b="1" i="0" u="none" strike="noStrike" kern="1200" cap="none" spc="0" normalizeH="0" baseline="0" noProof="0" dirty="0">
                <a:ln>
                  <a:noFill/>
                </a:ln>
                <a:solidFill>
                  <a:schemeClr val="accent6">
                    <a:lumMod val="50000"/>
                  </a:schemeClr>
                </a:solidFill>
                <a:effectLst/>
                <a:uLnTx/>
                <a:uFillTx/>
                <a:latin typeface="Arial"/>
                <a:ea typeface="+mj-ea"/>
                <a:cs typeface="Arial"/>
              </a:rPr>
              <a:t>Contract</a:t>
            </a:r>
            <a:r>
              <a:rPr kumimoji="0" lang="en-US" sz="3600" b="1" i="0" u="none" strike="noStrike" kern="1200" cap="none" spc="0" normalizeH="0" baseline="0" noProof="0" dirty="0">
                <a:ln>
                  <a:noFill/>
                </a:ln>
                <a:solidFill>
                  <a:schemeClr val="accent6">
                    <a:lumMod val="50000"/>
                  </a:schemeClr>
                </a:solidFill>
                <a:effectLst/>
                <a:uLnTx/>
                <a:uFillTx/>
                <a:latin typeface="Arial"/>
                <a:ea typeface="+mj-ea"/>
                <a:cs typeface="Arial"/>
              </a:rPr>
              <a:t> </a:t>
            </a:r>
            <a:r>
              <a:rPr kumimoji="0" lang="en-US" sz="2200" b="1" i="0" u="none" strike="noStrike" kern="1200" cap="none" spc="0" normalizeH="0" baseline="0" noProof="0" dirty="0">
                <a:ln>
                  <a:noFill/>
                </a:ln>
                <a:solidFill>
                  <a:schemeClr val="accent6">
                    <a:lumMod val="50000"/>
                  </a:schemeClr>
                </a:solidFill>
                <a:effectLst/>
                <a:uLnTx/>
                <a:uFillTx/>
                <a:latin typeface="Arial"/>
                <a:ea typeface="+mj-ea"/>
                <a:cs typeface="Arial"/>
              </a:rPr>
              <a:t>for Services Award</a:t>
            </a:r>
            <a:endParaRPr lang="en-US" dirty="0">
              <a:solidFill>
                <a:schemeClr val="accent6">
                  <a:lumMod val="50000"/>
                </a:schemeClr>
              </a:solidFill>
            </a:endParaRPr>
          </a:p>
        </p:txBody>
      </p:sp>
      <p:sp>
        <p:nvSpPr>
          <p:cNvPr id="3" name="Content Placeholder 2">
            <a:extLst>
              <a:ext uri="{FF2B5EF4-FFF2-40B4-BE49-F238E27FC236}">
                <a16:creationId xmlns:a16="http://schemas.microsoft.com/office/drawing/2014/main" id="{EEAD88DE-006A-5317-7606-9A3C36DCB044}"/>
              </a:ext>
            </a:extLst>
          </p:cNvPr>
          <p:cNvSpPr>
            <a:spLocks noGrp="1"/>
          </p:cNvSpPr>
          <p:nvPr>
            <p:ph idx="1"/>
          </p:nvPr>
        </p:nvSpPr>
        <p:spPr/>
        <p:txBody>
          <a:bodyPr/>
          <a:lstStyle/>
          <a:p>
            <a:pPr marL="0" marR="0" lvl="0" indent="0" algn="l" defTabSz="457200" rtl="0" eaLnBrk="1" fontAlgn="auto" latinLnBrk="0" hangingPunct="1">
              <a:lnSpc>
                <a:spcPct val="115000"/>
              </a:lnSpc>
              <a:spcBef>
                <a:spcPts val="0"/>
              </a:spcBef>
              <a:spcAft>
                <a:spcPts val="1600"/>
              </a:spcAft>
              <a:buClr>
                <a:srgbClr val="797979"/>
              </a:buClr>
              <a:buSzPct val="100000"/>
              <a:buFont typeface="Arial" charset="0"/>
              <a:buNone/>
              <a:tabLst>
                <a:tab pos="457200" algn="l"/>
              </a:tabLst>
              <a:defRPr/>
            </a:pPr>
            <a:r>
              <a:rPr kumimoji="0" lang="en-US" sz="28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Award</a:t>
            </a:r>
            <a:r>
              <a:rPr kumimoji="0" lang="en-US" sz="28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Arial"/>
              </a:rPr>
              <a:t> Process:</a:t>
            </a:r>
            <a:endParaRPr kumimoji="0" lang="en-US" sz="28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Arial"/>
              </a:rPr>
              <a:t>The MDE </a:t>
            </a:r>
            <a:r>
              <a:rPr kumimoji="0" lang="en-US" sz="28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sym typeface="Arial"/>
              </a:rPr>
              <a:t>submits a request </a:t>
            </a:r>
            <a:r>
              <a:rPr kumimoji="0" lang="en-US" sz="2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Arial"/>
              </a:rPr>
              <a:t>to ITS</a:t>
            </a:r>
          </a:p>
          <a:p>
            <a:pPr marL="457200" marR="0" lvl="0" indent="-4572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en-US" sz="2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Arial"/>
              </a:rPr>
              <a:t>ITS leads RFP process for advertisement, evaluation, and awarding of the </a:t>
            </a:r>
            <a:r>
              <a:rPr kumimoji="0" lang="en-US" sz="2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contract</a:t>
            </a:r>
            <a:r>
              <a:rPr kumimoji="0" lang="en-US" sz="2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Arial"/>
              </a:rPr>
              <a:t> </a:t>
            </a:r>
          </a:p>
          <a:p>
            <a:pPr marL="457200" marR="0" lvl="0" indent="-457200" algn="l"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Arial"/>
              </a:rPr>
              <a:t>A board item is developed for awards of $50,000 and over</a:t>
            </a:r>
            <a:endParaRPr kumimoji="0" lang="en-US" sz="2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A CP-1 is issued by ITS</a:t>
            </a:r>
          </a:p>
          <a:p>
            <a:pPr marL="457200" marR="0" lvl="0" indent="-457200" algn="l"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A PO shall be requested upon receipt of the signed contract</a:t>
            </a:r>
            <a:endParaRPr kumimoji="0" lang="en-US" sz="2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Arial"/>
            </a:endParaRPr>
          </a:p>
          <a:p>
            <a:endParaRPr lang="en-US" dirty="0"/>
          </a:p>
        </p:txBody>
      </p:sp>
    </p:spTree>
    <p:extLst>
      <p:ext uri="{BB962C8B-B14F-4D97-AF65-F5344CB8AC3E}">
        <p14:creationId xmlns:p14="http://schemas.microsoft.com/office/powerpoint/2010/main" val="21328955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F33134-F1F3-42F5-8636-A99253CD8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24DD3-0117-F947-8F74-C808912B5A2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620DC0B-48EA-4AFF-A691-36BC1F290495}"/>
              </a:ext>
            </a:extLst>
          </p:cNvPr>
          <p:cNvPicPr>
            <a:picLocks/>
          </p:cNvPicPr>
          <p:nvPr>
            <p:custDataLst>
              <p:tags r:id="rId2"/>
            </p:custDataLst>
          </p:nvPr>
        </p:nvPicPr>
        <p:blipFill>
          <a:blip r:embed="rId6"/>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19613015-B94C-46C6-B9BF-28A3B7D622F9}"/>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B5B5B"/>
                </a:solidFill>
                <a:effectLst/>
                <a:uLnTx/>
                <a:uFillTx/>
                <a:latin typeface="Calibri" panose="020F0502020204030204"/>
                <a:ea typeface="+mn-ea"/>
                <a:cs typeface="+mn-cs"/>
              </a:rPr>
              <a:t>Does the technology procurement analyst or the program office complete the Request for Quotes Form?</a:t>
            </a:r>
          </a:p>
        </p:txBody>
      </p:sp>
      <p:sp>
        <p:nvSpPr>
          <p:cNvPr id="8" name="Rectangle 7">
            <a:extLst>
              <a:ext uri="{FF2B5EF4-FFF2-40B4-BE49-F238E27FC236}">
                <a16:creationId xmlns:a16="http://schemas.microsoft.com/office/drawing/2014/main" id="{5DF5D4E6-D44D-40CD-A952-F9C4DE30F62F}"/>
              </a:ext>
            </a:extLst>
          </p:cNvPr>
          <p:cNvSpPr/>
          <p:nvPr>
            <p:custDataLst>
              <p:tags r:id="rId4"/>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B5B5B"/>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15801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7"/>
                                        </p:tgtEl>
                                      </p:cBhvr>
                                    </p:animEffect>
                                    <p:animScale>
                                      <p:cBhvr>
                                        <p:cTn id="7" dur="25"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7"/>
                                        </p:tgtEl>
                                      </p:cBhvr>
                                    </p:animEffect>
                                    <p:animScale>
                                      <p:cBhvr>
                                        <p:cTn id="12" dur="25"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7"/>
                                        </p:tgtEl>
                                      </p:cBhvr>
                                    </p:animEffect>
                                    <p:animScale>
                                      <p:cBhvr>
                                        <p:cTn id="17" dur="2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3CC626-7CC0-4CAF-BB82-ECF89AD3A6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24DD3-0117-F947-8F74-C808912B5A2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46CE4BC-A4EC-435B-BC86-E4725BF5B4AF}"/>
              </a:ext>
            </a:extLst>
          </p:cNvPr>
          <p:cNvPicPr>
            <a:picLocks/>
          </p:cNvPicPr>
          <p:nvPr>
            <p:custDataLst>
              <p:tags r:id="rId2"/>
            </p:custDataLst>
          </p:nvPr>
        </p:nvPicPr>
        <p:blipFill>
          <a:blip r:embed="rId7"/>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200EFDAF-4937-4B6B-B9F6-2650DE23FF5D}"/>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B5B5B"/>
                </a:solidFill>
                <a:effectLst/>
                <a:uLnTx/>
                <a:uFillTx/>
                <a:latin typeface="Calibri" panose="020F0502020204030204"/>
                <a:ea typeface="+mn-ea"/>
                <a:cs typeface="+mn-cs"/>
              </a:rPr>
              <a:t>Audience Q&amp;A Session</a:t>
            </a:r>
          </a:p>
        </p:txBody>
      </p:sp>
      <p:sp>
        <p:nvSpPr>
          <p:cNvPr id="8" name="Rectangle 7">
            <a:extLst>
              <a:ext uri="{FF2B5EF4-FFF2-40B4-BE49-F238E27FC236}">
                <a16:creationId xmlns:a16="http://schemas.microsoft.com/office/drawing/2014/main" id="{E30A4C90-DBB8-48E9-81AD-7BBC21B384E3}"/>
              </a:ext>
            </a:extLst>
          </p:cNvPr>
          <p:cNvSpPr/>
          <p:nvPr>
            <p:custDataLst>
              <p:tags r:id="rId4"/>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B5B5B"/>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0103193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5" name="Freeform: Shape 2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DEDAABC6-B32F-4F75-AE5B-EC07BC78FCCC}"/>
              </a:ext>
            </a:extLst>
          </p:cNvPr>
          <p:cNvSpPr txBox="1"/>
          <p:nvPr/>
        </p:nvSpPr>
        <p:spPr>
          <a:xfrm>
            <a:off x="1554078" y="1391138"/>
            <a:ext cx="9464430" cy="3087077"/>
          </a:xfrm>
          <a:prstGeom prst="rect">
            <a:avLst/>
          </a:prstGeom>
        </p:spPr>
        <p:txBody>
          <a:bodyPr vert="horz" wrap="square" lIns="91440" tIns="45720" rIns="91440" bIns="45720" rtlCol="0" anchor="ctr">
            <a:noAutofit/>
          </a:bodyPr>
          <a:lstStyle/>
          <a:p>
            <a:pPr algn="ctr" fontAlgn="base"/>
            <a:r>
              <a:rPr lang="en-US" sz="4800" b="1" dirty="0">
                <a:solidFill>
                  <a:srgbClr val="003B71"/>
                </a:solidFill>
                <a:latin typeface="Arial" panose="020B0604020202020204" pitchFamily="34" charset="0"/>
                <a:cs typeface="Arial" panose="020B0604020202020204" pitchFamily="34" charset="0"/>
              </a:rPr>
              <a:t>Documents from this presentation will be posted on the Office of Procurement’s “Training” webpage.</a:t>
            </a:r>
          </a:p>
        </p:txBody>
      </p:sp>
    </p:spTree>
    <p:extLst>
      <p:ext uri="{BB962C8B-B14F-4D97-AF65-F5344CB8AC3E}">
        <p14:creationId xmlns:p14="http://schemas.microsoft.com/office/powerpoint/2010/main" val="3034534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B68C-2DFD-4B91-9A7C-7B362C94EBEA}"/>
              </a:ext>
            </a:extLst>
          </p:cNvPr>
          <p:cNvSpPr>
            <a:spLocks noGrp="1"/>
          </p:cNvSpPr>
          <p:nvPr>
            <p:ph type="title"/>
          </p:nvPr>
        </p:nvSpPr>
        <p:spPr/>
        <p:txBody>
          <a:bodyPr/>
          <a:lstStyle/>
          <a:p>
            <a:r>
              <a:rPr lang="en-US" dirty="0"/>
              <a:t>Who are the Stakeholders? What are their responsibilities?</a:t>
            </a:r>
          </a:p>
        </p:txBody>
      </p:sp>
      <p:grpSp>
        <p:nvGrpSpPr>
          <p:cNvPr id="20" name="Group 19">
            <a:extLst>
              <a:ext uri="{FF2B5EF4-FFF2-40B4-BE49-F238E27FC236}">
                <a16:creationId xmlns:a16="http://schemas.microsoft.com/office/drawing/2014/main" id="{E80EB1D6-DAB0-46F3-9E45-1A4378E884A9}"/>
              </a:ext>
            </a:extLst>
          </p:cNvPr>
          <p:cNvGrpSpPr/>
          <p:nvPr/>
        </p:nvGrpSpPr>
        <p:grpSpPr>
          <a:xfrm>
            <a:off x="753534" y="765267"/>
            <a:ext cx="11353800" cy="5195693"/>
            <a:chOff x="838200" y="802898"/>
            <a:chExt cx="11353800" cy="5195693"/>
          </a:xfrm>
        </p:grpSpPr>
        <p:sp>
          <p:nvSpPr>
            <p:cNvPr id="21" name="Freeform: Shape 20">
              <a:extLst>
                <a:ext uri="{FF2B5EF4-FFF2-40B4-BE49-F238E27FC236}">
                  <a16:creationId xmlns:a16="http://schemas.microsoft.com/office/drawing/2014/main" id="{E6E73120-A24B-4705-B626-D89328DC62AF}"/>
                </a:ext>
              </a:extLst>
            </p:cNvPr>
            <p:cNvSpPr/>
            <p:nvPr/>
          </p:nvSpPr>
          <p:spPr>
            <a:xfrm>
              <a:off x="838200" y="4440647"/>
              <a:ext cx="11353800" cy="1557944"/>
            </a:xfrm>
            <a:custGeom>
              <a:avLst/>
              <a:gdLst>
                <a:gd name="connsiteX0" fmla="*/ 0 w 11353800"/>
                <a:gd name="connsiteY0" fmla="*/ 155794 h 1557944"/>
                <a:gd name="connsiteX1" fmla="*/ 155794 w 11353800"/>
                <a:gd name="connsiteY1" fmla="*/ 0 h 1557944"/>
                <a:gd name="connsiteX2" fmla="*/ 11198006 w 11353800"/>
                <a:gd name="connsiteY2" fmla="*/ 0 h 1557944"/>
                <a:gd name="connsiteX3" fmla="*/ 11353800 w 11353800"/>
                <a:gd name="connsiteY3" fmla="*/ 155794 h 1557944"/>
                <a:gd name="connsiteX4" fmla="*/ 11353800 w 11353800"/>
                <a:gd name="connsiteY4" fmla="*/ 1402150 h 1557944"/>
                <a:gd name="connsiteX5" fmla="*/ 11198006 w 11353800"/>
                <a:gd name="connsiteY5" fmla="*/ 1557944 h 1557944"/>
                <a:gd name="connsiteX6" fmla="*/ 155794 w 11353800"/>
                <a:gd name="connsiteY6" fmla="*/ 1557944 h 1557944"/>
                <a:gd name="connsiteX7" fmla="*/ 0 w 11353800"/>
                <a:gd name="connsiteY7" fmla="*/ 1402150 h 1557944"/>
                <a:gd name="connsiteX8" fmla="*/ 0 w 11353800"/>
                <a:gd name="connsiteY8" fmla="*/ 155794 h 155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1557944">
                  <a:moveTo>
                    <a:pt x="0" y="155794"/>
                  </a:moveTo>
                  <a:cubicBezTo>
                    <a:pt x="0" y="69751"/>
                    <a:pt x="69751" y="0"/>
                    <a:pt x="155794" y="0"/>
                  </a:cubicBezTo>
                  <a:lnTo>
                    <a:pt x="11198006" y="0"/>
                  </a:lnTo>
                  <a:cubicBezTo>
                    <a:pt x="11284049" y="0"/>
                    <a:pt x="11353800" y="69751"/>
                    <a:pt x="11353800" y="155794"/>
                  </a:cubicBezTo>
                  <a:lnTo>
                    <a:pt x="11353800" y="1402150"/>
                  </a:lnTo>
                  <a:cubicBezTo>
                    <a:pt x="11353800" y="1488193"/>
                    <a:pt x="11284049" y="1557944"/>
                    <a:pt x="11198006" y="1557944"/>
                  </a:cubicBezTo>
                  <a:lnTo>
                    <a:pt x="155794" y="1557944"/>
                  </a:lnTo>
                  <a:cubicBezTo>
                    <a:pt x="69751" y="1557944"/>
                    <a:pt x="0" y="1488193"/>
                    <a:pt x="0" y="1402150"/>
                  </a:cubicBezTo>
                  <a:lnTo>
                    <a:pt x="0" y="155794"/>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56032" tIns="256032" rIns="8203692" bIns="256032" numCol="1" spcCol="1270" anchor="ctr" anchorCtr="0">
              <a:noAutofit/>
            </a:bodyPr>
            <a:lstStyle/>
            <a:p>
              <a:pPr marL="0" lvl="0" indent="0" defTabSz="1600200">
                <a:lnSpc>
                  <a:spcPct val="90000"/>
                </a:lnSpc>
                <a:spcBef>
                  <a:spcPct val="0"/>
                </a:spcBef>
                <a:spcAft>
                  <a:spcPct val="35000"/>
                </a:spcAft>
                <a:buNone/>
              </a:pPr>
              <a:r>
                <a:rPr lang="en-US" sz="3200" kern="1200" dirty="0">
                  <a:solidFill>
                    <a:schemeClr val="tx1">
                      <a:lumMod val="65000"/>
                      <a:lumOff val="35000"/>
                    </a:schemeClr>
                  </a:solidFill>
                  <a:latin typeface="Arial" panose="020B0604020202020204" pitchFamily="34" charset="0"/>
                  <a:cs typeface="Arial" panose="020B0604020202020204" pitchFamily="34" charset="0"/>
                </a:rPr>
                <a:t>Internal Stakeholders</a:t>
              </a:r>
            </a:p>
            <a:p>
              <a:pPr marL="0" lvl="0" indent="0" defTabSz="1600200">
                <a:lnSpc>
                  <a:spcPct val="90000"/>
                </a:lnSpc>
                <a:spcBef>
                  <a:spcPct val="0"/>
                </a:spcBef>
                <a:spcAft>
                  <a:spcPct val="35000"/>
                </a:spcAft>
                <a:buNone/>
              </a:pPr>
              <a:r>
                <a:rPr lang="en-US" sz="3200" dirty="0">
                  <a:solidFill>
                    <a:schemeClr val="tx1">
                      <a:lumMod val="65000"/>
                      <a:lumOff val="35000"/>
                    </a:schemeClr>
                  </a:solidFill>
                  <a:latin typeface="Arial" panose="020B0604020202020204" pitchFamily="34" charset="0"/>
                  <a:cs typeface="Arial" panose="020B0604020202020204" pitchFamily="34" charset="0"/>
                </a:rPr>
                <a:t>(MDE)</a:t>
              </a:r>
              <a:endParaRPr lang="en-US" sz="3200" kern="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F7609D30-CA9D-42D1-B4CD-36651C13610A}"/>
                </a:ext>
              </a:extLst>
            </p:cNvPr>
            <p:cNvSpPr/>
            <p:nvPr/>
          </p:nvSpPr>
          <p:spPr>
            <a:xfrm>
              <a:off x="838200" y="2621772"/>
              <a:ext cx="11353800" cy="1557944"/>
            </a:xfrm>
            <a:custGeom>
              <a:avLst/>
              <a:gdLst>
                <a:gd name="connsiteX0" fmla="*/ 0 w 11353800"/>
                <a:gd name="connsiteY0" fmla="*/ 155794 h 1557944"/>
                <a:gd name="connsiteX1" fmla="*/ 155794 w 11353800"/>
                <a:gd name="connsiteY1" fmla="*/ 0 h 1557944"/>
                <a:gd name="connsiteX2" fmla="*/ 11198006 w 11353800"/>
                <a:gd name="connsiteY2" fmla="*/ 0 h 1557944"/>
                <a:gd name="connsiteX3" fmla="*/ 11353800 w 11353800"/>
                <a:gd name="connsiteY3" fmla="*/ 155794 h 1557944"/>
                <a:gd name="connsiteX4" fmla="*/ 11353800 w 11353800"/>
                <a:gd name="connsiteY4" fmla="*/ 1402150 h 1557944"/>
                <a:gd name="connsiteX5" fmla="*/ 11198006 w 11353800"/>
                <a:gd name="connsiteY5" fmla="*/ 1557944 h 1557944"/>
                <a:gd name="connsiteX6" fmla="*/ 155794 w 11353800"/>
                <a:gd name="connsiteY6" fmla="*/ 1557944 h 1557944"/>
                <a:gd name="connsiteX7" fmla="*/ 0 w 11353800"/>
                <a:gd name="connsiteY7" fmla="*/ 1402150 h 1557944"/>
                <a:gd name="connsiteX8" fmla="*/ 0 w 11353800"/>
                <a:gd name="connsiteY8" fmla="*/ 155794 h 155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1557944">
                  <a:moveTo>
                    <a:pt x="0" y="155794"/>
                  </a:moveTo>
                  <a:cubicBezTo>
                    <a:pt x="0" y="69751"/>
                    <a:pt x="69751" y="0"/>
                    <a:pt x="155794" y="0"/>
                  </a:cubicBezTo>
                  <a:lnTo>
                    <a:pt x="11198006" y="0"/>
                  </a:lnTo>
                  <a:cubicBezTo>
                    <a:pt x="11284049" y="0"/>
                    <a:pt x="11353800" y="69751"/>
                    <a:pt x="11353800" y="155794"/>
                  </a:cubicBezTo>
                  <a:lnTo>
                    <a:pt x="11353800" y="1402150"/>
                  </a:lnTo>
                  <a:cubicBezTo>
                    <a:pt x="11353800" y="1488193"/>
                    <a:pt x="11284049" y="1557944"/>
                    <a:pt x="11198006" y="1557944"/>
                  </a:cubicBezTo>
                  <a:lnTo>
                    <a:pt x="155794" y="1557944"/>
                  </a:lnTo>
                  <a:cubicBezTo>
                    <a:pt x="69751" y="1557944"/>
                    <a:pt x="0" y="1488193"/>
                    <a:pt x="0" y="1402150"/>
                  </a:cubicBezTo>
                  <a:lnTo>
                    <a:pt x="0" y="155794"/>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56032" tIns="256032" rIns="8203692" bIns="256032" numCol="1" spcCol="1270" anchor="ctr" anchorCtr="0">
              <a:noAutofit/>
            </a:bodyPr>
            <a:lstStyle/>
            <a:p>
              <a:pPr marL="0" lvl="0" indent="0" defTabSz="1600200">
                <a:lnSpc>
                  <a:spcPct val="90000"/>
                </a:lnSpc>
                <a:spcBef>
                  <a:spcPct val="0"/>
                </a:spcBef>
                <a:spcAft>
                  <a:spcPct val="35000"/>
                </a:spcAft>
                <a:buNone/>
              </a:pPr>
              <a:r>
                <a:rPr lang="en-US" sz="2400" kern="1200" dirty="0">
                  <a:solidFill>
                    <a:schemeClr val="tx1">
                      <a:lumMod val="65000"/>
                      <a:lumOff val="35000"/>
                    </a:schemeClr>
                  </a:solidFill>
                  <a:latin typeface="Arial" panose="020B0604020202020204" pitchFamily="34" charset="0"/>
                  <a:cs typeface="Arial" panose="020B0604020202020204" pitchFamily="34" charset="0"/>
                </a:rPr>
                <a:t>External Stakeholders</a:t>
              </a:r>
            </a:p>
            <a:p>
              <a:pPr marL="0" lvl="0" indent="0" defTabSz="1600200">
                <a:lnSpc>
                  <a:spcPct val="90000"/>
                </a:lnSpc>
                <a:spcBef>
                  <a:spcPct val="0"/>
                </a:spcBef>
                <a:spcAft>
                  <a:spcPct val="35000"/>
                </a:spcAft>
                <a:buNone/>
              </a:pPr>
              <a:r>
                <a:rPr lang="en-US" sz="2400" dirty="0">
                  <a:solidFill>
                    <a:schemeClr val="tx1">
                      <a:lumMod val="65000"/>
                      <a:lumOff val="35000"/>
                    </a:schemeClr>
                  </a:solidFill>
                  <a:latin typeface="Arial" panose="020B0604020202020204" pitchFamily="34" charset="0"/>
                  <a:cs typeface="Arial" panose="020B0604020202020204" pitchFamily="34" charset="0"/>
                </a:rPr>
                <a:t>(Oversight Entities)</a:t>
              </a:r>
              <a:r>
                <a:rPr lang="en-US" sz="3200" kern="1200" dirty="0">
                  <a:latin typeface="Arial" panose="020B0604020202020204" pitchFamily="34" charset="0"/>
                  <a:cs typeface="Arial" panose="020B0604020202020204" pitchFamily="34" charset="0"/>
                </a:rPr>
                <a:t> </a:t>
              </a:r>
            </a:p>
          </p:txBody>
        </p:sp>
        <p:sp>
          <p:nvSpPr>
            <p:cNvPr id="23" name="Freeform: Shape 22">
              <a:extLst>
                <a:ext uri="{FF2B5EF4-FFF2-40B4-BE49-F238E27FC236}">
                  <a16:creationId xmlns:a16="http://schemas.microsoft.com/office/drawing/2014/main" id="{76285765-CCAD-44BD-8AA1-CED54DDCAEC4}"/>
                </a:ext>
              </a:extLst>
            </p:cNvPr>
            <p:cNvSpPr/>
            <p:nvPr/>
          </p:nvSpPr>
          <p:spPr>
            <a:xfrm>
              <a:off x="838200" y="802898"/>
              <a:ext cx="11353800" cy="1557944"/>
            </a:xfrm>
            <a:custGeom>
              <a:avLst/>
              <a:gdLst>
                <a:gd name="connsiteX0" fmla="*/ 0 w 11353800"/>
                <a:gd name="connsiteY0" fmla="*/ 155794 h 1557944"/>
                <a:gd name="connsiteX1" fmla="*/ 155794 w 11353800"/>
                <a:gd name="connsiteY1" fmla="*/ 0 h 1557944"/>
                <a:gd name="connsiteX2" fmla="*/ 11198006 w 11353800"/>
                <a:gd name="connsiteY2" fmla="*/ 0 h 1557944"/>
                <a:gd name="connsiteX3" fmla="*/ 11353800 w 11353800"/>
                <a:gd name="connsiteY3" fmla="*/ 155794 h 1557944"/>
                <a:gd name="connsiteX4" fmla="*/ 11353800 w 11353800"/>
                <a:gd name="connsiteY4" fmla="*/ 1402150 h 1557944"/>
                <a:gd name="connsiteX5" fmla="*/ 11198006 w 11353800"/>
                <a:gd name="connsiteY5" fmla="*/ 1557944 h 1557944"/>
                <a:gd name="connsiteX6" fmla="*/ 155794 w 11353800"/>
                <a:gd name="connsiteY6" fmla="*/ 1557944 h 1557944"/>
                <a:gd name="connsiteX7" fmla="*/ 0 w 11353800"/>
                <a:gd name="connsiteY7" fmla="*/ 1402150 h 1557944"/>
                <a:gd name="connsiteX8" fmla="*/ 0 w 11353800"/>
                <a:gd name="connsiteY8" fmla="*/ 155794 h 155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1557944">
                  <a:moveTo>
                    <a:pt x="0" y="155794"/>
                  </a:moveTo>
                  <a:cubicBezTo>
                    <a:pt x="0" y="69751"/>
                    <a:pt x="69751" y="0"/>
                    <a:pt x="155794" y="0"/>
                  </a:cubicBezTo>
                  <a:lnTo>
                    <a:pt x="11198006" y="0"/>
                  </a:lnTo>
                  <a:cubicBezTo>
                    <a:pt x="11284049" y="0"/>
                    <a:pt x="11353800" y="69751"/>
                    <a:pt x="11353800" y="155794"/>
                  </a:cubicBezTo>
                  <a:lnTo>
                    <a:pt x="11353800" y="1402150"/>
                  </a:lnTo>
                  <a:cubicBezTo>
                    <a:pt x="11353800" y="1488193"/>
                    <a:pt x="11284049" y="1557944"/>
                    <a:pt x="11198006" y="1557944"/>
                  </a:cubicBezTo>
                  <a:lnTo>
                    <a:pt x="155794" y="1557944"/>
                  </a:lnTo>
                  <a:cubicBezTo>
                    <a:pt x="69751" y="1557944"/>
                    <a:pt x="0" y="1488193"/>
                    <a:pt x="0" y="1402150"/>
                  </a:cubicBezTo>
                  <a:lnTo>
                    <a:pt x="0" y="155794"/>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56032" tIns="256032" rIns="8203692" bIns="256032" numCol="1" spcCol="1270" anchor="ctr" anchorCtr="0">
              <a:noAutofit/>
            </a:bodyPr>
            <a:lstStyle/>
            <a:p>
              <a:pPr marL="0" lvl="0" indent="0" defTabSz="1600200">
                <a:lnSpc>
                  <a:spcPct val="90000"/>
                </a:lnSpc>
                <a:spcBef>
                  <a:spcPct val="0"/>
                </a:spcBef>
                <a:spcAft>
                  <a:spcPct val="35000"/>
                </a:spcAft>
                <a:buNone/>
              </a:pPr>
              <a:r>
                <a:rPr lang="en-US" sz="3200" kern="1200" dirty="0">
                  <a:solidFill>
                    <a:schemeClr val="tx1">
                      <a:lumMod val="65000"/>
                      <a:lumOff val="35000"/>
                    </a:schemeClr>
                  </a:solidFill>
                  <a:latin typeface="Arial" panose="020B0604020202020204" pitchFamily="34" charset="0"/>
                  <a:cs typeface="Arial" panose="020B0604020202020204" pitchFamily="34" charset="0"/>
                </a:rPr>
                <a:t>Procurement Opportunity</a:t>
              </a:r>
            </a:p>
          </p:txBody>
        </p:sp>
        <p:sp>
          <p:nvSpPr>
            <p:cNvPr id="24" name="Freeform: Shape 23">
              <a:extLst>
                <a:ext uri="{FF2B5EF4-FFF2-40B4-BE49-F238E27FC236}">
                  <a16:creationId xmlns:a16="http://schemas.microsoft.com/office/drawing/2014/main" id="{0171B15E-6A56-428B-AECF-128CC0ED8DD1}"/>
                </a:ext>
              </a:extLst>
            </p:cNvPr>
            <p:cNvSpPr/>
            <p:nvPr/>
          </p:nvSpPr>
          <p:spPr>
            <a:xfrm>
              <a:off x="3608025" y="1036845"/>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marL="0" lvl="0" indent="0" algn="ctr" defTabSz="8001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Grants</a:t>
              </a:r>
            </a:p>
          </p:txBody>
        </p:sp>
        <p:sp>
          <p:nvSpPr>
            <p:cNvPr id="26" name="Freeform: Shape 25">
              <a:extLst>
                <a:ext uri="{FF2B5EF4-FFF2-40B4-BE49-F238E27FC236}">
                  <a16:creationId xmlns:a16="http://schemas.microsoft.com/office/drawing/2014/main" id="{ADFB7E74-B797-497D-8ED1-21303346E385}"/>
                </a:ext>
              </a:extLst>
            </p:cNvPr>
            <p:cNvSpPr/>
            <p:nvPr/>
          </p:nvSpPr>
          <p:spPr>
            <a:xfrm>
              <a:off x="7957480" y="2788100"/>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172" tIns="99172" rIns="99172" bIns="99172" numCol="1" spcCol="1270" anchor="ctr" anchorCtr="0">
              <a:noAutofit/>
            </a:bodyPr>
            <a:lstStyle/>
            <a:p>
              <a:pPr marL="0" lvl="0" indent="0" algn="ctr" defTabSz="7112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Public Procurement Review Board </a:t>
              </a:r>
            </a:p>
            <a:p>
              <a:pPr marL="0" lvl="0" indent="0" algn="ctr" defTabSz="71120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$75k+ </a:t>
              </a:r>
            </a:p>
            <a:p>
              <a:pPr marL="0" lvl="0" indent="0" algn="ctr" defTabSz="71120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(DFA/OPSCR)</a:t>
              </a:r>
            </a:p>
            <a:p>
              <a:pPr marL="0" lvl="0" indent="0" algn="ctr" defTabSz="711200">
                <a:lnSpc>
                  <a:spcPct val="90000"/>
                </a:lnSpc>
                <a:spcBef>
                  <a:spcPct val="0"/>
                </a:spcBef>
                <a:spcAft>
                  <a:spcPct val="35000"/>
                </a:spcAft>
                <a:buNone/>
              </a:pPr>
              <a:endParaRPr lang="en-US" sz="1000" kern="1200" dirty="0"/>
            </a:p>
          </p:txBody>
        </p:sp>
        <p:sp>
          <p:nvSpPr>
            <p:cNvPr id="28" name="Freeform: Shape 27">
              <a:extLst>
                <a:ext uri="{FF2B5EF4-FFF2-40B4-BE49-F238E27FC236}">
                  <a16:creationId xmlns:a16="http://schemas.microsoft.com/office/drawing/2014/main" id="{84D7723E-5C54-4769-837F-4968B5091AB5}"/>
                </a:ext>
              </a:extLst>
            </p:cNvPr>
            <p:cNvSpPr/>
            <p:nvPr/>
          </p:nvSpPr>
          <p:spPr>
            <a:xfrm>
              <a:off x="10064739" y="4567576"/>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marL="285750" lvl="0" indent="-285750" defTabSz="800100">
                <a:lnSpc>
                  <a:spcPct val="90000"/>
                </a:lnSpc>
                <a:spcBef>
                  <a:spcPct val="0"/>
                </a:spcBef>
                <a:spcAft>
                  <a:spcPct val="3500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Program/Office</a:t>
              </a:r>
            </a:p>
            <a:p>
              <a:pPr marL="285750" lvl="0" indent="-285750" defTabSz="800100">
                <a:lnSpc>
                  <a:spcPct val="90000"/>
                </a:lnSpc>
                <a:spcBef>
                  <a:spcPct val="0"/>
                </a:spcBef>
                <a:spcAft>
                  <a:spcPct val="35000"/>
                </a:spcAft>
                <a:buFont typeface="Arial" panose="020B0604020202020204" pitchFamily="34" charset="0"/>
                <a:buChar char="•"/>
              </a:pPr>
              <a:r>
                <a:rPr lang="en-US" sz="1600" dirty="0">
                  <a:latin typeface="Arial" panose="020B0604020202020204" pitchFamily="34" charset="0"/>
                  <a:cs typeface="Arial" panose="020B0604020202020204" pitchFamily="34" charset="0"/>
                </a:rPr>
                <a:t>Procurement</a:t>
              </a:r>
            </a:p>
            <a:p>
              <a:pPr marL="285750" lvl="0" indent="-285750" defTabSz="800100">
                <a:lnSpc>
                  <a:spcPct val="90000"/>
                </a:lnSpc>
                <a:spcBef>
                  <a:spcPct val="0"/>
                </a:spcBef>
                <a:spcAft>
                  <a:spcPct val="3500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SBE - $50k+</a:t>
              </a:r>
            </a:p>
          </p:txBody>
        </p:sp>
        <p:sp>
          <p:nvSpPr>
            <p:cNvPr id="30" name="Freeform: Shape 29">
              <a:extLst>
                <a:ext uri="{FF2B5EF4-FFF2-40B4-BE49-F238E27FC236}">
                  <a16:creationId xmlns:a16="http://schemas.microsoft.com/office/drawing/2014/main" id="{13E4F676-E79F-46BA-BFA4-E6E04311EE08}"/>
                </a:ext>
              </a:extLst>
            </p:cNvPr>
            <p:cNvSpPr/>
            <p:nvPr/>
          </p:nvSpPr>
          <p:spPr>
            <a:xfrm>
              <a:off x="3697694" y="2776643"/>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marL="0" lvl="0" indent="0" algn="ctr" defTabSz="800100">
                <a:lnSpc>
                  <a:spcPct val="90000"/>
                </a:lnSpc>
                <a:spcBef>
                  <a:spcPct val="0"/>
                </a:spcBef>
                <a:spcAft>
                  <a:spcPct val="35000"/>
                </a:spcAft>
                <a:buNone/>
              </a:pPr>
              <a:r>
                <a:rPr lang="en-US" sz="2000" b="1" i="1" dirty="0">
                  <a:latin typeface="Arial" panose="020B0604020202020204" pitchFamily="34" charset="0"/>
                  <a:cs typeface="Arial" panose="020B0604020202020204" pitchFamily="34" charset="0"/>
                </a:rPr>
                <a:t>N/A</a:t>
              </a:r>
              <a:endParaRPr lang="en-US" sz="1050" b="1" i="1" dirty="0">
                <a:latin typeface="Arial" panose="020B0604020202020204" pitchFamily="34" charset="0"/>
                <a:cs typeface="Arial" panose="020B0604020202020204" pitchFamily="34" charset="0"/>
              </a:endParaRPr>
            </a:p>
          </p:txBody>
        </p:sp>
        <p:sp>
          <p:nvSpPr>
            <p:cNvPr id="32" name="Freeform: Shape 31">
              <a:extLst>
                <a:ext uri="{FF2B5EF4-FFF2-40B4-BE49-F238E27FC236}">
                  <a16:creationId xmlns:a16="http://schemas.microsoft.com/office/drawing/2014/main" id="{C5792F76-E922-417E-B8C8-CA179CC65C07}"/>
                </a:ext>
              </a:extLst>
            </p:cNvPr>
            <p:cNvSpPr/>
            <p:nvPr/>
          </p:nvSpPr>
          <p:spPr>
            <a:xfrm>
              <a:off x="3673877" y="4633427"/>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marL="285750" lvl="0" indent="-285750" defTabSz="800100">
                <a:lnSpc>
                  <a:spcPct val="90000"/>
                </a:lnSpc>
                <a:spcBef>
                  <a:spcPct val="0"/>
                </a:spcBef>
                <a:spcAft>
                  <a:spcPct val="3500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Program/Office</a:t>
              </a:r>
            </a:p>
            <a:p>
              <a:pPr marL="285750" lvl="0" indent="-285750" defTabSz="800100">
                <a:lnSpc>
                  <a:spcPct val="90000"/>
                </a:lnSpc>
                <a:spcBef>
                  <a:spcPct val="0"/>
                </a:spcBef>
                <a:spcAft>
                  <a:spcPct val="35000"/>
                </a:spcAft>
                <a:buFont typeface="Arial" panose="020B0604020202020204" pitchFamily="34" charset="0"/>
                <a:buChar char="•"/>
              </a:pPr>
              <a:r>
                <a:rPr lang="en-US" sz="1600" dirty="0">
                  <a:latin typeface="Arial" panose="020B0604020202020204" pitchFamily="34" charset="0"/>
                  <a:cs typeface="Arial" panose="020B0604020202020204" pitchFamily="34" charset="0"/>
                </a:rPr>
                <a:t>Procurement</a:t>
              </a:r>
            </a:p>
            <a:p>
              <a:pPr marL="285750" lvl="0" indent="-285750" defTabSz="800100">
                <a:lnSpc>
                  <a:spcPct val="90000"/>
                </a:lnSpc>
                <a:spcBef>
                  <a:spcPct val="0"/>
                </a:spcBef>
                <a:spcAft>
                  <a:spcPct val="35000"/>
                </a:spcAft>
                <a:buFont typeface="Arial" panose="020B0604020202020204" pitchFamily="34" charset="0"/>
                <a:buChar char="•"/>
              </a:pPr>
              <a:r>
                <a:rPr lang="en-US" sz="1600" dirty="0">
                  <a:latin typeface="Arial" panose="020B0604020202020204" pitchFamily="34" charset="0"/>
                  <a:cs typeface="Arial" panose="020B0604020202020204" pitchFamily="34" charset="0"/>
                </a:rPr>
                <a:t>Grants Mgmt</a:t>
              </a:r>
            </a:p>
            <a:p>
              <a:pPr marL="285750" lvl="0" indent="-285750" defTabSz="800100">
                <a:lnSpc>
                  <a:spcPct val="90000"/>
                </a:lnSpc>
                <a:spcBef>
                  <a:spcPct val="0"/>
                </a:spcBef>
                <a:spcAft>
                  <a:spcPct val="3500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SBE - $50k+</a:t>
              </a:r>
            </a:p>
          </p:txBody>
        </p:sp>
        <p:sp>
          <p:nvSpPr>
            <p:cNvPr id="34" name="Freeform: Shape 33">
              <a:extLst>
                <a:ext uri="{FF2B5EF4-FFF2-40B4-BE49-F238E27FC236}">
                  <a16:creationId xmlns:a16="http://schemas.microsoft.com/office/drawing/2014/main" id="{0D51F839-F405-4409-90B8-3CF49F78814F}"/>
                </a:ext>
              </a:extLst>
            </p:cNvPr>
            <p:cNvSpPr/>
            <p:nvPr/>
          </p:nvSpPr>
          <p:spPr>
            <a:xfrm>
              <a:off x="10062384" y="2788100"/>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algn="ctr" defTabSz="7112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Public Procurement Review Board</a:t>
              </a:r>
              <a:r>
                <a:rPr lang="en-US" sz="1400" b="1" dirty="0">
                  <a:latin typeface="Arial" panose="020B0604020202020204" pitchFamily="34" charset="0"/>
                  <a:cs typeface="Arial" panose="020B0604020202020204" pitchFamily="34" charset="0"/>
                </a:rPr>
                <a:t> </a:t>
              </a:r>
            </a:p>
            <a:p>
              <a:pPr algn="ctr" defTabSz="711200">
                <a:lnSpc>
                  <a:spcPct val="90000"/>
                </a:lnSpc>
                <a:spcBef>
                  <a:spcPct val="0"/>
                </a:spcBef>
                <a:spcAft>
                  <a:spcPct val="35000"/>
                </a:spcAft>
              </a:pPr>
              <a:r>
                <a:rPr lang="en-US" sz="1200" b="1" i="1" kern="1200" dirty="0">
                  <a:latin typeface="Arial" panose="020B0604020202020204" pitchFamily="34" charset="0"/>
                  <a:cs typeface="Arial" panose="020B0604020202020204" pitchFamily="34" charset="0"/>
                </a:rPr>
                <a:t>$75k+</a:t>
              </a:r>
            </a:p>
            <a:p>
              <a:pPr marL="0" lvl="0" indent="0" algn="ctr" defTabSz="711200">
                <a:lnSpc>
                  <a:spcPct val="90000"/>
                </a:lnSpc>
                <a:spcBef>
                  <a:spcPct val="0"/>
                </a:spcBef>
                <a:spcAft>
                  <a:spcPct val="35000"/>
                </a:spcAft>
                <a:buNone/>
              </a:pPr>
              <a:r>
                <a:rPr lang="en-US" sz="1100" b="1" i="1" dirty="0">
                  <a:solidFill>
                    <a:schemeClr val="bg1"/>
                  </a:solidFill>
                  <a:latin typeface="Arial" panose="020B0604020202020204" pitchFamily="34" charset="0"/>
                  <a:cs typeface="Arial" panose="020B0604020202020204" pitchFamily="34" charset="0"/>
                </a:rPr>
                <a:t>(</a:t>
              </a:r>
              <a:r>
                <a:rPr lang="en-US" sz="1100" b="1" i="1" kern="1200" dirty="0">
                  <a:latin typeface="Arial" panose="020B0604020202020204" pitchFamily="34" charset="0"/>
                  <a:cs typeface="Arial" panose="020B0604020202020204" pitchFamily="34" charset="0"/>
                </a:rPr>
                <a:t>DFA/OPTFM)</a:t>
              </a:r>
            </a:p>
          </p:txBody>
        </p:sp>
      </p:grpSp>
      <p:sp>
        <p:nvSpPr>
          <p:cNvPr id="35" name="Freeform: Shape 34">
            <a:extLst>
              <a:ext uri="{FF2B5EF4-FFF2-40B4-BE49-F238E27FC236}">
                <a16:creationId xmlns:a16="http://schemas.microsoft.com/office/drawing/2014/main" id="{2165FC0A-7CF0-469D-A331-88DA828940AB}"/>
              </a:ext>
            </a:extLst>
          </p:cNvPr>
          <p:cNvSpPr/>
          <p:nvPr/>
        </p:nvSpPr>
        <p:spPr>
          <a:xfrm>
            <a:off x="7768813" y="1001479"/>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marL="0" lvl="0" indent="0" algn="ctr" defTabSz="8001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Services</a:t>
            </a:r>
          </a:p>
        </p:txBody>
      </p:sp>
      <p:sp>
        <p:nvSpPr>
          <p:cNvPr id="36" name="Freeform: Shape 35">
            <a:extLst>
              <a:ext uri="{FF2B5EF4-FFF2-40B4-BE49-F238E27FC236}">
                <a16:creationId xmlns:a16="http://schemas.microsoft.com/office/drawing/2014/main" id="{9057DBF9-C20B-4D8D-B11B-ADFA03443387}"/>
              </a:ext>
            </a:extLst>
          </p:cNvPr>
          <p:cNvSpPr/>
          <p:nvPr/>
        </p:nvSpPr>
        <p:spPr>
          <a:xfrm>
            <a:off x="9934887" y="999215"/>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marL="0" lvl="0" indent="0" algn="ctr" defTabSz="8001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Commodities</a:t>
            </a:r>
          </a:p>
        </p:txBody>
      </p:sp>
      <p:sp>
        <p:nvSpPr>
          <p:cNvPr id="37" name="Freeform: Shape 36">
            <a:extLst>
              <a:ext uri="{FF2B5EF4-FFF2-40B4-BE49-F238E27FC236}">
                <a16:creationId xmlns:a16="http://schemas.microsoft.com/office/drawing/2014/main" id="{01767BD8-5CBF-4D8B-A678-202FB15C5AD0}"/>
              </a:ext>
            </a:extLst>
          </p:cNvPr>
          <p:cNvSpPr/>
          <p:nvPr/>
        </p:nvSpPr>
        <p:spPr>
          <a:xfrm>
            <a:off x="7771183" y="4596338"/>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marL="285750" lvl="0" indent="-285750" defTabSz="800100">
              <a:lnSpc>
                <a:spcPct val="90000"/>
              </a:lnSpc>
              <a:spcBef>
                <a:spcPct val="0"/>
              </a:spcBef>
              <a:spcAft>
                <a:spcPct val="3500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Program/Office</a:t>
            </a:r>
          </a:p>
          <a:p>
            <a:pPr marL="285750" lvl="0" indent="-285750" defTabSz="800100">
              <a:lnSpc>
                <a:spcPct val="90000"/>
              </a:lnSpc>
              <a:spcBef>
                <a:spcPct val="0"/>
              </a:spcBef>
              <a:spcAft>
                <a:spcPct val="35000"/>
              </a:spcAft>
              <a:buFont typeface="Arial" panose="020B0604020202020204" pitchFamily="34" charset="0"/>
              <a:buChar char="•"/>
            </a:pPr>
            <a:r>
              <a:rPr lang="en-US" sz="1600" dirty="0">
                <a:latin typeface="Arial" panose="020B0604020202020204" pitchFamily="34" charset="0"/>
                <a:cs typeface="Arial" panose="020B0604020202020204" pitchFamily="34" charset="0"/>
              </a:rPr>
              <a:t>Procurement</a:t>
            </a:r>
          </a:p>
          <a:p>
            <a:pPr marL="285750" lvl="0" indent="-285750" defTabSz="800100">
              <a:lnSpc>
                <a:spcPct val="90000"/>
              </a:lnSpc>
              <a:spcBef>
                <a:spcPct val="0"/>
              </a:spcBef>
              <a:spcAft>
                <a:spcPct val="3500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SBE - $50k+</a:t>
            </a:r>
          </a:p>
        </p:txBody>
      </p:sp>
      <p:sp>
        <p:nvSpPr>
          <p:cNvPr id="38" name="Freeform: Shape 37">
            <a:extLst>
              <a:ext uri="{FF2B5EF4-FFF2-40B4-BE49-F238E27FC236}">
                <a16:creationId xmlns:a16="http://schemas.microsoft.com/office/drawing/2014/main" id="{0D4E2B2C-0BCB-42AF-849D-F6D1F3AD9F1C}"/>
              </a:ext>
            </a:extLst>
          </p:cNvPr>
          <p:cNvSpPr/>
          <p:nvPr/>
        </p:nvSpPr>
        <p:spPr>
          <a:xfrm>
            <a:off x="5626185" y="999214"/>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marL="0" lvl="0" indent="0" algn="ctr" defTabSz="8001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Technology</a:t>
            </a:r>
          </a:p>
        </p:txBody>
      </p:sp>
      <p:sp>
        <p:nvSpPr>
          <p:cNvPr id="39" name="Freeform: Shape 38">
            <a:extLst>
              <a:ext uri="{FF2B5EF4-FFF2-40B4-BE49-F238E27FC236}">
                <a16:creationId xmlns:a16="http://schemas.microsoft.com/office/drawing/2014/main" id="{E67BDE3D-7E01-4AED-A39F-34FA68C3B235}"/>
              </a:ext>
            </a:extLst>
          </p:cNvPr>
          <p:cNvSpPr/>
          <p:nvPr/>
        </p:nvSpPr>
        <p:spPr>
          <a:xfrm>
            <a:off x="5717932" y="2739012"/>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marL="0" lvl="0" indent="0" algn="ctr" defTabSz="8001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Information Technology </a:t>
            </a:r>
            <a:r>
              <a:rPr lang="en-US" sz="1200" b="1" dirty="0">
                <a:latin typeface="Arial" panose="020B0604020202020204" pitchFamily="34" charset="0"/>
                <a:cs typeface="Arial" panose="020B0604020202020204" pitchFamily="34" charset="0"/>
              </a:rPr>
              <a:t>Services </a:t>
            </a:r>
            <a:r>
              <a:rPr lang="en-US" sz="1200" b="1" kern="1200" dirty="0">
                <a:latin typeface="Arial" panose="020B0604020202020204" pitchFamily="34" charset="0"/>
                <a:cs typeface="Arial" panose="020B0604020202020204" pitchFamily="34" charset="0"/>
              </a:rPr>
              <a:t>Board</a:t>
            </a:r>
          </a:p>
          <a:p>
            <a:pPr marL="0" lvl="0" indent="0" algn="ctr" defTabSz="800100">
              <a:lnSpc>
                <a:spcPct val="90000"/>
              </a:lnSpc>
              <a:spcBef>
                <a:spcPct val="0"/>
              </a:spcBef>
              <a:spcAft>
                <a:spcPct val="35000"/>
              </a:spcAft>
              <a:buNone/>
            </a:pPr>
            <a:r>
              <a:rPr lang="en-US" sz="1400" b="1" dirty="0">
                <a:latin typeface="Arial" panose="020B0604020202020204" pitchFamily="34" charset="0"/>
                <a:cs typeface="Arial" panose="020B0604020202020204" pitchFamily="34" charset="0"/>
              </a:rPr>
              <a:t>$1m+</a:t>
            </a:r>
          </a:p>
          <a:p>
            <a:pPr marL="0" lvl="0" indent="0" algn="ctr" defTabSz="800100">
              <a:lnSpc>
                <a:spcPct val="90000"/>
              </a:lnSpc>
              <a:spcBef>
                <a:spcPct val="0"/>
              </a:spcBef>
              <a:spcAft>
                <a:spcPct val="35000"/>
              </a:spcAft>
              <a:buNone/>
            </a:pPr>
            <a:r>
              <a:rPr lang="en-US" sz="1100" dirty="0">
                <a:latin typeface="Arial" panose="020B0604020202020204" pitchFamily="34" charset="0"/>
                <a:cs typeface="Arial" panose="020B0604020202020204" pitchFamily="34" charset="0"/>
              </a:rPr>
              <a:t>(tech services &amp; commodities)</a:t>
            </a:r>
          </a:p>
          <a:p>
            <a:pPr marL="0" lvl="0" indent="0" algn="ctr" defTabSz="800100">
              <a:lnSpc>
                <a:spcPct val="90000"/>
              </a:lnSpc>
              <a:spcBef>
                <a:spcPct val="0"/>
              </a:spcBef>
              <a:spcAft>
                <a:spcPct val="35000"/>
              </a:spcAft>
              <a:buNone/>
            </a:pPr>
            <a:r>
              <a:rPr lang="en-US" sz="1100" dirty="0">
                <a:latin typeface="Arial" panose="020B0604020202020204" pitchFamily="34" charset="0"/>
                <a:cs typeface="Arial" panose="020B0604020202020204" pitchFamily="34" charset="0"/>
              </a:rPr>
              <a:t>(50k+ ITS Staff Only)</a:t>
            </a:r>
            <a:endParaRPr lang="en-US" sz="1100" kern="1200" dirty="0">
              <a:latin typeface="Arial" panose="020B0604020202020204" pitchFamily="34" charset="0"/>
              <a:cs typeface="Arial" panose="020B0604020202020204" pitchFamily="34" charset="0"/>
            </a:endParaRPr>
          </a:p>
        </p:txBody>
      </p:sp>
      <p:sp>
        <p:nvSpPr>
          <p:cNvPr id="40" name="Freeform: Shape 39">
            <a:extLst>
              <a:ext uri="{FF2B5EF4-FFF2-40B4-BE49-F238E27FC236}">
                <a16:creationId xmlns:a16="http://schemas.microsoft.com/office/drawing/2014/main" id="{8AF88A77-8541-4238-BB91-67997CEA5C1F}"/>
              </a:ext>
            </a:extLst>
          </p:cNvPr>
          <p:cNvSpPr/>
          <p:nvPr/>
        </p:nvSpPr>
        <p:spPr>
          <a:xfrm>
            <a:off x="5717932" y="4596393"/>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marL="285750" lvl="0" indent="-285750" defTabSz="800100">
              <a:lnSpc>
                <a:spcPct val="90000"/>
              </a:lnSpc>
              <a:spcBef>
                <a:spcPct val="0"/>
              </a:spcBef>
              <a:spcAft>
                <a:spcPct val="3500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Program</a:t>
            </a:r>
            <a:r>
              <a:rPr lang="en-US" sz="1800" kern="1200" dirty="0"/>
              <a:t>/Office</a:t>
            </a:r>
          </a:p>
          <a:p>
            <a:pPr marL="285750" lvl="0" indent="-285750" defTabSz="800100">
              <a:lnSpc>
                <a:spcPct val="90000"/>
              </a:lnSpc>
              <a:spcBef>
                <a:spcPct val="0"/>
              </a:spcBef>
              <a:spcAft>
                <a:spcPct val="35000"/>
              </a:spcAft>
              <a:buFont typeface="Arial" panose="020B0604020202020204" pitchFamily="34" charset="0"/>
              <a:buChar char="•"/>
            </a:pPr>
            <a:r>
              <a:rPr lang="en-US" dirty="0"/>
              <a:t>OTSS</a:t>
            </a:r>
          </a:p>
          <a:p>
            <a:pPr marL="285750" lvl="0" indent="-285750" defTabSz="800100">
              <a:lnSpc>
                <a:spcPct val="90000"/>
              </a:lnSpc>
              <a:spcBef>
                <a:spcPct val="0"/>
              </a:spcBef>
              <a:spcAft>
                <a:spcPct val="35000"/>
              </a:spcAft>
              <a:buFont typeface="Arial" panose="020B0604020202020204" pitchFamily="34" charset="0"/>
              <a:buChar char="•"/>
            </a:pPr>
            <a:r>
              <a:rPr lang="en-US" dirty="0"/>
              <a:t>Procurement</a:t>
            </a:r>
          </a:p>
          <a:p>
            <a:pPr marL="285750" lvl="0" indent="-285750" defTabSz="800100">
              <a:lnSpc>
                <a:spcPct val="90000"/>
              </a:lnSpc>
              <a:spcBef>
                <a:spcPct val="0"/>
              </a:spcBef>
              <a:spcAft>
                <a:spcPct val="35000"/>
              </a:spcAft>
              <a:buFont typeface="Arial" panose="020B0604020202020204" pitchFamily="34" charset="0"/>
              <a:buChar char="•"/>
            </a:pPr>
            <a:r>
              <a:rPr lang="en-US" sz="1800" kern="1200" dirty="0"/>
              <a:t>SBE - $50k+</a:t>
            </a:r>
          </a:p>
        </p:txBody>
      </p:sp>
    </p:spTree>
    <p:extLst>
      <p:ext uri="{BB962C8B-B14F-4D97-AF65-F5344CB8AC3E}">
        <p14:creationId xmlns:p14="http://schemas.microsoft.com/office/powerpoint/2010/main" val="405862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3A50-AD5E-BC7E-AF6B-178882B8CC25}"/>
              </a:ext>
            </a:extLst>
          </p:cNvPr>
          <p:cNvSpPr>
            <a:spLocks noGrp="1"/>
          </p:cNvSpPr>
          <p:nvPr>
            <p:ph type="title"/>
          </p:nvPr>
        </p:nvSpPr>
        <p:spPr/>
        <p:txBody>
          <a:bodyPr/>
          <a:lstStyle/>
          <a:p>
            <a:r>
              <a:rPr lang="en-US" dirty="0"/>
              <a:t>Procurement of Awards</a:t>
            </a:r>
          </a:p>
        </p:txBody>
      </p:sp>
      <p:sp>
        <p:nvSpPr>
          <p:cNvPr id="3" name="Content Placeholder 2">
            <a:extLst>
              <a:ext uri="{FF2B5EF4-FFF2-40B4-BE49-F238E27FC236}">
                <a16:creationId xmlns:a16="http://schemas.microsoft.com/office/drawing/2014/main" id="{1604300D-2E3D-ACC8-EB91-5F802845F432}"/>
              </a:ext>
            </a:extLst>
          </p:cNvPr>
          <p:cNvSpPr>
            <a:spLocks noGrp="1"/>
          </p:cNvSpPr>
          <p:nvPr>
            <p:ph idx="1"/>
          </p:nvPr>
        </p:nvSpPr>
        <p:spPr/>
        <p:txBody>
          <a:bodyPr>
            <a:normAutofit/>
          </a:bodyPr>
          <a:lstStyle/>
          <a:p>
            <a:r>
              <a:rPr lang="en-US" sz="5400" dirty="0"/>
              <a:t>Program offices should seek a consultation </a:t>
            </a:r>
            <a:r>
              <a:rPr lang="en-US" sz="5400" b="1" dirty="0"/>
              <a:t>PRIOR</a:t>
            </a:r>
            <a:r>
              <a:rPr lang="en-US" sz="5400" dirty="0"/>
              <a:t> to beginning </a:t>
            </a:r>
            <a:r>
              <a:rPr lang="en-US" sz="5400" b="1" dirty="0"/>
              <a:t>ANY</a:t>
            </a:r>
            <a:r>
              <a:rPr lang="en-US" sz="5400" dirty="0"/>
              <a:t> solicitation process to procure services or products. </a:t>
            </a:r>
          </a:p>
        </p:txBody>
      </p:sp>
    </p:spTree>
    <p:extLst>
      <p:ext uri="{BB962C8B-B14F-4D97-AF65-F5344CB8AC3E}">
        <p14:creationId xmlns:p14="http://schemas.microsoft.com/office/powerpoint/2010/main" val="4261826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9625B1-174F-1E43-B405-EDA230B27C81}"/>
              </a:ext>
            </a:extLst>
          </p:cNvPr>
          <p:cNvSpPr>
            <a:spLocks noGrp="1"/>
          </p:cNvSpPr>
          <p:nvPr>
            <p:ph type="ctrTitle"/>
          </p:nvPr>
        </p:nvSpPr>
        <p:spPr>
          <a:xfrm>
            <a:off x="838200" y="835572"/>
            <a:ext cx="10514744" cy="2119305"/>
          </a:xfrm>
        </p:spPr>
        <p:txBody>
          <a:bodyPr>
            <a:normAutofit/>
          </a:bodyPr>
          <a:lstStyle/>
          <a:p>
            <a:r>
              <a:rPr lang="en-US" dirty="0">
                <a:latin typeface="Arial"/>
                <a:cs typeface="Arial"/>
              </a:rPr>
              <a:t>Part 1: </a:t>
            </a:r>
            <a:br>
              <a:rPr lang="en-US" dirty="0"/>
            </a:br>
            <a:r>
              <a:rPr lang="en-US" sz="4800" dirty="0">
                <a:latin typeface="Arial"/>
                <a:cs typeface="Arial"/>
              </a:rPr>
              <a:t>Grants</a:t>
            </a:r>
          </a:p>
        </p:txBody>
      </p:sp>
      <p:sp>
        <p:nvSpPr>
          <p:cNvPr id="5" name="Text Placeholder 4">
            <a:extLst>
              <a:ext uri="{FF2B5EF4-FFF2-40B4-BE49-F238E27FC236}">
                <a16:creationId xmlns:a16="http://schemas.microsoft.com/office/drawing/2014/main" id="{4EB54D5A-9EB6-4CE6-9750-52C11C62ABE4}"/>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6328144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3.1.2927"/>
  <p:tag name="SLIDO_PRESENTATION_ID" val="00000000-0000-0000-0000-000000000000"/>
  <p:tag name="SLIDO_EVENT_UUID" val="a0353fd4-3619-444f-8370-e759af65e0bc"/>
  <p:tag name="SLIDO_EVENT_SECTION_UUID" val="fd0c65fb-73f7-4cba-abea-fa4496815c82"/>
</p:tagLst>
</file>

<file path=ppt/tags/tag10.xml><?xml version="1.0" encoding="utf-8"?>
<p:tagLst xmlns:a="http://schemas.openxmlformats.org/drawingml/2006/main" xmlns:r="http://schemas.openxmlformats.org/officeDocument/2006/relationships" xmlns:p="http://schemas.openxmlformats.org/presentationml/2006/main">
  <p:tag name="SLIDO_METADATA" val="eyJUaW1lc3RhbXAiOjE2NTU1MDM1NDV9"/>
  <p:tag name="SLIDO_TYPE" val="SlidoQA"/>
</p:tagLst>
</file>

<file path=ppt/tags/tag1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12.xml><?xml version="1.0" encoding="utf-8"?>
<p:tagLst xmlns:a="http://schemas.openxmlformats.org/drawingml/2006/main" xmlns:r="http://schemas.openxmlformats.org/officeDocument/2006/relationships" xmlns:p="http://schemas.openxmlformats.org/presentationml/2006/main">
  <p:tag name="SLIDO_ELEMENT" val="title"/>
</p:tagLst>
</file>

<file path=ppt/tags/tag13.xml><?xml version="1.0" encoding="utf-8"?>
<p:tagLst xmlns:a="http://schemas.openxmlformats.org/drawingml/2006/main" xmlns:r="http://schemas.openxmlformats.org/officeDocument/2006/relationships" xmlns:p="http://schemas.openxmlformats.org/presentationml/2006/main">
  <p:tag name="SLIDO_ELEMENT" val="footer"/>
</p:tagLst>
</file>

<file path=ppt/tags/tag14.xml><?xml version="1.0" encoding="utf-8"?>
<p:tagLst xmlns:a="http://schemas.openxmlformats.org/drawingml/2006/main" xmlns:r="http://schemas.openxmlformats.org/officeDocument/2006/relationships" xmlns:p="http://schemas.openxmlformats.org/presentationml/2006/main">
  <p:tag name="SLIDO_METADATA" val="eyJUaW1lc3RhbXAiOjE2NTU1MDM1MjB9"/>
  <p:tag name="SLIDO_TYPE" val="SlidoQA"/>
</p:tagLst>
</file>

<file path=ppt/tags/tag1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16.xml><?xml version="1.0" encoding="utf-8"?>
<p:tagLst xmlns:a="http://schemas.openxmlformats.org/drawingml/2006/main" xmlns:r="http://schemas.openxmlformats.org/officeDocument/2006/relationships" xmlns:p="http://schemas.openxmlformats.org/presentationml/2006/main">
  <p:tag name="SLIDO_ELEMENT" val="title"/>
</p:tagLst>
</file>

<file path=ppt/tags/tag17.xml><?xml version="1.0" encoding="utf-8"?>
<p:tagLst xmlns:a="http://schemas.openxmlformats.org/drawingml/2006/main" xmlns:r="http://schemas.openxmlformats.org/officeDocument/2006/relationships" xmlns:p="http://schemas.openxmlformats.org/presentationml/2006/main">
  <p:tag name="SLIDO_ELEMENT" val="footer"/>
</p:tagLst>
</file>

<file path=ppt/tags/tag18.xml><?xml version="1.0" encoding="utf-8"?>
<p:tagLst xmlns:a="http://schemas.openxmlformats.org/drawingml/2006/main" xmlns:r="http://schemas.openxmlformats.org/officeDocument/2006/relationships" xmlns:p="http://schemas.openxmlformats.org/presentationml/2006/main">
  <p:tag name="SLIDO_METADATA" val="eyJUaW1lc3RhbXAiOjE2NTY0MjA4MDN9"/>
  <p:tag name="SLIDO_TYPE" val="SlidoPoll"/>
  <p:tag name="SLIDO_POLL_UUID" val="ed49ecc1-f13e-4588-8c38-4e0d011a9fb9"/>
  <p:tag name="SLIDO_POLL_QUESTION_UUID" val="9734b8e7-c731-4be7-b914-8fd7b88c578a"/>
  <p:tag name="SLIDO_TIMELINE" val="W3sicG9sbFF1ZXN0aW9uVXVpZCI6Ijk3MzRiOGU3LWM3MzEtNGJlNy1iOTE0LThmZDdiODhjNTc4YSIsInNob3dSZXN1bHRzIjpmYWxzZSwic2hvd0NvcnJlY3RBbnN3ZXJzIjpmYWxzZSwidm90aW5nTG9ja2VkIjpmYWxzZX0seyJwb2xsUXVlc3Rpb25VdWlkIjoiOTczNGI4ZTctYzczMS00YmU3LWI5MTQtOGZkN2I4OGM1NzhhIiwic2hvd1Jlc3VsdHMiOnRydWUsInNob3dDb3JyZWN0QW5zd2VycyI6ZmFsc2UsInZvdGluZ0xvY2tlZCI6dHJ1ZX0seyJwb2xsUXVlc3Rpb25VdWlkIjoiOTczNGI4ZTctYzczMS00YmU3LWI5MTQtOGZkN2I4OGM1NzhhIiwic2hvd1Jlc3VsdHMiOnRydWUsInNob3dDb3JyZWN0QW5zd2VycyI6dHJ1ZSwidm90aW5nTG9ja2VkIjp0cnVlfSx7InNjcmVlbiI6IlF1aXpMZWFkZXJib2FyZCIsInBvbGxRdWVzdGlvblV1aWQiOiJhMzlhOGJmMy05Y2U0LTQ1ZTgtYjk0NC05ZWZjOTg4MDhjOGQiLCJzaG93UmVzdWx0cyI6dHJ1ZSwic2hvd0NvcnJlY3RBbnN3ZXJzIjp0cnVlLCJ2b3RpbmdMb2NrZWQiOnRydWV9XQ=="/>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TU0ODc2MTB9"/>
  <p:tag name="SLIDO_TYPE" val="SlidoPoll"/>
  <p:tag name="SLIDO_POLL_UUID" val="ed49ecc1-f13e-4588-8c38-4e0d011a9fb9"/>
  <p:tag name="SLIDO_POLL_QUESTION_UUID" val="601fd248-d7e8-4ffc-9d65-cb69563b2249"/>
  <p:tag name="SLIDO_TIMELINE" val="W3sicG9sbFF1ZXN0aW9uVXVpZCI6IjYwMWZkMjQ4LWQ3ZTgtNGZmYy05ZDY1LWNiNjk1NjNiMjI0OSIsInNob3dSZXN1bHRzIjpmYWxzZSwic2hvd0NvcnJlY3RBbnN3ZXJzIjpmYWxzZSwidm90aW5nTG9ja2VkIjpmYWxzZX0seyJwb2xsUXVlc3Rpb25VdWlkIjoiNjAxZmQyNDgtZDdlOC00ZmZjLTlkNjUtY2I2OTU2M2IyMjQ5Iiwic2hvd1Jlc3VsdHMiOnRydWUsInNob3dDb3JyZWN0QW5zd2VycyI6ZmFsc2UsInZvdGluZ0xvY2tlZCI6dHJ1ZX0seyJwb2xsUXVlc3Rpb25VdWlkIjoiNjAxZmQyNDgtZDdlOC00ZmZjLTlkNjUtY2I2OTU2M2IyMjQ5Iiwic2hvd1Jlc3VsdHMiOnRydWUsInNob3dDb3JyZWN0QW5zd2VycyI6dHJ1ZSwidm90aW5nTG9ja2VkIjp0cnVlfSx7InNjcmVlbiI6IlF1aXpJbnRlcmltTGVhZGVyYm9hcmQiLCJwb2xsUXVlc3Rpb25VdWlkIjoiNjAxZmQyNDgtZDdlOC00ZmZjLTlkNjUtY2I2OTU2M2IyMjQ5Iiwic2hvd1Jlc3VsdHMiOmZhbHNlLCJzaG93Q29ycmVjdEFuc3dlcnMiOmZhbHNlLCJ2b3RpbmdMb2NrZWQiOmZhbHNlfV0="/>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NTU1MDM1Mzh9"/>
  <p:tag name="SLIDO_TYPE" val="SlidoQA"/>
</p:tagLst>
</file>

<file path=ppt/tags/tag2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4.xml><?xml version="1.0" encoding="utf-8"?>
<p:tagLst xmlns:a="http://schemas.openxmlformats.org/drawingml/2006/main" xmlns:r="http://schemas.openxmlformats.org/officeDocument/2006/relationships" xmlns:p="http://schemas.openxmlformats.org/presentationml/2006/main">
  <p:tag name="SLIDO_ELEMENT" val="title"/>
</p:tagLst>
</file>

<file path=ppt/tags/tag25.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2NTU1MDM1NjR9"/>
  <p:tag name="SLIDO_TYPE" val="SlidoQA"/>
</p:tagLst>
</file>

<file path=ppt/tags/tag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8.xml><?xml version="1.0" encoding="utf-8"?>
<p:tagLst xmlns:a="http://schemas.openxmlformats.org/drawingml/2006/main" xmlns:r="http://schemas.openxmlformats.org/officeDocument/2006/relationships" xmlns:p="http://schemas.openxmlformats.org/presentationml/2006/main">
  <p:tag name="SLIDO_ELEMENT" val="title"/>
</p:tagLst>
</file>

<file path=ppt/tags/tag9.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Office Theme">
  <a:themeElements>
    <a:clrScheme name="MDE">
      <a:dk1>
        <a:srgbClr val="000000"/>
      </a:dk1>
      <a:lt1>
        <a:srgbClr val="FFFFFF"/>
      </a:lt1>
      <a:dk2>
        <a:srgbClr val="44546A"/>
      </a:dk2>
      <a:lt2>
        <a:srgbClr val="E7E6E6"/>
      </a:lt2>
      <a:accent1>
        <a:srgbClr val="A74979"/>
      </a:accent1>
      <a:accent2>
        <a:srgbClr val="EF3A5B"/>
      </a:accent2>
      <a:accent3>
        <a:srgbClr val="A5A5A5"/>
      </a:accent3>
      <a:accent4>
        <a:srgbClr val="F3A51E"/>
      </a:accent4>
      <a:accent5>
        <a:srgbClr val="69C8C3"/>
      </a:accent5>
      <a:accent6>
        <a:srgbClr val="007FDC"/>
      </a:accent6>
      <a:hlink>
        <a:srgbClr val="20B7FF"/>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Autofit/>
      </a:bodyPr>
      <a:lstStyle>
        <a:defPPr algn="l" fontAlgn="base">
          <a:defRPr sz="8000" b="1" dirty="0" smtClean="0">
            <a:solidFill>
              <a:srgbClr val="003B7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3743</TotalTime>
  <Words>3232</Words>
  <Application>Microsoft Office PowerPoint</Application>
  <PresentationFormat>Widescreen</PresentationFormat>
  <Paragraphs>564</Paragraphs>
  <Slides>67</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Arial Black</vt:lpstr>
      <vt:lpstr>Arial Narrow</vt:lpstr>
      <vt:lpstr>Calibri</vt:lpstr>
      <vt:lpstr>Calibri Light</vt:lpstr>
      <vt:lpstr>Trebuchet MS</vt:lpstr>
      <vt:lpstr>Wingdings</vt:lpstr>
      <vt:lpstr>Wingdings,Sans-Serif</vt:lpstr>
      <vt:lpstr>Office Theme</vt:lpstr>
      <vt:lpstr>MDE Procurement Training An Operational Overview</vt:lpstr>
      <vt:lpstr>Mississippi Department of Education</vt:lpstr>
      <vt:lpstr>State Board of Education  STRATEGIC PLAN GOALS</vt:lpstr>
      <vt:lpstr>Office of Procurement Staff</vt:lpstr>
      <vt:lpstr>Agenda</vt:lpstr>
      <vt:lpstr>Understanding MDE Procurement</vt:lpstr>
      <vt:lpstr>Who are the Stakeholders? What are their responsibilities?</vt:lpstr>
      <vt:lpstr>Procurement of Awards</vt:lpstr>
      <vt:lpstr>Part 1:  Grants</vt:lpstr>
      <vt:lpstr>Grant Checklist and Forms</vt:lpstr>
      <vt:lpstr>Grant Requirements</vt:lpstr>
      <vt:lpstr>Types of Grants</vt:lpstr>
      <vt:lpstr>Grant Disbursement Methods</vt:lpstr>
      <vt:lpstr>Grant Disbursements</vt:lpstr>
      <vt:lpstr>Grant Disbursement (Cont.)</vt:lpstr>
      <vt:lpstr>Grant Disbursement (Cont.)</vt:lpstr>
      <vt:lpstr>Grant Disbursement (Cont.)</vt:lpstr>
      <vt:lpstr>Grant Disbursement (Cont.)</vt:lpstr>
      <vt:lpstr>Evaluation Process</vt:lpstr>
      <vt:lpstr>Evaluation process</vt:lpstr>
      <vt:lpstr>Evaluation Process</vt:lpstr>
      <vt:lpstr>Grant Award</vt:lpstr>
      <vt:lpstr>Methodology </vt:lpstr>
      <vt:lpstr>Grants Process Map</vt:lpstr>
      <vt:lpstr>PowerPoint Presentation</vt:lpstr>
      <vt:lpstr>PowerPoint Presentation</vt:lpstr>
      <vt:lpstr>Part 2:  Contracts</vt:lpstr>
      <vt:lpstr>Personal and Professional Services </vt:lpstr>
      <vt:lpstr>Personal and Professional Services (Continued) </vt:lpstr>
      <vt:lpstr>Contract Checklist and Forms</vt:lpstr>
      <vt:lpstr>Methods of Solicitation</vt:lpstr>
      <vt:lpstr>What’s the difference between an RFQuote, IFB, RFP, RFQ, and RFA? </vt:lpstr>
      <vt:lpstr>When to use a Request for Quote?</vt:lpstr>
      <vt:lpstr>When to use a Request for Quote? (cont.)</vt:lpstr>
      <vt:lpstr>When to use an IFB?</vt:lpstr>
      <vt:lpstr>When to use an IFB? (cont.)</vt:lpstr>
      <vt:lpstr>When to use an RFP?</vt:lpstr>
      <vt:lpstr>When to use an RFP? (cont.)</vt:lpstr>
      <vt:lpstr>When to use an RFQ?</vt:lpstr>
      <vt:lpstr>When to use an RFQ? (cont.)</vt:lpstr>
      <vt:lpstr>When to use an RFA?</vt:lpstr>
      <vt:lpstr>When to use an RFA? (cont.)</vt:lpstr>
      <vt:lpstr>PPRB Preferred Method to Award</vt:lpstr>
      <vt:lpstr>PPRB Procurement Requirements</vt:lpstr>
      <vt:lpstr>Evaluation Process</vt:lpstr>
      <vt:lpstr>Contract for Services Award</vt:lpstr>
      <vt:lpstr>Contracts Process Map</vt:lpstr>
      <vt:lpstr>PowerPoint Presentation</vt:lpstr>
      <vt:lpstr>Part 3:  Purchasing</vt:lpstr>
      <vt:lpstr>Commodities, Furniture, Printing, Construction, Repair, Fleet and Personal and Real Property </vt:lpstr>
      <vt:lpstr>Purchasing Checklist and Forms</vt:lpstr>
      <vt:lpstr>Procurement Methods</vt:lpstr>
      <vt:lpstr>Purchase Order Request Methods </vt:lpstr>
      <vt:lpstr>State Procurement Card Program</vt:lpstr>
      <vt:lpstr>PowerPoint Presentation</vt:lpstr>
      <vt:lpstr>Food and Space Request (Cont.)</vt:lpstr>
      <vt:lpstr>PowerPoint Presentation</vt:lpstr>
      <vt:lpstr>Part 4:  Technology</vt:lpstr>
      <vt:lpstr>Technology  </vt:lpstr>
      <vt:lpstr>Technology Checklist and Forms</vt:lpstr>
      <vt:lpstr>Technology Packet</vt:lpstr>
      <vt:lpstr>Technology Packet (cont.)</vt:lpstr>
      <vt:lpstr>Technology Timelines</vt:lpstr>
      <vt:lpstr>Contract for Services Award</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Melissa Banks</dc:creator>
  <cp:keywords/>
  <dc:description/>
  <cp:lastModifiedBy>Monique Corley</cp:lastModifiedBy>
  <cp:revision>3</cp:revision>
  <cp:lastPrinted>2023-12-04T23:25:20Z</cp:lastPrinted>
  <dcterms:created xsi:type="dcterms:W3CDTF">2020-12-28T15:17:46Z</dcterms:created>
  <dcterms:modified xsi:type="dcterms:W3CDTF">2023-12-06T19:31:02Z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1.3.1.2927</vt:lpwstr>
  </property>
</Properties>
</file>