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F636C-5CB2-4248-8E75-8DB816DC5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20BAFE-F36A-46FF-87E6-35D5260FF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F064-D6AC-4233-B35F-BE1D03D2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BBCF9-F4E6-44D1-885C-24DCD3C2D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98DC6-A5E7-4AC3-A83B-65287C94D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E9AF1-7A25-49FA-99C6-312848313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1B9FE-8523-45C8-8123-B791E13B7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8B356-2F4B-494E-8396-38C230C3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75A7-C5E8-44A0-AB08-6CAF5763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AB424-B335-48BA-B418-B968F4C8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8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D263F6-C7D5-4BA3-998B-CEB1F0780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AE235-49A5-49AC-BABA-DA41E357F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54769-688D-4651-BB5D-52B07525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E9428-43E4-4163-94DF-1F628A654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59E9D-A56A-491D-9687-517FF86F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3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5"/>
          <p:cNvSpPr/>
          <p:nvPr userDrawn="1"/>
        </p:nvSpPr>
        <p:spPr>
          <a:xfrm>
            <a:off x="0" y="0"/>
            <a:ext cx="11422600" cy="717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>
              <a:solidFill>
                <a:srgbClr val="CCCCCC"/>
              </a:solidFill>
            </a:endParaRPr>
          </a:p>
        </p:txBody>
      </p:sp>
      <p:sp>
        <p:nvSpPr>
          <p:cNvPr id="6" name="Shape 86"/>
          <p:cNvSpPr/>
          <p:nvPr userDrawn="1"/>
        </p:nvSpPr>
        <p:spPr>
          <a:xfrm>
            <a:off x="0" y="816305"/>
            <a:ext cx="10119360" cy="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8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8067" y="6064333"/>
            <a:ext cx="1352599" cy="6532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15600" y="42042"/>
            <a:ext cx="11007000" cy="600591"/>
          </a:xfrm>
        </p:spPr>
        <p:txBody>
          <a:bodyPr anchor="ctr"/>
          <a:lstStyle>
            <a:lvl1pPr>
              <a:defRPr sz="4267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54182" y="1536701"/>
            <a:ext cx="11059887" cy="4290484"/>
          </a:xfrm>
        </p:spPr>
        <p:txBody>
          <a:bodyPr/>
          <a:lstStyle>
            <a:lvl1pPr marL="457189" indent="-457189" defTabSz="609585">
              <a:buFont typeface="Arial" charset="0"/>
              <a:buChar char="•"/>
              <a:tabLst>
                <a:tab pos="609585" algn="l"/>
              </a:tabLst>
              <a:defRPr sz="32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/>
          </a:p>
        </p:txBody>
      </p:sp>
      <p:sp>
        <p:nvSpPr>
          <p:cNvPr id="11" name="Shape 19"/>
          <p:cNvSpPr txBox="1">
            <a:spLocks noGrp="1"/>
          </p:cNvSpPr>
          <p:nvPr>
            <p:ph type="sldNum" idx="12"/>
          </p:nvPr>
        </p:nvSpPr>
        <p:spPr>
          <a:xfrm>
            <a:off x="11308111" y="6516409"/>
            <a:ext cx="731600" cy="31156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400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396B-70A2-4DAB-A5CF-61A05DAA1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6154D-B92D-43F0-99ED-812EFBDFA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6F659-6BB1-4500-93FE-268A84C1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30063-CF18-4F41-B141-B0C4D97EF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0E354-FF89-469F-817C-BE81202C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1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4A57-2CA3-4C2A-8736-5BF09F76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8AE25-A1DB-4813-87B2-A2AE4546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51569-D2F2-4DCE-BE75-17F2B6A3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5E312-41C5-4BF8-A450-C52098A02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2D0E4-0104-4EFA-ABCB-3C4FC0CF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6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C0A2E-9E9B-4896-B4E8-3B83547A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5D25-42DD-49B3-BABF-A3FBA0887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68A3F-F369-4F36-BD61-2AE27BDD2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A3A6D-5F73-492D-B5A1-36E39AD9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0EE86-FF6F-4526-8EBC-4FD684D2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4D914-FABC-4441-B04F-58F89C69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7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32A74-C83A-41AF-9B7A-6B66389B9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B5855-3561-4ABC-9245-51C7135DA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85099-8980-41B3-87C6-2410E7EFB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55672-923D-48BD-8476-2EE06BDA2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DB872-161C-4C72-89E8-9AB150E8A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590369-0411-4731-8D09-7CCA0049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03C805-55F0-438A-BE58-50E58BDC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7D8BE-01CF-45A2-BB9E-7360C5F7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8FEA3-1B05-4035-9FF0-98BED053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5268AB-B372-44B6-A47B-9A52232B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4B644-53BA-46E2-A4EF-A00558E2C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1E332-9992-4A57-80BA-8FED5136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9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F44F6-26AD-4F61-B91C-DF1DB96FF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34228-CAAB-4496-B3B9-76141B9A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9BC69-DA4E-498B-B05E-ACEB0A3C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55773-7DD8-4921-83A3-BBFF8B983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5C7D7-1CF5-4E36-A870-F7CF72E6C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17B4B-6171-4793-9E6B-3077B490B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0DB79-6CA2-4EA0-B575-F1400B3C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D4705-AAFB-4130-8B29-B946B7B2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AA216-B271-46D6-B63E-31147A11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5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B84D-D7B6-42D3-8052-89ADF913F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2CC97-81D1-4E39-9EB3-CEED6DA95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918BE-6D14-422E-90A9-20C0FA686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BABB2-6E69-4AC2-B9EC-D95423E7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4148F-B9B2-414E-AA3E-09D6479D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3E144-9045-4445-B9D1-7C1E4FE2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5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EC691F-674E-4C16-AD33-96E6068F5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160EE-7365-462F-B4DD-CA9BBADF7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FDCAD-0555-471D-B541-7B63DF256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5B41-D6B3-4579-A6B1-63E87AC4EF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3DD61-F7E8-494D-8F54-8E465432F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95F64-10AF-434E-AB08-7C49F7D35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55D8A-4F24-4966-8FBC-82DF1D7A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4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EEEB5B-EF7D-4AD9-917A-5C927CB10D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733" dirty="0">
                <a:solidFill>
                  <a:schemeClr val="accent5">
                    <a:lumMod val="75000"/>
                  </a:schemeClr>
                </a:solidFill>
              </a:rPr>
              <a:t>Letter Grade Performance Level Cut Scores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6E0D6-DEB8-4F79-B29B-E02DF48436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8D03D7-2E65-4ACA-A94C-08209BE9A002}"/>
              </a:ext>
            </a:extLst>
          </p:cNvPr>
          <p:cNvGraphicFramePr>
            <a:graphicFrameLocks noGrp="1"/>
          </p:cNvGraphicFramePr>
          <p:nvPr/>
        </p:nvGraphicFramePr>
        <p:xfrm>
          <a:off x="779191" y="884955"/>
          <a:ext cx="10528920" cy="5129397"/>
        </p:xfrm>
        <a:graphic>
          <a:graphicData uri="http://schemas.openxmlformats.org/drawingml/2006/table">
            <a:tbl>
              <a:tblPr firstRow="1" bandRow="1"/>
              <a:tblGrid>
                <a:gridCol w="263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7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4997"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latin typeface="+mn-lt"/>
                          <a:cs typeface="Times New Roman" panose="02020603050405020304" pitchFamily="18" charset="0"/>
                        </a:rPr>
                        <a:t>Grade</a:t>
                      </a:r>
                    </a:p>
                  </a:txBody>
                  <a:tcPr marL="121920" marR="121920" marT="60960" marB="6096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latin typeface="+mn-lt"/>
                          <a:cs typeface="Times New Roman" panose="02020603050405020304" pitchFamily="18" charset="0"/>
                        </a:rPr>
                        <a:t>Districts</a:t>
                      </a:r>
                    </a:p>
                  </a:txBody>
                  <a:tcPr marL="121920" marR="121920" marT="60960" marB="6096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latin typeface="+mn-lt"/>
                          <a:cs typeface="Times New Roman" panose="02020603050405020304" pitchFamily="18" charset="0"/>
                        </a:rPr>
                        <a:t>700 Point Schools</a:t>
                      </a:r>
                    </a:p>
                  </a:txBody>
                  <a:tcPr marL="121920" marR="121920" marT="60960" marB="6096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latin typeface="+mn-lt"/>
                          <a:cs typeface="Times New Roman" panose="02020603050405020304" pitchFamily="18" charset="0"/>
                        </a:rPr>
                        <a:t>1,000 Point Schools</a:t>
                      </a:r>
                    </a:p>
                  </a:txBody>
                  <a:tcPr marL="121920" marR="121920" marT="60960" marB="6096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880"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668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442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754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880"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599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377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 dirty="0">
                          <a:latin typeface="+mn-lt"/>
                          <a:cs typeface="Times New Roman" panose="02020603050405020304" pitchFamily="18" charset="0"/>
                        </a:rPr>
                        <a:t>648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880"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536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328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 dirty="0">
                          <a:latin typeface="+mn-lt"/>
                          <a:cs typeface="Times New Roman" panose="02020603050405020304" pitchFamily="18" charset="0"/>
                        </a:rPr>
                        <a:t>584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880"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489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269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510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880"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&lt; 489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>
                          <a:latin typeface="+mn-lt"/>
                          <a:cs typeface="Times New Roman" panose="02020603050405020304" pitchFamily="18" charset="0"/>
                        </a:rPr>
                        <a:t>&lt; 269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3700" dirty="0">
                          <a:latin typeface="+mn-lt"/>
                          <a:cs typeface="Times New Roman" panose="02020603050405020304" pitchFamily="18" charset="0"/>
                        </a:rPr>
                        <a:t>&lt; 510</a:t>
                      </a:r>
                    </a:p>
                  </a:txBody>
                  <a:tcPr marL="121920" marR="121920" marT="60960" marB="6096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82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E45FBDCC09E429974731658333BB2" ma:contentTypeVersion="12" ma:contentTypeDescription="Create a new document." ma:contentTypeScope="" ma:versionID="44863095733a99d7386ae3c2a12a040e">
  <xsd:schema xmlns:xsd="http://www.w3.org/2001/XMLSchema" xmlns:xs="http://www.w3.org/2001/XMLSchema" xmlns:p="http://schemas.microsoft.com/office/2006/metadata/properties" xmlns:ns3="4ad4d7f3-9c84-4b15-a907-234b8229aa5a" xmlns:ns4="7f291980-51da-488d-a959-36214bfa6190" targetNamespace="http://schemas.microsoft.com/office/2006/metadata/properties" ma:root="true" ma:fieldsID="af142d49fe6aec28d8d59c48c399544e" ns3:_="" ns4:_="">
    <xsd:import namespace="4ad4d7f3-9c84-4b15-a907-234b8229aa5a"/>
    <xsd:import namespace="7f291980-51da-488d-a959-36214bfa61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4d7f3-9c84-4b15-a907-234b8229a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91980-51da-488d-a959-36214bfa61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9152FC-BC8D-47F3-B294-B1F6B41D0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d4d7f3-9c84-4b15-a907-234b8229aa5a"/>
    <ds:schemaRef ds:uri="7f291980-51da-488d-a959-36214bfa61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AFB1E1-C82B-4C70-B84C-B9DB0C2DAF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690534-DFD0-4395-8256-4C50EEFF5DAA}">
  <ds:schemaRefs>
    <ds:schemaRef ds:uri="4ad4d7f3-9c84-4b15-a907-234b8229aa5a"/>
    <ds:schemaRef ds:uri="http://purl.org/dc/elements/1.1/"/>
    <ds:schemaRef ds:uri="http://schemas.microsoft.com/office/infopath/2007/PartnerControls"/>
    <ds:schemaRef ds:uri="7f291980-51da-488d-a959-36214bfa6190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Shumaker</dc:creator>
  <cp:lastModifiedBy>Cody Shumaker</cp:lastModifiedBy>
  <cp:revision>1</cp:revision>
  <dcterms:created xsi:type="dcterms:W3CDTF">2020-09-21T14:27:25Z</dcterms:created>
  <dcterms:modified xsi:type="dcterms:W3CDTF">2020-09-21T14:29:18Z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0x0101005C2E45FBDCC09E429974731658333BB2</vt:lpwstr>
  </property>
</Properties>
</file>