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6"/>
  </p:notesMasterIdLst>
  <p:handoutMasterIdLst>
    <p:handoutMasterId r:id="rId7"/>
  </p:handoutMasterIdLst>
  <p:sldIdLst>
    <p:sldId id="372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issa Banks" initials="" lastIdx="16" clrIdx="0"/>
  <p:cmAuthor id="1" name="Casey Sullivan" initials="CS [10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00"/>
  </p:normalViewPr>
  <p:slideViewPr>
    <p:cSldViewPr snapToGrid="0" snapToObjects="1">
      <p:cViewPr varScale="1">
        <p:scale>
          <a:sx n="83" d="100"/>
          <a:sy n="83" d="100"/>
        </p:scale>
        <p:origin x="744" y="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4" d="100"/>
          <a:sy n="144" d="100"/>
        </p:scale>
        <p:origin x="21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dy Shumaker" userId="1cd48dd6-f57f-4546-9ea1-edc27448476a" providerId="ADAL" clId="{CFB16D2E-6BAC-44B7-919D-CB9F98E54682}"/>
    <pc:docChg chg="delSld modSld sldOrd">
      <pc:chgData name="Cody Shumaker" userId="1cd48dd6-f57f-4546-9ea1-edc27448476a" providerId="ADAL" clId="{CFB16D2E-6BAC-44B7-919D-CB9F98E54682}" dt="2020-09-23T15:19:12.947" v="13" actId="20577"/>
      <pc:docMkLst>
        <pc:docMk/>
      </pc:docMkLst>
      <pc:sldChg chg="del">
        <pc:chgData name="Cody Shumaker" userId="1cd48dd6-f57f-4546-9ea1-edc27448476a" providerId="ADAL" clId="{CFB16D2E-6BAC-44B7-919D-CB9F98E54682}" dt="2020-09-23T15:18:00.970" v="0" actId="47"/>
        <pc:sldMkLst>
          <pc:docMk/>
          <pc:sldMk cId="622321266" sldId="290"/>
        </pc:sldMkLst>
      </pc:sldChg>
      <pc:sldChg chg="del">
        <pc:chgData name="Cody Shumaker" userId="1cd48dd6-f57f-4546-9ea1-edc27448476a" providerId="ADAL" clId="{CFB16D2E-6BAC-44B7-919D-CB9F98E54682}" dt="2020-09-23T15:18:00.970" v="0" actId="47"/>
        <pc:sldMkLst>
          <pc:docMk/>
          <pc:sldMk cId="1812680220" sldId="292"/>
        </pc:sldMkLst>
      </pc:sldChg>
      <pc:sldChg chg="del">
        <pc:chgData name="Cody Shumaker" userId="1cd48dd6-f57f-4546-9ea1-edc27448476a" providerId="ADAL" clId="{CFB16D2E-6BAC-44B7-919D-CB9F98E54682}" dt="2020-09-23T15:18:00.970" v="0" actId="47"/>
        <pc:sldMkLst>
          <pc:docMk/>
          <pc:sldMk cId="1377694097" sldId="299"/>
        </pc:sldMkLst>
      </pc:sldChg>
      <pc:sldChg chg="del">
        <pc:chgData name="Cody Shumaker" userId="1cd48dd6-f57f-4546-9ea1-edc27448476a" providerId="ADAL" clId="{CFB16D2E-6BAC-44B7-919D-CB9F98E54682}" dt="2020-09-23T15:18:00.970" v="0" actId="47"/>
        <pc:sldMkLst>
          <pc:docMk/>
          <pc:sldMk cId="736006325" sldId="300"/>
        </pc:sldMkLst>
      </pc:sldChg>
      <pc:sldChg chg="del ord">
        <pc:chgData name="Cody Shumaker" userId="1cd48dd6-f57f-4546-9ea1-edc27448476a" providerId="ADAL" clId="{CFB16D2E-6BAC-44B7-919D-CB9F98E54682}" dt="2020-09-23T15:18:30.422" v="4" actId="2696"/>
        <pc:sldMkLst>
          <pc:docMk/>
          <pc:sldMk cId="552497555" sldId="301"/>
        </pc:sldMkLst>
      </pc:sldChg>
      <pc:sldChg chg="del">
        <pc:chgData name="Cody Shumaker" userId="1cd48dd6-f57f-4546-9ea1-edc27448476a" providerId="ADAL" clId="{CFB16D2E-6BAC-44B7-919D-CB9F98E54682}" dt="2020-09-23T15:18:00.970" v="0" actId="47"/>
        <pc:sldMkLst>
          <pc:docMk/>
          <pc:sldMk cId="2710539024" sldId="307"/>
        </pc:sldMkLst>
      </pc:sldChg>
      <pc:sldChg chg="del">
        <pc:chgData name="Cody Shumaker" userId="1cd48dd6-f57f-4546-9ea1-edc27448476a" providerId="ADAL" clId="{CFB16D2E-6BAC-44B7-919D-CB9F98E54682}" dt="2020-09-23T15:18:00.970" v="0" actId="47"/>
        <pc:sldMkLst>
          <pc:docMk/>
          <pc:sldMk cId="2369833655" sldId="308"/>
        </pc:sldMkLst>
      </pc:sldChg>
      <pc:sldChg chg="modSp mod">
        <pc:chgData name="Cody Shumaker" userId="1cd48dd6-f57f-4546-9ea1-edc27448476a" providerId="ADAL" clId="{CFB16D2E-6BAC-44B7-919D-CB9F98E54682}" dt="2020-09-23T15:19:12.947" v="13" actId="20577"/>
        <pc:sldMkLst>
          <pc:docMk/>
          <pc:sldMk cId="2344390534" sldId="372"/>
        </pc:sldMkLst>
        <pc:spChg chg="mod">
          <ac:chgData name="Cody Shumaker" userId="1cd48dd6-f57f-4546-9ea1-edc27448476a" providerId="ADAL" clId="{CFB16D2E-6BAC-44B7-919D-CB9F98E54682}" dt="2020-09-23T15:19:12.947" v="13" actId="20577"/>
          <ac:spMkLst>
            <pc:docMk/>
            <pc:sldMk cId="2344390534" sldId="372"/>
            <ac:spMk id="38" creationId="{DF07BDB9-DF9B-40B6-AEA5-46F02A518E22}"/>
          </ac:spMkLst>
        </pc:spChg>
      </pc:sldChg>
      <pc:sldChg chg="del">
        <pc:chgData name="Cody Shumaker" userId="1cd48dd6-f57f-4546-9ea1-edc27448476a" providerId="ADAL" clId="{CFB16D2E-6BAC-44B7-919D-CB9F98E54682}" dt="2020-09-23T15:18:10.972" v="1" actId="47"/>
        <pc:sldMkLst>
          <pc:docMk/>
          <pc:sldMk cId="1876171506" sldId="405"/>
        </pc:sldMkLst>
      </pc:sldChg>
      <pc:sldChg chg="del">
        <pc:chgData name="Cody Shumaker" userId="1cd48dd6-f57f-4546-9ea1-edc27448476a" providerId="ADAL" clId="{CFB16D2E-6BAC-44B7-919D-CB9F98E54682}" dt="2020-09-23T15:18:10.972" v="1" actId="47"/>
        <pc:sldMkLst>
          <pc:docMk/>
          <pc:sldMk cId="2500184564" sldId="426"/>
        </pc:sldMkLst>
      </pc:sldChg>
      <pc:sldChg chg="del">
        <pc:chgData name="Cody Shumaker" userId="1cd48dd6-f57f-4546-9ea1-edc27448476a" providerId="ADAL" clId="{CFB16D2E-6BAC-44B7-919D-CB9F98E54682}" dt="2020-09-23T15:18:10.972" v="1" actId="47"/>
        <pc:sldMkLst>
          <pc:docMk/>
          <pc:sldMk cId="3842550965" sldId="427"/>
        </pc:sldMkLst>
      </pc:sldChg>
      <pc:sldChg chg="del">
        <pc:chgData name="Cody Shumaker" userId="1cd48dd6-f57f-4546-9ea1-edc27448476a" providerId="ADAL" clId="{CFB16D2E-6BAC-44B7-919D-CB9F98E54682}" dt="2020-09-23T15:18:10.972" v="1" actId="47"/>
        <pc:sldMkLst>
          <pc:docMk/>
          <pc:sldMk cId="1169072674" sldId="428"/>
        </pc:sldMkLst>
      </pc:sldChg>
      <pc:sldChg chg="del">
        <pc:chgData name="Cody Shumaker" userId="1cd48dd6-f57f-4546-9ea1-edc27448476a" providerId="ADAL" clId="{CFB16D2E-6BAC-44B7-919D-CB9F98E54682}" dt="2020-09-23T15:18:10.972" v="1" actId="47"/>
        <pc:sldMkLst>
          <pc:docMk/>
          <pc:sldMk cId="991701390" sldId="429"/>
        </pc:sldMkLst>
      </pc:sldChg>
      <pc:sldChg chg="del">
        <pc:chgData name="Cody Shumaker" userId="1cd48dd6-f57f-4546-9ea1-edc27448476a" providerId="ADAL" clId="{CFB16D2E-6BAC-44B7-919D-CB9F98E54682}" dt="2020-09-23T15:18:00.970" v="0" actId="47"/>
        <pc:sldMkLst>
          <pc:docMk/>
          <pc:sldMk cId="566089550" sldId="430"/>
        </pc:sldMkLst>
      </pc:sldChg>
      <pc:sldChg chg="del">
        <pc:chgData name="Cody Shumaker" userId="1cd48dd6-f57f-4546-9ea1-edc27448476a" providerId="ADAL" clId="{CFB16D2E-6BAC-44B7-919D-CB9F98E54682}" dt="2020-09-23T15:18:10.972" v="1" actId="47"/>
        <pc:sldMkLst>
          <pc:docMk/>
          <pc:sldMk cId="222891862" sldId="460"/>
        </pc:sldMkLst>
      </pc:sldChg>
      <pc:sldChg chg="del">
        <pc:chgData name="Cody Shumaker" userId="1cd48dd6-f57f-4546-9ea1-edc27448476a" providerId="ADAL" clId="{CFB16D2E-6BAC-44B7-919D-CB9F98E54682}" dt="2020-09-23T15:18:10.972" v="1" actId="47"/>
        <pc:sldMkLst>
          <pc:docMk/>
          <pc:sldMk cId="1299063562" sldId="461"/>
        </pc:sldMkLst>
      </pc:sldChg>
      <pc:sldMasterChg chg="delSldLayout">
        <pc:chgData name="Cody Shumaker" userId="1cd48dd6-f57f-4546-9ea1-edc27448476a" providerId="ADAL" clId="{CFB16D2E-6BAC-44B7-919D-CB9F98E54682}" dt="2020-09-23T15:18:10.972" v="1" actId="47"/>
        <pc:sldMasterMkLst>
          <pc:docMk/>
          <pc:sldMasterMk cId="0" sldId="2147483659"/>
        </pc:sldMasterMkLst>
        <pc:sldLayoutChg chg="del">
          <pc:chgData name="Cody Shumaker" userId="1cd48dd6-f57f-4546-9ea1-edc27448476a" providerId="ADAL" clId="{CFB16D2E-6BAC-44B7-919D-CB9F98E54682}" dt="2020-09-23T15:18:00.970" v="0" actId="47"/>
          <pc:sldLayoutMkLst>
            <pc:docMk/>
            <pc:sldMasterMk cId="0" sldId="2147483659"/>
            <pc:sldLayoutMk cId="0" sldId="2147483648"/>
          </pc:sldLayoutMkLst>
        </pc:sldLayoutChg>
        <pc:sldLayoutChg chg="del">
          <pc:chgData name="Cody Shumaker" userId="1cd48dd6-f57f-4546-9ea1-edc27448476a" providerId="ADAL" clId="{CFB16D2E-6BAC-44B7-919D-CB9F98E54682}" dt="2020-09-23T15:18:00.970" v="0" actId="47"/>
          <pc:sldLayoutMkLst>
            <pc:docMk/>
            <pc:sldMasterMk cId="0" sldId="2147483659"/>
            <pc:sldLayoutMk cId="0" sldId="2147483649"/>
          </pc:sldLayoutMkLst>
        </pc:sldLayoutChg>
        <pc:sldLayoutChg chg="del">
          <pc:chgData name="Cody Shumaker" userId="1cd48dd6-f57f-4546-9ea1-edc27448476a" providerId="ADAL" clId="{CFB16D2E-6BAC-44B7-919D-CB9F98E54682}" dt="2020-09-23T15:18:10.972" v="1" actId="47"/>
          <pc:sldLayoutMkLst>
            <pc:docMk/>
            <pc:sldMasterMk cId="0" sldId="2147483659"/>
            <pc:sldLayoutMk cId="0" sldId="2147483650"/>
          </pc:sldLayoutMkLst>
        </pc:sldLayoutChg>
        <pc:sldLayoutChg chg="del">
          <pc:chgData name="Cody Shumaker" userId="1cd48dd6-f57f-4546-9ea1-edc27448476a" providerId="ADAL" clId="{CFB16D2E-6BAC-44B7-919D-CB9F98E54682}" dt="2020-09-23T15:18:00.970" v="0" actId="47"/>
          <pc:sldLayoutMkLst>
            <pc:docMk/>
            <pc:sldMasterMk cId="0" sldId="2147483659"/>
            <pc:sldLayoutMk cId="0" sldId="214748365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1E0B5-0CAD-4BCD-977B-A6E69BBD1EA7}" type="doc">
      <dgm:prSet loTypeId="urn:microsoft.com/office/officeart/2009/3/layout/StepUpProcess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C57E791-3579-45D6-A85D-643EB35F1DD3}">
      <dgm:prSet phldrT="[Text]"/>
      <dgm:spPr/>
      <dgm:t>
        <a:bodyPr/>
        <a:lstStyle/>
        <a:p>
          <a:r>
            <a:rPr lang="en-US" dirty="0"/>
            <a:t>1a</a:t>
          </a:r>
        </a:p>
      </dgm:t>
    </dgm:pt>
    <dgm:pt modelId="{EB6110A8-EFEC-4C33-B298-C10DEA499E2C}" type="parTrans" cxnId="{31588E7B-D06B-47FE-8853-79C479CA867D}">
      <dgm:prSet/>
      <dgm:spPr/>
      <dgm:t>
        <a:bodyPr/>
        <a:lstStyle/>
        <a:p>
          <a:endParaRPr lang="en-US"/>
        </a:p>
      </dgm:t>
    </dgm:pt>
    <dgm:pt modelId="{18F94C8A-0316-4383-A00E-E48C839A09DF}" type="sibTrans" cxnId="{31588E7B-D06B-47FE-8853-79C479CA867D}">
      <dgm:prSet/>
      <dgm:spPr/>
      <dgm:t>
        <a:bodyPr/>
        <a:lstStyle/>
        <a:p>
          <a:endParaRPr lang="en-US"/>
        </a:p>
      </dgm:t>
    </dgm:pt>
    <dgm:pt modelId="{67BC04E4-E2E0-4455-86C9-4490398CC67A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BB44F586-A491-4F15-94CB-E7161F609FD1}" type="parTrans" cxnId="{8509488F-6AFD-4214-8C8A-337DFD1F30A5}">
      <dgm:prSet/>
      <dgm:spPr/>
      <dgm:t>
        <a:bodyPr/>
        <a:lstStyle/>
        <a:p>
          <a:endParaRPr lang="en-US"/>
        </a:p>
      </dgm:t>
    </dgm:pt>
    <dgm:pt modelId="{4B4DA596-D521-4303-AA6C-647E57985073}" type="sibTrans" cxnId="{8509488F-6AFD-4214-8C8A-337DFD1F30A5}">
      <dgm:prSet/>
      <dgm:spPr/>
      <dgm:t>
        <a:bodyPr/>
        <a:lstStyle/>
        <a:p>
          <a:endParaRPr lang="en-US"/>
        </a:p>
      </dgm:t>
    </dgm:pt>
    <dgm:pt modelId="{39BB1826-51EF-453D-87ED-FB095EAFF1DE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739BD1BF-8B63-4D85-B010-205FAA078936}" type="parTrans" cxnId="{7EB555AA-B7F6-4762-B1DF-7628B3F14A02}">
      <dgm:prSet/>
      <dgm:spPr/>
      <dgm:t>
        <a:bodyPr/>
        <a:lstStyle/>
        <a:p>
          <a:endParaRPr lang="en-US"/>
        </a:p>
      </dgm:t>
    </dgm:pt>
    <dgm:pt modelId="{1144232E-9F1B-400E-A15C-12523A88E34E}" type="sibTrans" cxnId="{7EB555AA-B7F6-4762-B1DF-7628B3F14A02}">
      <dgm:prSet/>
      <dgm:spPr/>
      <dgm:t>
        <a:bodyPr/>
        <a:lstStyle/>
        <a:p>
          <a:endParaRPr lang="en-US"/>
        </a:p>
      </dgm:t>
    </dgm:pt>
    <dgm:pt modelId="{626A29A2-E7F2-48B1-B489-9F662B6FEF52}">
      <dgm:prSet phldrT="[Text]"/>
      <dgm:spPr/>
      <dgm:t>
        <a:bodyPr/>
        <a:lstStyle/>
        <a:p>
          <a:r>
            <a:rPr lang="en-US" dirty="0"/>
            <a:t>1b</a:t>
          </a:r>
        </a:p>
      </dgm:t>
    </dgm:pt>
    <dgm:pt modelId="{626A6A78-B6C3-4C07-9B1D-6B64F5456862}" type="parTrans" cxnId="{87369A76-A165-4987-BD29-0F46728D8A12}">
      <dgm:prSet/>
      <dgm:spPr/>
      <dgm:t>
        <a:bodyPr/>
        <a:lstStyle/>
        <a:p>
          <a:endParaRPr lang="en-US"/>
        </a:p>
      </dgm:t>
    </dgm:pt>
    <dgm:pt modelId="{1C02BE53-50FA-46FA-AE19-9F832CD1CC1D}" type="sibTrans" cxnId="{87369A76-A165-4987-BD29-0F46728D8A12}">
      <dgm:prSet/>
      <dgm:spPr/>
      <dgm:t>
        <a:bodyPr/>
        <a:lstStyle/>
        <a:p>
          <a:endParaRPr lang="en-US"/>
        </a:p>
      </dgm:t>
    </dgm:pt>
    <dgm:pt modelId="{7B26723A-C369-4FCD-80F0-06C5C1488299}">
      <dgm:prSet phldrT="[Text]"/>
      <dgm:spPr/>
      <dgm:t>
        <a:bodyPr/>
        <a:lstStyle/>
        <a:p>
          <a:r>
            <a:rPr lang="en-US" dirty="0"/>
            <a:t>2a</a:t>
          </a:r>
        </a:p>
      </dgm:t>
    </dgm:pt>
    <dgm:pt modelId="{CCFFBEF9-77C3-418B-B217-147A17B75C4E}" type="parTrans" cxnId="{FC6CF1A1-CE80-411C-BEA8-373567FE3DBD}">
      <dgm:prSet/>
      <dgm:spPr/>
      <dgm:t>
        <a:bodyPr/>
        <a:lstStyle/>
        <a:p>
          <a:endParaRPr lang="en-US"/>
        </a:p>
      </dgm:t>
    </dgm:pt>
    <dgm:pt modelId="{8F60AE82-C4B4-4DE9-8783-438AC5CAD590}" type="sibTrans" cxnId="{FC6CF1A1-CE80-411C-BEA8-373567FE3DBD}">
      <dgm:prSet/>
      <dgm:spPr/>
      <dgm:t>
        <a:bodyPr/>
        <a:lstStyle/>
        <a:p>
          <a:endParaRPr lang="en-US"/>
        </a:p>
      </dgm:t>
    </dgm:pt>
    <dgm:pt modelId="{14650599-2010-465C-9550-3D74F0A51F31}">
      <dgm:prSet phldrT="[Text]"/>
      <dgm:spPr/>
      <dgm:t>
        <a:bodyPr/>
        <a:lstStyle/>
        <a:p>
          <a:r>
            <a:rPr lang="en-US" dirty="0"/>
            <a:t>2b</a:t>
          </a:r>
        </a:p>
      </dgm:t>
    </dgm:pt>
    <dgm:pt modelId="{D211D4CE-BC3B-482D-9052-C1DF67BAE530}" type="parTrans" cxnId="{06F34B40-A7C9-4907-999B-5BA689B00F16}">
      <dgm:prSet/>
      <dgm:spPr/>
      <dgm:t>
        <a:bodyPr/>
        <a:lstStyle/>
        <a:p>
          <a:endParaRPr lang="en-US"/>
        </a:p>
      </dgm:t>
    </dgm:pt>
    <dgm:pt modelId="{D414B556-F641-4179-BBD3-9F7FFEE2D1D5}" type="sibTrans" cxnId="{06F34B40-A7C9-4907-999B-5BA689B00F16}">
      <dgm:prSet/>
      <dgm:spPr/>
      <dgm:t>
        <a:bodyPr/>
        <a:lstStyle/>
        <a:p>
          <a:endParaRPr lang="en-US"/>
        </a:p>
      </dgm:t>
    </dgm:pt>
    <dgm:pt modelId="{9262D3E7-D982-4C2D-AEBA-32B6D5D9225A}">
      <dgm:prSet phldrT="[Text]"/>
      <dgm:spPr/>
      <dgm:t>
        <a:bodyPr/>
        <a:lstStyle/>
        <a:p>
          <a:r>
            <a:rPr lang="en-US" dirty="0"/>
            <a:t>3a</a:t>
          </a:r>
        </a:p>
      </dgm:t>
    </dgm:pt>
    <dgm:pt modelId="{F72E0505-8C53-4B24-AF87-236A4A4438BF}" type="parTrans" cxnId="{ADC9754B-FC7F-44D1-B551-85B5E4FFCE3D}">
      <dgm:prSet/>
      <dgm:spPr/>
      <dgm:t>
        <a:bodyPr/>
        <a:lstStyle/>
        <a:p>
          <a:endParaRPr lang="en-US"/>
        </a:p>
      </dgm:t>
    </dgm:pt>
    <dgm:pt modelId="{2A5F8B64-2E2E-4DCF-AD03-37D2D1EA9390}" type="sibTrans" cxnId="{ADC9754B-FC7F-44D1-B551-85B5E4FFCE3D}">
      <dgm:prSet/>
      <dgm:spPr/>
      <dgm:t>
        <a:bodyPr/>
        <a:lstStyle/>
        <a:p>
          <a:endParaRPr lang="en-US"/>
        </a:p>
      </dgm:t>
    </dgm:pt>
    <dgm:pt modelId="{569436A6-E9B2-418E-A3AC-1E8345978BCD}">
      <dgm:prSet phldrT="[Text]"/>
      <dgm:spPr/>
      <dgm:t>
        <a:bodyPr/>
        <a:lstStyle/>
        <a:p>
          <a:r>
            <a:rPr lang="en-US" dirty="0"/>
            <a:t>3b</a:t>
          </a:r>
        </a:p>
      </dgm:t>
    </dgm:pt>
    <dgm:pt modelId="{BB81FDA9-2DB7-44A7-AC18-ABD984675268}" type="parTrans" cxnId="{1AF9BA8B-890C-4CD1-B4C0-397C2153E7B8}">
      <dgm:prSet/>
      <dgm:spPr/>
      <dgm:t>
        <a:bodyPr/>
        <a:lstStyle/>
        <a:p>
          <a:endParaRPr lang="en-US"/>
        </a:p>
      </dgm:t>
    </dgm:pt>
    <dgm:pt modelId="{EBC054E3-3615-4359-894E-AFEB8BE4E1A1}" type="sibTrans" cxnId="{1AF9BA8B-890C-4CD1-B4C0-397C2153E7B8}">
      <dgm:prSet/>
      <dgm:spPr/>
      <dgm:t>
        <a:bodyPr/>
        <a:lstStyle/>
        <a:p>
          <a:endParaRPr lang="en-US"/>
        </a:p>
      </dgm:t>
    </dgm:pt>
    <dgm:pt modelId="{E6CCFD75-D808-49DD-A7FD-24F1989E9CDF}" type="pres">
      <dgm:prSet presAssocID="{07C1E0B5-0CAD-4BCD-977B-A6E69BBD1EA7}" presName="rootnode" presStyleCnt="0">
        <dgm:presLayoutVars>
          <dgm:chMax/>
          <dgm:chPref/>
          <dgm:dir/>
          <dgm:animLvl val="lvl"/>
        </dgm:presLayoutVars>
      </dgm:prSet>
      <dgm:spPr/>
    </dgm:pt>
    <dgm:pt modelId="{310CE404-AE16-4A3E-8135-0ACA178E944F}" type="pres">
      <dgm:prSet presAssocID="{AC57E791-3579-45D6-A85D-643EB35F1DD3}" presName="composite" presStyleCnt="0"/>
      <dgm:spPr/>
    </dgm:pt>
    <dgm:pt modelId="{A58ED1A8-3FDE-4DAF-9FF1-64E0DCA083B4}" type="pres">
      <dgm:prSet presAssocID="{AC57E791-3579-45D6-A85D-643EB35F1DD3}" presName="LShape" presStyleLbl="alignNode1" presStyleIdx="0" presStyleCnt="15"/>
      <dgm:spPr/>
    </dgm:pt>
    <dgm:pt modelId="{1CA207F0-9414-4CF1-BC2F-8C4AD54AF4D5}" type="pres">
      <dgm:prSet presAssocID="{AC57E791-3579-45D6-A85D-643EB35F1DD3}" presName="ParentText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49BB3A59-25F2-47F7-827E-4511FEB1AF7A}" type="pres">
      <dgm:prSet presAssocID="{AC57E791-3579-45D6-A85D-643EB35F1DD3}" presName="Triangle" presStyleLbl="alignNode1" presStyleIdx="1" presStyleCnt="15"/>
      <dgm:spPr/>
    </dgm:pt>
    <dgm:pt modelId="{D1E82868-97F8-4D16-A05B-46D5B25459E4}" type="pres">
      <dgm:prSet presAssocID="{18F94C8A-0316-4383-A00E-E48C839A09DF}" presName="sibTrans" presStyleCnt="0"/>
      <dgm:spPr/>
    </dgm:pt>
    <dgm:pt modelId="{D0A35AA8-577B-47BE-B827-0497E20C1287}" type="pres">
      <dgm:prSet presAssocID="{18F94C8A-0316-4383-A00E-E48C839A09DF}" presName="space" presStyleCnt="0"/>
      <dgm:spPr/>
    </dgm:pt>
    <dgm:pt modelId="{B130220B-589F-4DE0-8EA9-F86058146761}" type="pres">
      <dgm:prSet presAssocID="{626A29A2-E7F2-48B1-B489-9F662B6FEF52}" presName="composite" presStyleCnt="0"/>
      <dgm:spPr/>
    </dgm:pt>
    <dgm:pt modelId="{C0E99F59-F6A8-41AA-AA21-DDD4C608FECA}" type="pres">
      <dgm:prSet presAssocID="{626A29A2-E7F2-48B1-B489-9F662B6FEF52}" presName="LShape" presStyleLbl="alignNode1" presStyleIdx="2" presStyleCnt="15"/>
      <dgm:spPr/>
    </dgm:pt>
    <dgm:pt modelId="{A422083C-171C-4917-88BA-042EFFE5858F}" type="pres">
      <dgm:prSet presAssocID="{626A29A2-E7F2-48B1-B489-9F662B6FEF52}" presName="ParentText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BFB3E816-4AD5-4449-8610-90F206F771E8}" type="pres">
      <dgm:prSet presAssocID="{626A29A2-E7F2-48B1-B489-9F662B6FEF52}" presName="Triangle" presStyleLbl="alignNode1" presStyleIdx="3" presStyleCnt="15"/>
      <dgm:spPr/>
    </dgm:pt>
    <dgm:pt modelId="{D0966306-9DA4-41BD-8925-54D39CA2DF46}" type="pres">
      <dgm:prSet presAssocID="{1C02BE53-50FA-46FA-AE19-9F832CD1CC1D}" presName="sibTrans" presStyleCnt="0"/>
      <dgm:spPr/>
    </dgm:pt>
    <dgm:pt modelId="{4E616449-429B-42EB-BB71-EACECDB25892}" type="pres">
      <dgm:prSet presAssocID="{1C02BE53-50FA-46FA-AE19-9F832CD1CC1D}" presName="space" presStyleCnt="0"/>
      <dgm:spPr/>
    </dgm:pt>
    <dgm:pt modelId="{A6C0EB8B-690A-48CC-9735-427160CB6F26}" type="pres">
      <dgm:prSet presAssocID="{7B26723A-C369-4FCD-80F0-06C5C1488299}" presName="composite" presStyleCnt="0"/>
      <dgm:spPr/>
    </dgm:pt>
    <dgm:pt modelId="{31A10AAF-0B2B-4632-B67F-33620C534079}" type="pres">
      <dgm:prSet presAssocID="{7B26723A-C369-4FCD-80F0-06C5C1488299}" presName="LShape" presStyleLbl="alignNode1" presStyleIdx="4" presStyleCnt="15"/>
      <dgm:spPr/>
    </dgm:pt>
    <dgm:pt modelId="{93A43B65-8C83-4666-B280-6DA63847A68D}" type="pres">
      <dgm:prSet presAssocID="{7B26723A-C369-4FCD-80F0-06C5C1488299}" presName="ParentText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F2C1A5DC-D7CF-4763-B227-C2CF846028A9}" type="pres">
      <dgm:prSet presAssocID="{7B26723A-C369-4FCD-80F0-06C5C1488299}" presName="Triangle" presStyleLbl="alignNode1" presStyleIdx="5" presStyleCnt="15"/>
      <dgm:spPr/>
    </dgm:pt>
    <dgm:pt modelId="{4287C29B-3C45-4F16-B683-CBBDD18C08AD}" type="pres">
      <dgm:prSet presAssocID="{8F60AE82-C4B4-4DE9-8783-438AC5CAD590}" presName="sibTrans" presStyleCnt="0"/>
      <dgm:spPr/>
    </dgm:pt>
    <dgm:pt modelId="{0EE69BD2-F5B2-4B70-B9B2-420AC73FA2BA}" type="pres">
      <dgm:prSet presAssocID="{8F60AE82-C4B4-4DE9-8783-438AC5CAD590}" presName="space" presStyleCnt="0"/>
      <dgm:spPr/>
    </dgm:pt>
    <dgm:pt modelId="{C2119DCD-EB7C-44F1-8EBB-CC7959071734}" type="pres">
      <dgm:prSet presAssocID="{14650599-2010-465C-9550-3D74F0A51F31}" presName="composite" presStyleCnt="0"/>
      <dgm:spPr/>
    </dgm:pt>
    <dgm:pt modelId="{79DB2E5B-DAD7-409F-A451-537C05A81EFC}" type="pres">
      <dgm:prSet presAssocID="{14650599-2010-465C-9550-3D74F0A51F31}" presName="LShape" presStyleLbl="alignNode1" presStyleIdx="6" presStyleCnt="15"/>
      <dgm:spPr/>
    </dgm:pt>
    <dgm:pt modelId="{C11F6CC3-BC68-4F2C-B956-D6E0C8D44760}" type="pres">
      <dgm:prSet presAssocID="{14650599-2010-465C-9550-3D74F0A51F31}" presName="ParentText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81AC738C-C0E1-4022-A9D2-014DCD7CFA58}" type="pres">
      <dgm:prSet presAssocID="{14650599-2010-465C-9550-3D74F0A51F31}" presName="Triangle" presStyleLbl="alignNode1" presStyleIdx="7" presStyleCnt="15"/>
      <dgm:spPr/>
    </dgm:pt>
    <dgm:pt modelId="{0EEE36D2-FC52-4143-B6F7-416519357C84}" type="pres">
      <dgm:prSet presAssocID="{D414B556-F641-4179-BBD3-9F7FFEE2D1D5}" presName="sibTrans" presStyleCnt="0"/>
      <dgm:spPr/>
    </dgm:pt>
    <dgm:pt modelId="{C39DFBD1-8142-42CD-A12E-40B2754B46FA}" type="pres">
      <dgm:prSet presAssocID="{D414B556-F641-4179-BBD3-9F7FFEE2D1D5}" presName="space" presStyleCnt="0"/>
      <dgm:spPr/>
    </dgm:pt>
    <dgm:pt modelId="{8E33CBC3-A770-4BD6-AFDD-1D6E25469D56}" type="pres">
      <dgm:prSet presAssocID="{9262D3E7-D982-4C2D-AEBA-32B6D5D9225A}" presName="composite" presStyleCnt="0"/>
      <dgm:spPr/>
    </dgm:pt>
    <dgm:pt modelId="{28995E4C-69D6-4EB2-BC8B-8F2D23D3D2EC}" type="pres">
      <dgm:prSet presAssocID="{9262D3E7-D982-4C2D-AEBA-32B6D5D9225A}" presName="LShape" presStyleLbl="alignNode1" presStyleIdx="8" presStyleCnt="15"/>
      <dgm:spPr/>
    </dgm:pt>
    <dgm:pt modelId="{5E8EB498-9D9C-4913-AD4E-91B14E648D16}" type="pres">
      <dgm:prSet presAssocID="{9262D3E7-D982-4C2D-AEBA-32B6D5D9225A}" presName="ParentText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8A459998-612F-4D4A-9213-39F691ABCC07}" type="pres">
      <dgm:prSet presAssocID="{9262D3E7-D982-4C2D-AEBA-32B6D5D9225A}" presName="Triangle" presStyleLbl="alignNode1" presStyleIdx="9" presStyleCnt="15"/>
      <dgm:spPr/>
    </dgm:pt>
    <dgm:pt modelId="{5FB9F9BF-6E11-4610-A221-9AF6916D13DD}" type="pres">
      <dgm:prSet presAssocID="{2A5F8B64-2E2E-4DCF-AD03-37D2D1EA9390}" presName="sibTrans" presStyleCnt="0"/>
      <dgm:spPr/>
    </dgm:pt>
    <dgm:pt modelId="{C4010655-6A12-42E1-9C35-B88C7FE962F3}" type="pres">
      <dgm:prSet presAssocID="{2A5F8B64-2E2E-4DCF-AD03-37D2D1EA9390}" presName="space" presStyleCnt="0"/>
      <dgm:spPr/>
    </dgm:pt>
    <dgm:pt modelId="{8B5A4613-25A4-4C61-88A5-0B440E434988}" type="pres">
      <dgm:prSet presAssocID="{569436A6-E9B2-418E-A3AC-1E8345978BCD}" presName="composite" presStyleCnt="0"/>
      <dgm:spPr/>
    </dgm:pt>
    <dgm:pt modelId="{41C37467-2285-4C13-BC2E-B2DABC2020FE}" type="pres">
      <dgm:prSet presAssocID="{569436A6-E9B2-418E-A3AC-1E8345978BCD}" presName="LShape" presStyleLbl="alignNode1" presStyleIdx="10" presStyleCnt="15"/>
      <dgm:spPr/>
    </dgm:pt>
    <dgm:pt modelId="{AD9E9685-7158-4DCB-9A4F-9E49DDAFD0AC}" type="pres">
      <dgm:prSet presAssocID="{569436A6-E9B2-418E-A3AC-1E8345978BCD}" presName="ParentText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DDA66971-0956-4B4F-91E0-634CD7F25849}" type="pres">
      <dgm:prSet presAssocID="{569436A6-E9B2-418E-A3AC-1E8345978BCD}" presName="Triangle" presStyleLbl="alignNode1" presStyleIdx="11" presStyleCnt="15"/>
      <dgm:spPr/>
    </dgm:pt>
    <dgm:pt modelId="{69CA6D1C-5FEC-448A-9E29-A06E1C037C27}" type="pres">
      <dgm:prSet presAssocID="{EBC054E3-3615-4359-894E-AFEB8BE4E1A1}" presName="sibTrans" presStyleCnt="0"/>
      <dgm:spPr/>
    </dgm:pt>
    <dgm:pt modelId="{10B90008-E163-44D4-985F-F57F78613950}" type="pres">
      <dgm:prSet presAssocID="{EBC054E3-3615-4359-894E-AFEB8BE4E1A1}" presName="space" presStyleCnt="0"/>
      <dgm:spPr/>
    </dgm:pt>
    <dgm:pt modelId="{E77F64C0-C259-4A0D-B5DA-66135F3730FD}" type="pres">
      <dgm:prSet presAssocID="{67BC04E4-E2E0-4455-86C9-4490398CC67A}" presName="composite" presStyleCnt="0"/>
      <dgm:spPr/>
    </dgm:pt>
    <dgm:pt modelId="{81A59B2D-4F60-4445-A360-442AA0EE7830}" type="pres">
      <dgm:prSet presAssocID="{67BC04E4-E2E0-4455-86C9-4490398CC67A}" presName="LShape" presStyleLbl="alignNode1" presStyleIdx="12" presStyleCnt="15"/>
      <dgm:spPr/>
    </dgm:pt>
    <dgm:pt modelId="{0441CD2E-1CB9-4424-8B72-1194EA4F2B3F}" type="pres">
      <dgm:prSet presAssocID="{67BC04E4-E2E0-4455-86C9-4490398CC67A}" presName="ParentText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9090CB30-11D1-44C9-B205-FEBC015D4D36}" type="pres">
      <dgm:prSet presAssocID="{67BC04E4-E2E0-4455-86C9-4490398CC67A}" presName="Triangle" presStyleLbl="alignNode1" presStyleIdx="13" presStyleCnt="15"/>
      <dgm:spPr/>
    </dgm:pt>
    <dgm:pt modelId="{B9C81E50-7209-49B7-B1EA-B7C89509F49A}" type="pres">
      <dgm:prSet presAssocID="{4B4DA596-D521-4303-AA6C-647E57985073}" presName="sibTrans" presStyleCnt="0"/>
      <dgm:spPr/>
    </dgm:pt>
    <dgm:pt modelId="{DDFE505F-0B58-4FD9-B599-C17673A033B9}" type="pres">
      <dgm:prSet presAssocID="{4B4DA596-D521-4303-AA6C-647E57985073}" presName="space" presStyleCnt="0"/>
      <dgm:spPr/>
    </dgm:pt>
    <dgm:pt modelId="{968E722B-7CBA-4AE8-A560-C0523F886137}" type="pres">
      <dgm:prSet presAssocID="{39BB1826-51EF-453D-87ED-FB095EAFF1DE}" presName="composite" presStyleCnt="0"/>
      <dgm:spPr/>
    </dgm:pt>
    <dgm:pt modelId="{F69C861E-64AB-45E9-AE8E-CB10905E36C1}" type="pres">
      <dgm:prSet presAssocID="{39BB1826-51EF-453D-87ED-FB095EAFF1DE}" presName="LShape" presStyleLbl="alignNode1" presStyleIdx="14" presStyleCnt="15"/>
      <dgm:spPr/>
    </dgm:pt>
    <dgm:pt modelId="{E2A943B2-5712-4841-BBD5-3C9DA96473F2}" type="pres">
      <dgm:prSet presAssocID="{39BB1826-51EF-453D-87ED-FB095EAFF1DE}" presName="ParentText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90429032-1101-465C-94EA-280EA1FD864B}" type="presOf" srcId="{569436A6-E9B2-418E-A3AC-1E8345978BCD}" destId="{AD9E9685-7158-4DCB-9A4F-9E49DDAFD0AC}" srcOrd="0" destOrd="0" presId="urn:microsoft.com/office/officeart/2009/3/layout/StepUpProcess"/>
    <dgm:cxn modelId="{013CCC32-818C-489E-989A-DB9F20355604}" type="presOf" srcId="{14650599-2010-465C-9550-3D74F0A51F31}" destId="{C11F6CC3-BC68-4F2C-B956-D6E0C8D44760}" srcOrd="0" destOrd="0" presId="urn:microsoft.com/office/officeart/2009/3/layout/StepUpProcess"/>
    <dgm:cxn modelId="{06F34B40-A7C9-4907-999B-5BA689B00F16}" srcId="{07C1E0B5-0CAD-4BCD-977B-A6E69BBD1EA7}" destId="{14650599-2010-465C-9550-3D74F0A51F31}" srcOrd="3" destOrd="0" parTransId="{D211D4CE-BC3B-482D-9052-C1DF67BAE530}" sibTransId="{D414B556-F641-4179-BBD3-9F7FFEE2D1D5}"/>
    <dgm:cxn modelId="{1FF5A842-9AE7-438F-8F0C-3CD5D090A1B2}" type="presOf" srcId="{AC57E791-3579-45D6-A85D-643EB35F1DD3}" destId="{1CA207F0-9414-4CF1-BC2F-8C4AD54AF4D5}" srcOrd="0" destOrd="0" presId="urn:microsoft.com/office/officeart/2009/3/layout/StepUpProcess"/>
    <dgm:cxn modelId="{84F4EF67-DD8A-4CB0-96F3-8265C4E7335D}" type="presOf" srcId="{39BB1826-51EF-453D-87ED-FB095EAFF1DE}" destId="{E2A943B2-5712-4841-BBD5-3C9DA96473F2}" srcOrd="0" destOrd="0" presId="urn:microsoft.com/office/officeart/2009/3/layout/StepUpProcess"/>
    <dgm:cxn modelId="{F2FA7E68-54BC-485A-9404-CFFD33BDE0F2}" type="presOf" srcId="{7B26723A-C369-4FCD-80F0-06C5C1488299}" destId="{93A43B65-8C83-4666-B280-6DA63847A68D}" srcOrd="0" destOrd="0" presId="urn:microsoft.com/office/officeart/2009/3/layout/StepUpProcess"/>
    <dgm:cxn modelId="{ADC9754B-FC7F-44D1-B551-85B5E4FFCE3D}" srcId="{07C1E0B5-0CAD-4BCD-977B-A6E69BBD1EA7}" destId="{9262D3E7-D982-4C2D-AEBA-32B6D5D9225A}" srcOrd="4" destOrd="0" parTransId="{F72E0505-8C53-4B24-AF87-236A4A4438BF}" sibTransId="{2A5F8B64-2E2E-4DCF-AD03-37D2D1EA9390}"/>
    <dgm:cxn modelId="{87369A76-A165-4987-BD29-0F46728D8A12}" srcId="{07C1E0B5-0CAD-4BCD-977B-A6E69BBD1EA7}" destId="{626A29A2-E7F2-48B1-B489-9F662B6FEF52}" srcOrd="1" destOrd="0" parTransId="{626A6A78-B6C3-4C07-9B1D-6B64F5456862}" sibTransId="{1C02BE53-50FA-46FA-AE19-9F832CD1CC1D}"/>
    <dgm:cxn modelId="{FF71D377-FA24-4C32-B04B-24DC2892C28F}" type="presOf" srcId="{07C1E0B5-0CAD-4BCD-977B-A6E69BBD1EA7}" destId="{E6CCFD75-D808-49DD-A7FD-24F1989E9CDF}" srcOrd="0" destOrd="0" presId="urn:microsoft.com/office/officeart/2009/3/layout/StepUpProcess"/>
    <dgm:cxn modelId="{31588E7B-D06B-47FE-8853-79C479CA867D}" srcId="{07C1E0B5-0CAD-4BCD-977B-A6E69BBD1EA7}" destId="{AC57E791-3579-45D6-A85D-643EB35F1DD3}" srcOrd="0" destOrd="0" parTransId="{EB6110A8-EFEC-4C33-B298-C10DEA499E2C}" sibTransId="{18F94C8A-0316-4383-A00E-E48C839A09DF}"/>
    <dgm:cxn modelId="{4C764784-C280-4112-92A0-B0531388416B}" type="presOf" srcId="{67BC04E4-E2E0-4455-86C9-4490398CC67A}" destId="{0441CD2E-1CB9-4424-8B72-1194EA4F2B3F}" srcOrd="0" destOrd="0" presId="urn:microsoft.com/office/officeart/2009/3/layout/StepUpProcess"/>
    <dgm:cxn modelId="{1AF9BA8B-890C-4CD1-B4C0-397C2153E7B8}" srcId="{07C1E0B5-0CAD-4BCD-977B-A6E69BBD1EA7}" destId="{569436A6-E9B2-418E-A3AC-1E8345978BCD}" srcOrd="5" destOrd="0" parTransId="{BB81FDA9-2DB7-44A7-AC18-ABD984675268}" sibTransId="{EBC054E3-3615-4359-894E-AFEB8BE4E1A1}"/>
    <dgm:cxn modelId="{8509488F-6AFD-4214-8C8A-337DFD1F30A5}" srcId="{07C1E0B5-0CAD-4BCD-977B-A6E69BBD1EA7}" destId="{67BC04E4-E2E0-4455-86C9-4490398CC67A}" srcOrd="6" destOrd="0" parTransId="{BB44F586-A491-4F15-94CB-E7161F609FD1}" sibTransId="{4B4DA596-D521-4303-AA6C-647E57985073}"/>
    <dgm:cxn modelId="{4D9A6B91-2622-4412-9E6B-EC1D9B960AC0}" type="presOf" srcId="{9262D3E7-D982-4C2D-AEBA-32B6D5D9225A}" destId="{5E8EB498-9D9C-4913-AD4E-91B14E648D16}" srcOrd="0" destOrd="0" presId="urn:microsoft.com/office/officeart/2009/3/layout/StepUpProcess"/>
    <dgm:cxn modelId="{FC6CF1A1-CE80-411C-BEA8-373567FE3DBD}" srcId="{07C1E0B5-0CAD-4BCD-977B-A6E69BBD1EA7}" destId="{7B26723A-C369-4FCD-80F0-06C5C1488299}" srcOrd="2" destOrd="0" parTransId="{CCFFBEF9-77C3-418B-B217-147A17B75C4E}" sibTransId="{8F60AE82-C4B4-4DE9-8783-438AC5CAD590}"/>
    <dgm:cxn modelId="{7EB555AA-B7F6-4762-B1DF-7628B3F14A02}" srcId="{07C1E0B5-0CAD-4BCD-977B-A6E69BBD1EA7}" destId="{39BB1826-51EF-453D-87ED-FB095EAFF1DE}" srcOrd="7" destOrd="0" parTransId="{739BD1BF-8B63-4D85-B010-205FAA078936}" sibTransId="{1144232E-9F1B-400E-A15C-12523A88E34E}"/>
    <dgm:cxn modelId="{E1784BC0-0130-495B-BE84-11438C749B54}" type="presOf" srcId="{626A29A2-E7F2-48B1-B489-9F662B6FEF52}" destId="{A422083C-171C-4917-88BA-042EFFE5858F}" srcOrd="0" destOrd="0" presId="urn:microsoft.com/office/officeart/2009/3/layout/StepUpProcess"/>
    <dgm:cxn modelId="{BCABCFBB-3292-4B4D-9E78-0FFCF9698298}" type="presParOf" srcId="{E6CCFD75-D808-49DD-A7FD-24F1989E9CDF}" destId="{310CE404-AE16-4A3E-8135-0ACA178E944F}" srcOrd="0" destOrd="0" presId="urn:microsoft.com/office/officeart/2009/3/layout/StepUpProcess"/>
    <dgm:cxn modelId="{19358FD1-D80B-4A8A-B0E5-4A7CD3052BDE}" type="presParOf" srcId="{310CE404-AE16-4A3E-8135-0ACA178E944F}" destId="{A58ED1A8-3FDE-4DAF-9FF1-64E0DCA083B4}" srcOrd="0" destOrd="0" presId="urn:microsoft.com/office/officeart/2009/3/layout/StepUpProcess"/>
    <dgm:cxn modelId="{41953C4F-FC6E-44A4-B844-00DA33519397}" type="presParOf" srcId="{310CE404-AE16-4A3E-8135-0ACA178E944F}" destId="{1CA207F0-9414-4CF1-BC2F-8C4AD54AF4D5}" srcOrd="1" destOrd="0" presId="urn:microsoft.com/office/officeart/2009/3/layout/StepUpProcess"/>
    <dgm:cxn modelId="{FF2E1E35-6365-480C-8730-185C6EC8912E}" type="presParOf" srcId="{310CE404-AE16-4A3E-8135-0ACA178E944F}" destId="{49BB3A59-25F2-47F7-827E-4511FEB1AF7A}" srcOrd="2" destOrd="0" presId="urn:microsoft.com/office/officeart/2009/3/layout/StepUpProcess"/>
    <dgm:cxn modelId="{2EB0E044-B88C-47EB-92E3-8AA7F97E1F59}" type="presParOf" srcId="{E6CCFD75-D808-49DD-A7FD-24F1989E9CDF}" destId="{D1E82868-97F8-4D16-A05B-46D5B25459E4}" srcOrd="1" destOrd="0" presId="urn:microsoft.com/office/officeart/2009/3/layout/StepUpProcess"/>
    <dgm:cxn modelId="{C300EEAD-6327-4E25-8254-CBE0C79AE585}" type="presParOf" srcId="{D1E82868-97F8-4D16-A05B-46D5B25459E4}" destId="{D0A35AA8-577B-47BE-B827-0497E20C1287}" srcOrd="0" destOrd="0" presId="urn:microsoft.com/office/officeart/2009/3/layout/StepUpProcess"/>
    <dgm:cxn modelId="{1A724311-9358-4DCA-B250-2617B0BAAA4C}" type="presParOf" srcId="{E6CCFD75-D808-49DD-A7FD-24F1989E9CDF}" destId="{B130220B-589F-4DE0-8EA9-F86058146761}" srcOrd="2" destOrd="0" presId="urn:microsoft.com/office/officeart/2009/3/layout/StepUpProcess"/>
    <dgm:cxn modelId="{07ABBE57-3649-4357-9662-63B8E144D54E}" type="presParOf" srcId="{B130220B-589F-4DE0-8EA9-F86058146761}" destId="{C0E99F59-F6A8-41AA-AA21-DDD4C608FECA}" srcOrd="0" destOrd="0" presId="urn:microsoft.com/office/officeart/2009/3/layout/StepUpProcess"/>
    <dgm:cxn modelId="{AA051F82-42D6-43F3-92C7-C579DD892A11}" type="presParOf" srcId="{B130220B-589F-4DE0-8EA9-F86058146761}" destId="{A422083C-171C-4917-88BA-042EFFE5858F}" srcOrd="1" destOrd="0" presId="urn:microsoft.com/office/officeart/2009/3/layout/StepUpProcess"/>
    <dgm:cxn modelId="{70434EC1-CAFF-4683-93B6-2AB69EEFF422}" type="presParOf" srcId="{B130220B-589F-4DE0-8EA9-F86058146761}" destId="{BFB3E816-4AD5-4449-8610-90F206F771E8}" srcOrd="2" destOrd="0" presId="urn:microsoft.com/office/officeart/2009/3/layout/StepUpProcess"/>
    <dgm:cxn modelId="{2A4B3A35-91D2-446A-8D24-AB40CE377419}" type="presParOf" srcId="{E6CCFD75-D808-49DD-A7FD-24F1989E9CDF}" destId="{D0966306-9DA4-41BD-8925-54D39CA2DF46}" srcOrd="3" destOrd="0" presId="urn:microsoft.com/office/officeart/2009/3/layout/StepUpProcess"/>
    <dgm:cxn modelId="{0CC089DE-BD4E-462C-A9FB-C5CEC1EC682A}" type="presParOf" srcId="{D0966306-9DA4-41BD-8925-54D39CA2DF46}" destId="{4E616449-429B-42EB-BB71-EACECDB25892}" srcOrd="0" destOrd="0" presId="urn:microsoft.com/office/officeart/2009/3/layout/StepUpProcess"/>
    <dgm:cxn modelId="{85C91FF3-877E-4DDC-B139-9EC6D382CE30}" type="presParOf" srcId="{E6CCFD75-D808-49DD-A7FD-24F1989E9CDF}" destId="{A6C0EB8B-690A-48CC-9735-427160CB6F26}" srcOrd="4" destOrd="0" presId="urn:microsoft.com/office/officeart/2009/3/layout/StepUpProcess"/>
    <dgm:cxn modelId="{683CBB8F-C5D1-4D6D-98E2-863B2EC539D5}" type="presParOf" srcId="{A6C0EB8B-690A-48CC-9735-427160CB6F26}" destId="{31A10AAF-0B2B-4632-B67F-33620C534079}" srcOrd="0" destOrd="0" presId="urn:microsoft.com/office/officeart/2009/3/layout/StepUpProcess"/>
    <dgm:cxn modelId="{6C7117AC-CDAB-4D08-89B2-75059E247B40}" type="presParOf" srcId="{A6C0EB8B-690A-48CC-9735-427160CB6F26}" destId="{93A43B65-8C83-4666-B280-6DA63847A68D}" srcOrd="1" destOrd="0" presId="urn:microsoft.com/office/officeart/2009/3/layout/StepUpProcess"/>
    <dgm:cxn modelId="{7CB28218-6270-43A2-8B4B-11EE781C7931}" type="presParOf" srcId="{A6C0EB8B-690A-48CC-9735-427160CB6F26}" destId="{F2C1A5DC-D7CF-4763-B227-C2CF846028A9}" srcOrd="2" destOrd="0" presId="urn:microsoft.com/office/officeart/2009/3/layout/StepUpProcess"/>
    <dgm:cxn modelId="{2CCECC5C-AF2D-4A4D-AF1A-BA1DB730B07F}" type="presParOf" srcId="{E6CCFD75-D808-49DD-A7FD-24F1989E9CDF}" destId="{4287C29B-3C45-4F16-B683-CBBDD18C08AD}" srcOrd="5" destOrd="0" presId="urn:microsoft.com/office/officeart/2009/3/layout/StepUpProcess"/>
    <dgm:cxn modelId="{7E0F1782-DFC7-4B70-AEBF-55CF84766DE8}" type="presParOf" srcId="{4287C29B-3C45-4F16-B683-CBBDD18C08AD}" destId="{0EE69BD2-F5B2-4B70-B9B2-420AC73FA2BA}" srcOrd="0" destOrd="0" presId="urn:microsoft.com/office/officeart/2009/3/layout/StepUpProcess"/>
    <dgm:cxn modelId="{BF52C657-CF3B-468C-BCF5-5B5C440251B8}" type="presParOf" srcId="{E6CCFD75-D808-49DD-A7FD-24F1989E9CDF}" destId="{C2119DCD-EB7C-44F1-8EBB-CC7959071734}" srcOrd="6" destOrd="0" presId="urn:microsoft.com/office/officeart/2009/3/layout/StepUpProcess"/>
    <dgm:cxn modelId="{BA8FFC28-1938-437D-A8C3-4EB704B2A440}" type="presParOf" srcId="{C2119DCD-EB7C-44F1-8EBB-CC7959071734}" destId="{79DB2E5B-DAD7-409F-A451-537C05A81EFC}" srcOrd="0" destOrd="0" presId="urn:microsoft.com/office/officeart/2009/3/layout/StepUpProcess"/>
    <dgm:cxn modelId="{8395A294-71C6-4143-ADC6-EB975DEAA81A}" type="presParOf" srcId="{C2119DCD-EB7C-44F1-8EBB-CC7959071734}" destId="{C11F6CC3-BC68-4F2C-B956-D6E0C8D44760}" srcOrd="1" destOrd="0" presId="urn:microsoft.com/office/officeart/2009/3/layout/StepUpProcess"/>
    <dgm:cxn modelId="{8E8B672C-C893-4775-AB1A-82A17414FDF7}" type="presParOf" srcId="{C2119DCD-EB7C-44F1-8EBB-CC7959071734}" destId="{81AC738C-C0E1-4022-A9D2-014DCD7CFA58}" srcOrd="2" destOrd="0" presId="urn:microsoft.com/office/officeart/2009/3/layout/StepUpProcess"/>
    <dgm:cxn modelId="{56B8BFAB-BA34-4484-905E-8986888B5D6D}" type="presParOf" srcId="{E6CCFD75-D808-49DD-A7FD-24F1989E9CDF}" destId="{0EEE36D2-FC52-4143-B6F7-416519357C84}" srcOrd="7" destOrd="0" presId="urn:microsoft.com/office/officeart/2009/3/layout/StepUpProcess"/>
    <dgm:cxn modelId="{97A45DD6-5FB4-442B-9FBF-5F1C4C798A8F}" type="presParOf" srcId="{0EEE36D2-FC52-4143-B6F7-416519357C84}" destId="{C39DFBD1-8142-42CD-A12E-40B2754B46FA}" srcOrd="0" destOrd="0" presId="urn:microsoft.com/office/officeart/2009/3/layout/StepUpProcess"/>
    <dgm:cxn modelId="{2229D72D-63CE-47E1-A1F4-DFF7284FF730}" type="presParOf" srcId="{E6CCFD75-D808-49DD-A7FD-24F1989E9CDF}" destId="{8E33CBC3-A770-4BD6-AFDD-1D6E25469D56}" srcOrd="8" destOrd="0" presId="urn:microsoft.com/office/officeart/2009/3/layout/StepUpProcess"/>
    <dgm:cxn modelId="{8B9F1E8E-BBFB-4CB0-8DF7-362076CF400F}" type="presParOf" srcId="{8E33CBC3-A770-4BD6-AFDD-1D6E25469D56}" destId="{28995E4C-69D6-4EB2-BC8B-8F2D23D3D2EC}" srcOrd="0" destOrd="0" presId="urn:microsoft.com/office/officeart/2009/3/layout/StepUpProcess"/>
    <dgm:cxn modelId="{E4A0D803-F597-4690-A2E0-6EB3FBEA9DC1}" type="presParOf" srcId="{8E33CBC3-A770-4BD6-AFDD-1D6E25469D56}" destId="{5E8EB498-9D9C-4913-AD4E-91B14E648D16}" srcOrd="1" destOrd="0" presId="urn:microsoft.com/office/officeart/2009/3/layout/StepUpProcess"/>
    <dgm:cxn modelId="{9F638B42-92FB-4FAB-973C-02CAC7DCF0FC}" type="presParOf" srcId="{8E33CBC3-A770-4BD6-AFDD-1D6E25469D56}" destId="{8A459998-612F-4D4A-9213-39F691ABCC07}" srcOrd="2" destOrd="0" presId="urn:microsoft.com/office/officeart/2009/3/layout/StepUpProcess"/>
    <dgm:cxn modelId="{741E45E6-4C9C-4D00-ADFE-258433FE12C1}" type="presParOf" srcId="{E6CCFD75-D808-49DD-A7FD-24F1989E9CDF}" destId="{5FB9F9BF-6E11-4610-A221-9AF6916D13DD}" srcOrd="9" destOrd="0" presId="urn:microsoft.com/office/officeart/2009/3/layout/StepUpProcess"/>
    <dgm:cxn modelId="{FBD9B745-4579-497F-8AD7-C38463D65281}" type="presParOf" srcId="{5FB9F9BF-6E11-4610-A221-9AF6916D13DD}" destId="{C4010655-6A12-42E1-9C35-B88C7FE962F3}" srcOrd="0" destOrd="0" presId="urn:microsoft.com/office/officeart/2009/3/layout/StepUpProcess"/>
    <dgm:cxn modelId="{0C16677B-0917-45D0-B91C-FF8F93E34490}" type="presParOf" srcId="{E6CCFD75-D808-49DD-A7FD-24F1989E9CDF}" destId="{8B5A4613-25A4-4C61-88A5-0B440E434988}" srcOrd="10" destOrd="0" presId="urn:microsoft.com/office/officeart/2009/3/layout/StepUpProcess"/>
    <dgm:cxn modelId="{AD199B80-BBFE-45D2-9D88-E09583A6AA61}" type="presParOf" srcId="{8B5A4613-25A4-4C61-88A5-0B440E434988}" destId="{41C37467-2285-4C13-BC2E-B2DABC2020FE}" srcOrd="0" destOrd="0" presId="urn:microsoft.com/office/officeart/2009/3/layout/StepUpProcess"/>
    <dgm:cxn modelId="{987A7A1B-8361-4738-89C4-B4F3B78FC254}" type="presParOf" srcId="{8B5A4613-25A4-4C61-88A5-0B440E434988}" destId="{AD9E9685-7158-4DCB-9A4F-9E49DDAFD0AC}" srcOrd="1" destOrd="0" presId="urn:microsoft.com/office/officeart/2009/3/layout/StepUpProcess"/>
    <dgm:cxn modelId="{744131A5-911D-47C5-8E72-B77AD683E0B6}" type="presParOf" srcId="{8B5A4613-25A4-4C61-88A5-0B440E434988}" destId="{DDA66971-0956-4B4F-91E0-634CD7F25849}" srcOrd="2" destOrd="0" presId="urn:microsoft.com/office/officeart/2009/3/layout/StepUpProcess"/>
    <dgm:cxn modelId="{D3BB1E86-A85D-49C4-AD42-8698E02FC669}" type="presParOf" srcId="{E6CCFD75-D808-49DD-A7FD-24F1989E9CDF}" destId="{69CA6D1C-5FEC-448A-9E29-A06E1C037C27}" srcOrd="11" destOrd="0" presId="urn:microsoft.com/office/officeart/2009/3/layout/StepUpProcess"/>
    <dgm:cxn modelId="{033FAA56-ECD2-47B5-8CE8-192A23398FC6}" type="presParOf" srcId="{69CA6D1C-5FEC-448A-9E29-A06E1C037C27}" destId="{10B90008-E163-44D4-985F-F57F78613950}" srcOrd="0" destOrd="0" presId="urn:microsoft.com/office/officeart/2009/3/layout/StepUpProcess"/>
    <dgm:cxn modelId="{C133EEFE-A4D6-43EC-BF44-2D56A81DC482}" type="presParOf" srcId="{E6CCFD75-D808-49DD-A7FD-24F1989E9CDF}" destId="{E77F64C0-C259-4A0D-B5DA-66135F3730FD}" srcOrd="12" destOrd="0" presId="urn:microsoft.com/office/officeart/2009/3/layout/StepUpProcess"/>
    <dgm:cxn modelId="{62E70CA3-B817-4961-8120-EEB2D0E49284}" type="presParOf" srcId="{E77F64C0-C259-4A0D-B5DA-66135F3730FD}" destId="{81A59B2D-4F60-4445-A360-442AA0EE7830}" srcOrd="0" destOrd="0" presId="urn:microsoft.com/office/officeart/2009/3/layout/StepUpProcess"/>
    <dgm:cxn modelId="{D9A03216-1C7E-4680-9591-A89C246A4A79}" type="presParOf" srcId="{E77F64C0-C259-4A0D-B5DA-66135F3730FD}" destId="{0441CD2E-1CB9-4424-8B72-1194EA4F2B3F}" srcOrd="1" destOrd="0" presId="urn:microsoft.com/office/officeart/2009/3/layout/StepUpProcess"/>
    <dgm:cxn modelId="{B5C65CA2-EDDA-4C85-ADEC-084CCA2EFEB6}" type="presParOf" srcId="{E77F64C0-C259-4A0D-B5DA-66135F3730FD}" destId="{9090CB30-11D1-44C9-B205-FEBC015D4D36}" srcOrd="2" destOrd="0" presId="urn:microsoft.com/office/officeart/2009/3/layout/StepUpProcess"/>
    <dgm:cxn modelId="{EC6EAE1B-0972-41B4-86F0-7E1AAC8BDE26}" type="presParOf" srcId="{E6CCFD75-D808-49DD-A7FD-24F1989E9CDF}" destId="{B9C81E50-7209-49B7-B1EA-B7C89509F49A}" srcOrd="13" destOrd="0" presId="urn:microsoft.com/office/officeart/2009/3/layout/StepUpProcess"/>
    <dgm:cxn modelId="{EE8E903A-570B-47DF-9932-22C802A7490E}" type="presParOf" srcId="{B9C81E50-7209-49B7-B1EA-B7C89509F49A}" destId="{DDFE505F-0B58-4FD9-B599-C17673A033B9}" srcOrd="0" destOrd="0" presId="urn:microsoft.com/office/officeart/2009/3/layout/StepUpProcess"/>
    <dgm:cxn modelId="{6C76FA70-BAEC-48AF-8C51-4739A6B49510}" type="presParOf" srcId="{E6CCFD75-D808-49DD-A7FD-24F1989E9CDF}" destId="{968E722B-7CBA-4AE8-A560-C0523F886137}" srcOrd="14" destOrd="0" presId="urn:microsoft.com/office/officeart/2009/3/layout/StepUpProcess"/>
    <dgm:cxn modelId="{231D71CB-81B1-4465-93F3-08F67220D87A}" type="presParOf" srcId="{968E722B-7CBA-4AE8-A560-C0523F886137}" destId="{F69C861E-64AB-45E9-AE8E-CB10905E36C1}" srcOrd="0" destOrd="0" presId="urn:microsoft.com/office/officeart/2009/3/layout/StepUpProcess"/>
    <dgm:cxn modelId="{DCD64B4C-0E4C-4158-8CDB-82F2B909B042}" type="presParOf" srcId="{968E722B-7CBA-4AE8-A560-C0523F886137}" destId="{E2A943B2-5712-4841-BBD5-3C9DA96473F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ED1A8-3FDE-4DAF-9FF1-64E0DCA083B4}">
      <dsp:nvSpPr>
        <dsp:cNvPr id="0" name=""/>
        <dsp:cNvSpPr/>
      </dsp:nvSpPr>
      <dsp:spPr>
        <a:xfrm rot="5400000">
          <a:off x="105032" y="1687383"/>
          <a:ext cx="314336" cy="52304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A207F0-9414-4CF1-BC2F-8C4AD54AF4D5}">
      <dsp:nvSpPr>
        <dsp:cNvPr id="0" name=""/>
        <dsp:cNvSpPr/>
      </dsp:nvSpPr>
      <dsp:spPr>
        <a:xfrm>
          <a:off x="52561" y="1843662"/>
          <a:ext cx="472211" cy="41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1a</a:t>
          </a:r>
        </a:p>
      </dsp:txBody>
      <dsp:txXfrm>
        <a:off x="52561" y="1843662"/>
        <a:ext cx="472211" cy="413920"/>
      </dsp:txXfrm>
    </dsp:sp>
    <dsp:sp modelId="{49BB3A59-25F2-47F7-827E-4511FEB1AF7A}">
      <dsp:nvSpPr>
        <dsp:cNvPr id="0" name=""/>
        <dsp:cNvSpPr/>
      </dsp:nvSpPr>
      <dsp:spPr>
        <a:xfrm>
          <a:off x="435676" y="1648876"/>
          <a:ext cx="89096" cy="8909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616548"/>
                <a:satOff val="-3865"/>
                <a:lumOff val="-22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616548"/>
                <a:satOff val="-3865"/>
                <a:lumOff val="-22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E99F59-F6A8-41AA-AA21-DDD4C608FECA}">
      <dsp:nvSpPr>
        <dsp:cNvPr id="0" name=""/>
        <dsp:cNvSpPr/>
      </dsp:nvSpPr>
      <dsp:spPr>
        <a:xfrm rot="5400000">
          <a:off x="683110" y="1544337"/>
          <a:ext cx="314336" cy="52304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1233096"/>
                <a:satOff val="-7730"/>
                <a:lumOff val="-44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1233096"/>
                <a:satOff val="-7730"/>
                <a:lumOff val="-44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2083C-171C-4917-88BA-042EFFE5858F}">
      <dsp:nvSpPr>
        <dsp:cNvPr id="0" name=""/>
        <dsp:cNvSpPr/>
      </dsp:nvSpPr>
      <dsp:spPr>
        <a:xfrm>
          <a:off x="630640" y="1700616"/>
          <a:ext cx="472211" cy="41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1b</a:t>
          </a:r>
        </a:p>
      </dsp:txBody>
      <dsp:txXfrm>
        <a:off x="630640" y="1700616"/>
        <a:ext cx="472211" cy="413920"/>
      </dsp:txXfrm>
    </dsp:sp>
    <dsp:sp modelId="{BFB3E816-4AD5-4449-8610-90F206F771E8}">
      <dsp:nvSpPr>
        <dsp:cNvPr id="0" name=""/>
        <dsp:cNvSpPr/>
      </dsp:nvSpPr>
      <dsp:spPr>
        <a:xfrm>
          <a:off x="1013755" y="1505830"/>
          <a:ext cx="89096" cy="8909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1849644"/>
                <a:satOff val="-11594"/>
                <a:lumOff val="-67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1849644"/>
                <a:satOff val="-11594"/>
                <a:lumOff val="-67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A10AAF-0B2B-4632-B67F-33620C534079}">
      <dsp:nvSpPr>
        <dsp:cNvPr id="0" name=""/>
        <dsp:cNvSpPr/>
      </dsp:nvSpPr>
      <dsp:spPr>
        <a:xfrm rot="5400000">
          <a:off x="1261189" y="1401291"/>
          <a:ext cx="314336" cy="52304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2466192"/>
                <a:satOff val="-15459"/>
                <a:lumOff val="-8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2466192"/>
                <a:satOff val="-15459"/>
                <a:lumOff val="-8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A43B65-8C83-4666-B280-6DA63847A68D}">
      <dsp:nvSpPr>
        <dsp:cNvPr id="0" name=""/>
        <dsp:cNvSpPr/>
      </dsp:nvSpPr>
      <dsp:spPr>
        <a:xfrm>
          <a:off x="1208719" y="1557570"/>
          <a:ext cx="472211" cy="41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2a</a:t>
          </a:r>
        </a:p>
      </dsp:txBody>
      <dsp:txXfrm>
        <a:off x="1208719" y="1557570"/>
        <a:ext cx="472211" cy="413920"/>
      </dsp:txXfrm>
    </dsp:sp>
    <dsp:sp modelId="{F2C1A5DC-D7CF-4763-B227-C2CF846028A9}">
      <dsp:nvSpPr>
        <dsp:cNvPr id="0" name=""/>
        <dsp:cNvSpPr/>
      </dsp:nvSpPr>
      <dsp:spPr>
        <a:xfrm>
          <a:off x="1591833" y="1362783"/>
          <a:ext cx="89096" cy="8909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3082740"/>
                <a:satOff val="-19324"/>
                <a:lumOff val="-11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3082740"/>
                <a:satOff val="-19324"/>
                <a:lumOff val="-11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DB2E5B-DAD7-409F-A451-537C05A81EFC}">
      <dsp:nvSpPr>
        <dsp:cNvPr id="0" name=""/>
        <dsp:cNvSpPr/>
      </dsp:nvSpPr>
      <dsp:spPr>
        <a:xfrm rot="5400000">
          <a:off x="1839268" y="1258245"/>
          <a:ext cx="314336" cy="52304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3699288"/>
                <a:satOff val="-23189"/>
                <a:lumOff val="-134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3699288"/>
                <a:satOff val="-23189"/>
                <a:lumOff val="-134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1F6CC3-BC68-4F2C-B956-D6E0C8D44760}">
      <dsp:nvSpPr>
        <dsp:cNvPr id="0" name=""/>
        <dsp:cNvSpPr/>
      </dsp:nvSpPr>
      <dsp:spPr>
        <a:xfrm>
          <a:off x="1786797" y="1414524"/>
          <a:ext cx="472211" cy="41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2b</a:t>
          </a:r>
        </a:p>
      </dsp:txBody>
      <dsp:txXfrm>
        <a:off x="1786797" y="1414524"/>
        <a:ext cx="472211" cy="413920"/>
      </dsp:txXfrm>
    </dsp:sp>
    <dsp:sp modelId="{81AC738C-C0E1-4022-A9D2-014DCD7CFA58}">
      <dsp:nvSpPr>
        <dsp:cNvPr id="0" name=""/>
        <dsp:cNvSpPr/>
      </dsp:nvSpPr>
      <dsp:spPr>
        <a:xfrm>
          <a:off x="2169912" y="1219737"/>
          <a:ext cx="89096" cy="8909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4315836"/>
                <a:satOff val="-27053"/>
                <a:lumOff val="-156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4315836"/>
                <a:satOff val="-27053"/>
                <a:lumOff val="-156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995E4C-69D6-4EB2-BC8B-8F2D23D3D2EC}">
      <dsp:nvSpPr>
        <dsp:cNvPr id="0" name=""/>
        <dsp:cNvSpPr/>
      </dsp:nvSpPr>
      <dsp:spPr>
        <a:xfrm rot="5400000">
          <a:off x="2417347" y="1115199"/>
          <a:ext cx="314336" cy="52304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4932384"/>
                <a:satOff val="-30918"/>
                <a:lumOff val="-179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4932384"/>
                <a:satOff val="-30918"/>
                <a:lumOff val="-179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8EB498-9D9C-4913-AD4E-91B14E648D16}">
      <dsp:nvSpPr>
        <dsp:cNvPr id="0" name=""/>
        <dsp:cNvSpPr/>
      </dsp:nvSpPr>
      <dsp:spPr>
        <a:xfrm>
          <a:off x="2364876" y="1271477"/>
          <a:ext cx="472211" cy="41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3a</a:t>
          </a:r>
        </a:p>
      </dsp:txBody>
      <dsp:txXfrm>
        <a:off x="2364876" y="1271477"/>
        <a:ext cx="472211" cy="413920"/>
      </dsp:txXfrm>
    </dsp:sp>
    <dsp:sp modelId="{8A459998-612F-4D4A-9213-39F691ABCC07}">
      <dsp:nvSpPr>
        <dsp:cNvPr id="0" name=""/>
        <dsp:cNvSpPr/>
      </dsp:nvSpPr>
      <dsp:spPr>
        <a:xfrm>
          <a:off x="2747991" y="1076691"/>
          <a:ext cx="89096" cy="8909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5548932"/>
                <a:satOff val="-34783"/>
                <a:lumOff val="-20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5548932"/>
                <a:satOff val="-34783"/>
                <a:lumOff val="-20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C37467-2285-4C13-BC2E-B2DABC2020FE}">
      <dsp:nvSpPr>
        <dsp:cNvPr id="0" name=""/>
        <dsp:cNvSpPr/>
      </dsp:nvSpPr>
      <dsp:spPr>
        <a:xfrm rot="5400000">
          <a:off x="2995425" y="972152"/>
          <a:ext cx="314336" cy="52304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6165480"/>
                <a:satOff val="-38648"/>
                <a:lumOff val="-224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6165480"/>
                <a:satOff val="-38648"/>
                <a:lumOff val="-224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9E9685-7158-4DCB-9A4F-9E49DDAFD0AC}">
      <dsp:nvSpPr>
        <dsp:cNvPr id="0" name=""/>
        <dsp:cNvSpPr/>
      </dsp:nvSpPr>
      <dsp:spPr>
        <a:xfrm>
          <a:off x="2942955" y="1128431"/>
          <a:ext cx="472211" cy="41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3b</a:t>
          </a:r>
        </a:p>
      </dsp:txBody>
      <dsp:txXfrm>
        <a:off x="2942955" y="1128431"/>
        <a:ext cx="472211" cy="413920"/>
      </dsp:txXfrm>
    </dsp:sp>
    <dsp:sp modelId="{DDA66971-0956-4B4F-91E0-634CD7F25849}">
      <dsp:nvSpPr>
        <dsp:cNvPr id="0" name=""/>
        <dsp:cNvSpPr/>
      </dsp:nvSpPr>
      <dsp:spPr>
        <a:xfrm>
          <a:off x="3326070" y="933645"/>
          <a:ext cx="89096" cy="8909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6782027"/>
                <a:satOff val="-42513"/>
                <a:lumOff val="-246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6782027"/>
                <a:satOff val="-42513"/>
                <a:lumOff val="-246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A59B2D-4F60-4445-A360-442AA0EE7830}">
      <dsp:nvSpPr>
        <dsp:cNvPr id="0" name=""/>
        <dsp:cNvSpPr/>
      </dsp:nvSpPr>
      <dsp:spPr>
        <a:xfrm rot="5400000">
          <a:off x="3573504" y="829106"/>
          <a:ext cx="314336" cy="52304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7398576"/>
                <a:satOff val="-46377"/>
                <a:lumOff val="-268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7398576"/>
                <a:satOff val="-46377"/>
                <a:lumOff val="-268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41CD2E-1CB9-4424-8B72-1194EA4F2B3F}">
      <dsp:nvSpPr>
        <dsp:cNvPr id="0" name=""/>
        <dsp:cNvSpPr/>
      </dsp:nvSpPr>
      <dsp:spPr>
        <a:xfrm>
          <a:off x="3521034" y="985385"/>
          <a:ext cx="472211" cy="41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</a:t>
          </a:r>
        </a:p>
      </dsp:txBody>
      <dsp:txXfrm>
        <a:off x="3521034" y="985385"/>
        <a:ext cx="472211" cy="413920"/>
      </dsp:txXfrm>
    </dsp:sp>
    <dsp:sp modelId="{9090CB30-11D1-44C9-B205-FEBC015D4D36}">
      <dsp:nvSpPr>
        <dsp:cNvPr id="0" name=""/>
        <dsp:cNvSpPr/>
      </dsp:nvSpPr>
      <dsp:spPr>
        <a:xfrm>
          <a:off x="3904148" y="790599"/>
          <a:ext cx="89096" cy="8909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8015123"/>
                <a:satOff val="-50242"/>
                <a:lumOff val="-291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8015123"/>
                <a:satOff val="-50242"/>
                <a:lumOff val="-291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9C861E-64AB-45E9-AE8E-CB10905E36C1}">
      <dsp:nvSpPr>
        <dsp:cNvPr id="0" name=""/>
        <dsp:cNvSpPr/>
      </dsp:nvSpPr>
      <dsp:spPr>
        <a:xfrm rot="5400000">
          <a:off x="4151583" y="686060"/>
          <a:ext cx="314336" cy="523048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8631671"/>
                <a:satOff val="-54107"/>
                <a:lumOff val="-31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8631671"/>
                <a:satOff val="-54107"/>
                <a:lumOff val="-31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943B2-5712-4841-BBD5-3C9DA96473F2}">
      <dsp:nvSpPr>
        <dsp:cNvPr id="0" name=""/>
        <dsp:cNvSpPr/>
      </dsp:nvSpPr>
      <dsp:spPr>
        <a:xfrm>
          <a:off x="4099112" y="842339"/>
          <a:ext cx="472211" cy="41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</a:t>
          </a:r>
        </a:p>
      </dsp:txBody>
      <dsp:txXfrm>
        <a:off x="4099112" y="842339"/>
        <a:ext cx="472211" cy="41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3E99C-1222-AB41-BFEE-14BC1467DDD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BEABF-967D-4A41-BA6B-D7479BE873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9800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E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14" name="Shape 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4" name="Shape 79">
            <a:extLst>
              <a:ext uri="{FF2B5EF4-FFF2-40B4-BE49-F238E27FC236}">
                <a16:creationId xmlns:a16="http://schemas.microsoft.com/office/drawing/2014/main" id="{5993BF0A-9390-7147-B0E1-6C1E8291710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-1" b="24635"/>
          <a:stretch/>
        </p:blipFill>
        <p:spPr>
          <a:xfrm>
            <a:off x="133550" y="4663510"/>
            <a:ext cx="1014449" cy="36925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TextBox 49" descr="Goal 6">
            <a:extLst>
              <a:ext uri="{FF2B5EF4-FFF2-40B4-BE49-F238E27FC236}">
                <a16:creationId xmlns:a16="http://schemas.microsoft.com/office/drawing/2014/main" id="{B212445C-D6B2-E24C-B0CD-56E7B22D8D1E}"/>
              </a:ext>
            </a:extLst>
          </p:cNvPr>
          <p:cNvSpPr txBox="1"/>
          <p:nvPr userDrawn="1"/>
        </p:nvSpPr>
        <p:spPr>
          <a:xfrm>
            <a:off x="7805424" y="819074"/>
            <a:ext cx="60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DCAB66-BFC7-664A-ACFC-8BFB9AA1D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833" y="3900"/>
            <a:ext cx="8520600" cy="572700"/>
          </a:xfrm>
        </p:spPr>
        <p:txBody>
          <a:bodyPr/>
          <a:lstStyle>
            <a:lvl1pPr>
              <a:spcBef>
                <a:spcPts val="0"/>
              </a:spcBef>
              <a:buNone/>
              <a:defRPr lang="en" sz="1200" b="1" spc="0" dirty="0">
                <a:solidFill>
                  <a:srgbClr val="0070C0"/>
                </a:solidFill>
                <a:ea typeface="Open Sans"/>
                <a:cs typeface="Open Sans"/>
                <a:sym typeface="Open Sans"/>
              </a:defRPr>
            </a:lvl1pPr>
          </a:lstStyle>
          <a:p>
            <a:pPr lvl="0">
              <a:spcBef>
                <a:spcPts val="0"/>
              </a:spcBef>
              <a:buNone/>
            </a:pPr>
            <a:r>
              <a:rPr lang="en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State Board of Education Goals   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" sz="1400" b="1" spc="300" dirty="0">
                <a:solidFill>
                  <a:srgbClr val="0070C0"/>
                </a:solidFill>
                <a:latin typeface="+mj-lt"/>
                <a:ea typeface="Open Sans"/>
                <a:cs typeface="Open Sans"/>
                <a:sym typeface="Open Sans"/>
              </a:rPr>
              <a:t>STRATEGIC PLAN</a:t>
            </a:r>
            <a:endParaRPr lang="en" sz="1200" b="1" spc="300" dirty="0">
              <a:solidFill>
                <a:srgbClr val="0070C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pic>
        <p:nvPicPr>
          <p:cNvPr id="12" name="Picture 11" descr="Goals:&#10;1. All Students Proficient and Showing Growth in All Assessed Areas&#10;2. Every Student Graduates from High School and is Ready for College and Career&#10;3. Every Child Has Access to a High-Quality Early Childhood Program&#10;4. Every School Has Effective Teachers and Leaders&#10;5. Every Community Effectively Using a World-Class Data System to Improve Student Outcomes&#10;6. Every School and District is Rated “C” or Higher">
            <a:extLst>
              <a:ext uri="{FF2B5EF4-FFF2-40B4-BE49-F238E27FC236}">
                <a16:creationId xmlns:a16="http://schemas.microsoft.com/office/drawing/2014/main" id="{66160CC4-325B-8D49-A6F8-03F9B01E8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71" b="24118"/>
          <a:stretch/>
        </p:blipFill>
        <p:spPr>
          <a:xfrm>
            <a:off x="304057" y="650929"/>
            <a:ext cx="8509530" cy="41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cked 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2553"/>
            <a:ext cx="6004410" cy="854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2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656478"/>
            <a:ext cx="5080200" cy="99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01638" y="2878138"/>
            <a:ext cx="4678362" cy="993775"/>
          </a:xfrm>
        </p:spPr>
        <p:txBody>
          <a:bodyPr/>
          <a:lstStyle>
            <a:lvl1pPr>
              <a:lnSpc>
                <a:spcPct val="114000"/>
              </a:lnSpc>
              <a:spcAft>
                <a:spcPts val="0"/>
              </a:spcAft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D095943-4CD4-DE43-A1D8-AF782B85FF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123" y="775453"/>
            <a:ext cx="5602287" cy="927100"/>
          </a:xfrm>
        </p:spPr>
        <p:txBody>
          <a:bodyPr/>
          <a:lstStyle>
            <a:lvl1pPr>
              <a:defRPr sz="4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B66CD9BB-EC32-8544-B80E-84106604B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1603028"/>
            <a:ext cx="5692710" cy="572700"/>
          </a:xfrm>
        </p:spPr>
        <p:txBody>
          <a:bodyPr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Shape 79">
            <a:extLst>
              <a:ext uri="{FF2B5EF4-FFF2-40B4-BE49-F238E27FC236}">
                <a16:creationId xmlns:a16="http://schemas.microsoft.com/office/drawing/2014/main" id="{A719E874-0A43-6045-9A56-914BED6974F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-1" b="24635"/>
          <a:stretch/>
        </p:blipFill>
        <p:spPr>
          <a:xfrm>
            <a:off x="133550" y="4663510"/>
            <a:ext cx="1014449" cy="36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14" name="Shape 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" name="Shape 79"/>
          <p:cNvPicPr preferRelativeResize="0"/>
          <p:nvPr userDrawn="1"/>
        </p:nvPicPr>
        <p:blipFill rotWithShape="1">
          <a:blip r:embed="rId2">
            <a:alphaModFix/>
          </a:blip>
          <a:srcRect t="-1" b="24635"/>
          <a:stretch/>
        </p:blipFill>
        <p:spPr>
          <a:xfrm>
            <a:off x="133550" y="4663510"/>
            <a:ext cx="1014449" cy="3692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9" name="Title 19">
            <a:extLst>
              <a:ext uri="{FF2B5EF4-FFF2-40B4-BE49-F238E27FC236}">
                <a16:creationId xmlns:a16="http://schemas.microsoft.com/office/drawing/2014/main" id="{82EB7C2E-2F5E-8446-93E4-A965492A4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50" y="8356"/>
            <a:ext cx="8520600" cy="572700"/>
          </a:xfrm>
        </p:spPr>
        <p:txBody>
          <a:bodyPr/>
          <a:lstStyle>
            <a:lvl1pPr>
              <a:defRPr sz="2400" b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9" descr="Mississippi Department of Education"/>
          <p:cNvPicPr preferRelativeResize="0"/>
          <p:nvPr userDrawn="1"/>
        </p:nvPicPr>
        <p:blipFill rotWithShape="1">
          <a:blip r:embed="rId2">
            <a:alphaModFix/>
          </a:blip>
          <a:srcRect b="21829"/>
          <a:stretch/>
        </p:blipFill>
        <p:spPr>
          <a:xfrm>
            <a:off x="333056" y="337608"/>
            <a:ext cx="2630919" cy="9932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6378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47738" y="2679252"/>
            <a:ext cx="5926591" cy="108448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7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B7B487-F152-8F48-99C4-6022A882E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2089165"/>
            <a:ext cx="6098041" cy="572700"/>
          </a:xfrm>
        </p:spPr>
        <p:txBody>
          <a:bodyPr/>
          <a:lstStyle>
            <a:lvl1pPr>
              <a:defRPr sz="3000" b="1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ww.mdek12.org&#10;&#10;Follow us on Facebook, Twitter, and YouTube.">
            <a:extLst>
              <a:ext uri="{FF2B5EF4-FFF2-40B4-BE49-F238E27FC236}">
                <a16:creationId xmlns:a16="http://schemas.microsoft.com/office/drawing/2014/main" id="{BD860FE8-5D6D-2F42-91BE-FABD7828F2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056" y="3983983"/>
            <a:ext cx="1596571" cy="9033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5"/>
          <p:cNvSpPr/>
          <p:nvPr userDrawn="1"/>
        </p:nvSpPr>
        <p:spPr>
          <a:xfrm>
            <a:off x="0" y="0"/>
            <a:ext cx="8566950" cy="537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>
              <a:solidFill>
                <a:srgbClr val="CCCCCC"/>
              </a:solidFill>
            </a:endParaRPr>
          </a:p>
        </p:txBody>
      </p:sp>
      <p:sp>
        <p:nvSpPr>
          <p:cNvPr id="6" name="Shape 86"/>
          <p:cNvSpPr/>
          <p:nvPr userDrawn="1"/>
        </p:nvSpPr>
        <p:spPr>
          <a:xfrm>
            <a:off x="0" y="612229"/>
            <a:ext cx="7589520" cy="387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" name="Shape 7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550" y="4548250"/>
            <a:ext cx="1014449" cy="4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11700" y="31531"/>
            <a:ext cx="8255250" cy="450443"/>
          </a:xfrm>
        </p:spPr>
        <p:txBody>
          <a:bodyPr anchor="ctr"/>
          <a:lstStyle>
            <a:lvl1pPr>
              <a:defRPr sz="3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15636" y="1152525"/>
            <a:ext cx="8294915" cy="3217863"/>
          </a:xfrm>
        </p:spPr>
        <p:txBody>
          <a:bodyPr/>
          <a:lstStyle>
            <a:lvl1pPr marL="342900" indent="-342900" defTabSz="457200">
              <a:buFont typeface="Arial" charset="0"/>
              <a:buChar char="•"/>
              <a:tabLst>
                <a:tab pos="457200" algn="l"/>
              </a:tabLst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</p:txBody>
      </p:sp>
      <p:sp>
        <p:nvSpPr>
          <p:cNvPr id="11" name="Shape 19"/>
          <p:cNvSpPr txBox="1">
            <a:spLocks noGrp="1"/>
          </p:cNvSpPr>
          <p:nvPr>
            <p:ph type="sldNum" idx="12"/>
          </p:nvPr>
        </p:nvSpPr>
        <p:spPr>
          <a:xfrm>
            <a:off x="8481083" y="4887306"/>
            <a:ext cx="548700" cy="23367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r">
              <a:defRPr sz="105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9013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4" r:id="rId3"/>
    <p:sldLayoutId id="2147483673" r:id="rId4"/>
    <p:sldLayoutId id="214748367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484F589-01CF-4DA0-ACFC-64EBAA5C2D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Calculation of Growth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07BDB9-DF9B-40B6-AEA5-46F02A518E22}"/>
              </a:ext>
            </a:extLst>
          </p:cNvPr>
          <p:cNvSpPr txBox="1"/>
          <p:nvPr/>
        </p:nvSpPr>
        <p:spPr>
          <a:xfrm>
            <a:off x="5366550" y="907195"/>
            <a:ext cx="3506275" cy="278537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800" u="sng" dirty="0">
                <a:solidFill>
                  <a:srgbClr val="797979"/>
                </a:solidFill>
                <a:latin typeface="Open Sans"/>
              </a:rPr>
              <a:t>Earning Growth Points</a:t>
            </a:r>
            <a:r>
              <a:rPr lang="en-US" sz="1800" dirty="0">
                <a:solidFill>
                  <a:srgbClr val="797979"/>
                </a:solidFill>
                <a:latin typeface="Open Sans"/>
              </a:rPr>
              <a:t>: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97979"/>
                </a:solidFill>
                <a:latin typeface="Open Sans"/>
              </a:rPr>
              <a:t>Moving 1 </a:t>
            </a:r>
            <a:r>
              <a:rPr lang="en-US" sz="1800" i="1" dirty="0">
                <a:solidFill>
                  <a:srgbClr val="797979"/>
                </a:solidFill>
                <a:latin typeface="Open Sans"/>
              </a:rPr>
              <a:t>Growth*</a:t>
            </a:r>
            <a:r>
              <a:rPr lang="en-US" sz="1800" dirty="0">
                <a:solidFill>
                  <a:srgbClr val="797979"/>
                </a:solidFill>
                <a:latin typeface="Open Sans"/>
              </a:rPr>
              <a:t> level = </a:t>
            </a:r>
            <a:r>
              <a:rPr lang="en-US" sz="1800" b="1" dirty="0">
                <a:solidFill>
                  <a:srgbClr val="797979"/>
                </a:solidFill>
                <a:latin typeface="Open Sans"/>
              </a:rPr>
              <a:t>1 pt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97979"/>
                </a:solidFill>
                <a:latin typeface="Open Sans"/>
              </a:rPr>
              <a:t>Moving 2 </a:t>
            </a:r>
            <a:r>
              <a:rPr lang="en-US" sz="1800" i="1" dirty="0">
                <a:solidFill>
                  <a:srgbClr val="797979"/>
                </a:solidFill>
                <a:latin typeface="Open Sans"/>
              </a:rPr>
              <a:t>Proficiency*</a:t>
            </a:r>
            <a:r>
              <a:rPr lang="en-US" sz="1800" dirty="0">
                <a:solidFill>
                  <a:srgbClr val="797979"/>
                </a:solidFill>
                <a:latin typeface="Open Sans"/>
              </a:rPr>
              <a:t> levels = </a:t>
            </a:r>
            <a:r>
              <a:rPr lang="en-US" sz="1800" b="1" dirty="0">
                <a:solidFill>
                  <a:srgbClr val="797979"/>
                </a:solidFill>
                <a:latin typeface="Open Sans"/>
              </a:rPr>
              <a:t>1.25 pts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97979"/>
                </a:solidFill>
                <a:latin typeface="Open Sans"/>
              </a:rPr>
              <a:t>Moving from any lower level to Level 5 = </a:t>
            </a:r>
            <a:r>
              <a:rPr lang="en-US" sz="1800" b="1" dirty="0">
                <a:solidFill>
                  <a:srgbClr val="797979"/>
                </a:solidFill>
                <a:latin typeface="Open Sans"/>
              </a:rPr>
              <a:t>1.25 pts</a:t>
            </a:r>
          </a:p>
          <a:p>
            <a:pPr marL="169863" indent="-1698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97979"/>
                </a:solidFill>
                <a:latin typeface="Open Sans"/>
              </a:rPr>
              <a:t>Staying </a:t>
            </a:r>
            <a:r>
              <a:rPr lang="en-US" sz="1800">
                <a:solidFill>
                  <a:srgbClr val="797979"/>
                </a:solidFill>
                <a:latin typeface="Open Sans"/>
              </a:rPr>
              <a:t>at Level </a:t>
            </a:r>
            <a:r>
              <a:rPr lang="en-US" sz="1800" dirty="0">
                <a:solidFill>
                  <a:srgbClr val="797979"/>
                </a:solidFill>
                <a:latin typeface="Open Sans"/>
              </a:rPr>
              <a:t>5 = </a:t>
            </a:r>
            <a:r>
              <a:rPr lang="en-US" sz="1800" b="1" dirty="0">
                <a:solidFill>
                  <a:srgbClr val="797979"/>
                </a:solidFill>
                <a:latin typeface="Open Sans"/>
              </a:rPr>
              <a:t>1.25 pts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2C6CD9-2DD2-4DF7-B10D-9F58170E3886}"/>
              </a:ext>
            </a:extLst>
          </p:cNvPr>
          <p:cNvSpPr txBox="1"/>
          <p:nvPr/>
        </p:nvSpPr>
        <p:spPr>
          <a:xfrm>
            <a:off x="1137444" y="4658257"/>
            <a:ext cx="4436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97979"/>
                </a:solidFill>
                <a:latin typeface="Open Sans"/>
              </a:rPr>
              <a:t>*there are 5 </a:t>
            </a:r>
            <a:r>
              <a:rPr lang="en-US" i="1" dirty="0">
                <a:solidFill>
                  <a:srgbClr val="797979"/>
                </a:solidFill>
                <a:latin typeface="Open Sans"/>
              </a:rPr>
              <a:t>Proficiency</a:t>
            </a:r>
            <a:r>
              <a:rPr lang="en-US" dirty="0">
                <a:solidFill>
                  <a:srgbClr val="797979"/>
                </a:solidFill>
                <a:latin typeface="Open Sans"/>
              </a:rPr>
              <a:t> Levels and 8 </a:t>
            </a:r>
            <a:r>
              <a:rPr lang="en-US" i="1" dirty="0">
                <a:solidFill>
                  <a:srgbClr val="797979"/>
                </a:solidFill>
                <a:latin typeface="Open Sans"/>
              </a:rPr>
              <a:t>Growth</a:t>
            </a:r>
            <a:r>
              <a:rPr lang="en-US" dirty="0">
                <a:solidFill>
                  <a:srgbClr val="797979"/>
                </a:solidFill>
                <a:latin typeface="Open Sans"/>
              </a:rPr>
              <a:t> Levels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6FA386-5BAC-409A-82D1-053572B78C0A}"/>
              </a:ext>
            </a:extLst>
          </p:cNvPr>
          <p:cNvGrpSpPr/>
          <p:nvPr/>
        </p:nvGrpSpPr>
        <p:grpSpPr>
          <a:xfrm>
            <a:off x="80174" y="838687"/>
            <a:ext cx="5143500" cy="3551192"/>
            <a:chOff x="80174" y="838687"/>
            <a:chExt cx="5143500" cy="3551192"/>
          </a:xfrm>
        </p:grpSpPr>
        <p:graphicFrame>
          <p:nvGraphicFramePr>
            <p:cNvPr id="24" name="Diagram 23">
              <a:extLst>
                <a:ext uri="{FF2B5EF4-FFF2-40B4-BE49-F238E27FC236}">
                  <a16:creationId xmlns:a16="http://schemas.microsoft.com/office/drawing/2014/main" id="{CCB2DEFD-246E-4E68-AC37-E48C55E3E1C6}"/>
                </a:ext>
              </a:extLst>
            </p:cNvPr>
            <p:cNvGraphicFramePr/>
            <p:nvPr/>
          </p:nvGraphicFramePr>
          <p:xfrm>
            <a:off x="437362" y="1157775"/>
            <a:ext cx="4572000" cy="3048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03A57122-2207-456B-BDFA-14CFE7BC355B}"/>
                </a:ext>
              </a:extLst>
            </p:cNvPr>
            <p:cNvSpPr txBox="1">
              <a:spLocks/>
            </p:cNvSpPr>
            <p:nvPr/>
          </p:nvSpPr>
          <p:spPr>
            <a:xfrm>
              <a:off x="80174" y="838687"/>
              <a:ext cx="5143500" cy="300209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2"/>
                </a:buClr>
                <a:buSzPct val="100000"/>
                <a:buNone/>
                <a:defRPr sz="18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2"/>
                </a:buClr>
                <a:buNone/>
                <a:defRPr sz="1401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2"/>
                </a:buClr>
                <a:buNone/>
                <a:defRPr sz="1401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2"/>
                </a:buClr>
                <a:buNone/>
                <a:defRPr sz="1401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2"/>
                </a:buClr>
                <a:buNone/>
                <a:defRPr sz="1401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2"/>
                </a:buClr>
                <a:buNone/>
                <a:defRPr sz="1401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2"/>
                </a:buClr>
                <a:buNone/>
                <a:defRPr sz="1401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2"/>
                </a:buClr>
                <a:buNone/>
                <a:defRPr sz="1401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2"/>
                </a:buClr>
                <a:buNone/>
                <a:defRPr sz="1401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Font typeface="Arial" charset="0"/>
                <a:buNone/>
              </a:pPr>
              <a:r>
                <a:rPr lang="en-US" sz="2250" i="1" dirty="0">
                  <a:latin typeface="Calibri" pitchFamily="34" charset="0"/>
                  <a:cs typeface="Arial" charset="0"/>
                </a:rPr>
                <a:t>Growth Levels</a:t>
              </a:r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94E58474-6EC8-4A38-8F72-FC64941A7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37" y="1267314"/>
              <a:ext cx="4543425" cy="258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5143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urved Down Arrow 11">
              <a:extLst>
                <a:ext uri="{FF2B5EF4-FFF2-40B4-BE49-F238E27FC236}">
                  <a16:creationId xmlns:a16="http://schemas.microsoft.com/office/drawing/2014/main" id="{46933B8A-1677-4059-8566-D1FB7D1B593A}"/>
                </a:ext>
              </a:extLst>
            </p:cNvPr>
            <p:cNvSpPr/>
            <p:nvPr/>
          </p:nvSpPr>
          <p:spPr>
            <a:xfrm>
              <a:off x="649993" y="2478810"/>
              <a:ext cx="610161" cy="26726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Curved Down Arrow 12">
              <a:extLst>
                <a:ext uri="{FF2B5EF4-FFF2-40B4-BE49-F238E27FC236}">
                  <a16:creationId xmlns:a16="http://schemas.microsoft.com/office/drawing/2014/main" id="{5A460E35-426F-442F-9DE7-EE4E700F8642}"/>
                </a:ext>
              </a:extLst>
            </p:cNvPr>
            <p:cNvSpPr/>
            <p:nvPr/>
          </p:nvSpPr>
          <p:spPr>
            <a:xfrm>
              <a:off x="634866" y="2245762"/>
              <a:ext cx="1228228" cy="520653"/>
            </a:xfrm>
            <a:custGeom>
              <a:avLst/>
              <a:gdLst>
                <a:gd name="connsiteX0" fmla="*/ 2020981 w 2187388"/>
                <a:gd name="connsiteY0" fmla="*/ 665628 h 665628"/>
                <a:gd name="connsiteX1" fmla="*/ 1823808 w 2187388"/>
                <a:gd name="connsiteY1" fmla="*/ 499221 h 665628"/>
                <a:gd name="connsiteX2" fmla="*/ 1907011 w 2187388"/>
                <a:gd name="connsiteY2" fmla="*/ 499221 h 665628"/>
                <a:gd name="connsiteX3" fmla="*/ 968888 w 2187388"/>
                <a:gd name="connsiteY3" fmla="*/ 0 h 665628"/>
                <a:gd name="connsiteX4" fmla="*/ 1135296 w 2187388"/>
                <a:gd name="connsiteY4" fmla="*/ 0 h 665628"/>
                <a:gd name="connsiteX5" fmla="*/ 2073419 w 2187388"/>
                <a:gd name="connsiteY5" fmla="*/ 499221 h 665628"/>
                <a:gd name="connsiteX6" fmla="*/ 2156622 w 2187388"/>
                <a:gd name="connsiteY6" fmla="*/ 499221 h 665628"/>
                <a:gd name="connsiteX7" fmla="*/ 2020981 w 2187388"/>
                <a:gd name="connsiteY7" fmla="*/ 665628 h 665628"/>
                <a:gd name="connsiteX0" fmla="*/ 1052092 w 2187388"/>
                <a:gd name="connsiteY0" fmla="*/ 2459 h 665628"/>
                <a:gd name="connsiteX1" fmla="*/ 166407 w 2187388"/>
                <a:gd name="connsiteY1" fmla="*/ 665628 h 665628"/>
                <a:gd name="connsiteX2" fmla="*/ 0 w 2187388"/>
                <a:gd name="connsiteY2" fmla="*/ 665628 h 665628"/>
                <a:gd name="connsiteX3" fmla="*/ 466632 w 2187388"/>
                <a:gd name="connsiteY3" fmla="*/ 96418 h 665628"/>
                <a:gd name="connsiteX4" fmla="*/ 1052093 w 2187388"/>
                <a:gd name="connsiteY4" fmla="*/ 2459 h 665628"/>
                <a:gd name="connsiteX5" fmla="*/ 1052092 w 2187388"/>
                <a:gd name="connsiteY5" fmla="*/ 2459 h 665628"/>
                <a:gd name="connsiteX0" fmla="*/ 1052092 w 2187388"/>
                <a:gd name="connsiteY0" fmla="*/ 2459 h 665628"/>
                <a:gd name="connsiteX1" fmla="*/ 166407 w 2187388"/>
                <a:gd name="connsiteY1" fmla="*/ 665628 h 665628"/>
                <a:gd name="connsiteX2" fmla="*/ 0 w 2187388"/>
                <a:gd name="connsiteY2" fmla="*/ 665628 h 665628"/>
                <a:gd name="connsiteX3" fmla="*/ 968889 w 2187388"/>
                <a:gd name="connsiteY3" fmla="*/ 0 h 665628"/>
                <a:gd name="connsiteX4" fmla="*/ 1135296 w 2187388"/>
                <a:gd name="connsiteY4" fmla="*/ 0 h 665628"/>
                <a:gd name="connsiteX5" fmla="*/ 2073419 w 2187388"/>
                <a:gd name="connsiteY5" fmla="*/ 499221 h 665628"/>
                <a:gd name="connsiteX6" fmla="*/ 2156622 w 2187388"/>
                <a:gd name="connsiteY6" fmla="*/ 499221 h 665628"/>
                <a:gd name="connsiteX7" fmla="*/ 2020981 w 2187388"/>
                <a:gd name="connsiteY7" fmla="*/ 665628 h 665628"/>
                <a:gd name="connsiteX8" fmla="*/ 1823808 w 2187388"/>
                <a:gd name="connsiteY8" fmla="*/ 499221 h 665628"/>
                <a:gd name="connsiteX9" fmla="*/ 1907011 w 2187388"/>
                <a:gd name="connsiteY9" fmla="*/ 499221 h 665628"/>
                <a:gd name="connsiteX10" fmla="*/ 968888 w 2187388"/>
                <a:gd name="connsiteY10" fmla="*/ 0 h 665628"/>
                <a:gd name="connsiteX0" fmla="*/ 2029945 w 2165586"/>
                <a:gd name="connsiteY0" fmla="*/ 665628 h 934569"/>
                <a:gd name="connsiteX1" fmla="*/ 1832772 w 2165586"/>
                <a:gd name="connsiteY1" fmla="*/ 499221 h 934569"/>
                <a:gd name="connsiteX2" fmla="*/ 1915975 w 2165586"/>
                <a:gd name="connsiteY2" fmla="*/ 499221 h 934569"/>
                <a:gd name="connsiteX3" fmla="*/ 977852 w 2165586"/>
                <a:gd name="connsiteY3" fmla="*/ 0 h 934569"/>
                <a:gd name="connsiteX4" fmla="*/ 1144260 w 2165586"/>
                <a:gd name="connsiteY4" fmla="*/ 0 h 934569"/>
                <a:gd name="connsiteX5" fmla="*/ 2082383 w 2165586"/>
                <a:gd name="connsiteY5" fmla="*/ 499221 h 934569"/>
                <a:gd name="connsiteX6" fmla="*/ 2165586 w 2165586"/>
                <a:gd name="connsiteY6" fmla="*/ 499221 h 934569"/>
                <a:gd name="connsiteX7" fmla="*/ 2029945 w 2165586"/>
                <a:gd name="connsiteY7" fmla="*/ 665628 h 934569"/>
                <a:gd name="connsiteX0" fmla="*/ 1061056 w 2165586"/>
                <a:gd name="connsiteY0" fmla="*/ 2459 h 934569"/>
                <a:gd name="connsiteX1" fmla="*/ 175371 w 2165586"/>
                <a:gd name="connsiteY1" fmla="*/ 665628 h 934569"/>
                <a:gd name="connsiteX2" fmla="*/ 8964 w 2165586"/>
                <a:gd name="connsiteY2" fmla="*/ 665628 h 934569"/>
                <a:gd name="connsiteX3" fmla="*/ 475596 w 2165586"/>
                <a:gd name="connsiteY3" fmla="*/ 96418 h 934569"/>
                <a:gd name="connsiteX4" fmla="*/ 1061057 w 2165586"/>
                <a:gd name="connsiteY4" fmla="*/ 2459 h 934569"/>
                <a:gd name="connsiteX5" fmla="*/ 1061056 w 2165586"/>
                <a:gd name="connsiteY5" fmla="*/ 2459 h 934569"/>
                <a:gd name="connsiteX0" fmla="*/ 1061056 w 2165586"/>
                <a:gd name="connsiteY0" fmla="*/ 2459 h 934569"/>
                <a:gd name="connsiteX1" fmla="*/ 175371 w 2165586"/>
                <a:gd name="connsiteY1" fmla="*/ 665628 h 934569"/>
                <a:gd name="connsiteX2" fmla="*/ 0 w 2165586"/>
                <a:gd name="connsiteY2" fmla="*/ 934569 h 934569"/>
                <a:gd name="connsiteX3" fmla="*/ 977853 w 2165586"/>
                <a:gd name="connsiteY3" fmla="*/ 0 h 934569"/>
                <a:gd name="connsiteX4" fmla="*/ 1144260 w 2165586"/>
                <a:gd name="connsiteY4" fmla="*/ 0 h 934569"/>
                <a:gd name="connsiteX5" fmla="*/ 2082383 w 2165586"/>
                <a:gd name="connsiteY5" fmla="*/ 499221 h 934569"/>
                <a:gd name="connsiteX6" fmla="*/ 2165586 w 2165586"/>
                <a:gd name="connsiteY6" fmla="*/ 499221 h 934569"/>
                <a:gd name="connsiteX7" fmla="*/ 2029945 w 2165586"/>
                <a:gd name="connsiteY7" fmla="*/ 665628 h 934569"/>
                <a:gd name="connsiteX8" fmla="*/ 1832772 w 2165586"/>
                <a:gd name="connsiteY8" fmla="*/ 499221 h 934569"/>
                <a:gd name="connsiteX9" fmla="*/ 1915975 w 2165586"/>
                <a:gd name="connsiteY9" fmla="*/ 499221 h 934569"/>
                <a:gd name="connsiteX10" fmla="*/ 977852 w 2165586"/>
                <a:gd name="connsiteY10" fmla="*/ 0 h 934569"/>
                <a:gd name="connsiteX0" fmla="*/ 2029945 w 2165586"/>
                <a:gd name="connsiteY0" fmla="*/ 665628 h 934569"/>
                <a:gd name="connsiteX1" fmla="*/ 1832772 w 2165586"/>
                <a:gd name="connsiteY1" fmla="*/ 499221 h 934569"/>
                <a:gd name="connsiteX2" fmla="*/ 1915975 w 2165586"/>
                <a:gd name="connsiteY2" fmla="*/ 499221 h 934569"/>
                <a:gd name="connsiteX3" fmla="*/ 977852 w 2165586"/>
                <a:gd name="connsiteY3" fmla="*/ 0 h 934569"/>
                <a:gd name="connsiteX4" fmla="*/ 1144260 w 2165586"/>
                <a:gd name="connsiteY4" fmla="*/ 0 h 934569"/>
                <a:gd name="connsiteX5" fmla="*/ 2082383 w 2165586"/>
                <a:gd name="connsiteY5" fmla="*/ 499221 h 934569"/>
                <a:gd name="connsiteX6" fmla="*/ 2165586 w 2165586"/>
                <a:gd name="connsiteY6" fmla="*/ 499221 h 934569"/>
                <a:gd name="connsiteX7" fmla="*/ 2029945 w 2165586"/>
                <a:gd name="connsiteY7" fmla="*/ 665628 h 934569"/>
                <a:gd name="connsiteX0" fmla="*/ 1061056 w 2165586"/>
                <a:gd name="connsiteY0" fmla="*/ 2459 h 934569"/>
                <a:gd name="connsiteX1" fmla="*/ 175371 w 2165586"/>
                <a:gd name="connsiteY1" fmla="*/ 665628 h 934569"/>
                <a:gd name="connsiteX2" fmla="*/ 8964 w 2165586"/>
                <a:gd name="connsiteY2" fmla="*/ 665628 h 934569"/>
                <a:gd name="connsiteX3" fmla="*/ 475596 w 2165586"/>
                <a:gd name="connsiteY3" fmla="*/ 96418 h 934569"/>
                <a:gd name="connsiteX4" fmla="*/ 1061057 w 2165586"/>
                <a:gd name="connsiteY4" fmla="*/ 2459 h 934569"/>
                <a:gd name="connsiteX5" fmla="*/ 1061056 w 2165586"/>
                <a:gd name="connsiteY5" fmla="*/ 2459 h 934569"/>
                <a:gd name="connsiteX0" fmla="*/ 1061056 w 2165586"/>
                <a:gd name="connsiteY0" fmla="*/ 2459 h 934569"/>
                <a:gd name="connsiteX1" fmla="*/ 175371 w 2165586"/>
                <a:gd name="connsiteY1" fmla="*/ 880781 h 934569"/>
                <a:gd name="connsiteX2" fmla="*/ 0 w 2165586"/>
                <a:gd name="connsiteY2" fmla="*/ 934569 h 934569"/>
                <a:gd name="connsiteX3" fmla="*/ 977853 w 2165586"/>
                <a:gd name="connsiteY3" fmla="*/ 0 h 934569"/>
                <a:gd name="connsiteX4" fmla="*/ 1144260 w 2165586"/>
                <a:gd name="connsiteY4" fmla="*/ 0 h 934569"/>
                <a:gd name="connsiteX5" fmla="*/ 2082383 w 2165586"/>
                <a:gd name="connsiteY5" fmla="*/ 499221 h 934569"/>
                <a:gd name="connsiteX6" fmla="*/ 2165586 w 2165586"/>
                <a:gd name="connsiteY6" fmla="*/ 499221 h 934569"/>
                <a:gd name="connsiteX7" fmla="*/ 2029945 w 2165586"/>
                <a:gd name="connsiteY7" fmla="*/ 665628 h 934569"/>
                <a:gd name="connsiteX8" fmla="*/ 1832772 w 2165586"/>
                <a:gd name="connsiteY8" fmla="*/ 499221 h 934569"/>
                <a:gd name="connsiteX9" fmla="*/ 1915975 w 2165586"/>
                <a:gd name="connsiteY9" fmla="*/ 499221 h 934569"/>
                <a:gd name="connsiteX10" fmla="*/ 977852 w 2165586"/>
                <a:gd name="connsiteY10" fmla="*/ 0 h 934569"/>
                <a:gd name="connsiteX0" fmla="*/ 2047874 w 2183515"/>
                <a:gd name="connsiteY0" fmla="*/ 665628 h 916640"/>
                <a:gd name="connsiteX1" fmla="*/ 1850701 w 2183515"/>
                <a:gd name="connsiteY1" fmla="*/ 499221 h 916640"/>
                <a:gd name="connsiteX2" fmla="*/ 1933904 w 2183515"/>
                <a:gd name="connsiteY2" fmla="*/ 499221 h 916640"/>
                <a:gd name="connsiteX3" fmla="*/ 995781 w 2183515"/>
                <a:gd name="connsiteY3" fmla="*/ 0 h 916640"/>
                <a:gd name="connsiteX4" fmla="*/ 1162189 w 2183515"/>
                <a:gd name="connsiteY4" fmla="*/ 0 h 916640"/>
                <a:gd name="connsiteX5" fmla="*/ 2100312 w 2183515"/>
                <a:gd name="connsiteY5" fmla="*/ 499221 h 916640"/>
                <a:gd name="connsiteX6" fmla="*/ 2183515 w 2183515"/>
                <a:gd name="connsiteY6" fmla="*/ 499221 h 916640"/>
                <a:gd name="connsiteX7" fmla="*/ 2047874 w 2183515"/>
                <a:gd name="connsiteY7" fmla="*/ 665628 h 916640"/>
                <a:gd name="connsiteX0" fmla="*/ 1078985 w 2183515"/>
                <a:gd name="connsiteY0" fmla="*/ 2459 h 916640"/>
                <a:gd name="connsiteX1" fmla="*/ 193300 w 2183515"/>
                <a:gd name="connsiteY1" fmla="*/ 665628 h 916640"/>
                <a:gd name="connsiteX2" fmla="*/ 26893 w 2183515"/>
                <a:gd name="connsiteY2" fmla="*/ 665628 h 916640"/>
                <a:gd name="connsiteX3" fmla="*/ 493525 w 2183515"/>
                <a:gd name="connsiteY3" fmla="*/ 96418 h 916640"/>
                <a:gd name="connsiteX4" fmla="*/ 1078986 w 2183515"/>
                <a:gd name="connsiteY4" fmla="*/ 2459 h 916640"/>
                <a:gd name="connsiteX5" fmla="*/ 1078985 w 2183515"/>
                <a:gd name="connsiteY5" fmla="*/ 2459 h 916640"/>
                <a:gd name="connsiteX0" fmla="*/ 1078985 w 2183515"/>
                <a:gd name="connsiteY0" fmla="*/ 2459 h 916640"/>
                <a:gd name="connsiteX1" fmla="*/ 193300 w 2183515"/>
                <a:gd name="connsiteY1" fmla="*/ 880781 h 916640"/>
                <a:gd name="connsiteX2" fmla="*/ 0 w 2183515"/>
                <a:gd name="connsiteY2" fmla="*/ 916640 h 916640"/>
                <a:gd name="connsiteX3" fmla="*/ 995782 w 2183515"/>
                <a:gd name="connsiteY3" fmla="*/ 0 h 916640"/>
                <a:gd name="connsiteX4" fmla="*/ 1162189 w 2183515"/>
                <a:gd name="connsiteY4" fmla="*/ 0 h 916640"/>
                <a:gd name="connsiteX5" fmla="*/ 2100312 w 2183515"/>
                <a:gd name="connsiteY5" fmla="*/ 499221 h 916640"/>
                <a:gd name="connsiteX6" fmla="*/ 2183515 w 2183515"/>
                <a:gd name="connsiteY6" fmla="*/ 499221 h 916640"/>
                <a:gd name="connsiteX7" fmla="*/ 2047874 w 2183515"/>
                <a:gd name="connsiteY7" fmla="*/ 665628 h 916640"/>
                <a:gd name="connsiteX8" fmla="*/ 1850701 w 2183515"/>
                <a:gd name="connsiteY8" fmla="*/ 499221 h 916640"/>
                <a:gd name="connsiteX9" fmla="*/ 1933904 w 2183515"/>
                <a:gd name="connsiteY9" fmla="*/ 499221 h 916640"/>
                <a:gd name="connsiteX10" fmla="*/ 995781 w 2183515"/>
                <a:gd name="connsiteY10" fmla="*/ 0 h 916640"/>
                <a:gd name="connsiteX0" fmla="*/ 2047874 w 2183515"/>
                <a:gd name="connsiteY0" fmla="*/ 665628 h 952499"/>
                <a:gd name="connsiteX1" fmla="*/ 1850701 w 2183515"/>
                <a:gd name="connsiteY1" fmla="*/ 499221 h 952499"/>
                <a:gd name="connsiteX2" fmla="*/ 1933904 w 2183515"/>
                <a:gd name="connsiteY2" fmla="*/ 499221 h 952499"/>
                <a:gd name="connsiteX3" fmla="*/ 995781 w 2183515"/>
                <a:gd name="connsiteY3" fmla="*/ 0 h 952499"/>
                <a:gd name="connsiteX4" fmla="*/ 1162189 w 2183515"/>
                <a:gd name="connsiteY4" fmla="*/ 0 h 952499"/>
                <a:gd name="connsiteX5" fmla="*/ 2100312 w 2183515"/>
                <a:gd name="connsiteY5" fmla="*/ 499221 h 952499"/>
                <a:gd name="connsiteX6" fmla="*/ 2183515 w 2183515"/>
                <a:gd name="connsiteY6" fmla="*/ 499221 h 952499"/>
                <a:gd name="connsiteX7" fmla="*/ 2047874 w 2183515"/>
                <a:gd name="connsiteY7" fmla="*/ 665628 h 952499"/>
                <a:gd name="connsiteX0" fmla="*/ 1078985 w 2183515"/>
                <a:gd name="connsiteY0" fmla="*/ 2459 h 952499"/>
                <a:gd name="connsiteX1" fmla="*/ 193300 w 2183515"/>
                <a:gd name="connsiteY1" fmla="*/ 665628 h 952499"/>
                <a:gd name="connsiteX2" fmla="*/ 26893 w 2183515"/>
                <a:gd name="connsiteY2" fmla="*/ 665628 h 952499"/>
                <a:gd name="connsiteX3" fmla="*/ 493525 w 2183515"/>
                <a:gd name="connsiteY3" fmla="*/ 96418 h 952499"/>
                <a:gd name="connsiteX4" fmla="*/ 1078986 w 2183515"/>
                <a:gd name="connsiteY4" fmla="*/ 2459 h 952499"/>
                <a:gd name="connsiteX5" fmla="*/ 1078985 w 2183515"/>
                <a:gd name="connsiteY5" fmla="*/ 2459 h 952499"/>
                <a:gd name="connsiteX0" fmla="*/ 1078985 w 2183515"/>
                <a:gd name="connsiteY0" fmla="*/ 2459 h 952499"/>
                <a:gd name="connsiteX1" fmla="*/ 175371 w 2183515"/>
                <a:gd name="connsiteY1" fmla="*/ 952499 h 952499"/>
                <a:gd name="connsiteX2" fmla="*/ 0 w 2183515"/>
                <a:gd name="connsiteY2" fmla="*/ 916640 h 952499"/>
                <a:gd name="connsiteX3" fmla="*/ 995782 w 2183515"/>
                <a:gd name="connsiteY3" fmla="*/ 0 h 952499"/>
                <a:gd name="connsiteX4" fmla="*/ 1162189 w 2183515"/>
                <a:gd name="connsiteY4" fmla="*/ 0 h 952499"/>
                <a:gd name="connsiteX5" fmla="*/ 2100312 w 2183515"/>
                <a:gd name="connsiteY5" fmla="*/ 499221 h 952499"/>
                <a:gd name="connsiteX6" fmla="*/ 2183515 w 2183515"/>
                <a:gd name="connsiteY6" fmla="*/ 499221 h 952499"/>
                <a:gd name="connsiteX7" fmla="*/ 2047874 w 2183515"/>
                <a:gd name="connsiteY7" fmla="*/ 665628 h 952499"/>
                <a:gd name="connsiteX8" fmla="*/ 1850701 w 2183515"/>
                <a:gd name="connsiteY8" fmla="*/ 499221 h 952499"/>
                <a:gd name="connsiteX9" fmla="*/ 1933904 w 2183515"/>
                <a:gd name="connsiteY9" fmla="*/ 499221 h 952499"/>
                <a:gd name="connsiteX10" fmla="*/ 995781 w 2183515"/>
                <a:gd name="connsiteY10" fmla="*/ 0 h 952499"/>
                <a:gd name="connsiteX0" fmla="*/ 2047874 w 2183515"/>
                <a:gd name="connsiteY0" fmla="*/ 665628 h 916640"/>
                <a:gd name="connsiteX1" fmla="*/ 1850701 w 2183515"/>
                <a:gd name="connsiteY1" fmla="*/ 499221 h 916640"/>
                <a:gd name="connsiteX2" fmla="*/ 1933904 w 2183515"/>
                <a:gd name="connsiteY2" fmla="*/ 499221 h 916640"/>
                <a:gd name="connsiteX3" fmla="*/ 995781 w 2183515"/>
                <a:gd name="connsiteY3" fmla="*/ 0 h 916640"/>
                <a:gd name="connsiteX4" fmla="*/ 1162189 w 2183515"/>
                <a:gd name="connsiteY4" fmla="*/ 0 h 916640"/>
                <a:gd name="connsiteX5" fmla="*/ 2100312 w 2183515"/>
                <a:gd name="connsiteY5" fmla="*/ 499221 h 916640"/>
                <a:gd name="connsiteX6" fmla="*/ 2183515 w 2183515"/>
                <a:gd name="connsiteY6" fmla="*/ 499221 h 916640"/>
                <a:gd name="connsiteX7" fmla="*/ 2047874 w 2183515"/>
                <a:gd name="connsiteY7" fmla="*/ 665628 h 916640"/>
                <a:gd name="connsiteX0" fmla="*/ 1078985 w 2183515"/>
                <a:gd name="connsiteY0" fmla="*/ 2459 h 916640"/>
                <a:gd name="connsiteX1" fmla="*/ 193300 w 2183515"/>
                <a:gd name="connsiteY1" fmla="*/ 665628 h 916640"/>
                <a:gd name="connsiteX2" fmla="*/ 26893 w 2183515"/>
                <a:gd name="connsiteY2" fmla="*/ 665628 h 916640"/>
                <a:gd name="connsiteX3" fmla="*/ 493525 w 2183515"/>
                <a:gd name="connsiteY3" fmla="*/ 96418 h 916640"/>
                <a:gd name="connsiteX4" fmla="*/ 1078986 w 2183515"/>
                <a:gd name="connsiteY4" fmla="*/ 2459 h 916640"/>
                <a:gd name="connsiteX5" fmla="*/ 1078985 w 2183515"/>
                <a:gd name="connsiteY5" fmla="*/ 2459 h 916640"/>
                <a:gd name="connsiteX0" fmla="*/ 1078985 w 2183515"/>
                <a:gd name="connsiteY0" fmla="*/ 2459 h 916640"/>
                <a:gd name="connsiteX1" fmla="*/ 175371 w 2183515"/>
                <a:gd name="connsiteY1" fmla="*/ 898711 h 916640"/>
                <a:gd name="connsiteX2" fmla="*/ 0 w 2183515"/>
                <a:gd name="connsiteY2" fmla="*/ 916640 h 916640"/>
                <a:gd name="connsiteX3" fmla="*/ 995782 w 2183515"/>
                <a:gd name="connsiteY3" fmla="*/ 0 h 916640"/>
                <a:gd name="connsiteX4" fmla="*/ 1162189 w 2183515"/>
                <a:gd name="connsiteY4" fmla="*/ 0 h 916640"/>
                <a:gd name="connsiteX5" fmla="*/ 2100312 w 2183515"/>
                <a:gd name="connsiteY5" fmla="*/ 499221 h 916640"/>
                <a:gd name="connsiteX6" fmla="*/ 2183515 w 2183515"/>
                <a:gd name="connsiteY6" fmla="*/ 499221 h 916640"/>
                <a:gd name="connsiteX7" fmla="*/ 2047874 w 2183515"/>
                <a:gd name="connsiteY7" fmla="*/ 665628 h 916640"/>
                <a:gd name="connsiteX8" fmla="*/ 1850701 w 2183515"/>
                <a:gd name="connsiteY8" fmla="*/ 499221 h 916640"/>
                <a:gd name="connsiteX9" fmla="*/ 1933904 w 2183515"/>
                <a:gd name="connsiteY9" fmla="*/ 499221 h 916640"/>
                <a:gd name="connsiteX10" fmla="*/ 995781 w 2183515"/>
                <a:gd name="connsiteY10" fmla="*/ 0 h 916640"/>
                <a:gd name="connsiteX0" fmla="*/ 2047875 w 2183516"/>
                <a:gd name="connsiteY0" fmla="*/ 665628 h 961464"/>
                <a:gd name="connsiteX1" fmla="*/ 1850702 w 2183516"/>
                <a:gd name="connsiteY1" fmla="*/ 499221 h 961464"/>
                <a:gd name="connsiteX2" fmla="*/ 1933905 w 2183516"/>
                <a:gd name="connsiteY2" fmla="*/ 499221 h 961464"/>
                <a:gd name="connsiteX3" fmla="*/ 995782 w 2183516"/>
                <a:gd name="connsiteY3" fmla="*/ 0 h 961464"/>
                <a:gd name="connsiteX4" fmla="*/ 1162190 w 2183516"/>
                <a:gd name="connsiteY4" fmla="*/ 0 h 961464"/>
                <a:gd name="connsiteX5" fmla="*/ 2100313 w 2183516"/>
                <a:gd name="connsiteY5" fmla="*/ 499221 h 961464"/>
                <a:gd name="connsiteX6" fmla="*/ 2183516 w 2183516"/>
                <a:gd name="connsiteY6" fmla="*/ 499221 h 961464"/>
                <a:gd name="connsiteX7" fmla="*/ 2047875 w 2183516"/>
                <a:gd name="connsiteY7" fmla="*/ 665628 h 961464"/>
                <a:gd name="connsiteX0" fmla="*/ 1078986 w 2183516"/>
                <a:gd name="connsiteY0" fmla="*/ 2459 h 961464"/>
                <a:gd name="connsiteX1" fmla="*/ 193301 w 2183516"/>
                <a:gd name="connsiteY1" fmla="*/ 665628 h 961464"/>
                <a:gd name="connsiteX2" fmla="*/ 0 w 2183516"/>
                <a:gd name="connsiteY2" fmla="*/ 961464 h 961464"/>
                <a:gd name="connsiteX3" fmla="*/ 493526 w 2183516"/>
                <a:gd name="connsiteY3" fmla="*/ 96418 h 961464"/>
                <a:gd name="connsiteX4" fmla="*/ 1078987 w 2183516"/>
                <a:gd name="connsiteY4" fmla="*/ 2459 h 961464"/>
                <a:gd name="connsiteX5" fmla="*/ 1078986 w 2183516"/>
                <a:gd name="connsiteY5" fmla="*/ 2459 h 961464"/>
                <a:gd name="connsiteX0" fmla="*/ 1078986 w 2183516"/>
                <a:gd name="connsiteY0" fmla="*/ 2459 h 961464"/>
                <a:gd name="connsiteX1" fmla="*/ 175372 w 2183516"/>
                <a:gd name="connsiteY1" fmla="*/ 898711 h 961464"/>
                <a:gd name="connsiteX2" fmla="*/ 1 w 2183516"/>
                <a:gd name="connsiteY2" fmla="*/ 916640 h 961464"/>
                <a:gd name="connsiteX3" fmla="*/ 995783 w 2183516"/>
                <a:gd name="connsiteY3" fmla="*/ 0 h 961464"/>
                <a:gd name="connsiteX4" fmla="*/ 1162190 w 2183516"/>
                <a:gd name="connsiteY4" fmla="*/ 0 h 961464"/>
                <a:gd name="connsiteX5" fmla="*/ 2100313 w 2183516"/>
                <a:gd name="connsiteY5" fmla="*/ 499221 h 961464"/>
                <a:gd name="connsiteX6" fmla="*/ 2183516 w 2183516"/>
                <a:gd name="connsiteY6" fmla="*/ 499221 h 961464"/>
                <a:gd name="connsiteX7" fmla="*/ 2047875 w 2183516"/>
                <a:gd name="connsiteY7" fmla="*/ 665628 h 961464"/>
                <a:gd name="connsiteX8" fmla="*/ 1850702 w 2183516"/>
                <a:gd name="connsiteY8" fmla="*/ 499221 h 961464"/>
                <a:gd name="connsiteX9" fmla="*/ 1933905 w 2183516"/>
                <a:gd name="connsiteY9" fmla="*/ 499221 h 961464"/>
                <a:gd name="connsiteX10" fmla="*/ 995782 w 2183516"/>
                <a:gd name="connsiteY10" fmla="*/ 0 h 961464"/>
                <a:gd name="connsiteX0" fmla="*/ 2047875 w 2183516"/>
                <a:gd name="connsiteY0" fmla="*/ 665628 h 961464"/>
                <a:gd name="connsiteX1" fmla="*/ 1850702 w 2183516"/>
                <a:gd name="connsiteY1" fmla="*/ 499221 h 961464"/>
                <a:gd name="connsiteX2" fmla="*/ 1933905 w 2183516"/>
                <a:gd name="connsiteY2" fmla="*/ 499221 h 961464"/>
                <a:gd name="connsiteX3" fmla="*/ 995782 w 2183516"/>
                <a:gd name="connsiteY3" fmla="*/ 0 h 961464"/>
                <a:gd name="connsiteX4" fmla="*/ 1162190 w 2183516"/>
                <a:gd name="connsiteY4" fmla="*/ 0 h 961464"/>
                <a:gd name="connsiteX5" fmla="*/ 2100313 w 2183516"/>
                <a:gd name="connsiteY5" fmla="*/ 499221 h 961464"/>
                <a:gd name="connsiteX6" fmla="*/ 2183516 w 2183516"/>
                <a:gd name="connsiteY6" fmla="*/ 499221 h 961464"/>
                <a:gd name="connsiteX7" fmla="*/ 2047875 w 2183516"/>
                <a:gd name="connsiteY7" fmla="*/ 665628 h 961464"/>
                <a:gd name="connsiteX0" fmla="*/ 1078986 w 2183516"/>
                <a:gd name="connsiteY0" fmla="*/ 2459 h 961464"/>
                <a:gd name="connsiteX1" fmla="*/ 193301 w 2183516"/>
                <a:gd name="connsiteY1" fmla="*/ 952499 h 961464"/>
                <a:gd name="connsiteX2" fmla="*/ 0 w 2183516"/>
                <a:gd name="connsiteY2" fmla="*/ 961464 h 961464"/>
                <a:gd name="connsiteX3" fmla="*/ 493526 w 2183516"/>
                <a:gd name="connsiteY3" fmla="*/ 96418 h 961464"/>
                <a:gd name="connsiteX4" fmla="*/ 1078987 w 2183516"/>
                <a:gd name="connsiteY4" fmla="*/ 2459 h 961464"/>
                <a:gd name="connsiteX5" fmla="*/ 1078986 w 2183516"/>
                <a:gd name="connsiteY5" fmla="*/ 2459 h 961464"/>
                <a:gd name="connsiteX0" fmla="*/ 1078986 w 2183516"/>
                <a:gd name="connsiteY0" fmla="*/ 2459 h 961464"/>
                <a:gd name="connsiteX1" fmla="*/ 175372 w 2183516"/>
                <a:gd name="connsiteY1" fmla="*/ 898711 h 961464"/>
                <a:gd name="connsiteX2" fmla="*/ 1 w 2183516"/>
                <a:gd name="connsiteY2" fmla="*/ 916640 h 961464"/>
                <a:gd name="connsiteX3" fmla="*/ 995783 w 2183516"/>
                <a:gd name="connsiteY3" fmla="*/ 0 h 961464"/>
                <a:gd name="connsiteX4" fmla="*/ 1162190 w 2183516"/>
                <a:gd name="connsiteY4" fmla="*/ 0 h 961464"/>
                <a:gd name="connsiteX5" fmla="*/ 2100313 w 2183516"/>
                <a:gd name="connsiteY5" fmla="*/ 499221 h 961464"/>
                <a:gd name="connsiteX6" fmla="*/ 2183516 w 2183516"/>
                <a:gd name="connsiteY6" fmla="*/ 499221 h 961464"/>
                <a:gd name="connsiteX7" fmla="*/ 2047875 w 2183516"/>
                <a:gd name="connsiteY7" fmla="*/ 665628 h 961464"/>
                <a:gd name="connsiteX8" fmla="*/ 1850702 w 2183516"/>
                <a:gd name="connsiteY8" fmla="*/ 499221 h 961464"/>
                <a:gd name="connsiteX9" fmla="*/ 1933905 w 2183516"/>
                <a:gd name="connsiteY9" fmla="*/ 499221 h 961464"/>
                <a:gd name="connsiteX10" fmla="*/ 995782 w 2183516"/>
                <a:gd name="connsiteY10" fmla="*/ 0 h 961464"/>
                <a:gd name="connsiteX0" fmla="*/ 2047875 w 2183516"/>
                <a:gd name="connsiteY0" fmla="*/ 665628 h 952499"/>
                <a:gd name="connsiteX1" fmla="*/ 1850702 w 2183516"/>
                <a:gd name="connsiteY1" fmla="*/ 499221 h 952499"/>
                <a:gd name="connsiteX2" fmla="*/ 1933905 w 2183516"/>
                <a:gd name="connsiteY2" fmla="*/ 499221 h 952499"/>
                <a:gd name="connsiteX3" fmla="*/ 995782 w 2183516"/>
                <a:gd name="connsiteY3" fmla="*/ 0 h 952499"/>
                <a:gd name="connsiteX4" fmla="*/ 1162190 w 2183516"/>
                <a:gd name="connsiteY4" fmla="*/ 0 h 952499"/>
                <a:gd name="connsiteX5" fmla="*/ 2100313 w 2183516"/>
                <a:gd name="connsiteY5" fmla="*/ 499221 h 952499"/>
                <a:gd name="connsiteX6" fmla="*/ 2183516 w 2183516"/>
                <a:gd name="connsiteY6" fmla="*/ 499221 h 952499"/>
                <a:gd name="connsiteX7" fmla="*/ 2047875 w 2183516"/>
                <a:gd name="connsiteY7" fmla="*/ 665628 h 952499"/>
                <a:gd name="connsiteX0" fmla="*/ 1078986 w 2183516"/>
                <a:gd name="connsiteY0" fmla="*/ 2459 h 952499"/>
                <a:gd name="connsiteX1" fmla="*/ 193301 w 2183516"/>
                <a:gd name="connsiteY1" fmla="*/ 952499 h 952499"/>
                <a:gd name="connsiteX2" fmla="*/ 0 w 2183516"/>
                <a:gd name="connsiteY2" fmla="*/ 925605 h 952499"/>
                <a:gd name="connsiteX3" fmla="*/ 493526 w 2183516"/>
                <a:gd name="connsiteY3" fmla="*/ 96418 h 952499"/>
                <a:gd name="connsiteX4" fmla="*/ 1078987 w 2183516"/>
                <a:gd name="connsiteY4" fmla="*/ 2459 h 952499"/>
                <a:gd name="connsiteX5" fmla="*/ 1078986 w 2183516"/>
                <a:gd name="connsiteY5" fmla="*/ 2459 h 952499"/>
                <a:gd name="connsiteX0" fmla="*/ 1078986 w 2183516"/>
                <a:gd name="connsiteY0" fmla="*/ 2459 h 952499"/>
                <a:gd name="connsiteX1" fmla="*/ 175372 w 2183516"/>
                <a:gd name="connsiteY1" fmla="*/ 898711 h 952499"/>
                <a:gd name="connsiteX2" fmla="*/ 1 w 2183516"/>
                <a:gd name="connsiteY2" fmla="*/ 916640 h 952499"/>
                <a:gd name="connsiteX3" fmla="*/ 995783 w 2183516"/>
                <a:gd name="connsiteY3" fmla="*/ 0 h 952499"/>
                <a:gd name="connsiteX4" fmla="*/ 1162190 w 2183516"/>
                <a:gd name="connsiteY4" fmla="*/ 0 h 952499"/>
                <a:gd name="connsiteX5" fmla="*/ 2100313 w 2183516"/>
                <a:gd name="connsiteY5" fmla="*/ 499221 h 952499"/>
                <a:gd name="connsiteX6" fmla="*/ 2183516 w 2183516"/>
                <a:gd name="connsiteY6" fmla="*/ 499221 h 952499"/>
                <a:gd name="connsiteX7" fmla="*/ 2047875 w 2183516"/>
                <a:gd name="connsiteY7" fmla="*/ 665628 h 952499"/>
                <a:gd name="connsiteX8" fmla="*/ 1850702 w 2183516"/>
                <a:gd name="connsiteY8" fmla="*/ 499221 h 952499"/>
                <a:gd name="connsiteX9" fmla="*/ 1933905 w 2183516"/>
                <a:gd name="connsiteY9" fmla="*/ 499221 h 952499"/>
                <a:gd name="connsiteX10" fmla="*/ 995782 w 2183516"/>
                <a:gd name="connsiteY10" fmla="*/ 0 h 952499"/>
                <a:gd name="connsiteX0" fmla="*/ 2047875 w 2183516"/>
                <a:gd name="connsiteY0" fmla="*/ 665628 h 925605"/>
                <a:gd name="connsiteX1" fmla="*/ 1850702 w 2183516"/>
                <a:gd name="connsiteY1" fmla="*/ 499221 h 925605"/>
                <a:gd name="connsiteX2" fmla="*/ 1933905 w 2183516"/>
                <a:gd name="connsiteY2" fmla="*/ 499221 h 925605"/>
                <a:gd name="connsiteX3" fmla="*/ 995782 w 2183516"/>
                <a:gd name="connsiteY3" fmla="*/ 0 h 925605"/>
                <a:gd name="connsiteX4" fmla="*/ 1162190 w 2183516"/>
                <a:gd name="connsiteY4" fmla="*/ 0 h 925605"/>
                <a:gd name="connsiteX5" fmla="*/ 2100313 w 2183516"/>
                <a:gd name="connsiteY5" fmla="*/ 499221 h 925605"/>
                <a:gd name="connsiteX6" fmla="*/ 2183516 w 2183516"/>
                <a:gd name="connsiteY6" fmla="*/ 499221 h 925605"/>
                <a:gd name="connsiteX7" fmla="*/ 2047875 w 2183516"/>
                <a:gd name="connsiteY7" fmla="*/ 665628 h 925605"/>
                <a:gd name="connsiteX0" fmla="*/ 1078986 w 2183516"/>
                <a:gd name="connsiteY0" fmla="*/ 2459 h 925605"/>
                <a:gd name="connsiteX1" fmla="*/ 211230 w 2183516"/>
                <a:gd name="connsiteY1" fmla="*/ 925605 h 925605"/>
                <a:gd name="connsiteX2" fmla="*/ 0 w 2183516"/>
                <a:gd name="connsiteY2" fmla="*/ 925605 h 925605"/>
                <a:gd name="connsiteX3" fmla="*/ 493526 w 2183516"/>
                <a:gd name="connsiteY3" fmla="*/ 96418 h 925605"/>
                <a:gd name="connsiteX4" fmla="*/ 1078987 w 2183516"/>
                <a:gd name="connsiteY4" fmla="*/ 2459 h 925605"/>
                <a:gd name="connsiteX5" fmla="*/ 1078986 w 2183516"/>
                <a:gd name="connsiteY5" fmla="*/ 2459 h 925605"/>
                <a:gd name="connsiteX0" fmla="*/ 1078986 w 2183516"/>
                <a:gd name="connsiteY0" fmla="*/ 2459 h 925605"/>
                <a:gd name="connsiteX1" fmla="*/ 175372 w 2183516"/>
                <a:gd name="connsiteY1" fmla="*/ 898711 h 925605"/>
                <a:gd name="connsiteX2" fmla="*/ 1 w 2183516"/>
                <a:gd name="connsiteY2" fmla="*/ 916640 h 925605"/>
                <a:gd name="connsiteX3" fmla="*/ 995783 w 2183516"/>
                <a:gd name="connsiteY3" fmla="*/ 0 h 925605"/>
                <a:gd name="connsiteX4" fmla="*/ 1162190 w 2183516"/>
                <a:gd name="connsiteY4" fmla="*/ 0 h 925605"/>
                <a:gd name="connsiteX5" fmla="*/ 2100313 w 2183516"/>
                <a:gd name="connsiteY5" fmla="*/ 499221 h 925605"/>
                <a:gd name="connsiteX6" fmla="*/ 2183516 w 2183516"/>
                <a:gd name="connsiteY6" fmla="*/ 499221 h 925605"/>
                <a:gd name="connsiteX7" fmla="*/ 2047875 w 2183516"/>
                <a:gd name="connsiteY7" fmla="*/ 665628 h 925605"/>
                <a:gd name="connsiteX8" fmla="*/ 1850702 w 2183516"/>
                <a:gd name="connsiteY8" fmla="*/ 499221 h 925605"/>
                <a:gd name="connsiteX9" fmla="*/ 1933905 w 2183516"/>
                <a:gd name="connsiteY9" fmla="*/ 499221 h 925605"/>
                <a:gd name="connsiteX10" fmla="*/ 995782 w 2183516"/>
                <a:gd name="connsiteY10" fmla="*/ 0 h 925605"/>
                <a:gd name="connsiteX0" fmla="*/ 2047875 w 2183516"/>
                <a:gd name="connsiteY0" fmla="*/ 665628 h 925605"/>
                <a:gd name="connsiteX1" fmla="*/ 1850702 w 2183516"/>
                <a:gd name="connsiteY1" fmla="*/ 499221 h 925605"/>
                <a:gd name="connsiteX2" fmla="*/ 1933905 w 2183516"/>
                <a:gd name="connsiteY2" fmla="*/ 499221 h 925605"/>
                <a:gd name="connsiteX3" fmla="*/ 995782 w 2183516"/>
                <a:gd name="connsiteY3" fmla="*/ 0 h 925605"/>
                <a:gd name="connsiteX4" fmla="*/ 1162190 w 2183516"/>
                <a:gd name="connsiteY4" fmla="*/ 0 h 925605"/>
                <a:gd name="connsiteX5" fmla="*/ 2100313 w 2183516"/>
                <a:gd name="connsiteY5" fmla="*/ 499221 h 925605"/>
                <a:gd name="connsiteX6" fmla="*/ 2183516 w 2183516"/>
                <a:gd name="connsiteY6" fmla="*/ 499221 h 925605"/>
                <a:gd name="connsiteX7" fmla="*/ 2047875 w 2183516"/>
                <a:gd name="connsiteY7" fmla="*/ 665628 h 925605"/>
                <a:gd name="connsiteX0" fmla="*/ 1078986 w 2183516"/>
                <a:gd name="connsiteY0" fmla="*/ 2459 h 925605"/>
                <a:gd name="connsiteX1" fmla="*/ 211230 w 2183516"/>
                <a:gd name="connsiteY1" fmla="*/ 925605 h 925605"/>
                <a:gd name="connsiteX2" fmla="*/ 0 w 2183516"/>
                <a:gd name="connsiteY2" fmla="*/ 925605 h 925605"/>
                <a:gd name="connsiteX3" fmla="*/ 538349 w 2183516"/>
                <a:gd name="connsiteY3" fmla="*/ 141241 h 925605"/>
                <a:gd name="connsiteX4" fmla="*/ 1078987 w 2183516"/>
                <a:gd name="connsiteY4" fmla="*/ 2459 h 925605"/>
                <a:gd name="connsiteX5" fmla="*/ 1078986 w 2183516"/>
                <a:gd name="connsiteY5" fmla="*/ 2459 h 925605"/>
                <a:gd name="connsiteX0" fmla="*/ 1078986 w 2183516"/>
                <a:gd name="connsiteY0" fmla="*/ 2459 h 925605"/>
                <a:gd name="connsiteX1" fmla="*/ 175372 w 2183516"/>
                <a:gd name="connsiteY1" fmla="*/ 898711 h 925605"/>
                <a:gd name="connsiteX2" fmla="*/ 1 w 2183516"/>
                <a:gd name="connsiteY2" fmla="*/ 916640 h 925605"/>
                <a:gd name="connsiteX3" fmla="*/ 995783 w 2183516"/>
                <a:gd name="connsiteY3" fmla="*/ 0 h 925605"/>
                <a:gd name="connsiteX4" fmla="*/ 1162190 w 2183516"/>
                <a:gd name="connsiteY4" fmla="*/ 0 h 925605"/>
                <a:gd name="connsiteX5" fmla="*/ 2100313 w 2183516"/>
                <a:gd name="connsiteY5" fmla="*/ 499221 h 925605"/>
                <a:gd name="connsiteX6" fmla="*/ 2183516 w 2183516"/>
                <a:gd name="connsiteY6" fmla="*/ 499221 h 925605"/>
                <a:gd name="connsiteX7" fmla="*/ 2047875 w 2183516"/>
                <a:gd name="connsiteY7" fmla="*/ 665628 h 925605"/>
                <a:gd name="connsiteX8" fmla="*/ 1850702 w 2183516"/>
                <a:gd name="connsiteY8" fmla="*/ 499221 h 925605"/>
                <a:gd name="connsiteX9" fmla="*/ 1933905 w 2183516"/>
                <a:gd name="connsiteY9" fmla="*/ 499221 h 925605"/>
                <a:gd name="connsiteX10" fmla="*/ 995782 w 2183516"/>
                <a:gd name="connsiteY10" fmla="*/ 0 h 925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3516" h="925605" stroke="0" extrusionOk="0">
                  <a:moveTo>
                    <a:pt x="2047875" y="665628"/>
                  </a:moveTo>
                  <a:lnTo>
                    <a:pt x="1850702" y="499221"/>
                  </a:lnTo>
                  <a:lnTo>
                    <a:pt x="1933905" y="499221"/>
                  </a:lnTo>
                  <a:cubicBezTo>
                    <a:pt x="1823452" y="205334"/>
                    <a:pt x="1437594" y="0"/>
                    <a:pt x="995782" y="0"/>
                  </a:cubicBezTo>
                  <a:lnTo>
                    <a:pt x="1162190" y="0"/>
                  </a:lnTo>
                  <a:cubicBezTo>
                    <a:pt x="1604002" y="0"/>
                    <a:pt x="1989860" y="205334"/>
                    <a:pt x="2100313" y="499221"/>
                  </a:cubicBezTo>
                  <a:lnTo>
                    <a:pt x="2183516" y="499221"/>
                  </a:lnTo>
                  <a:lnTo>
                    <a:pt x="2047875" y="665628"/>
                  </a:lnTo>
                  <a:close/>
                </a:path>
                <a:path w="2183516" h="925605" fill="darkenLess" stroke="0" extrusionOk="0">
                  <a:moveTo>
                    <a:pt x="1078986" y="2459"/>
                  </a:moveTo>
                  <a:cubicBezTo>
                    <a:pt x="577992" y="32125"/>
                    <a:pt x="211230" y="580145"/>
                    <a:pt x="211230" y="925605"/>
                  </a:cubicBezTo>
                  <a:lnTo>
                    <a:pt x="0" y="925605"/>
                  </a:lnTo>
                  <a:cubicBezTo>
                    <a:pt x="0" y="692872"/>
                    <a:pt x="248653" y="261886"/>
                    <a:pt x="538349" y="141241"/>
                  </a:cubicBezTo>
                  <a:cubicBezTo>
                    <a:pt x="714063" y="68064"/>
                    <a:pt x="874268" y="-9664"/>
                    <a:pt x="1078987" y="2459"/>
                  </a:cubicBezTo>
                  <a:lnTo>
                    <a:pt x="1078986" y="2459"/>
                  </a:lnTo>
                  <a:close/>
                </a:path>
                <a:path w="2183516" h="925605" fill="none" extrusionOk="0">
                  <a:moveTo>
                    <a:pt x="1078986" y="2459"/>
                  </a:moveTo>
                  <a:cubicBezTo>
                    <a:pt x="577992" y="32125"/>
                    <a:pt x="175372" y="553251"/>
                    <a:pt x="175372" y="898711"/>
                  </a:cubicBezTo>
                  <a:cubicBezTo>
                    <a:pt x="119903" y="898711"/>
                    <a:pt x="55470" y="916640"/>
                    <a:pt x="1" y="916640"/>
                  </a:cubicBezTo>
                  <a:cubicBezTo>
                    <a:pt x="1" y="549024"/>
                    <a:pt x="460680" y="0"/>
                    <a:pt x="995783" y="0"/>
                  </a:cubicBezTo>
                  <a:lnTo>
                    <a:pt x="1162190" y="0"/>
                  </a:lnTo>
                  <a:cubicBezTo>
                    <a:pt x="1604002" y="0"/>
                    <a:pt x="1989860" y="205334"/>
                    <a:pt x="2100313" y="499221"/>
                  </a:cubicBezTo>
                  <a:lnTo>
                    <a:pt x="2183516" y="499221"/>
                  </a:lnTo>
                  <a:lnTo>
                    <a:pt x="2047875" y="665628"/>
                  </a:lnTo>
                  <a:lnTo>
                    <a:pt x="1850702" y="499221"/>
                  </a:lnTo>
                  <a:lnTo>
                    <a:pt x="1933905" y="499221"/>
                  </a:lnTo>
                  <a:cubicBezTo>
                    <a:pt x="1823452" y="205334"/>
                    <a:pt x="1437594" y="0"/>
                    <a:pt x="995782" y="0"/>
                  </a:cubicBez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A22ED9-CC6D-4A93-AC77-CAFA5E434B4B}"/>
                </a:ext>
              </a:extLst>
            </p:cNvPr>
            <p:cNvSpPr txBox="1"/>
            <p:nvPr/>
          </p:nvSpPr>
          <p:spPr>
            <a:xfrm>
              <a:off x="805474" y="2516109"/>
              <a:ext cx="454680" cy="24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50">
                <a:defRPr/>
              </a:pPr>
              <a:r>
                <a:rPr lang="en-US" sz="1013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1pt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1D2E68-76DD-49AF-8369-B68DBE01CDFF}"/>
                </a:ext>
              </a:extLst>
            </p:cNvPr>
            <p:cNvSpPr txBox="1"/>
            <p:nvPr/>
          </p:nvSpPr>
          <p:spPr>
            <a:xfrm>
              <a:off x="1110555" y="2258411"/>
              <a:ext cx="455519" cy="24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50">
                <a:defRPr/>
              </a:pPr>
              <a:r>
                <a:rPr lang="en-US" sz="1013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1pt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A6B201-D340-4507-9840-132263335684}"/>
                </a:ext>
              </a:extLst>
            </p:cNvPr>
            <p:cNvSpPr txBox="1"/>
            <p:nvPr/>
          </p:nvSpPr>
          <p:spPr>
            <a:xfrm>
              <a:off x="4201477" y="1725614"/>
              <a:ext cx="5208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50">
                <a:defRPr/>
              </a:pPr>
              <a:r>
                <a:rPr lang="en-US" sz="9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1.25pt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CB2CF5-7565-460A-A650-755CE20AE421}"/>
                </a:ext>
              </a:extLst>
            </p:cNvPr>
            <p:cNvSpPr txBox="1"/>
            <p:nvPr/>
          </p:nvSpPr>
          <p:spPr>
            <a:xfrm>
              <a:off x="3678769" y="1802861"/>
              <a:ext cx="5024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50">
                <a:defRPr/>
              </a:pPr>
              <a:r>
                <a:rPr lang="en-US" sz="9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1.25pt</a:t>
              </a:r>
            </a:p>
          </p:txBody>
        </p:sp>
        <p:sp>
          <p:nvSpPr>
            <p:cNvPr id="31" name="Curved Down Arrow 26">
              <a:extLst>
                <a:ext uri="{FF2B5EF4-FFF2-40B4-BE49-F238E27FC236}">
                  <a16:creationId xmlns:a16="http://schemas.microsoft.com/office/drawing/2014/main" id="{AB7C2F0E-D6BE-4B56-964C-744718DDF4D4}"/>
                </a:ext>
              </a:extLst>
            </p:cNvPr>
            <p:cNvSpPr/>
            <p:nvPr/>
          </p:nvSpPr>
          <p:spPr>
            <a:xfrm>
              <a:off x="634866" y="1916051"/>
              <a:ext cx="2433369" cy="848930"/>
            </a:xfrm>
            <a:custGeom>
              <a:avLst/>
              <a:gdLst>
                <a:gd name="connsiteX0" fmla="*/ 4304517 w 4509248"/>
                <a:gd name="connsiteY0" fmla="*/ 818926 h 818926"/>
                <a:gd name="connsiteX1" fmla="*/ 4033067 w 4509248"/>
                <a:gd name="connsiteY1" fmla="*/ 614195 h 818926"/>
                <a:gd name="connsiteX2" fmla="*/ 4135433 w 4509248"/>
                <a:gd name="connsiteY2" fmla="*/ 614195 h 818926"/>
                <a:gd name="connsiteX3" fmla="*/ 2101076 w 4509248"/>
                <a:gd name="connsiteY3" fmla="*/ 0 h 818926"/>
                <a:gd name="connsiteX4" fmla="*/ 2305807 w 4509248"/>
                <a:gd name="connsiteY4" fmla="*/ 0 h 818926"/>
                <a:gd name="connsiteX5" fmla="*/ 4340164 w 4509248"/>
                <a:gd name="connsiteY5" fmla="*/ 614195 h 818926"/>
                <a:gd name="connsiteX6" fmla="*/ 4442530 w 4509248"/>
                <a:gd name="connsiteY6" fmla="*/ 614195 h 818926"/>
                <a:gd name="connsiteX7" fmla="*/ 4304517 w 4509248"/>
                <a:gd name="connsiteY7" fmla="*/ 818926 h 818926"/>
                <a:gd name="connsiteX0" fmla="*/ 2203441 w 4509248"/>
                <a:gd name="connsiteY0" fmla="*/ 973 h 818926"/>
                <a:gd name="connsiteX1" fmla="*/ 204732 w 4509248"/>
                <a:gd name="connsiteY1" fmla="*/ 818926 h 818926"/>
                <a:gd name="connsiteX2" fmla="*/ 0 w 4509248"/>
                <a:gd name="connsiteY2" fmla="*/ 818926 h 818926"/>
                <a:gd name="connsiteX3" fmla="*/ 1417566 w 4509248"/>
                <a:gd name="connsiteY3" fmla="*/ 44545 h 818926"/>
                <a:gd name="connsiteX4" fmla="*/ 2203441 w 4509248"/>
                <a:gd name="connsiteY4" fmla="*/ 973 h 818926"/>
                <a:gd name="connsiteX0" fmla="*/ 2203441 w 4509248"/>
                <a:gd name="connsiteY0" fmla="*/ 973 h 818926"/>
                <a:gd name="connsiteX1" fmla="*/ 204732 w 4509248"/>
                <a:gd name="connsiteY1" fmla="*/ 818926 h 818926"/>
                <a:gd name="connsiteX2" fmla="*/ 0 w 4509248"/>
                <a:gd name="connsiteY2" fmla="*/ 818926 h 818926"/>
                <a:gd name="connsiteX3" fmla="*/ 2101075 w 4509248"/>
                <a:gd name="connsiteY3" fmla="*/ 0 h 818926"/>
                <a:gd name="connsiteX4" fmla="*/ 2305807 w 4509248"/>
                <a:gd name="connsiteY4" fmla="*/ 0 h 818926"/>
                <a:gd name="connsiteX5" fmla="*/ 4340164 w 4509248"/>
                <a:gd name="connsiteY5" fmla="*/ 614195 h 818926"/>
                <a:gd name="connsiteX6" fmla="*/ 4442530 w 4509248"/>
                <a:gd name="connsiteY6" fmla="*/ 614195 h 818926"/>
                <a:gd name="connsiteX7" fmla="*/ 4304517 w 4509248"/>
                <a:gd name="connsiteY7" fmla="*/ 818926 h 818926"/>
                <a:gd name="connsiteX8" fmla="*/ 4033067 w 4509248"/>
                <a:gd name="connsiteY8" fmla="*/ 614195 h 818926"/>
                <a:gd name="connsiteX9" fmla="*/ 4135433 w 4509248"/>
                <a:gd name="connsiteY9" fmla="*/ 614195 h 818926"/>
                <a:gd name="connsiteX10" fmla="*/ 2101076 w 4509248"/>
                <a:gd name="connsiteY10" fmla="*/ 0 h 818926"/>
                <a:gd name="connsiteX0" fmla="*/ 4304517 w 4442530"/>
                <a:gd name="connsiteY0" fmla="*/ 818926 h 1482314"/>
                <a:gd name="connsiteX1" fmla="*/ 4033067 w 4442530"/>
                <a:gd name="connsiteY1" fmla="*/ 614195 h 1482314"/>
                <a:gd name="connsiteX2" fmla="*/ 4135433 w 4442530"/>
                <a:gd name="connsiteY2" fmla="*/ 614195 h 1482314"/>
                <a:gd name="connsiteX3" fmla="*/ 2101076 w 4442530"/>
                <a:gd name="connsiteY3" fmla="*/ 0 h 1482314"/>
                <a:gd name="connsiteX4" fmla="*/ 2305807 w 4442530"/>
                <a:gd name="connsiteY4" fmla="*/ 0 h 1482314"/>
                <a:gd name="connsiteX5" fmla="*/ 4340164 w 4442530"/>
                <a:gd name="connsiteY5" fmla="*/ 614195 h 1482314"/>
                <a:gd name="connsiteX6" fmla="*/ 4442530 w 4442530"/>
                <a:gd name="connsiteY6" fmla="*/ 614195 h 1482314"/>
                <a:gd name="connsiteX7" fmla="*/ 4304517 w 4442530"/>
                <a:gd name="connsiteY7" fmla="*/ 818926 h 1482314"/>
                <a:gd name="connsiteX0" fmla="*/ 2203441 w 4442530"/>
                <a:gd name="connsiteY0" fmla="*/ 973 h 1482314"/>
                <a:gd name="connsiteX1" fmla="*/ 204732 w 4442530"/>
                <a:gd name="connsiteY1" fmla="*/ 818926 h 1482314"/>
                <a:gd name="connsiteX2" fmla="*/ 0 w 4442530"/>
                <a:gd name="connsiteY2" fmla="*/ 818926 h 1482314"/>
                <a:gd name="connsiteX3" fmla="*/ 1417566 w 4442530"/>
                <a:gd name="connsiteY3" fmla="*/ 44545 h 1482314"/>
                <a:gd name="connsiteX4" fmla="*/ 2203441 w 4442530"/>
                <a:gd name="connsiteY4" fmla="*/ 973 h 1482314"/>
                <a:gd name="connsiteX0" fmla="*/ 2203441 w 4442530"/>
                <a:gd name="connsiteY0" fmla="*/ 973 h 1482314"/>
                <a:gd name="connsiteX1" fmla="*/ 204732 w 4442530"/>
                <a:gd name="connsiteY1" fmla="*/ 818926 h 1482314"/>
                <a:gd name="connsiteX2" fmla="*/ 0 w 4442530"/>
                <a:gd name="connsiteY2" fmla="*/ 1482314 h 1482314"/>
                <a:gd name="connsiteX3" fmla="*/ 2101075 w 4442530"/>
                <a:gd name="connsiteY3" fmla="*/ 0 h 1482314"/>
                <a:gd name="connsiteX4" fmla="*/ 2305807 w 4442530"/>
                <a:gd name="connsiteY4" fmla="*/ 0 h 1482314"/>
                <a:gd name="connsiteX5" fmla="*/ 4340164 w 4442530"/>
                <a:gd name="connsiteY5" fmla="*/ 614195 h 1482314"/>
                <a:gd name="connsiteX6" fmla="*/ 4442530 w 4442530"/>
                <a:gd name="connsiteY6" fmla="*/ 614195 h 1482314"/>
                <a:gd name="connsiteX7" fmla="*/ 4304517 w 4442530"/>
                <a:gd name="connsiteY7" fmla="*/ 818926 h 1482314"/>
                <a:gd name="connsiteX8" fmla="*/ 4033067 w 4442530"/>
                <a:gd name="connsiteY8" fmla="*/ 614195 h 1482314"/>
                <a:gd name="connsiteX9" fmla="*/ 4135433 w 4442530"/>
                <a:gd name="connsiteY9" fmla="*/ 614195 h 1482314"/>
                <a:gd name="connsiteX10" fmla="*/ 2101076 w 4442530"/>
                <a:gd name="connsiteY10" fmla="*/ 0 h 1482314"/>
                <a:gd name="connsiteX0" fmla="*/ 4304517 w 4442530"/>
                <a:gd name="connsiteY0" fmla="*/ 818926 h 1509208"/>
                <a:gd name="connsiteX1" fmla="*/ 4033067 w 4442530"/>
                <a:gd name="connsiteY1" fmla="*/ 614195 h 1509208"/>
                <a:gd name="connsiteX2" fmla="*/ 4135433 w 4442530"/>
                <a:gd name="connsiteY2" fmla="*/ 614195 h 1509208"/>
                <a:gd name="connsiteX3" fmla="*/ 2101076 w 4442530"/>
                <a:gd name="connsiteY3" fmla="*/ 0 h 1509208"/>
                <a:gd name="connsiteX4" fmla="*/ 2305807 w 4442530"/>
                <a:gd name="connsiteY4" fmla="*/ 0 h 1509208"/>
                <a:gd name="connsiteX5" fmla="*/ 4340164 w 4442530"/>
                <a:gd name="connsiteY5" fmla="*/ 614195 h 1509208"/>
                <a:gd name="connsiteX6" fmla="*/ 4442530 w 4442530"/>
                <a:gd name="connsiteY6" fmla="*/ 614195 h 1509208"/>
                <a:gd name="connsiteX7" fmla="*/ 4304517 w 4442530"/>
                <a:gd name="connsiteY7" fmla="*/ 818926 h 1509208"/>
                <a:gd name="connsiteX0" fmla="*/ 2203441 w 4442530"/>
                <a:gd name="connsiteY0" fmla="*/ 973 h 1509208"/>
                <a:gd name="connsiteX1" fmla="*/ 204732 w 4442530"/>
                <a:gd name="connsiteY1" fmla="*/ 818926 h 1509208"/>
                <a:gd name="connsiteX2" fmla="*/ 0 w 4442530"/>
                <a:gd name="connsiteY2" fmla="*/ 818926 h 1509208"/>
                <a:gd name="connsiteX3" fmla="*/ 1417566 w 4442530"/>
                <a:gd name="connsiteY3" fmla="*/ 44545 h 1509208"/>
                <a:gd name="connsiteX4" fmla="*/ 2203441 w 4442530"/>
                <a:gd name="connsiteY4" fmla="*/ 973 h 1509208"/>
                <a:gd name="connsiteX0" fmla="*/ 2203441 w 4442530"/>
                <a:gd name="connsiteY0" fmla="*/ 973 h 1509208"/>
                <a:gd name="connsiteX1" fmla="*/ 168873 w 4442530"/>
                <a:gd name="connsiteY1" fmla="*/ 1509208 h 1509208"/>
                <a:gd name="connsiteX2" fmla="*/ 0 w 4442530"/>
                <a:gd name="connsiteY2" fmla="*/ 1482314 h 1509208"/>
                <a:gd name="connsiteX3" fmla="*/ 2101075 w 4442530"/>
                <a:gd name="connsiteY3" fmla="*/ 0 h 1509208"/>
                <a:gd name="connsiteX4" fmla="*/ 2305807 w 4442530"/>
                <a:gd name="connsiteY4" fmla="*/ 0 h 1509208"/>
                <a:gd name="connsiteX5" fmla="*/ 4340164 w 4442530"/>
                <a:gd name="connsiteY5" fmla="*/ 614195 h 1509208"/>
                <a:gd name="connsiteX6" fmla="*/ 4442530 w 4442530"/>
                <a:gd name="connsiteY6" fmla="*/ 614195 h 1509208"/>
                <a:gd name="connsiteX7" fmla="*/ 4304517 w 4442530"/>
                <a:gd name="connsiteY7" fmla="*/ 818926 h 1509208"/>
                <a:gd name="connsiteX8" fmla="*/ 4033067 w 4442530"/>
                <a:gd name="connsiteY8" fmla="*/ 614195 h 1509208"/>
                <a:gd name="connsiteX9" fmla="*/ 4135433 w 4442530"/>
                <a:gd name="connsiteY9" fmla="*/ 614195 h 1509208"/>
                <a:gd name="connsiteX10" fmla="*/ 2101076 w 4442530"/>
                <a:gd name="connsiteY10" fmla="*/ 0 h 1509208"/>
                <a:gd name="connsiteX0" fmla="*/ 4322447 w 4460460"/>
                <a:gd name="connsiteY0" fmla="*/ 818926 h 1509208"/>
                <a:gd name="connsiteX1" fmla="*/ 4050997 w 4460460"/>
                <a:gd name="connsiteY1" fmla="*/ 614195 h 1509208"/>
                <a:gd name="connsiteX2" fmla="*/ 4153363 w 4460460"/>
                <a:gd name="connsiteY2" fmla="*/ 614195 h 1509208"/>
                <a:gd name="connsiteX3" fmla="*/ 2119006 w 4460460"/>
                <a:gd name="connsiteY3" fmla="*/ 0 h 1509208"/>
                <a:gd name="connsiteX4" fmla="*/ 2323737 w 4460460"/>
                <a:gd name="connsiteY4" fmla="*/ 0 h 1509208"/>
                <a:gd name="connsiteX5" fmla="*/ 4358094 w 4460460"/>
                <a:gd name="connsiteY5" fmla="*/ 614195 h 1509208"/>
                <a:gd name="connsiteX6" fmla="*/ 4460460 w 4460460"/>
                <a:gd name="connsiteY6" fmla="*/ 614195 h 1509208"/>
                <a:gd name="connsiteX7" fmla="*/ 4322447 w 4460460"/>
                <a:gd name="connsiteY7" fmla="*/ 818926 h 1509208"/>
                <a:gd name="connsiteX0" fmla="*/ 2221371 w 4460460"/>
                <a:gd name="connsiteY0" fmla="*/ 973 h 1509208"/>
                <a:gd name="connsiteX1" fmla="*/ 222662 w 4460460"/>
                <a:gd name="connsiteY1" fmla="*/ 818926 h 1509208"/>
                <a:gd name="connsiteX2" fmla="*/ 0 w 4460460"/>
                <a:gd name="connsiteY2" fmla="*/ 1500244 h 1509208"/>
                <a:gd name="connsiteX3" fmla="*/ 1435496 w 4460460"/>
                <a:gd name="connsiteY3" fmla="*/ 44545 h 1509208"/>
                <a:gd name="connsiteX4" fmla="*/ 2221371 w 4460460"/>
                <a:gd name="connsiteY4" fmla="*/ 973 h 1509208"/>
                <a:gd name="connsiteX0" fmla="*/ 2221371 w 4460460"/>
                <a:gd name="connsiteY0" fmla="*/ 973 h 1509208"/>
                <a:gd name="connsiteX1" fmla="*/ 186803 w 4460460"/>
                <a:gd name="connsiteY1" fmla="*/ 1509208 h 1509208"/>
                <a:gd name="connsiteX2" fmla="*/ 17930 w 4460460"/>
                <a:gd name="connsiteY2" fmla="*/ 1482314 h 1509208"/>
                <a:gd name="connsiteX3" fmla="*/ 2119005 w 4460460"/>
                <a:gd name="connsiteY3" fmla="*/ 0 h 1509208"/>
                <a:gd name="connsiteX4" fmla="*/ 2323737 w 4460460"/>
                <a:gd name="connsiteY4" fmla="*/ 0 h 1509208"/>
                <a:gd name="connsiteX5" fmla="*/ 4358094 w 4460460"/>
                <a:gd name="connsiteY5" fmla="*/ 614195 h 1509208"/>
                <a:gd name="connsiteX6" fmla="*/ 4460460 w 4460460"/>
                <a:gd name="connsiteY6" fmla="*/ 614195 h 1509208"/>
                <a:gd name="connsiteX7" fmla="*/ 4322447 w 4460460"/>
                <a:gd name="connsiteY7" fmla="*/ 818926 h 1509208"/>
                <a:gd name="connsiteX8" fmla="*/ 4050997 w 4460460"/>
                <a:gd name="connsiteY8" fmla="*/ 614195 h 1509208"/>
                <a:gd name="connsiteX9" fmla="*/ 4153363 w 4460460"/>
                <a:gd name="connsiteY9" fmla="*/ 614195 h 1509208"/>
                <a:gd name="connsiteX10" fmla="*/ 2119006 w 4460460"/>
                <a:gd name="connsiteY10" fmla="*/ 0 h 1509208"/>
                <a:gd name="connsiteX0" fmla="*/ 4322447 w 4460460"/>
                <a:gd name="connsiteY0" fmla="*/ 818926 h 1527138"/>
                <a:gd name="connsiteX1" fmla="*/ 4050997 w 4460460"/>
                <a:gd name="connsiteY1" fmla="*/ 614195 h 1527138"/>
                <a:gd name="connsiteX2" fmla="*/ 4153363 w 4460460"/>
                <a:gd name="connsiteY2" fmla="*/ 614195 h 1527138"/>
                <a:gd name="connsiteX3" fmla="*/ 2119006 w 4460460"/>
                <a:gd name="connsiteY3" fmla="*/ 0 h 1527138"/>
                <a:gd name="connsiteX4" fmla="*/ 2323737 w 4460460"/>
                <a:gd name="connsiteY4" fmla="*/ 0 h 1527138"/>
                <a:gd name="connsiteX5" fmla="*/ 4358094 w 4460460"/>
                <a:gd name="connsiteY5" fmla="*/ 614195 h 1527138"/>
                <a:gd name="connsiteX6" fmla="*/ 4460460 w 4460460"/>
                <a:gd name="connsiteY6" fmla="*/ 614195 h 1527138"/>
                <a:gd name="connsiteX7" fmla="*/ 4322447 w 4460460"/>
                <a:gd name="connsiteY7" fmla="*/ 818926 h 1527138"/>
                <a:gd name="connsiteX0" fmla="*/ 2221371 w 4460460"/>
                <a:gd name="connsiteY0" fmla="*/ 973 h 1527138"/>
                <a:gd name="connsiteX1" fmla="*/ 186803 w 4460460"/>
                <a:gd name="connsiteY1" fmla="*/ 1527138 h 1527138"/>
                <a:gd name="connsiteX2" fmla="*/ 0 w 4460460"/>
                <a:gd name="connsiteY2" fmla="*/ 1500244 h 1527138"/>
                <a:gd name="connsiteX3" fmla="*/ 1435496 w 4460460"/>
                <a:gd name="connsiteY3" fmla="*/ 44545 h 1527138"/>
                <a:gd name="connsiteX4" fmla="*/ 2221371 w 4460460"/>
                <a:gd name="connsiteY4" fmla="*/ 973 h 1527138"/>
                <a:gd name="connsiteX0" fmla="*/ 2221371 w 4460460"/>
                <a:gd name="connsiteY0" fmla="*/ 973 h 1527138"/>
                <a:gd name="connsiteX1" fmla="*/ 186803 w 4460460"/>
                <a:gd name="connsiteY1" fmla="*/ 1509208 h 1527138"/>
                <a:gd name="connsiteX2" fmla="*/ 17930 w 4460460"/>
                <a:gd name="connsiteY2" fmla="*/ 1482314 h 1527138"/>
                <a:gd name="connsiteX3" fmla="*/ 2119005 w 4460460"/>
                <a:gd name="connsiteY3" fmla="*/ 0 h 1527138"/>
                <a:gd name="connsiteX4" fmla="*/ 2323737 w 4460460"/>
                <a:gd name="connsiteY4" fmla="*/ 0 h 1527138"/>
                <a:gd name="connsiteX5" fmla="*/ 4358094 w 4460460"/>
                <a:gd name="connsiteY5" fmla="*/ 614195 h 1527138"/>
                <a:gd name="connsiteX6" fmla="*/ 4460460 w 4460460"/>
                <a:gd name="connsiteY6" fmla="*/ 614195 h 1527138"/>
                <a:gd name="connsiteX7" fmla="*/ 4322447 w 4460460"/>
                <a:gd name="connsiteY7" fmla="*/ 818926 h 1527138"/>
                <a:gd name="connsiteX8" fmla="*/ 4050997 w 4460460"/>
                <a:gd name="connsiteY8" fmla="*/ 614195 h 1527138"/>
                <a:gd name="connsiteX9" fmla="*/ 4153363 w 4460460"/>
                <a:gd name="connsiteY9" fmla="*/ 614195 h 1527138"/>
                <a:gd name="connsiteX10" fmla="*/ 2119006 w 4460460"/>
                <a:gd name="connsiteY10" fmla="*/ 0 h 1527138"/>
                <a:gd name="connsiteX0" fmla="*/ 4322447 w 4460460"/>
                <a:gd name="connsiteY0" fmla="*/ 819550 h 1527762"/>
                <a:gd name="connsiteX1" fmla="*/ 4050997 w 4460460"/>
                <a:gd name="connsiteY1" fmla="*/ 614819 h 1527762"/>
                <a:gd name="connsiteX2" fmla="*/ 4153363 w 4460460"/>
                <a:gd name="connsiteY2" fmla="*/ 614819 h 1527762"/>
                <a:gd name="connsiteX3" fmla="*/ 2119006 w 4460460"/>
                <a:gd name="connsiteY3" fmla="*/ 624 h 1527762"/>
                <a:gd name="connsiteX4" fmla="*/ 2323737 w 4460460"/>
                <a:gd name="connsiteY4" fmla="*/ 624 h 1527762"/>
                <a:gd name="connsiteX5" fmla="*/ 4358094 w 4460460"/>
                <a:gd name="connsiteY5" fmla="*/ 614819 h 1527762"/>
                <a:gd name="connsiteX6" fmla="*/ 4460460 w 4460460"/>
                <a:gd name="connsiteY6" fmla="*/ 614819 h 1527762"/>
                <a:gd name="connsiteX7" fmla="*/ 4322447 w 4460460"/>
                <a:gd name="connsiteY7" fmla="*/ 819550 h 1527762"/>
                <a:gd name="connsiteX0" fmla="*/ 2221371 w 4460460"/>
                <a:gd name="connsiteY0" fmla="*/ 1597 h 1527762"/>
                <a:gd name="connsiteX1" fmla="*/ 186803 w 4460460"/>
                <a:gd name="connsiteY1" fmla="*/ 1527762 h 1527762"/>
                <a:gd name="connsiteX2" fmla="*/ 0 w 4460460"/>
                <a:gd name="connsiteY2" fmla="*/ 1500868 h 1527762"/>
                <a:gd name="connsiteX3" fmla="*/ 1722367 w 4460460"/>
                <a:gd name="connsiteY3" fmla="*/ 36204 h 1527762"/>
                <a:gd name="connsiteX4" fmla="*/ 2221371 w 4460460"/>
                <a:gd name="connsiteY4" fmla="*/ 1597 h 1527762"/>
                <a:gd name="connsiteX0" fmla="*/ 2221371 w 4460460"/>
                <a:gd name="connsiteY0" fmla="*/ 1597 h 1527762"/>
                <a:gd name="connsiteX1" fmla="*/ 186803 w 4460460"/>
                <a:gd name="connsiteY1" fmla="*/ 1509832 h 1527762"/>
                <a:gd name="connsiteX2" fmla="*/ 17930 w 4460460"/>
                <a:gd name="connsiteY2" fmla="*/ 1482938 h 1527762"/>
                <a:gd name="connsiteX3" fmla="*/ 2119005 w 4460460"/>
                <a:gd name="connsiteY3" fmla="*/ 624 h 1527762"/>
                <a:gd name="connsiteX4" fmla="*/ 2323737 w 4460460"/>
                <a:gd name="connsiteY4" fmla="*/ 624 h 1527762"/>
                <a:gd name="connsiteX5" fmla="*/ 4358094 w 4460460"/>
                <a:gd name="connsiteY5" fmla="*/ 614819 h 1527762"/>
                <a:gd name="connsiteX6" fmla="*/ 4460460 w 4460460"/>
                <a:gd name="connsiteY6" fmla="*/ 614819 h 1527762"/>
                <a:gd name="connsiteX7" fmla="*/ 4322447 w 4460460"/>
                <a:gd name="connsiteY7" fmla="*/ 819550 h 1527762"/>
                <a:gd name="connsiteX8" fmla="*/ 4050997 w 4460460"/>
                <a:gd name="connsiteY8" fmla="*/ 614819 h 1527762"/>
                <a:gd name="connsiteX9" fmla="*/ 4153363 w 4460460"/>
                <a:gd name="connsiteY9" fmla="*/ 614819 h 1527762"/>
                <a:gd name="connsiteX10" fmla="*/ 2119006 w 4460460"/>
                <a:gd name="connsiteY10" fmla="*/ 624 h 1527762"/>
                <a:gd name="connsiteX0" fmla="*/ 4322447 w 4460460"/>
                <a:gd name="connsiteY0" fmla="*/ 819550 h 1527762"/>
                <a:gd name="connsiteX1" fmla="*/ 4050997 w 4460460"/>
                <a:gd name="connsiteY1" fmla="*/ 614819 h 1527762"/>
                <a:gd name="connsiteX2" fmla="*/ 4153363 w 4460460"/>
                <a:gd name="connsiteY2" fmla="*/ 614819 h 1527762"/>
                <a:gd name="connsiteX3" fmla="*/ 2119006 w 4460460"/>
                <a:gd name="connsiteY3" fmla="*/ 624 h 1527762"/>
                <a:gd name="connsiteX4" fmla="*/ 2323737 w 4460460"/>
                <a:gd name="connsiteY4" fmla="*/ 624 h 1527762"/>
                <a:gd name="connsiteX5" fmla="*/ 4358094 w 4460460"/>
                <a:gd name="connsiteY5" fmla="*/ 614819 h 1527762"/>
                <a:gd name="connsiteX6" fmla="*/ 4460460 w 4460460"/>
                <a:gd name="connsiteY6" fmla="*/ 614819 h 1527762"/>
                <a:gd name="connsiteX7" fmla="*/ 4322447 w 4460460"/>
                <a:gd name="connsiteY7" fmla="*/ 819550 h 1527762"/>
                <a:gd name="connsiteX0" fmla="*/ 2221371 w 4460460"/>
                <a:gd name="connsiteY0" fmla="*/ 1597 h 1527762"/>
                <a:gd name="connsiteX1" fmla="*/ 186803 w 4460460"/>
                <a:gd name="connsiteY1" fmla="*/ 1527762 h 1527762"/>
                <a:gd name="connsiteX2" fmla="*/ 0 w 4460460"/>
                <a:gd name="connsiteY2" fmla="*/ 1500868 h 1527762"/>
                <a:gd name="connsiteX3" fmla="*/ 1722367 w 4460460"/>
                <a:gd name="connsiteY3" fmla="*/ 36204 h 1527762"/>
                <a:gd name="connsiteX4" fmla="*/ 2221371 w 4460460"/>
                <a:gd name="connsiteY4" fmla="*/ 1597 h 1527762"/>
                <a:gd name="connsiteX0" fmla="*/ 2221371 w 4460460"/>
                <a:gd name="connsiteY0" fmla="*/ 1597 h 1527762"/>
                <a:gd name="connsiteX1" fmla="*/ 186803 w 4460460"/>
                <a:gd name="connsiteY1" fmla="*/ 1509832 h 1527762"/>
                <a:gd name="connsiteX2" fmla="*/ 17930 w 4460460"/>
                <a:gd name="connsiteY2" fmla="*/ 1482938 h 1527762"/>
                <a:gd name="connsiteX3" fmla="*/ 2119005 w 4460460"/>
                <a:gd name="connsiteY3" fmla="*/ 624 h 1527762"/>
                <a:gd name="connsiteX4" fmla="*/ 2323737 w 4460460"/>
                <a:gd name="connsiteY4" fmla="*/ 624 h 1527762"/>
                <a:gd name="connsiteX5" fmla="*/ 4358094 w 4460460"/>
                <a:gd name="connsiteY5" fmla="*/ 614819 h 1527762"/>
                <a:gd name="connsiteX6" fmla="*/ 4460460 w 4460460"/>
                <a:gd name="connsiteY6" fmla="*/ 614819 h 1527762"/>
                <a:gd name="connsiteX7" fmla="*/ 4322447 w 4460460"/>
                <a:gd name="connsiteY7" fmla="*/ 819550 h 1527762"/>
                <a:gd name="connsiteX8" fmla="*/ 4050997 w 4460460"/>
                <a:gd name="connsiteY8" fmla="*/ 614819 h 1527762"/>
                <a:gd name="connsiteX9" fmla="*/ 4153363 w 4460460"/>
                <a:gd name="connsiteY9" fmla="*/ 614819 h 1527762"/>
                <a:gd name="connsiteX10" fmla="*/ 2119006 w 4460460"/>
                <a:gd name="connsiteY10" fmla="*/ 624 h 1527762"/>
                <a:gd name="connsiteX0" fmla="*/ 4322447 w 4460460"/>
                <a:gd name="connsiteY0" fmla="*/ 821082 h 1529294"/>
                <a:gd name="connsiteX1" fmla="*/ 4050997 w 4460460"/>
                <a:gd name="connsiteY1" fmla="*/ 616351 h 1529294"/>
                <a:gd name="connsiteX2" fmla="*/ 4153363 w 4460460"/>
                <a:gd name="connsiteY2" fmla="*/ 616351 h 1529294"/>
                <a:gd name="connsiteX3" fmla="*/ 2119006 w 4460460"/>
                <a:gd name="connsiteY3" fmla="*/ 2156 h 1529294"/>
                <a:gd name="connsiteX4" fmla="*/ 2323737 w 4460460"/>
                <a:gd name="connsiteY4" fmla="*/ 2156 h 1529294"/>
                <a:gd name="connsiteX5" fmla="*/ 4358094 w 4460460"/>
                <a:gd name="connsiteY5" fmla="*/ 616351 h 1529294"/>
                <a:gd name="connsiteX6" fmla="*/ 4460460 w 4460460"/>
                <a:gd name="connsiteY6" fmla="*/ 616351 h 1529294"/>
                <a:gd name="connsiteX7" fmla="*/ 4322447 w 4460460"/>
                <a:gd name="connsiteY7" fmla="*/ 821082 h 1529294"/>
                <a:gd name="connsiteX0" fmla="*/ 2221371 w 4460460"/>
                <a:gd name="connsiteY0" fmla="*/ 3129 h 1529294"/>
                <a:gd name="connsiteX1" fmla="*/ 186803 w 4460460"/>
                <a:gd name="connsiteY1" fmla="*/ 1529294 h 1529294"/>
                <a:gd name="connsiteX2" fmla="*/ 0 w 4460460"/>
                <a:gd name="connsiteY2" fmla="*/ 1502400 h 1529294"/>
                <a:gd name="connsiteX3" fmla="*/ 1794085 w 4460460"/>
                <a:gd name="connsiteY3" fmla="*/ 28771 h 1529294"/>
                <a:gd name="connsiteX4" fmla="*/ 2221371 w 4460460"/>
                <a:gd name="connsiteY4" fmla="*/ 3129 h 1529294"/>
                <a:gd name="connsiteX0" fmla="*/ 2221371 w 4460460"/>
                <a:gd name="connsiteY0" fmla="*/ 3129 h 1529294"/>
                <a:gd name="connsiteX1" fmla="*/ 186803 w 4460460"/>
                <a:gd name="connsiteY1" fmla="*/ 1511364 h 1529294"/>
                <a:gd name="connsiteX2" fmla="*/ 17930 w 4460460"/>
                <a:gd name="connsiteY2" fmla="*/ 1484470 h 1529294"/>
                <a:gd name="connsiteX3" fmla="*/ 2119005 w 4460460"/>
                <a:gd name="connsiteY3" fmla="*/ 2156 h 1529294"/>
                <a:gd name="connsiteX4" fmla="*/ 2323737 w 4460460"/>
                <a:gd name="connsiteY4" fmla="*/ 2156 h 1529294"/>
                <a:gd name="connsiteX5" fmla="*/ 4358094 w 4460460"/>
                <a:gd name="connsiteY5" fmla="*/ 616351 h 1529294"/>
                <a:gd name="connsiteX6" fmla="*/ 4460460 w 4460460"/>
                <a:gd name="connsiteY6" fmla="*/ 616351 h 1529294"/>
                <a:gd name="connsiteX7" fmla="*/ 4322447 w 4460460"/>
                <a:gd name="connsiteY7" fmla="*/ 821082 h 1529294"/>
                <a:gd name="connsiteX8" fmla="*/ 4050997 w 4460460"/>
                <a:gd name="connsiteY8" fmla="*/ 616351 h 1529294"/>
                <a:gd name="connsiteX9" fmla="*/ 4153363 w 4460460"/>
                <a:gd name="connsiteY9" fmla="*/ 616351 h 1529294"/>
                <a:gd name="connsiteX10" fmla="*/ 2119006 w 4460460"/>
                <a:gd name="connsiteY10" fmla="*/ 2156 h 1529294"/>
                <a:gd name="connsiteX0" fmla="*/ 4322447 w 4460460"/>
                <a:gd name="connsiteY0" fmla="*/ 821082 h 1529294"/>
                <a:gd name="connsiteX1" fmla="*/ 4050997 w 4460460"/>
                <a:gd name="connsiteY1" fmla="*/ 616351 h 1529294"/>
                <a:gd name="connsiteX2" fmla="*/ 4153363 w 4460460"/>
                <a:gd name="connsiteY2" fmla="*/ 616351 h 1529294"/>
                <a:gd name="connsiteX3" fmla="*/ 2119006 w 4460460"/>
                <a:gd name="connsiteY3" fmla="*/ 2156 h 1529294"/>
                <a:gd name="connsiteX4" fmla="*/ 2323737 w 4460460"/>
                <a:gd name="connsiteY4" fmla="*/ 2156 h 1529294"/>
                <a:gd name="connsiteX5" fmla="*/ 4358094 w 4460460"/>
                <a:gd name="connsiteY5" fmla="*/ 616351 h 1529294"/>
                <a:gd name="connsiteX6" fmla="*/ 4460460 w 4460460"/>
                <a:gd name="connsiteY6" fmla="*/ 616351 h 1529294"/>
                <a:gd name="connsiteX7" fmla="*/ 4322447 w 4460460"/>
                <a:gd name="connsiteY7" fmla="*/ 821082 h 1529294"/>
                <a:gd name="connsiteX0" fmla="*/ 2221371 w 4460460"/>
                <a:gd name="connsiteY0" fmla="*/ 3129 h 1529294"/>
                <a:gd name="connsiteX1" fmla="*/ 186803 w 4460460"/>
                <a:gd name="connsiteY1" fmla="*/ 1529294 h 1529294"/>
                <a:gd name="connsiteX2" fmla="*/ 0 w 4460460"/>
                <a:gd name="connsiteY2" fmla="*/ 1502400 h 1529294"/>
                <a:gd name="connsiteX3" fmla="*/ 1713402 w 4460460"/>
                <a:gd name="connsiteY3" fmla="*/ 28771 h 1529294"/>
                <a:gd name="connsiteX4" fmla="*/ 2221371 w 4460460"/>
                <a:gd name="connsiteY4" fmla="*/ 3129 h 1529294"/>
                <a:gd name="connsiteX0" fmla="*/ 2221371 w 4460460"/>
                <a:gd name="connsiteY0" fmla="*/ 3129 h 1529294"/>
                <a:gd name="connsiteX1" fmla="*/ 186803 w 4460460"/>
                <a:gd name="connsiteY1" fmla="*/ 1511364 h 1529294"/>
                <a:gd name="connsiteX2" fmla="*/ 17930 w 4460460"/>
                <a:gd name="connsiteY2" fmla="*/ 1484470 h 1529294"/>
                <a:gd name="connsiteX3" fmla="*/ 2119005 w 4460460"/>
                <a:gd name="connsiteY3" fmla="*/ 2156 h 1529294"/>
                <a:gd name="connsiteX4" fmla="*/ 2323737 w 4460460"/>
                <a:gd name="connsiteY4" fmla="*/ 2156 h 1529294"/>
                <a:gd name="connsiteX5" fmla="*/ 4358094 w 4460460"/>
                <a:gd name="connsiteY5" fmla="*/ 616351 h 1529294"/>
                <a:gd name="connsiteX6" fmla="*/ 4460460 w 4460460"/>
                <a:gd name="connsiteY6" fmla="*/ 616351 h 1529294"/>
                <a:gd name="connsiteX7" fmla="*/ 4322447 w 4460460"/>
                <a:gd name="connsiteY7" fmla="*/ 821082 h 1529294"/>
                <a:gd name="connsiteX8" fmla="*/ 4050997 w 4460460"/>
                <a:gd name="connsiteY8" fmla="*/ 616351 h 1529294"/>
                <a:gd name="connsiteX9" fmla="*/ 4153363 w 4460460"/>
                <a:gd name="connsiteY9" fmla="*/ 616351 h 1529294"/>
                <a:gd name="connsiteX10" fmla="*/ 2119006 w 4460460"/>
                <a:gd name="connsiteY10" fmla="*/ 2156 h 1529294"/>
                <a:gd name="connsiteX0" fmla="*/ 4322447 w 4460460"/>
                <a:gd name="connsiteY0" fmla="*/ 821082 h 1529294"/>
                <a:gd name="connsiteX1" fmla="*/ 4050997 w 4460460"/>
                <a:gd name="connsiteY1" fmla="*/ 616351 h 1529294"/>
                <a:gd name="connsiteX2" fmla="*/ 4153363 w 4460460"/>
                <a:gd name="connsiteY2" fmla="*/ 616351 h 1529294"/>
                <a:gd name="connsiteX3" fmla="*/ 2119006 w 4460460"/>
                <a:gd name="connsiteY3" fmla="*/ 2156 h 1529294"/>
                <a:gd name="connsiteX4" fmla="*/ 2323737 w 4460460"/>
                <a:gd name="connsiteY4" fmla="*/ 2156 h 1529294"/>
                <a:gd name="connsiteX5" fmla="*/ 4358094 w 4460460"/>
                <a:gd name="connsiteY5" fmla="*/ 616351 h 1529294"/>
                <a:gd name="connsiteX6" fmla="*/ 4460460 w 4460460"/>
                <a:gd name="connsiteY6" fmla="*/ 616351 h 1529294"/>
                <a:gd name="connsiteX7" fmla="*/ 4322447 w 4460460"/>
                <a:gd name="connsiteY7" fmla="*/ 821082 h 1529294"/>
                <a:gd name="connsiteX0" fmla="*/ 2221371 w 4460460"/>
                <a:gd name="connsiteY0" fmla="*/ 3129 h 1529294"/>
                <a:gd name="connsiteX1" fmla="*/ 186803 w 4460460"/>
                <a:gd name="connsiteY1" fmla="*/ 1529294 h 1529294"/>
                <a:gd name="connsiteX2" fmla="*/ 0 w 4460460"/>
                <a:gd name="connsiteY2" fmla="*/ 1502400 h 1529294"/>
                <a:gd name="connsiteX3" fmla="*/ 1713402 w 4460460"/>
                <a:gd name="connsiteY3" fmla="*/ 28771 h 1529294"/>
                <a:gd name="connsiteX4" fmla="*/ 2221371 w 4460460"/>
                <a:gd name="connsiteY4" fmla="*/ 3129 h 1529294"/>
                <a:gd name="connsiteX0" fmla="*/ 2221371 w 4460460"/>
                <a:gd name="connsiteY0" fmla="*/ 3129 h 1529294"/>
                <a:gd name="connsiteX1" fmla="*/ 186803 w 4460460"/>
                <a:gd name="connsiteY1" fmla="*/ 1493434 h 1529294"/>
                <a:gd name="connsiteX2" fmla="*/ 17930 w 4460460"/>
                <a:gd name="connsiteY2" fmla="*/ 1484470 h 1529294"/>
                <a:gd name="connsiteX3" fmla="*/ 2119005 w 4460460"/>
                <a:gd name="connsiteY3" fmla="*/ 2156 h 1529294"/>
                <a:gd name="connsiteX4" fmla="*/ 2323737 w 4460460"/>
                <a:gd name="connsiteY4" fmla="*/ 2156 h 1529294"/>
                <a:gd name="connsiteX5" fmla="*/ 4358094 w 4460460"/>
                <a:gd name="connsiteY5" fmla="*/ 616351 h 1529294"/>
                <a:gd name="connsiteX6" fmla="*/ 4460460 w 4460460"/>
                <a:gd name="connsiteY6" fmla="*/ 616351 h 1529294"/>
                <a:gd name="connsiteX7" fmla="*/ 4322447 w 4460460"/>
                <a:gd name="connsiteY7" fmla="*/ 821082 h 1529294"/>
                <a:gd name="connsiteX8" fmla="*/ 4050997 w 4460460"/>
                <a:gd name="connsiteY8" fmla="*/ 616351 h 1529294"/>
                <a:gd name="connsiteX9" fmla="*/ 4153363 w 4460460"/>
                <a:gd name="connsiteY9" fmla="*/ 616351 h 1529294"/>
                <a:gd name="connsiteX10" fmla="*/ 2119006 w 4460460"/>
                <a:gd name="connsiteY10" fmla="*/ 2156 h 1529294"/>
                <a:gd name="connsiteX0" fmla="*/ 4322447 w 4460460"/>
                <a:gd name="connsiteY0" fmla="*/ 821082 h 1529294"/>
                <a:gd name="connsiteX1" fmla="*/ 4050997 w 4460460"/>
                <a:gd name="connsiteY1" fmla="*/ 616351 h 1529294"/>
                <a:gd name="connsiteX2" fmla="*/ 4153363 w 4460460"/>
                <a:gd name="connsiteY2" fmla="*/ 616351 h 1529294"/>
                <a:gd name="connsiteX3" fmla="*/ 2119006 w 4460460"/>
                <a:gd name="connsiteY3" fmla="*/ 2156 h 1529294"/>
                <a:gd name="connsiteX4" fmla="*/ 2323737 w 4460460"/>
                <a:gd name="connsiteY4" fmla="*/ 2156 h 1529294"/>
                <a:gd name="connsiteX5" fmla="*/ 4358094 w 4460460"/>
                <a:gd name="connsiteY5" fmla="*/ 616351 h 1529294"/>
                <a:gd name="connsiteX6" fmla="*/ 4460460 w 4460460"/>
                <a:gd name="connsiteY6" fmla="*/ 616351 h 1529294"/>
                <a:gd name="connsiteX7" fmla="*/ 4322447 w 4460460"/>
                <a:gd name="connsiteY7" fmla="*/ 821082 h 1529294"/>
                <a:gd name="connsiteX0" fmla="*/ 2221371 w 4460460"/>
                <a:gd name="connsiteY0" fmla="*/ 3129 h 1529294"/>
                <a:gd name="connsiteX1" fmla="*/ 186803 w 4460460"/>
                <a:gd name="connsiteY1" fmla="*/ 1529294 h 1529294"/>
                <a:gd name="connsiteX2" fmla="*/ 0 w 4460460"/>
                <a:gd name="connsiteY2" fmla="*/ 1502400 h 1529294"/>
                <a:gd name="connsiteX3" fmla="*/ 1713402 w 4460460"/>
                <a:gd name="connsiteY3" fmla="*/ 28771 h 1529294"/>
                <a:gd name="connsiteX4" fmla="*/ 2221371 w 4460460"/>
                <a:gd name="connsiteY4" fmla="*/ 3129 h 1529294"/>
                <a:gd name="connsiteX0" fmla="*/ 2221371 w 4460460"/>
                <a:gd name="connsiteY0" fmla="*/ 3129 h 1529294"/>
                <a:gd name="connsiteX1" fmla="*/ 204733 w 4460460"/>
                <a:gd name="connsiteY1" fmla="*/ 1475504 h 1529294"/>
                <a:gd name="connsiteX2" fmla="*/ 17930 w 4460460"/>
                <a:gd name="connsiteY2" fmla="*/ 1484470 h 1529294"/>
                <a:gd name="connsiteX3" fmla="*/ 2119005 w 4460460"/>
                <a:gd name="connsiteY3" fmla="*/ 2156 h 1529294"/>
                <a:gd name="connsiteX4" fmla="*/ 2323737 w 4460460"/>
                <a:gd name="connsiteY4" fmla="*/ 2156 h 1529294"/>
                <a:gd name="connsiteX5" fmla="*/ 4358094 w 4460460"/>
                <a:gd name="connsiteY5" fmla="*/ 616351 h 1529294"/>
                <a:gd name="connsiteX6" fmla="*/ 4460460 w 4460460"/>
                <a:gd name="connsiteY6" fmla="*/ 616351 h 1529294"/>
                <a:gd name="connsiteX7" fmla="*/ 4322447 w 4460460"/>
                <a:gd name="connsiteY7" fmla="*/ 821082 h 1529294"/>
                <a:gd name="connsiteX8" fmla="*/ 4050997 w 4460460"/>
                <a:gd name="connsiteY8" fmla="*/ 616351 h 1529294"/>
                <a:gd name="connsiteX9" fmla="*/ 4153363 w 4460460"/>
                <a:gd name="connsiteY9" fmla="*/ 616351 h 1529294"/>
                <a:gd name="connsiteX10" fmla="*/ 2119006 w 4460460"/>
                <a:gd name="connsiteY10" fmla="*/ 2156 h 1529294"/>
                <a:gd name="connsiteX0" fmla="*/ 4322447 w 4460460"/>
                <a:gd name="connsiteY0" fmla="*/ 821082 h 1502400"/>
                <a:gd name="connsiteX1" fmla="*/ 4050997 w 4460460"/>
                <a:gd name="connsiteY1" fmla="*/ 616351 h 1502400"/>
                <a:gd name="connsiteX2" fmla="*/ 4153363 w 4460460"/>
                <a:gd name="connsiteY2" fmla="*/ 616351 h 1502400"/>
                <a:gd name="connsiteX3" fmla="*/ 2119006 w 4460460"/>
                <a:gd name="connsiteY3" fmla="*/ 2156 h 1502400"/>
                <a:gd name="connsiteX4" fmla="*/ 2323737 w 4460460"/>
                <a:gd name="connsiteY4" fmla="*/ 2156 h 1502400"/>
                <a:gd name="connsiteX5" fmla="*/ 4358094 w 4460460"/>
                <a:gd name="connsiteY5" fmla="*/ 616351 h 1502400"/>
                <a:gd name="connsiteX6" fmla="*/ 4460460 w 4460460"/>
                <a:gd name="connsiteY6" fmla="*/ 616351 h 1502400"/>
                <a:gd name="connsiteX7" fmla="*/ 4322447 w 4460460"/>
                <a:gd name="connsiteY7" fmla="*/ 821082 h 1502400"/>
                <a:gd name="connsiteX0" fmla="*/ 2221371 w 4460460"/>
                <a:gd name="connsiteY0" fmla="*/ 3129 h 1502400"/>
                <a:gd name="connsiteX1" fmla="*/ 222662 w 4460460"/>
                <a:gd name="connsiteY1" fmla="*/ 1466542 h 1502400"/>
                <a:gd name="connsiteX2" fmla="*/ 0 w 4460460"/>
                <a:gd name="connsiteY2" fmla="*/ 1502400 h 1502400"/>
                <a:gd name="connsiteX3" fmla="*/ 1713402 w 4460460"/>
                <a:gd name="connsiteY3" fmla="*/ 28771 h 1502400"/>
                <a:gd name="connsiteX4" fmla="*/ 2221371 w 4460460"/>
                <a:gd name="connsiteY4" fmla="*/ 3129 h 1502400"/>
                <a:gd name="connsiteX0" fmla="*/ 2221371 w 4460460"/>
                <a:gd name="connsiteY0" fmla="*/ 3129 h 1502400"/>
                <a:gd name="connsiteX1" fmla="*/ 204733 w 4460460"/>
                <a:gd name="connsiteY1" fmla="*/ 1475504 h 1502400"/>
                <a:gd name="connsiteX2" fmla="*/ 17930 w 4460460"/>
                <a:gd name="connsiteY2" fmla="*/ 1484470 h 1502400"/>
                <a:gd name="connsiteX3" fmla="*/ 2119005 w 4460460"/>
                <a:gd name="connsiteY3" fmla="*/ 2156 h 1502400"/>
                <a:gd name="connsiteX4" fmla="*/ 2323737 w 4460460"/>
                <a:gd name="connsiteY4" fmla="*/ 2156 h 1502400"/>
                <a:gd name="connsiteX5" fmla="*/ 4358094 w 4460460"/>
                <a:gd name="connsiteY5" fmla="*/ 616351 h 1502400"/>
                <a:gd name="connsiteX6" fmla="*/ 4460460 w 4460460"/>
                <a:gd name="connsiteY6" fmla="*/ 616351 h 1502400"/>
                <a:gd name="connsiteX7" fmla="*/ 4322447 w 4460460"/>
                <a:gd name="connsiteY7" fmla="*/ 821082 h 1502400"/>
                <a:gd name="connsiteX8" fmla="*/ 4050997 w 4460460"/>
                <a:gd name="connsiteY8" fmla="*/ 616351 h 1502400"/>
                <a:gd name="connsiteX9" fmla="*/ 4153363 w 4460460"/>
                <a:gd name="connsiteY9" fmla="*/ 616351 h 1502400"/>
                <a:gd name="connsiteX10" fmla="*/ 2119006 w 4460460"/>
                <a:gd name="connsiteY10" fmla="*/ 2156 h 1502400"/>
                <a:gd name="connsiteX0" fmla="*/ 4322447 w 4460460"/>
                <a:gd name="connsiteY0" fmla="*/ 821082 h 1502400"/>
                <a:gd name="connsiteX1" fmla="*/ 4050997 w 4460460"/>
                <a:gd name="connsiteY1" fmla="*/ 616351 h 1502400"/>
                <a:gd name="connsiteX2" fmla="*/ 4153363 w 4460460"/>
                <a:gd name="connsiteY2" fmla="*/ 616351 h 1502400"/>
                <a:gd name="connsiteX3" fmla="*/ 2119006 w 4460460"/>
                <a:gd name="connsiteY3" fmla="*/ 2156 h 1502400"/>
                <a:gd name="connsiteX4" fmla="*/ 2323737 w 4460460"/>
                <a:gd name="connsiteY4" fmla="*/ 2156 h 1502400"/>
                <a:gd name="connsiteX5" fmla="*/ 4358094 w 4460460"/>
                <a:gd name="connsiteY5" fmla="*/ 616351 h 1502400"/>
                <a:gd name="connsiteX6" fmla="*/ 4460460 w 4460460"/>
                <a:gd name="connsiteY6" fmla="*/ 616351 h 1502400"/>
                <a:gd name="connsiteX7" fmla="*/ 4322447 w 4460460"/>
                <a:gd name="connsiteY7" fmla="*/ 821082 h 1502400"/>
                <a:gd name="connsiteX0" fmla="*/ 2221371 w 4460460"/>
                <a:gd name="connsiteY0" fmla="*/ 3129 h 1502400"/>
                <a:gd name="connsiteX1" fmla="*/ 222662 w 4460460"/>
                <a:gd name="connsiteY1" fmla="*/ 1466542 h 1502400"/>
                <a:gd name="connsiteX2" fmla="*/ 0 w 4460460"/>
                <a:gd name="connsiteY2" fmla="*/ 1502400 h 1502400"/>
                <a:gd name="connsiteX3" fmla="*/ 1713402 w 4460460"/>
                <a:gd name="connsiteY3" fmla="*/ 28771 h 1502400"/>
                <a:gd name="connsiteX4" fmla="*/ 2221371 w 4460460"/>
                <a:gd name="connsiteY4" fmla="*/ 3129 h 1502400"/>
                <a:gd name="connsiteX0" fmla="*/ 2221371 w 4460460"/>
                <a:gd name="connsiteY0" fmla="*/ 3129 h 1502400"/>
                <a:gd name="connsiteX1" fmla="*/ 204733 w 4460460"/>
                <a:gd name="connsiteY1" fmla="*/ 1502398 h 1502400"/>
                <a:gd name="connsiteX2" fmla="*/ 17930 w 4460460"/>
                <a:gd name="connsiteY2" fmla="*/ 1484470 h 1502400"/>
                <a:gd name="connsiteX3" fmla="*/ 2119005 w 4460460"/>
                <a:gd name="connsiteY3" fmla="*/ 2156 h 1502400"/>
                <a:gd name="connsiteX4" fmla="*/ 2323737 w 4460460"/>
                <a:gd name="connsiteY4" fmla="*/ 2156 h 1502400"/>
                <a:gd name="connsiteX5" fmla="*/ 4358094 w 4460460"/>
                <a:gd name="connsiteY5" fmla="*/ 616351 h 1502400"/>
                <a:gd name="connsiteX6" fmla="*/ 4460460 w 4460460"/>
                <a:gd name="connsiteY6" fmla="*/ 616351 h 1502400"/>
                <a:gd name="connsiteX7" fmla="*/ 4322447 w 4460460"/>
                <a:gd name="connsiteY7" fmla="*/ 821082 h 1502400"/>
                <a:gd name="connsiteX8" fmla="*/ 4050997 w 4460460"/>
                <a:gd name="connsiteY8" fmla="*/ 616351 h 1502400"/>
                <a:gd name="connsiteX9" fmla="*/ 4153363 w 4460460"/>
                <a:gd name="connsiteY9" fmla="*/ 616351 h 1502400"/>
                <a:gd name="connsiteX10" fmla="*/ 2119006 w 4460460"/>
                <a:gd name="connsiteY10" fmla="*/ 2156 h 1502400"/>
                <a:gd name="connsiteX0" fmla="*/ 4322447 w 4460460"/>
                <a:gd name="connsiteY0" fmla="*/ 821082 h 1538257"/>
                <a:gd name="connsiteX1" fmla="*/ 4050997 w 4460460"/>
                <a:gd name="connsiteY1" fmla="*/ 616351 h 1538257"/>
                <a:gd name="connsiteX2" fmla="*/ 4153363 w 4460460"/>
                <a:gd name="connsiteY2" fmla="*/ 616351 h 1538257"/>
                <a:gd name="connsiteX3" fmla="*/ 2119006 w 4460460"/>
                <a:gd name="connsiteY3" fmla="*/ 2156 h 1538257"/>
                <a:gd name="connsiteX4" fmla="*/ 2323737 w 4460460"/>
                <a:gd name="connsiteY4" fmla="*/ 2156 h 1538257"/>
                <a:gd name="connsiteX5" fmla="*/ 4358094 w 4460460"/>
                <a:gd name="connsiteY5" fmla="*/ 616351 h 1538257"/>
                <a:gd name="connsiteX6" fmla="*/ 4460460 w 4460460"/>
                <a:gd name="connsiteY6" fmla="*/ 616351 h 1538257"/>
                <a:gd name="connsiteX7" fmla="*/ 4322447 w 4460460"/>
                <a:gd name="connsiteY7" fmla="*/ 821082 h 1538257"/>
                <a:gd name="connsiteX0" fmla="*/ 2221371 w 4460460"/>
                <a:gd name="connsiteY0" fmla="*/ 3129 h 1538257"/>
                <a:gd name="connsiteX1" fmla="*/ 222662 w 4460460"/>
                <a:gd name="connsiteY1" fmla="*/ 1466542 h 1538257"/>
                <a:gd name="connsiteX2" fmla="*/ 0 w 4460460"/>
                <a:gd name="connsiteY2" fmla="*/ 1502400 h 1538257"/>
                <a:gd name="connsiteX3" fmla="*/ 1713402 w 4460460"/>
                <a:gd name="connsiteY3" fmla="*/ 28771 h 1538257"/>
                <a:gd name="connsiteX4" fmla="*/ 2221371 w 4460460"/>
                <a:gd name="connsiteY4" fmla="*/ 3129 h 1538257"/>
                <a:gd name="connsiteX0" fmla="*/ 2221371 w 4460460"/>
                <a:gd name="connsiteY0" fmla="*/ 3129 h 1538257"/>
                <a:gd name="connsiteX1" fmla="*/ 195768 w 4460460"/>
                <a:gd name="connsiteY1" fmla="*/ 1538257 h 1538257"/>
                <a:gd name="connsiteX2" fmla="*/ 17930 w 4460460"/>
                <a:gd name="connsiteY2" fmla="*/ 1484470 h 1538257"/>
                <a:gd name="connsiteX3" fmla="*/ 2119005 w 4460460"/>
                <a:gd name="connsiteY3" fmla="*/ 2156 h 1538257"/>
                <a:gd name="connsiteX4" fmla="*/ 2323737 w 4460460"/>
                <a:gd name="connsiteY4" fmla="*/ 2156 h 1538257"/>
                <a:gd name="connsiteX5" fmla="*/ 4358094 w 4460460"/>
                <a:gd name="connsiteY5" fmla="*/ 616351 h 1538257"/>
                <a:gd name="connsiteX6" fmla="*/ 4460460 w 4460460"/>
                <a:gd name="connsiteY6" fmla="*/ 616351 h 1538257"/>
                <a:gd name="connsiteX7" fmla="*/ 4322447 w 4460460"/>
                <a:gd name="connsiteY7" fmla="*/ 821082 h 1538257"/>
                <a:gd name="connsiteX8" fmla="*/ 4050997 w 4460460"/>
                <a:gd name="connsiteY8" fmla="*/ 616351 h 1538257"/>
                <a:gd name="connsiteX9" fmla="*/ 4153363 w 4460460"/>
                <a:gd name="connsiteY9" fmla="*/ 616351 h 1538257"/>
                <a:gd name="connsiteX10" fmla="*/ 2119006 w 4460460"/>
                <a:gd name="connsiteY10" fmla="*/ 2156 h 1538257"/>
                <a:gd name="connsiteX0" fmla="*/ 4322447 w 4460460"/>
                <a:gd name="connsiteY0" fmla="*/ 821082 h 1502400"/>
                <a:gd name="connsiteX1" fmla="*/ 4050997 w 4460460"/>
                <a:gd name="connsiteY1" fmla="*/ 616351 h 1502400"/>
                <a:gd name="connsiteX2" fmla="*/ 4153363 w 4460460"/>
                <a:gd name="connsiteY2" fmla="*/ 616351 h 1502400"/>
                <a:gd name="connsiteX3" fmla="*/ 2119006 w 4460460"/>
                <a:gd name="connsiteY3" fmla="*/ 2156 h 1502400"/>
                <a:gd name="connsiteX4" fmla="*/ 2323737 w 4460460"/>
                <a:gd name="connsiteY4" fmla="*/ 2156 h 1502400"/>
                <a:gd name="connsiteX5" fmla="*/ 4358094 w 4460460"/>
                <a:gd name="connsiteY5" fmla="*/ 616351 h 1502400"/>
                <a:gd name="connsiteX6" fmla="*/ 4460460 w 4460460"/>
                <a:gd name="connsiteY6" fmla="*/ 616351 h 1502400"/>
                <a:gd name="connsiteX7" fmla="*/ 4322447 w 4460460"/>
                <a:gd name="connsiteY7" fmla="*/ 821082 h 1502400"/>
                <a:gd name="connsiteX0" fmla="*/ 2221371 w 4460460"/>
                <a:gd name="connsiteY0" fmla="*/ 3129 h 1502400"/>
                <a:gd name="connsiteX1" fmla="*/ 222662 w 4460460"/>
                <a:gd name="connsiteY1" fmla="*/ 1466542 h 1502400"/>
                <a:gd name="connsiteX2" fmla="*/ 0 w 4460460"/>
                <a:gd name="connsiteY2" fmla="*/ 1502400 h 1502400"/>
                <a:gd name="connsiteX3" fmla="*/ 1713402 w 4460460"/>
                <a:gd name="connsiteY3" fmla="*/ 28771 h 1502400"/>
                <a:gd name="connsiteX4" fmla="*/ 2221371 w 4460460"/>
                <a:gd name="connsiteY4" fmla="*/ 3129 h 1502400"/>
                <a:gd name="connsiteX0" fmla="*/ 2221371 w 4460460"/>
                <a:gd name="connsiteY0" fmla="*/ 3129 h 1502400"/>
                <a:gd name="connsiteX1" fmla="*/ 222662 w 4460460"/>
                <a:gd name="connsiteY1" fmla="*/ 1466539 h 1502400"/>
                <a:gd name="connsiteX2" fmla="*/ 17930 w 4460460"/>
                <a:gd name="connsiteY2" fmla="*/ 1484470 h 1502400"/>
                <a:gd name="connsiteX3" fmla="*/ 2119005 w 4460460"/>
                <a:gd name="connsiteY3" fmla="*/ 2156 h 1502400"/>
                <a:gd name="connsiteX4" fmla="*/ 2323737 w 4460460"/>
                <a:gd name="connsiteY4" fmla="*/ 2156 h 1502400"/>
                <a:gd name="connsiteX5" fmla="*/ 4358094 w 4460460"/>
                <a:gd name="connsiteY5" fmla="*/ 616351 h 1502400"/>
                <a:gd name="connsiteX6" fmla="*/ 4460460 w 4460460"/>
                <a:gd name="connsiteY6" fmla="*/ 616351 h 1502400"/>
                <a:gd name="connsiteX7" fmla="*/ 4322447 w 4460460"/>
                <a:gd name="connsiteY7" fmla="*/ 821082 h 1502400"/>
                <a:gd name="connsiteX8" fmla="*/ 4050997 w 4460460"/>
                <a:gd name="connsiteY8" fmla="*/ 616351 h 1502400"/>
                <a:gd name="connsiteX9" fmla="*/ 4153363 w 4460460"/>
                <a:gd name="connsiteY9" fmla="*/ 616351 h 1502400"/>
                <a:gd name="connsiteX10" fmla="*/ 2119006 w 4460460"/>
                <a:gd name="connsiteY10" fmla="*/ 2156 h 1502400"/>
                <a:gd name="connsiteX0" fmla="*/ 4322447 w 4460460"/>
                <a:gd name="connsiteY0" fmla="*/ 818926 h 1500244"/>
                <a:gd name="connsiteX1" fmla="*/ 4050997 w 4460460"/>
                <a:gd name="connsiteY1" fmla="*/ 614195 h 1500244"/>
                <a:gd name="connsiteX2" fmla="*/ 4153363 w 4460460"/>
                <a:gd name="connsiteY2" fmla="*/ 614195 h 1500244"/>
                <a:gd name="connsiteX3" fmla="*/ 2119006 w 4460460"/>
                <a:gd name="connsiteY3" fmla="*/ 0 h 1500244"/>
                <a:gd name="connsiteX4" fmla="*/ 2323737 w 4460460"/>
                <a:gd name="connsiteY4" fmla="*/ 0 h 1500244"/>
                <a:gd name="connsiteX5" fmla="*/ 4358094 w 4460460"/>
                <a:gd name="connsiteY5" fmla="*/ 614195 h 1500244"/>
                <a:gd name="connsiteX6" fmla="*/ 4460460 w 4460460"/>
                <a:gd name="connsiteY6" fmla="*/ 614195 h 1500244"/>
                <a:gd name="connsiteX7" fmla="*/ 4322447 w 4460460"/>
                <a:gd name="connsiteY7" fmla="*/ 818926 h 1500244"/>
                <a:gd name="connsiteX0" fmla="*/ 2221371 w 4460460"/>
                <a:gd name="connsiteY0" fmla="*/ 973 h 1500244"/>
                <a:gd name="connsiteX1" fmla="*/ 222662 w 4460460"/>
                <a:gd name="connsiteY1" fmla="*/ 1464386 h 1500244"/>
                <a:gd name="connsiteX2" fmla="*/ 0 w 4460460"/>
                <a:gd name="connsiteY2" fmla="*/ 1500244 h 1500244"/>
                <a:gd name="connsiteX3" fmla="*/ 1677543 w 4460460"/>
                <a:gd name="connsiteY3" fmla="*/ 53509 h 1500244"/>
                <a:gd name="connsiteX4" fmla="*/ 2221371 w 4460460"/>
                <a:gd name="connsiteY4" fmla="*/ 973 h 1500244"/>
                <a:gd name="connsiteX0" fmla="*/ 2221371 w 4460460"/>
                <a:gd name="connsiteY0" fmla="*/ 973 h 1500244"/>
                <a:gd name="connsiteX1" fmla="*/ 222662 w 4460460"/>
                <a:gd name="connsiteY1" fmla="*/ 1464383 h 1500244"/>
                <a:gd name="connsiteX2" fmla="*/ 17930 w 4460460"/>
                <a:gd name="connsiteY2" fmla="*/ 1482314 h 1500244"/>
                <a:gd name="connsiteX3" fmla="*/ 2119005 w 4460460"/>
                <a:gd name="connsiteY3" fmla="*/ 0 h 1500244"/>
                <a:gd name="connsiteX4" fmla="*/ 2323737 w 4460460"/>
                <a:gd name="connsiteY4" fmla="*/ 0 h 1500244"/>
                <a:gd name="connsiteX5" fmla="*/ 4358094 w 4460460"/>
                <a:gd name="connsiteY5" fmla="*/ 614195 h 1500244"/>
                <a:gd name="connsiteX6" fmla="*/ 4460460 w 4460460"/>
                <a:gd name="connsiteY6" fmla="*/ 614195 h 1500244"/>
                <a:gd name="connsiteX7" fmla="*/ 4322447 w 4460460"/>
                <a:gd name="connsiteY7" fmla="*/ 818926 h 1500244"/>
                <a:gd name="connsiteX8" fmla="*/ 4050997 w 4460460"/>
                <a:gd name="connsiteY8" fmla="*/ 614195 h 1500244"/>
                <a:gd name="connsiteX9" fmla="*/ 4153363 w 4460460"/>
                <a:gd name="connsiteY9" fmla="*/ 614195 h 1500244"/>
                <a:gd name="connsiteX10" fmla="*/ 2119006 w 4460460"/>
                <a:gd name="connsiteY10" fmla="*/ 0 h 1500244"/>
                <a:gd name="connsiteX0" fmla="*/ 4322447 w 4460460"/>
                <a:gd name="connsiteY0" fmla="*/ 818926 h 1500244"/>
                <a:gd name="connsiteX1" fmla="*/ 4050997 w 4460460"/>
                <a:gd name="connsiteY1" fmla="*/ 614195 h 1500244"/>
                <a:gd name="connsiteX2" fmla="*/ 4153363 w 4460460"/>
                <a:gd name="connsiteY2" fmla="*/ 614195 h 1500244"/>
                <a:gd name="connsiteX3" fmla="*/ 2119006 w 4460460"/>
                <a:gd name="connsiteY3" fmla="*/ 0 h 1500244"/>
                <a:gd name="connsiteX4" fmla="*/ 2323737 w 4460460"/>
                <a:gd name="connsiteY4" fmla="*/ 0 h 1500244"/>
                <a:gd name="connsiteX5" fmla="*/ 4358094 w 4460460"/>
                <a:gd name="connsiteY5" fmla="*/ 614195 h 1500244"/>
                <a:gd name="connsiteX6" fmla="*/ 4460460 w 4460460"/>
                <a:gd name="connsiteY6" fmla="*/ 614195 h 1500244"/>
                <a:gd name="connsiteX7" fmla="*/ 4322447 w 4460460"/>
                <a:gd name="connsiteY7" fmla="*/ 818926 h 1500244"/>
                <a:gd name="connsiteX0" fmla="*/ 2221371 w 4460460"/>
                <a:gd name="connsiteY0" fmla="*/ 973 h 1500244"/>
                <a:gd name="connsiteX1" fmla="*/ 222662 w 4460460"/>
                <a:gd name="connsiteY1" fmla="*/ 1464386 h 1500244"/>
                <a:gd name="connsiteX2" fmla="*/ 0 w 4460460"/>
                <a:gd name="connsiteY2" fmla="*/ 1500244 h 1500244"/>
                <a:gd name="connsiteX3" fmla="*/ 1677543 w 4460460"/>
                <a:gd name="connsiteY3" fmla="*/ 53509 h 1500244"/>
                <a:gd name="connsiteX4" fmla="*/ 2221371 w 4460460"/>
                <a:gd name="connsiteY4" fmla="*/ 973 h 1500244"/>
                <a:gd name="connsiteX0" fmla="*/ 2221371 w 4460460"/>
                <a:gd name="connsiteY0" fmla="*/ 973 h 1500244"/>
                <a:gd name="connsiteX1" fmla="*/ 222662 w 4460460"/>
                <a:gd name="connsiteY1" fmla="*/ 1482312 h 1500244"/>
                <a:gd name="connsiteX2" fmla="*/ 17930 w 4460460"/>
                <a:gd name="connsiteY2" fmla="*/ 1482314 h 1500244"/>
                <a:gd name="connsiteX3" fmla="*/ 2119005 w 4460460"/>
                <a:gd name="connsiteY3" fmla="*/ 0 h 1500244"/>
                <a:gd name="connsiteX4" fmla="*/ 2323737 w 4460460"/>
                <a:gd name="connsiteY4" fmla="*/ 0 h 1500244"/>
                <a:gd name="connsiteX5" fmla="*/ 4358094 w 4460460"/>
                <a:gd name="connsiteY5" fmla="*/ 614195 h 1500244"/>
                <a:gd name="connsiteX6" fmla="*/ 4460460 w 4460460"/>
                <a:gd name="connsiteY6" fmla="*/ 614195 h 1500244"/>
                <a:gd name="connsiteX7" fmla="*/ 4322447 w 4460460"/>
                <a:gd name="connsiteY7" fmla="*/ 818926 h 1500244"/>
                <a:gd name="connsiteX8" fmla="*/ 4050997 w 4460460"/>
                <a:gd name="connsiteY8" fmla="*/ 614195 h 1500244"/>
                <a:gd name="connsiteX9" fmla="*/ 4153363 w 4460460"/>
                <a:gd name="connsiteY9" fmla="*/ 614195 h 1500244"/>
                <a:gd name="connsiteX10" fmla="*/ 2119006 w 4460460"/>
                <a:gd name="connsiteY10" fmla="*/ 0 h 1500244"/>
                <a:gd name="connsiteX0" fmla="*/ 4322447 w 4460460"/>
                <a:gd name="connsiteY0" fmla="*/ 818926 h 1500244"/>
                <a:gd name="connsiteX1" fmla="*/ 4050997 w 4460460"/>
                <a:gd name="connsiteY1" fmla="*/ 614195 h 1500244"/>
                <a:gd name="connsiteX2" fmla="*/ 4153363 w 4460460"/>
                <a:gd name="connsiteY2" fmla="*/ 614195 h 1500244"/>
                <a:gd name="connsiteX3" fmla="*/ 2119006 w 4460460"/>
                <a:gd name="connsiteY3" fmla="*/ 0 h 1500244"/>
                <a:gd name="connsiteX4" fmla="*/ 2323737 w 4460460"/>
                <a:gd name="connsiteY4" fmla="*/ 0 h 1500244"/>
                <a:gd name="connsiteX5" fmla="*/ 4358094 w 4460460"/>
                <a:gd name="connsiteY5" fmla="*/ 614195 h 1500244"/>
                <a:gd name="connsiteX6" fmla="*/ 4460460 w 4460460"/>
                <a:gd name="connsiteY6" fmla="*/ 614195 h 1500244"/>
                <a:gd name="connsiteX7" fmla="*/ 4322447 w 4460460"/>
                <a:gd name="connsiteY7" fmla="*/ 818926 h 1500244"/>
                <a:gd name="connsiteX0" fmla="*/ 2221371 w 4460460"/>
                <a:gd name="connsiteY0" fmla="*/ 973 h 1500244"/>
                <a:gd name="connsiteX1" fmla="*/ 222662 w 4460460"/>
                <a:gd name="connsiteY1" fmla="*/ 1464386 h 1500244"/>
                <a:gd name="connsiteX2" fmla="*/ 0 w 4460460"/>
                <a:gd name="connsiteY2" fmla="*/ 1500244 h 1500244"/>
                <a:gd name="connsiteX3" fmla="*/ 1677543 w 4460460"/>
                <a:gd name="connsiteY3" fmla="*/ 53509 h 1500244"/>
                <a:gd name="connsiteX4" fmla="*/ 2221371 w 4460460"/>
                <a:gd name="connsiteY4" fmla="*/ 973 h 1500244"/>
                <a:gd name="connsiteX0" fmla="*/ 2221371 w 4460460"/>
                <a:gd name="connsiteY0" fmla="*/ 973 h 1500244"/>
                <a:gd name="connsiteX1" fmla="*/ 195768 w 4460460"/>
                <a:gd name="connsiteY1" fmla="*/ 1491277 h 1500244"/>
                <a:gd name="connsiteX2" fmla="*/ 17930 w 4460460"/>
                <a:gd name="connsiteY2" fmla="*/ 1482314 h 1500244"/>
                <a:gd name="connsiteX3" fmla="*/ 2119005 w 4460460"/>
                <a:gd name="connsiteY3" fmla="*/ 0 h 1500244"/>
                <a:gd name="connsiteX4" fmla="*/ 2323737 w 4460460"/>
                <a:gd name="connsiteY4" fmla="*/ 0 h 1500244"/>
                <a:gd name="connsiteX5" fmla="*/ 4358094 w 4460460"/>
                <a:gd name="connsiteY5" fmla="*/ 614195 h 1500244"/>
                <a:gd name="connsiteX6" fmla="*/ 4460460 w 4460460"/>
                <a:gd name="connsiteY6" fmla="*/ 614195 h 1500244"/>
                <a:gd name="connsiteX7" fmla="*/ 4322447 w 4460460"/>
                <a:gd name="connsiteY7" fmla="*/ 818926 h 1500244"/>
                <a:gd name="connsiteX8" fmla="*/ 4050997 w 4460460"/>
                <a:gd name="connsiteY8" fmla="*/ 614195 h 1500244"/>
                <a:gd name="connsiteX9" fmla="*/ 4153363 w 4460460"/>
                <a:gd name="connsiteY9" fmla="*/ 614195 h 1500244"/>
                <a:gd name="connsiteX10" fmla="*/ 2119006 w 4460460"/>
                <a:gd name="connsiteY10" fmla="*/ 0 h 1500244"/>
                <a:gd name="connsiteX0" fmla="*/ 4322447 w 4460460"/>
                <a:gd name="connsiteY0" fmla="*/ 818926 h 1518172"/>
                <a:gd name="connsiteX1" fmla="*/ 4050997 w 4460460"/>
                <a:gd name="connsiteY1" fmla="*/ 614195 h 1518172"/>
                <a:gd name="connsiteX2" fmla="*/ 4153363 w 4460460"/>
                <a:gd name="connsiteY2" fmla="*/ 614195 h 1518172"/>
                <a:gd name="connsiteX3" fmla="*/ 2119006 w 4460460"/>
                <a:gd name="connsiteY3" fmla="*/ 0 h 1518172"/>
                <a:gd name="connsiteX4" fmla="*/ 2323737 w 4460460"/>
                <a:gd name="connsiteY4" fmla="*/ 0 h 1518172"/>
                <a:gd name="connsiteX5" fmla="*/ 4358094 w 4460460"/>
                <a:gd name="connsiteY5" fmla="*/ 614195 h 1518172"/>
                <a:gd name="connsiteX6" fmla="*/ 4460460 w 4460460"/>
                <a:gd name="connsiteY6" fmla="*/ 614195 h 1518172"/>
                <a:gd name="connsiteX7" fmla="*/ 4322447 w 4460460"/>
                <a:gd name="connsiteY7" fmla="*/ 818926 h 1518172"/>
                <a:gd name="connsiteX0" fmla="*/ 2221371 w 4460460"/>
                <a:gd name="connsiteY0" fmla="*/ 973 h 1518172"/>
                <a:gd name="connsiteX1" fmla="*/ 222662 w 4460460"/>
                <a:gd name="connsiteY1" fmla="*/ 1464386 h 1518172"/>
                <a:gd name="connsiteX2" fmla="*/ 0 w 4460460"/>
                <a:gd name="connsiteY2" fmla="*/ 1500244 h 1518172"/>
                <a:gd name="connsiteX3" fmla="*/ 1677543 w 4460460"/>
                <a:gd name="connsiteY3" fmla="*/ 53509 h 1518172"/>
                <a:gd name="connsiteX4" fmla="*/ 2221371 w 4460460"/>
                <a:gd name="connsiteY4" fmla="*/ 973 h 1518172"/>
                <a:gd name="connsiteX0" fmla="*/ 2221371 w 4460460"/>
                <a:gd name="connsiteY0" fmla="*/ 973 h 1518172"/>
                <a:gd name="connsiteX1" fmla="*/ 168874 w 4460460"/>
                <a:gd name="connsiteY1" fmla="*/ 1518172 h 1518172"/>
                <a:gd name="connsiteX2" fmla="*/ 17930 w 4460460"/>
                <a:gd name="connsiteY2" fmla="*/ 1482314 h 1518172"/>
                <a:gd name="connsiteX3" fmla="*/ 2119005 w 4460460"/>
                <a:gd name="connsiteY3" fmla="*/ 0 h 1518172"/>
                <a:gd name="connsiteX4" fmla="*/ 2323737 w 4460460"/>
                <a:gd name="connsiteY4" fmla="*/ 0 h 1518172"/>
                <a:gd name="connsiteX5" fmla="*/ 4358094 w 4460460"/>
                <a:gd name="connsiteY5" fmla="*/ 614195 h 1518172"/>
                <a:gd name="connsiteX6" fmla="*/ 4460460 w 4460460"/>
                <a:gd name="connsiteY6" fmla="*/ 614195 h 1518172"/>
                <a:gd name="connsiteX7" fmla="*/ 4322447 w 4460460"/>
                <a:gd name="connsiteY7" fmla="*/ 818926 h 1518172"/>
                <a:gd name="connsiteX8" fmla="*/ 4050997 w 4460460"/>
                <a:gd name="connsiteY8" fmla="*/ 614195 h 1518172"/>
                <a:gd name="connsiteX9" fmla="*/ 4153363 w 4460460"/>
                <a:gd name="connsiteY9" fmla="*/ 614195 h 1518172"/>
                <a:gd name="connsiteX10" fmla="*/ 2119006 w 4460460"/>
                <a:gd name="connsiteY10" fmla="*/ 0 h 1518172"/>
                <a:gd name="connsiteX0" fmla="*/ 4322447 w 4460460"/>
                <a:gd name="connsiteY0" fmla="*/ 818926 h 1500244"/>
                <a:gd name="connsiteX1" fmla="*/ 4050997 w 4460460"/>
                <a:gd name="connsiteY1" fmla="*/ 614195 h 1500244"/>
                <a:gd name="connsiteX2" fmla="*/ 4153363 w 4460460"/>
                <a:gd name="connsiteY2" fmla="*/ 614195 h 1500244"/>
                <a:gd name="connsiteX3" fmla="*/ 2119006 w 4460460"/>
                <a:gd name="connsiteY3" fmla="*/ 0 h 1500244"/>
                <a:gd name="connsiteX4" fmla="*/ 2323737 w 4460460"/>
                <a:gd name="connsiteY4" fmla="*/ 0 h 1500244"/>
                <a:gd name="connsiteX5" fmla="*/ 4358094 w 4460460"/>
                <a:gd name="connsiteY5" fmla="*/ 614195 h 1500244"/>
                <a:gd name="connsiteX6" fmla="*/ 4460460 w 4460460"/>
                <a:gd name="connsiteY6" fmla="*/ 614195 h 1500244"/>
                <a:gd name="connsiteX7" fmla="*/ 4322447 w 4460460"/>
                <a:gd name="connsiteY7" fmla="*/ 818926 h 1500244"/>
                <a:gd name="connsiteX0" fmla="*/ 2221371 w 4460460"/>
                <a:gd name="connsiteY0" fmla="*/ 973 h 1500244"/>
                <a:gd name="connsiteX1" fmla="*/ 222662 w 4460460"/>
                <a:gd name="connsiteY1" fmla="*/ 1464386 h 1500244"/>
                <a:gd name="connsiteX2" fmla="*/ 0 w 4460460"/>
                <a:gd name="connsiteY2" fmla="*/ 1500244 h 1500244"/>
                <a:gd name="connsiteX3" fmla="*/ 1677543 w 4460460"/>
                <a:gd name="connsiteY3" fmla="*/ 53509 h 1500244"/>
                <a:gd name="connsiteX4" fmla="*/ 2221371 w 4460460"/>
                <a:gd name="connsiteY4" fmla="*/ 973 h 1500244"/>
                <a:gd name="connsiteX0" fmla="*/ 2221371 w 4460460"/>
                <a:gd name="connsiteY0" fmla="*/ 973 h 1500244"/>
                <a:gd name="connsiteX1" fmla="*/ 186804 w 4460460"/>
                <a:gd name="connsiteY1" fmla="*/ 1482314 h 1500244"/>
                <a:gd name="connsiteX2" fmla="*/ 17930 w 4460460"/>
                <a:gd name="connsiteY2" fmla="*/ 1482314 h 1500244"/>
                <a:gd name="connsiteX3" fmla="*/ 2119005 w 4460460"/>
                <a:gd name="connsiteY3" fmla="*/ 0 h 1500244"/>
                <a:gd name="connsiteX4" fmla="*/ 2323737 w 4460460"/>
                <a:gd name="connsiteY4" fmla="*/ 0 h 1500244"/>
                <a:gd name="connsiteX5" fmla="*/ 4358094 w 4460460"/>
                <a:gd name="connsiteY5" fmla="*/ 614195 h 1500244"/>
                <a:gd name="connsiteX6" fmla="*/ 4460460 w 4460460"/>
                <a:gd name="connsiteY6" fmla="*/ 614195 h 1500244"/>
                <a:gd name="connsiteX7" fmla="*/ 4322447 w 4460460"/>
                <a:gd name="connsiteY7" fmla="*/ 818926 h 1500244"/>
                <a:gd name="connsiteX8" fmla="*/ 4050997 w 4460460"/>
                <a:gd name="connsiteY8" fmla="*/ 614195 h 1500244"/>
                <a:gd name="connsiteX9" fmla="*/ 4153363 w 4460460"/>
                <a:gd name="connsiteY9" fmla="*/ 614195 h 1500244"/>
                <a:gd name="connsiteX10" fmla="*/ 2119006 w 4460460"/>
                <a:gd name="connsiteY10" fmla="*/ 0 h 1500244"/>
                <a:gd name="connsiteX0" fmla="*/ 4322447 w 4460460"/>
                <a:gd name="connsiteY0" fmla="*/ 818926 h 1509209"/>
                <a:gd name="connsiteX1" fmla="*/ 4050997 w 4460460"/>
                <a:gd name="connsiteY1" fmla="*/ 614195 h 1509209"/>
                <a:gd name="connsiteX2" fmla="*/ 4153363 w 4460460"/>
                <a:gd name="connsiteY2" fmla="*/ 614195 h 1509209"/>
                <a:gd name="connsiteX3" fmla="*/ 2119006 w 4460460"/>
                <a:gd name="connsiteY3" fmla="*/ 0 h 1509209"/>
                <a:gd name="connsiteX4" fmla="*/ 2323737 w 4460460"/>
                <a:gd name="connsiteY4" fmla="*/ 0 h 1509209"/>
                <a:gd name="connsiteX5" fmla="*/ 4358094 w 4460460"/>
                <a:gd name="connsiteY5" fmla="*/ 614195 h 1509209"/>
                <a:gd name="connsiteX6" fmla="*/ 4460460 w 4460460"/>
                <a:gd name="connsiteY6" fmla="*/ 614195 h 1509209"/>
                <a:gd name="connsiteX7" fmla="*/ 4322447 w 4460460"/>
                <a:gd name="connsiteY7" fmla="*/ 818926 h 1509209"/>
                <a:gd name="connsiteX0" fmla="*/ 2221371 w 4460460"/>
                <a:gd name="connsiteY0" fmla="*/ 973 h 1509209"/>
                <a:gd name="connsiteX1" fmla="*/ 222662 w 4460460"/>
                <a:gd name="connsiteY1" fmla="*/ 1464386 h 1509209"/>
                <a:gd name="connsiteX2" fmla="*/ 0 w 4460460"/>
                <a:gd name="connsiteY2" fmla="*/ 1500244 h 1509209"/>
                <a:gd name="connsiteX3" fmla="*/ 1677543 w 4460460"/>
                <a:gd name="connsiteY3" fmla="*/ 53509 h 1509209"/>
                <a:gd name="connsiteX4" fmla="*/ 2221371 w 4460460"/>
                <a:gd name="connsiteY4" fmla="*/ 973 h 1509209"/>
                <a:gd name="connsiteX0" fmla="*/ 2221371 w 4460460"/>
                <a:gd name="connsiteY0" fmla="*/ 973 h 1509209"/>
                <a:gd name="connsiteX1" fmla="*/ 285416 w 4460460"/>
                <a:gd name="connsiteY1" fmla="*/ 1509209 h 1509209"/>
                <a:gd name="connsiteX2" fmla="*/ 17930 w 4460460"/>
                <a:gd name="connsiteY2" fmla="*/ 1482314 h 1509209"/>
                <a:gd name="connsiteX3" fmla="*/ 2119005 w 4460460"/>
                <a:gd name="connsiteY3" fmla="*/ 0 h 1509209"/>
                <a:gd name="connsiteX4" fmla="*/ 2323737 w 4460460"/>
                <a:gd name="connsiteY4" fmla="*/ 0 h 1509209"/>
                <a:gd name="connsiteX5" fmla="*/ 4358094 w 4460460"/>
                <a:gd name="connsiteY5" fmla="*/ 614195 h 1509209"/>
                <a:gd name="connsiteX6" fmla="*/ 4460460 w 4460460"/>
                <a:gd name="connsiteY6" fmla="*/ 614195 h 1509209"/>
                <a:gd name="connsiteX7" fmla="*/ 4322447 w 4460460"/>
                <a:gd name="connsiteY7" fmla="*/ 818926 h 1509209"/>
                <a:gd name="connsiteX8" fmla="*/ 4050997 w 4460460"/>
                <a:gd name="connsiteY8" fmla="*/ 614195 h 1509209"/>
                <a:gd name="connsiteX9" fmla="*/ 4153363 w 4460460"/>
                <a:gd name="connsiteY9" fmla="*/ 614195 h 1509209"/>
                <a:gd name="connsiteX10" fmla="*/ 2119006 w 4460460"/>
                <a:gd name="connsiteY10" fmla="*/ 0 h 1509209"/>
                <a:gd name="connsiteX0" fmla="*/ 4322447 w 4460460"/>
                <a:gd name="connsiteY0" fmla="*/ 818926 h 1509209"/>
                <a:gd name="connsiteX1" fmla="*/ 4050997 w 4460460"/>
                <a:gd name="connsiteY1" fmla="*/ 614195 h 1509209"/>
                <a:gd name="connsiteX2" fmla="*/ 4153363 w 4460460"/>
                <a:gd name="connsiteY2" fmla="*/ 614195 h 1509209"/>
                <a:gd name="connsiteX3" fmla="*/ 2119006 w 4460460"/>
                <a:gd name="connsiteY3" fmla="*/ 0 h 1509209"/>
                <a:gd name="connsiteX4" fmla="*/ 2323737 w 4460460"/>
                <a:gd name="connsiteY4" fmla="*/ 0 h 1509209"/>
                <a:gd name="connsiteX5" fmla="*/ 4358094 w 4460460"/>
                <a:gd name="connsiteY5" fmla="*/ 614195 h 1509209"/>
                <a:gd name="connsiteX6" fmla="*/ 4460460 w 4460460"/>
                <a:gd name="connsiteY6" fmla="*/ 614195 h 1509209"/>
                <a:gd name="connsiteX7" fmla="*/ 4322447 w 4460460"/>
                <a:gd name="connsiteY7" fmla="*/ 818926 h 1509209"/>
                <a:gd name="connsiteX0" fmla="*/ 2221371 w 4460460"/>
                <a:gd name="connsiteY0" fmla="*/ 973 h 1509209"/>
                <a:gd name="connsiteX1" fmla="*/ 303344 w 4460460"/>
                <a:gd name="connsiteY1" fmla="*/ 1500245 h 1509209"/>
                <a:gd name="connsiteX2" fmla="*/ 0 w 4460460"/>
                <a:gd name="connsiteY2" fmla="*/ 1500244 h 1509209"/>
                <a:gd name="connsiteX3" fmla="*/ 1677543 w 4460460"/>
                <a:gd name="connsiteY3" fmla="*/ 53509 h 1509209"/>
                <a:gd name="connsiteX4" fmla="*/ 2221371 w 4460460"/>
                <a:gd name="connsiteY4" fmla="*/ 973 h 1509209"/>
                <a:gd name="connsiteX0" fmla="*/ 2221371 w 4460460"/>
                <a:gd name="connsiteY0" fmla="*/ 973 h 1509209"/>
                <a:gd name="connsiteX1" fmla="*/ 285416 w 4460460"/>
                <a:gd name="connsiteY1" fmla="*/ 1509209 h 1509209"/>
                <a:gd name="connsiteX2" fmla="*/ 17930 w 4460460"/>
                <a:gd name="connsiteY2" fmla="*/ 1482314 h 1509209"/>
                <a:gd name="connsiteX3" fmla="*/ 2119005 w 4460460"/>
                <a:gd name="connsiteY3" fmla="*/ 0 h 1509209"/>
                <a:gd name="connsiteX4" fmla="*/ 2323737 w 4460460"/>
                <a:gd name="connsiteY4" fmla="*/ 0 h 1509209"/>
                <a:gd name="connsiteX5" fmla="*/ 4358094 w 4460460"/>
                <a:gd name="connsiteY5" fmla="*/ 614195 h 1509209"/>
                <a:gd name="connsiteX6" fmla="*/ 4460460 w 4460460"/>
                <a:gd name="connsiteY6" fmla="*/ 614195 h 1509209"/>
                <a:gd name="connsiteX7" fmla="*/ 4322447 w 4460460"/>
                <a:gd name="connsiteY7" fmla="*/ 818926 h 1509209"/>
                <a:gd name="connsiteX8" fmla="*/ 4050997 w 4460460"/>
                <a:gd name="connsiteY8" fmla="*/ 614195 h 1509209"/>
                <a:gd name="connsiteX9" fmla="*/ 4153363 w 4460460"/>
                <a:gd name="connsiteY9" fmla="*/ 614195 h 1509209"/>
                <a:gd name="connsiteX10" fmla="*/ 2119006 w 4460460"/>
                <a:gd name="connsiteY10" fmla="*/ 0 h 1509209"/>
                <a:gd name="connsiteX0" fmla="*/ 4322447 w 4460460"/>
                <a:gd name="connsiteY0" fmla="*/ 818926 h 1500245"/>
                <a:gd name="connsiteX1" fmla="*/ 4050997 w 4460460"/>
                <a:gd name="connsiteY1" fmla="*/ 614195 h 1500245"/>
                <a:gd name="connsiteX2" fmla="*/ 4153363 w 4460460"/>
                <a:gd name="connsiteY2" fmla="*/ 614195 h 1500245"/>
                <a:gd name="connsiteX3" fmla="*/ 2119006 w 4460460"/>
                <a:gd name="connsiteY3" fmla="*/ 0 h 1500245"/>
                <a:gd name="connsiteX4" fmla="*/ 2323737 w 4460460"/>
                <a:gd name="connsiteY4" fmla="*/ 0 h 1500245"/>
                <a:gd name="connsiteX5" fmla="*/ 4358094 w 4460460"/>
                <a:gd name="connsiteY5" fmla="*/ 614195 h 1500245"/>
                <a:gd name="connsiteX6" fmla="*/ 4460460 w 4460460"/>
                <a:gd name="connsiteY6" fmla="*/ 614195 h 1500245"/>
                <a:gd name="connsiteX7" fmla="*/ 4322447 w 4460460"/>
                <a:gd name="connsiteY7" fmla="*/ 818926 h 1500245"/>
                <a:gd name="connsiteX0" fmla="*/ 2221371 w 4460460"/>
                <a:gd name="connsiteY0" fmla="*/ 973 h 1500245"/>
                <a:gd name="connsiteX1" fmla="*/ 303344 w 4460460"/>
                <a:gd name="connsiteY1" fmla="*/ 1500245 h 1500245"/>
                <a:gd name="connsiteX2" fmla="*/ 0 w 4460460"/>
                <a:gd name="connsiteY2" fmla="*/ 1500244 h 1500245"/>
                <a:gd name="connsiteX3" fmla="*/ 1677543 w 4460460"/>
                <a:gd name="connsiteY3" fmla="*/ 53509 h 1500245"/>
                <a:gd name="connsiteX4" fmla="*/ 2221371 w 4460460"/>
                <a:gd name="connsiteY4" fmla="*/ 973 h 1500245"/>
                <a:gd name="connsiteX0" fmla="*/ 2221371 w 4460460"/>
                <a:gd name="connsiteY0" fmla="*/ 973 h 1500245"/>
                <a:gd name="connsiteX1" fmla="*/ 312310 w 4460460"/>
                <a:gd name="connsiteY1" fmla="*/ 1500244 h 1500245"/>
                <a:gd name="connsiteX2" fmla="*/ 17930 w 4460460"/>
                <a:gd name="connsiteY2" fmla="*/ 1482314 h 1500245"/>
                <a:gd name="connsiteX3" fmla="*/ 2119005 w 4460460"/>
                <a:gd name="connsiteY3" fmla="*/ 0 h 1500245"/>
                <a:gd name="connsiteX4" fmla="*/ 2323737 w 4460460"/>
                <a:gd name="connsiteY4" fmla="*/ 0 h 1500245"/>
                <a:gd name="connsiteX5" fmla="*/ 4358094 w 4460460"/>
                <a:gd name="connsiteY5" fmla="*/ 614195 h 1500245"/>
                <a:gd name="connsiteX6" fmla="*/ 4460460 w 4460460"/>
                <a:gd name="connsiteY6" fmla="*/ 614195 h 1500245"/>
                <a:gd name="connsiteX7" fmla="*/ 4322447 w 4460460"/>
                <a:gd name="connsiteY7" fmla="*/ 818926 h 1500245"/>
                <a:gd name="connsiteX8" fmla="*/ 4050997 w 4460460"/>
                <a:gd name="connsiteY8" fmla="*/ 614195 h 1500245"/>
                <a:gd name="connsiteX9" fmla="*/ 4153363 w 4460460"/>
                <a:gd name="connsiteY9" fmla="*/ 614195 h 1500245"/>
                <a:gd name="connsiteX10" fmla="*/ 2119006 w 4460460"/>
                <a:gd name="connsiteY10" fmla="*/ 0 h 1500245"/>
                <a:gd name="connsiteX0" fmla="*/ 4322447 w 4460460"/>
                <a:gd name="connsiteY0" fmla="*/ 818926 h 1509208"/>
                <a:gd name="connsiteX1" fmla="*/ 4050997 w 4460460"/>
                <a:gd name="connsiteY1" fmla="*/ 614195 h 1509208"/>
                <a:gd name="connsiteX2" fmla="*/ 4153363 w 4460460"/>
                <a:gd name="connsiteY2" fmla="*/ 614195 h 1509208"/>
                <a:gd name="connsiteX3" fmla="*/ 2119006 w 4460460"/>
                <a:gd name="connsiteY3" fmla="*/ 0 h 1509208"/>
                <a:gd name="connsiteX4" fmla="*/ 2323737 w 4460460"/>
                <a:gd name="connsiteY4" fmla="*/ 0 h 1509208"/>
                <a:gd name="connsiteX5" fmla="*/ 4358094 w 4460460"/>
                <a:gd name="connsiteY5" fmla="*/ 614195 h 1509208"/>
                <a:gd name="connsiteX6" fmla="*/ 4460460 w 4460460"/>
                <a:gd name="connsiteY6" fmla="*/ 614195 h 1509208"/>
                <a:gd name="connsiteX7" fmla="*/ 4322447 w 4460460"/>
                <a:gd name="connsiteY7" fmla="*/ 818926 h 1509208"/>
                <a:gd name="connsiteX0" fmla="*/ 2221371 w 4460460"/>
                <a:gd name="connsiteY0" fmla="*/ 973 h 1509208"/>
                <a:gd name="connsiteX1" fmla="*/ 303344 w 4460460"/>
                <a:gd name="connsiteY1" fmla="*/ 1500245 h 1509208"/>
                <a:gd name="connsiteX2" fmla="*/ 0 w 4460460"/>
                <a:gd name="connsiteY2" fmla="*/ 1500244 h 1509208"/>
                <a:gd name="connsiteX3" fmla="*/ 1677543 w 4460460"/>
                <a:gd name="connsiteY3" fmla="*/ 53509 h 1509208"/>
                <a:gd name="connsiteX4" fmla="*/ 2221371 w 4460460"/>
                <a:gd name="connsiteY4" fmla="*/ 973 h 1509208"/>
                <a:gd name="connsiteX0" fmla="*/ 2221371 w 4460460"/>
                <a:gd name="connsiteY0" fmla="*/ 973 h 1509208"/>
                <a:gd name="connsiteX1" fmla="*/ 312310 w 4460460"/>
                <a:gd name="connsiteY1" fmla="*/ 1500244 h 1509208"/>
                <a:gd name="connsiteX2" fmla="*/ 125506 w 4460460"/>
                <a:gd name="connsiteY2" fmla="*/ 1509208 h 1509208"/>
                <a:gd name="connsiteX3" fmla="*/ 2119005 w 4460460"/>
                <a:gd name="connsiteY3" fmla="*/ 0 h 1509208"/>
                <a:gd name="connsiteX4" fmla="*/ 2323737 w 4460460"/>
                <a:gd name="connsiteY4" fmla="*/ 0 h 1509208"/>
                <a:gd name="connsiteX5" fmla="*/ 4358094 w 4460460"/>
                <a:gd name="connsiteY5" fmla="*/ 614195 h 1509208"/>
                <a:gd name="connsiteX6" fmla="*/ 4460460 w 4460460"/>
                <a:gd name="connsiteY6" fmla="*/ 614195 h 1509208"/>
                <a:gd name="connsiteX7" fmla="*/ 4322447 w 4460460"/>
                <a:gd name="connsiteY7" fmla="*/ 818926 h 1509208"/>
                <a:gd name="connsiteX8" fmla="*/ 4050997 w 4460460"/>
                <a:gd name="connsiteY8" fmla="*/ 614195 h 1509208"/>
                <a:gd name="connsiteX9" fmla="*/ 4153363 w 4460460"/>
                <a:gd name="connsiteY9" fmla="*/ 614195 h 1509208"/>
                <a:gd name="connsiteX10" fmla="*/ 2119006 w 4460460"/>
                <a:gd name="connsiteY10" fmla="*/ 0 h 1509208"/>
                <a:gd name="connsiteX0" fmla="*/ 4205906 w 4343919"/>
                <a:gd name="connsiteY0" fmla="*/ 818926 h 1536103"/>
                <a:gd name="connsiteX1" fmla="*/ 3934456 w 4343919"/>
                <a:gd name="connsiteY1" fmla="*/ 614195 h 1536103"/>
                <a:gd name="connsiteX2" fmla="*/ 4036822 w 4343919"/>
                <a:gd name="connsiteY2" fmla="*/ 614195 h 1536103"/>
                <a:gd name="connsiteX3" fmla="*/ 2002465 w 4343919"/>
                <a:gd name="connsiteY3" fmla="*/ 0 h 1536103"/>
                <a:gd name="connsiteX4" fmla="*/ 2207196 w 4343919"/>
                <a:gd name="connsiteY4" fmla="*/ 0 h 1536103"/>
                <a:gd name="connsiteX5" fmla="*/ 4241553 w 4343919"/>
                <a:gd name="connsiteY5" fmla="*/ 614195 h 1536103"/>
                <a:gd name="connsiteX6" fmla="*/ 4343919 w 4343919"/>
                <a:gd name="connsiteY6" fmla="*/ 614195 h 1536103"/>
                <a:gd name="connsiteX7" fmla="*/ 4205906 w 4343919"/>
                <a:gd name="connsiteY7" fmla="*/ 818926 h 1536103"/>
                <a:gd name="connsiteX0" fmla="*/ 2104830 w 4343919"/>
                <a:gd name="connsiteY0" fmla="*/ 973 h 1536103"/>
                <a:gd name="connsiteX1" fmla="*/ 186803 w 4343919"/>
                <a:gd name="connsiteY1" fmla="*/ 1500245 h 1536103"/>
                <a:gd name="connsiteX2" fmla="*/ 0 w 4343919"/>
                <a:gd name="connsiteY2" fmla="*/ 1536103 h 1536103"/>
                <a:gd name="connsiteX3" fmla="*/ 1561002 w 4343919"/>
                <a:gd name="connsiteY3" fmla="*/ 53509 h 1536103"/>
                <a:gd name="connsiteX4" fmla="*/ 2104830 w 4343919"/>
                <a:gd name="connsiteY4" fmla="*/ 973 h 1536103"/>
                <a:gd name="connsiteX0" fmla="*/ 2104830 w 4343919"/>
                <a:gd name="connsiteY0" fmla="*/ 973 h 1536103"/>
                <a:gd name="connsiteX1" fmla="*/ 195769 w 4343919"/>
                <a:gd name="connsiteY1" fmla="*/ 1500244 h 1536103"/>
                <a:gd name="connsiteX2" fmla="*/ 8965 w 4343919"/>
                <a:gd name="connsiteY2" fmla="*/ 1509208 h 1536103"/>
                <a:gd name="connsiteX3" fmla="*/ 2002464 w 4343919"/>
                <a:gd name="connsiteY3" fmla="*/ 0 h 1536103"/>
                <a:gd name="connsiteX4" fmla="*/ 2207196 w 4343919"/>
                <a:gd name="connsiteY4" fmla="*/ 0 h 1536103"/>
                <a:gd name="connsiteX5" fmla="*/ 4241553 w 4343919"/>
                <a:gd name="connsiteY5" fmla="*/ 614195 h 1536103"/>
                <a:gd name="connsiteX6" fmla="*/ 4343919 w 4343919"/>
                <a:gd name="connsiteY6" fmla="*/ 614195 h 1536103"/>
                <a:gd name="connsiteX7" fmla="*/ 4205906 w 4343919"/>
                <a:gd name="connsiteY7" fmla="*/ 818926 h 1536103"/>
                <a:gd name="connsiteX8" fmla="*/ 3934456 w 4343919"/>
                <a:gd name="connsiteY8" fmla="*/ 614195 h 1536103"/>
                <a:gd name="connsiteX9" fmla="*/ 4036822 w 4343919"/>
                <a:gd name="connsiteY9" fmla="*/ 614195 h 1536103"/>
                <a:gd name="connsiteX10" fmla="*/ 2002465 w 4343919"/>
                <a:gd name="connsiteY10" fmla="*/ 0 h 1536103"/>
                <a:gd name="connsiteX0" fmla="*/ 4205906 w 4343919"/>
                <a:gd name="connsiteY0" fmla="*/ 818926 h 1536103"/>
                <a:gd name="connsiteX1" fmla="*/ 3934456 w 4343919"/>
                <a:gd name="connsiteY1" fmla="*/ 614195 h 1536103"/>
                <a:gd name="connsiteX2" fmla="*/ 4036822 w 4343919"/>
                <a:gd name="connsiteY2" fmla="*/ 614195 h 1536103"/>
                <a:gd name="connsiteX3" fmla="*/ 2002465 w 4343919"/>
                <a:gd name="connsiteY3" fmla="*/ 0 h 1536103"/>
                <a:gd name="connsiteX4" fmla="*/ 2207196 w 4343919"/>
                <a:gd name="connsiteY4" fmla="*/ 0 h 1536103"/>
                <a:gd name="connsiteX5" fmla="*/ 4241553 w 4343919"/>
                <a:gd name="connsiteY5" fmla="*/ 614195 h 1536103"/>
                <a:gd name="connsiteX6" fmla="*/ 4343919 w 4343919"/>
                <a:gd name="connsiteY6" fmla="*/ 614195 h 1536103"/>
                <a:gd name="connsiteX7" fmla="*/ 4205906 w 4343919"/>
                <a:gd name="connsiteY7" fmla="*/ 818926 h 1536103"/>
                <a:gd name="connsiteX0" fmla="*/ 2104830 w 4343919"/>
                <a:gd name="connsiteY0" fmla="*/ 973 h 1536103"/>
                <a:gd name="connsiteX1" fmla="*/ 186803 w 4343919"/>
                <a:gd name="connsiteY1" fmla="*/ 1500245 h 1536103"/>
                <a:gd name="connsiteX2" fmla="*/ 0 w 4343919"/>
                <a:gd name="connsiteY2" fmla="*/ 1536103 h 1536103"/>
                <a:gd name="connsiteX3" fmla="*/ 1561002 w 4343919"/>
                <a:gd name="connsiteY3" fmla="*/ 53509 h 1536103"/>
                <a:gd name="connsiteX4" fmla="*/ 2104830 w 4343919"/>
                <a:gd name="connsiteY4" fmla="*/ 973 h 1536103"/>
                <a:gd name="connsiteX0" fmla="*/ 2104830 w 4343919"/>
                <a:gd name="connsiteY0" fmla="*/ 973 h 1536103"/>
                <a:gd name="connsiteX1" fmla="*/ 195769 w 4343919"/>
                <a:gd name="connsiteY1" fmla="*/ 1500244 h 1536103"/>
                <a:gd name="connsiteX2" fmla="*/ 8965 w 4343919"/>
                <a:gd name="connsiteY2" fmla="*/ 1473349 h 1536103"/>
                <a:gd name="connsiteX3" fmla="*/ 2002464 w 4343919"/>
                <a:gd name="connsiteY3" fmla="*/ 0 h 1536103"/>
                <a:gd name="connsiteX4" fmla="*/ 2207196 w 4343919"/>
                <a:gd name="connsiteY4" fmla="*/ 0 h 1536103"/>
                <a:gd name="connsiteX5" fmla="*/ 4241553 w 4343919"/>
                <a:gd name="connsiteY5" fmla="*/ 614195 h 1536103"/>
                <a:gd name="connsiteX6" fmla="*/ 4343919 w 4343919"/>
                <a:gd name="connsiteY6" fmla="*/ 614195 h 1536103"/>
                <a:gd name="connsiteX7" fmla="*/ 4205906 w 4343919"/>
                <a:gd name="connsiteY7" fmla="*/ 818926 h 1536103"/>
                <a:gd name="connsiteX8" fmla="*/ 3934456 w 4343919"/>
                <a:gd name="connsiteY8" fmla="*/ 614195 h 1536103"/>
                <a:gd name="connsiteX9" fmla="*/ 4036822 w 4343919"/>
                <a:gd name="connsiteY9" fmla="*/ 614195 h 1536103"/>
                <a:gd name="connsiteX10" fmla="*/ 2002465 w 4343919"/>
                <a:gd name="connsiteY10" fmla="*/ 0 h 1536103"/>
                <a:gd name="connsiteX0" fmla="*/ 4196941 w 4334954"/>
                <a:gd name="connsiteY0" fmla="*/ 818926 h 1509209"/>
                <a:gd name="connsiteX1" fmla="*/ 3925491 w 4334954"/>
                <a:gd name="connsiteY1" fmla="*/ 614195 h 1509209"/>
                <a:gd name="connsiteX2" fmla="*/ 4027857 w 4334954"/>
                <a:gd name="connsiteY2" fmla="*/ 614195 h 1509209"/>
                <a:gd name="connsiteX3" fmla="*/ 1993500 w 4334954"/>
                <a:gd name="connsiteY3" fmla="*/ 0 h 1509209"/>
                <a:gd name="connsiteX4" fmla="*/ 2198231 w 4334954"/>
                <a:gd name="connsiteY4" fmla="*/ 0 h 1509209"/>
                <a:gd name="connsiteX5" fmla="*/ 4232588 w 4334954"/>
                <a:gd name="connsiteY5" fmla="*/ 614195 h 1509209"/>
                <a:gd name="connsiteX6" fmla="*/ 4334954 w 4334954"/>
                <a:gd name="connsiteY6" fmla="*/ 614195 h 1509209"/>
                <a:gd name="connsiteX7" fmla="*/ 4196941 w 4334954"/>
                <a:gd name="connsiteY7" fmla="*/ 818926 h 1509209"/>
                <a:gd name="connsiteX0" fmla="*/ 2095865 w 4334954"/>
                <a:gd name="connsiteY0" fmla="*/ 973 h 1509209"/>
                <a:gd name="connsiteX1" fmla="*/ 177838 w 4334954"/>
                <a:gd name="connsiteY1" fmla="*/ 1500245 h 1509209"/>
                <a:gd name="connsiteX2" fmla="*/ 17929 w 4334954"/>
                <a:gd name="connsiteY2" fmla="*/ 1509209 h 1509209"/>
                <a:gd name="connsiteX3" fmla="*/ 1552037 w 4334954"/>
                <a:gd name="connsiteY3" fmla="*/ 53509 h 1509209"/>
                <a:gd name="connsiteX4" fmla="*/ 2095865 w 4334954"/>
                <a:gd name="connsiteY4" fmla="*/ 973 h 1509209"/>
                <a:gd name="connsiteX0" fmla="*/ 2095865 w 4334954"/>
                <a:gd name="connsiteY0" fmla="*/ 973 h 1509209"/>
                <a:gd name="connsiteX1" fmla="*/ 186804 w 4334954"/>
                <a:gd name="connsiteY1" fmla="*/ 1500244 h 1509209"/>
                <a:gd name="connsiteX2" fmla="*/ 0 w 4334954"/>
                <a:gd name="connsiteY2" fmla="*/ 1473349 h 1509209"/>
                <a:gd name="connsiteX3" fmla="*/ 1993499 w 4334954"/>
                <a:gd name="connsiteY3" fmla="*/ 0 h 1509209"/>
                <a:gd name="connsiteX4" fmla="*/ 2198231 w 4334954"/>
                <a:gd name="connsiteY4" fmla="*/ 0 h 1509209"/>
                <a:gd name="connsiteX5" fmla="*/ 4232588 w 4334954"/>
                <a:gd name="connsiteY5" fmla="*/ 614195 h 1509209"/>
                <a:gd name="connsiteX6" fmla="*/ 4334954 w 4334954"/>
                <a:gd name="connsiteY6" fmla="*/ 614195 h 1509209"/>
                <a:gd name="connsiteX7" fmla="*/ 4196941 w 4334954"/>
                <a:gd name="connsiteY7" fmla="*/ 818926 h 1509209"/>
                <a:gd name="connsiteX8" fmla="*/ 3925491 w 4334954"/>
                <a:gd name="connsiteY8" fmla="*/ 614195 h 1509209"/>
                <a:gd name="connsiteX9" fmla="*/ 4027857 w 4334954"/>
                <a:gd name="connsiteY9" fmla="*/ 614195 h 1509209"/>
                <a:gd name="connsiteX10" fmla="*/ 1993500 w 4334954"/>
                <a:gd name="connsiteY10" fmla="*/ 0 h 1509209"/>
                <a:gd name="connsiteX0" fmla="*/ 4187976 w 4325989"/>
                <a:gd name="connsiteY0" fmla="*/ 818926 h 1509209"/>
                <a:gd name="connsiteX1" fmla="*/ 3916526 w 4325989"/>
                <a:gd name="connsiteY1" fmla="*/ 614195 h 1509209"/>
                <a:gd name="connsiteX2" fmla="*/ 4018892 w 4325989"/>
                <a:gd name="connsiteY2" fmla="*/ 614195 h 1509209"/>
                <a:gd name="connsiteX3" fmla="*/ 1984535 w 4325989"/>
                <a:gd name="connsiteY3" fmla="*/ 0 h 1509209"/>
                <a:gd name="connsiteX4" fmla="*/ 2189266 w 4325989"/>
                <a:gd name="connsiteY4" fmla="*/ 0 h 1509209"/>
                <a:gd name="connsiteX5" fmla="*/ 4223623 w 4325989"/>
                <a:gd name="connsiteY5" fmla="*/ 614195 h 1509209"/>
                <a:gd name="connsiteX6" fmla="*/ 4325989 w 4325989"/>
                <a:gd name="connsiteY6" fmla="*/ 614195 h 1509209"/>
                <a:gd name="connsiteX7" fmla="*/ 4187976 w 4325989"/>
                <a:gd name="connsiteY7" fmla="*/ 818926 h 1509209"/>
                <a:gd name="connsiteX0" fmla="*/ 2086900 w 4325989"/>
                <a:gd name="connsiteY0" fmla="*/ 973 h 1509209"/>
                <a:gd name="connsiteX1" fmla="*/ 168873 w 4325989"/>
                <a:gd name="connsiteY1" fmla="*/ 1500245 h 1509209"/>
                <a:gd name="connsiteX2" fmla="*/ 8964 w 4325989"/>
                <a:gd name="connsiteY2" fmla="*/ 1509209 h 1509209"/>
                <a:gd name="connsiteX3" fmla="*/ 1543072 w 4325989"/>
                <a:gd name="connsiteY3" fmla="*/ 53509 h 1509209"/>
                <a:gd name="connsiteX4" fmla="*/ 2086900 w 4325989"/>
                <a:gd name="connsiteY4" fmla="*/ 973 h 1509209"/>
                <a:gd name="connsiteX0" fmla="*/ 2086900 w 4325989"/>
                <a:gd name="connsiteY0" fmla="*/ 973 h 1509209"/>
                <a:gd name="connsiteX1" fmla="*/ 177839 w 4325989"/>
                <a:gd name="connsiteY1" fmla="*/ 1500244 h 1509209"/>
                <a:gd name="connsiteX2" fmla="*/ 0 w 4325989"/>
                <a:gd name="connsiteY2" fmla="*/ 1509208 h 1509209"/>
                <a:gd name="connsiteX3" fmla="*/ 1984534 w 4325989"/>
                <a:gd name="connsiteY3" fmla="*/ 0 h 1509209"/>
                <a:gd name="connsiteX4" fmla="*/ 2189266 w 4325989"/>
                <a:gd name="connsiteY4" fmla="*/ 0 h 1509209"/>
                <a:gd name="connsiteX5" fmla="*/ 4223623 w 4325989"/>
                <a:gd name="connsiteY5" fmla="*/ 614195 h 1509209"/>
                <a:gd name="connsiteX6" fmla="*/ 4325989 w 4325989"/>
                <a:gd name="connsiteY6" fmla="*/ 614195 h 1509209"/>
                <a:gd name="connsiteX7" fmla="*/ 4187976 w 4325989"/>
                <a:gd name="connsiteY7" fmla="*/ 818926 h 1509209"/>
                <a:gd name="connsiteX8" fmla="*/ 3916526 w 4325989"/>
                <a:gd name="connsiteY8" fmla="*/ 614195 h 1509209"/>
                <a:gd name="connsiteX9" fmla="*/ 4018892 w 4325989"/>
                <a:gd name="connsiteY9" fmla="*/ 614195 h 1509209"/>
                <a:gd name="connsiteX10" fmla="*/ 1984535 w 4325989"/>
                <a:gd name="connsiteY10" fmla="*/ 0 h 150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25989" h="1509209" stroke="0" extrusionOk="0">
                  <a:moveTo>
                    <a:pt x="4187976" y="818926"/>
                  </a:moveTo>
                  <a:lnTo>
                    <a:pt x="3916526" y="614195"/>
                  </a:lnTo>
                  <a:lnTo>
                    <a:pt x="4018892" y="614195"/>
                  </a:lnTo>
                  <a:cubicBezTo>
                    <a:pt x="3779371" y="252624"/>
                    <a:pt x="2942622" y="0"/>
                    <a:pt x="1984535" y="0"/>
                  </a:cubicBezTo>
                  <a:lnTo>
                    <a:pt x="2189266" y="0"/>
                  </a:lnTo>
                  <a:cubicBezTo>
                    <a:pt x="3147353" y="0"/>
                    <a:pt x="3984102" y="252624"/>
                    <a:pt x="4223623" y="614195"/>
                  </a:cubicBezTo>
                  <a:lnTo>
                    <a:pt x="4325989" y="614195"/>
                  </a:lnTo>
                  <a:lnTo>
                    <a:pt x="4187976" y="818926"/>
                  </a:lnTo>
                  <a:close/>
                </a:path>
                <a:path w="4325989" h="1509209" fill="darkenLess" stroke="0" extrusionOk="0">
                  <a:moveTo>
                    <a:pt x="2086900" y="973"/>
                  </a:moveTo>
                  <a:cubicBezTo>
                    <a:pt x="967632" y="22253"/>
                    <a:pt x="168873" y="1063475"/>
                    <a:pt x="168873" y="1500245"/>
                  </a:cubicBezTo>
                  <a:lnTo>
                    <a:pt x="8964" y="1509209"/>
                  </a:lnTo>
                  <a:cubicBezTo>
                    <a:pt x="8964" y="1159608"/>
                    <a:pt x="694907" y="167239"/>
                    <a:pt x="1543072" y="53509"/>
                  </a:cubicBezTo>
                  <a:cubicBezTo>
                    <a:pt x="1795548" y="19655"/>
                    <a:pt x="1820218" y="-4097"/>
                    <a:pt x="2086900" y="973"/>
                  </a:cubicBezTo>
                  <a:close/>
                </a:path>
                <a:path w="4325989" h="1509209" fill="none" extrusionOk="0">
                  <a:moveTo>
                    <a:pt x="2086900" y="973"/>
                  </a:moveTo>
                  <a:cubicBezTo>
                    <a:pt x="967632" y="22253"/>
                    <a:pt x="177839" y="1063474"/>
                    <a:pt x="177839" y="1500244"/>
                  </a:cubicBezTo>
                  <a:cubicBezTo>
                    <a:pt x="121548" y="1500244"/>
                    <a:pt x="56291" y="1509208"/>
                    <a:pt x="0" y="1509208"/>
                  </a:cubicBezTo>
                  <a:cubicBezTo>
                    <a:pt x="0" y="1056928"/>
                    <a:pt x="824142" y="0"/>
                    <a:pt x="1984534" y="0"/>
                  </a:cubicBezTo>
                  <a:lnTo>
                    <a:pt x="2189266" y="0"/>
                  </a:lnTo>
                  <a:cubicBezTo>
                    <a:pt x="3147353" y="0"/>
                    <a:pt x="3984102" y="252624"/>
                    <a:pt x="4223623" y="614195"/>
                  </a:cubicBezTo>
                  <a:lnTo>
                    <a:pt x="4325989" y="614195"/>
                  </a:lnTo>
                  <a:lnTo>
                    <a:pt x="4187976" y="818926"/>
                  </a:lnTo>
                  <a:lnTo>
                    <a:pt x="3916526" y="614195"/>
                  </a:lnTo>
                  <a:lnTo>
                    <a:pt x="4018892" y="614195"/>
                  </a:lnTo>
                  <a:cubicBezTo>
                    <a:pt x="3779371" y="252624"/>
                    <a:pt x="2942622" y="0"/>
                    <a:pt x="1984535" y="0"/>
                  </a:cubicBez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DE73DFB-EA68-4E5D-B543-1747A86645C0}"/>
                </a:ext>
              </a:extLst>
            </p:cNvPr>
            <p:cNvSpPr txBox="1"/>
            <p:nvPr/>
          </p:nvSpPr>
          <p:spPr>
            <a:xfrm>
              <a:off x="1664131" y="1947933"/>
              <a:ext cx="556150" cy="24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514350">
                <a:defRPr/>
              </a:pPr>
              <a:r>
                <a:rPr lang="en-US" sz="1013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1.25pt</a:t>
              </a:r>
            </a:p>
          </p:txBody>
        </p:sp>
        <p:sp>
          <p:nvSpPr>
            <p:cNvPr id="33" name="Curved Down Arrow 2">
              <a:extLst>
                <a:ext uri="{FF2B5EF4-FFF2-40B4-BE49-F238E27FC236}">
                  <a16:creationId xmlns:a16="http://schemas.microsoft.com/office/drawing/2014/main" id="{836A207A-26BD-4AD4-A2FC-81BA48E8A86D}"/>
                </a:ext>
              </a:extLst>
            </p:cNvPr>
            <p:cNvSpPr/>
            <p:nvPr/>
          </p:nvSpPr>
          <p:spPr>
            <a:xfrm>
              <a:off x="4099165" y="1645511"/>
              <a:ext cx="746178" cy="391551"/>
            </a:xfrm>
            <a:custGeom>
              <a:avLst/>
              <a:gdLst>
                <a:gd name="connsiteX0" fmla="*/ 1211024 w 1344705"/>
                <a:gd name="connsiteY0" fmla="*/ 534725 h 534725"/>
                <a:gd name="connsiteX1" fmla="*/ 1059176 w 1344705"/>
                <a:gd name="connsiteY1" fmla="*/ 401044 h 534725"/>
                <a:gd name="connsiteX2" fmla="*/ 1126017 w 1344705"/>
                <a:gd name="connsiteY2" fmla="*/ 401044 h 534725"/>
                <a:gd name="connsiteX3" fmla="*/ 572091 w 1344705"/>
                <a:gd name="connsiteY3" fmla="*/ 0 h 534725"/>
                <a:gd name="connsiteX4" fmla="*/ 705773 w 1344705"/>
                <a:gd name="connsiteY4" fmla="*/ 0 h 534725"/>
                <a:gd name="connsiteX5" fmla="*/ 1259699 w 1344705"/>
                <a:gd name="connsiteY5" fmla="*/ 401044 h 534725"/>
                <a:gd name="connsiteX6" fmla="*/ 1326539 w 1344705"/>
                <a:gd name="connsiteY6" fmla="*/ 401044 h 534725"/>
                <a:gd name="connsiteX7" fmla="*/ 1211024 w 1344705"/>
                <a:gd name="connsiteY7" fmla="*/ 534725 h 534725"/>
                <a:gd name="connsiteX0" fmla="*/ 638932 w 1344705"/>
                <a:gd name="connsiteY0" fmla="*/ 3662 h 534725"/>
                <a:gd name="connsiteX1" fmla="*/ 133681 w 1344705"/>
                <a:gd name="connsiteY1" fmla="*/ 534725 h 534725"/>
                <a:gd name="connsiteX2" fmla="*/ 0 w 1344705"/>
                <a:gd name="connsiteY2" fmla="*/ 534725 h 534725"/>
                <a:gd name="connsiteX3" fmla="*/ 208176 w 1344705"/>
                <a:gd name="connsiteY3" fmla="*/ 122134 h 534725"/>
                <a:gd name="connsiteX4" fmla="*/ 638933 w 1344705"/>
                <a:gd name="connsiteY4" fmla="*/ 3662 h 534725"/>
                <a:gd name="connsiteX5" fmla="*/ 638932 w 1344705"/>
                <a:gd name="connsiteY5" fmla="*/ 3662 h 534725"/>
                <a:gd name="connsiteX0" fmla="*/ 638932 w 1344705"/>
                <a:gd name="connsiteY0" fmla="*/ 3662 h 534725"/>
                <a:gd name="connsiteX1" fmla="*/ 133681 w 1344705"/>
                <a:gd name="connsiteY1" fmla="*/ 534725 h 534725"/>
                <a:gd name="connsiteX2" fmla="*/ 0 w 1344705"/>
                <a:gd name="connsiteY2" fmla="*/ 534725 h 534725"/>
                <a:gd name="connsiteX3" fmla="*/ 572092 w 1344705"/>
                <a:gd name="connsiteY3" fmla="*/ 0 h 534725"/>
                <a:gd name="connsiteX4" fmla="*/ 705773 w 1344705"/>
                <a:gd name="connsiteY4" fmla="*/ 0 h 534725"/>
                <a:gd name="connsiteX5" fmla="*/ 1259699 w 1344705"/>
                <a:gd name="connsiteY5" fmla="*/ 401044 h 534725"/>
                <a:gd name="connsiteX6" fmla="*/ 1326539 w 1344705"/>
                <a:gd name="connsiteY6" fmla="*/ 401044 h 534725"/>
                <a:gd name="connsiteX7" fmla="*/ 1211024 w 1344705"/>
                <a:gd name="connsiteY7" fmla="*/ 534725 h 534725"/>
                <a:gd name="connsiteX8" fmla="*/ 1059176 w 1344705"/>
                <a:gd name="connsiteY8" fmla="*/ 401044 h 534725"/>
                <a:gd name="connsiteX9" fmla="*/ 1126017 w 1344705"/>
                <a:gd name="connsiteY9" fmla="*/ 401044 h 534725"/>
                <a:gd name="connsiteX10" fmla="*/ 572091 w 1344705"/>
                <a:gd name="connsiteY10" fmla="*/ 0 h 534725"/>
                <a:gd name="connsiteX0" fmla="*/ 1211024 w 1326539"/>
                <a:gd name="connsiteY0" fmla="*/ 534727 h 696092"/>
                <a:gd name="connsiteX1" fmla="*/ 1059176 w 1326539"/>
                <a:gd name="connsiteY1" fmla="*/ 401046 h 696092"/>
                <a:gd name="connsiteX2" fmla="*/ 1126017 w 1326539"/>
                <a:gd name="connsiteY2" fmla="*/ 401046 h 696092"/>
                <a:gd name="connsiteX3" fmla="*/ 572091 w 1326539"/>
                <a:gd name="connsiteY3" fmla="*/ 2 h 696092"/>
                <a:gd name="connsiteX4" fmla="*/ 705773 w 1326539"/>
                <a:gd name="connsiteY4" fmla="*/ 2 h 696092"/>
                <a:gd name="connsiteX5" fmla="*/ 1259699 w 1326539"/>
                <a:gd name="connsiteY5" fmla="*/ 401046 h 696092"/>
                <a:gd name="connsiteX6" fmla="*/ 1326539 w 1326539"/>
                <a:gd name="connsiteY6" fmla="*/ 401046 h 696092"/>
                <a:gd name="connsiteX7" fmla="*/ 1211024 w 1326539"/>
                <a:gd name="connsiteY7" fmla="*/ 534727 h 696092"/>
                <a:gd name="connsiteX0" fmla="*/ 638932 w 1326539"/>
                <a:gd name="connsiteY0" fmla="*/ 3664 h 696092"/>
                <a:gd name="connsiteX1" fmla="*/ 133681 w 1326539"/>
                <a:gd name="connsiteY1" fmla="*/ 534727 h 696092"/>
                <a:gd name="connsiteX2" fmla="*/ 0 w 1326539"/>
                <a:gd name="connsiteY2" fmla="*/ 534727 h 696092"/>
                <a:gd name="connsiteX3" fmla="*/ 208176 w 1326539"/>
                <a:gd name="connsiteY3" fmla="*/ 122136 h 696092"/>
                <a:gd name="connsiteX4" fmla="*/ 638933 w 1326539"/>
                <a:gd name="connsiteY4" fmla="*/ 3664 h 696092"/>
                <a:gd name="connsiteX5" fmla="*/ 638932 w 1326539"/>
                <a:gd name="connsiteY5" fmla="*/ 3664 h 696092"/>
                <a:gd name="connsiteX0" fmla="*/ 638932 w 1326539"/>
                <a:gd name="connsiteY0" fmla="*/ 3664 h 696092"/>
                <a:gd name="connsiteX1" fmla="*/ 133681 w 1326539"/>
                <a:gd name="connsiteY1" fmla="*/ 534727 h 696092"/>
                <a:gd name="connsiteX2" fmla="*/ 0 w 1326539"/>
                <a:gd name="connsiteY2" fmla="*/ 696092 h 696092"/>
                <a:gd name="connsiteX3" fmla="*/ 572092 w 1326539"/>
                <a:gd name="connsiteY3" fmla="*/ 2 h 696092"/>
                <a:gd name="connsiteX4" fmla="*/ 705773 w 1326539"/>
                <a:gd name="connsiteY4" fmla="*/ 2 h 696092"/>
                <a:gd name="connsiteX5" fmla="*/ 1259699 w 1326539"/>
                <a:gd name="connsiteY5" fmla="*/ 401046 h 696092"/>
                <a:gd name="connsiteX6" fmla="*/ 1326539 w 1326539"/>
                <a:gd name="connsiteY6" fmla="*/ 401046 h 696092"/>
                <a:gd name="connsiteX7" fmla="*/ 1211024 w 1326539"/>
                <a:gd name="connsiteY7" fmla="*/ 534727 h 696092"/>
                <a:gd name="connsiteX8" fmla="*/ 1059176 w 1326539"/>
                <a:gd name="connsiteY8" fmla="*/ 401046 h 696092"/>
                <a:gd name="connsiteX9" fmla="*/ 1126017 w 1326539"/>
                <a:gd name="connsiteY9" fmla="*/ 401046 h 696092"/>
                <a:gd name="connsiteX10" fmla="*/ 572091 w 1326539"/>
                <a:gd name="connsiteY10" fmla="*/ 2 h 696092"/>
                <a:gd name="connsiteX0" fmla="*/ 1211024 w 1326539"/>
                <a:gd name="connsiteY0" fmla="*/ 534727 h 705057"/>
                <a:gd name="connsiteX1" fmla="*/ 1059176 w 1326539"/>
                <a:gd name="connsiteY1" fmla="*/ 401046 h 705057"/>
                <a:gd name="connsiteX2" fmla="*/ 1126017 w 1326539"/>
                <a:gd name="connsiteY2" fmla="*/ 401046 h 705057"/>
                <a:gd name="connsiteX3" fmla="*/ 572091 w 1326539"/>
                <a:gd name="connsiteY3" fmla="*/ 2 h 705057"/>
                <a:gd name="connsiteX4" fmla="*/ 705773 w 1326539"/>
                <a:gd name="connsiteY4" fmla="*/ 2 h 705057"/>
                <a:gd name="connsiteX5" fmla="*/ 1259699 w 1326539"/>
                <a:gd name="connsiteY5" fmla="*/ 401046 h 705057"/>
                <a:gd name="connsiteX6" fmla="*/ 1326539 w 1326539"/>
                <a:gd name="connsiteY6" fmla="*/ 401046 h 705057"/>
                <a:gd name="connsiteX7" fmla="*/ 1211024 w 1326539"/>
                <a:gd name="connsiteY7" fmla="*/ 534727 h 705057"/>
                <a:gd name="connsiteX0" fmla="*/ 638932 w 1326539"/>
                <a:gd name="connsiteY0" fmla="*/ 3664 h 705057"/>
                <a:gd name="connsiteX1" fmla="*/ 133681 w 1326539"/>
                <a:gd name="connsiteY1" fmla="*/ 534727 h 705057"/>
                <a:gd name="connsiteX2" fmla="*/ 0 w 1326539"/>
                <a:gd name="connsiteY2" fmla="*/ 534727 h 705057"/>
                <a:gd name="connsiteX3" fmla="*/ 208176 w 1326539"/>
                <a:gd name="connsiteY3" fmla="*/ 122136 h 705057"/>
                <a:gd name="connsiteX4" fmla="*/ 638933 w 1326539"/>
                <a:gd name="connsiteY4" fmla="*/ 3664 h 705057"/>
                <a:gd name="connsiteX5" fmla="*/ 638932 w 1326539"/>
                <a:gd name="connsiteY5" fmla="*/ 3664 h 705057"/>
                <a:gd name="connsiteX0" fmla="*/ 638932 w 1326539"/>
                <a:gd name="connsiteY0" fmla="*/ 3664 h 705057"/>
                <a:gd name="connsiteX1" fmla="*/ 142646 w 1326539"/>
                <a:gd name="connsiteY1" fmla="*/ 705057 h 705057"/>
                <a:gd name="connsiteX2" fmla="*/ 0 w 1326539"/>
                <a:gd name="connsiteY2" fmla="*/ 696092 h 705057"/>
                <a:gd name="connsiteX3" fmla="*/ 572092 w 1326539"/>
                <a:gd name="connsiteY3" fmla="*/ 2 h 705057"/>
                <a:gd name="connsiteX4" fmla="*/ 705773 w 1326539"/>
                <a:gd name="connsiteY4" fmla="*/ 2 h 705057"/>
                <a:gd name="connsiteX5" fmla="*/ 1259699 w 1326539"/>
                <a:gd name="connsiteY5" fmla="*/ 401046 h 705057"/>
                <a:gd name="connsiteX6" fmla="*/ 1326539 w 1326539"/>
                <a:gd name="connsiteY6" fmla="*/ 401046 h 705057"/>
                <a:gd name="connsiteX7" fmla="*/ 1211024 w 1326539"/>
                <a:gd name="connsiteY7" fmla="*/ 534727 h 705057"/>
                <a:gd name="connsiteX8" fmla="*/ 1059176 w 1326539"/>
                <a:gd name="connsiteY8" fmla="*/ 401046 h 705057"/>
                <a:gd name="connsiteX9" fmla="*/ 1126017 w 1326539"/>
                <a:gd name="connsiteY9" fmla="*/ 401046 h 705057"/>
                <a:gd name="connsiteX10" fmla="*/ 572091 w 1326539"/>
                <a:gd name="connsiteY10" fmla="*/ 2 h 705057"/>
                <a:gd name="connsiteX0" fmla="*/ 1211024 w 1326539"/>
                <a:gd name="connsiteY0" fmla="*/ 534727 h 705057"/>
                <a:gd name="connsiteX1" fmla="*/ 1059176 w 1326539"/>
                <a:gd name="connsiteY1" fmla="*/ 401046 h 705057"/>
                <a:gd name="connsiteX2" fmla="*/ 1126017 w 1326539"/>
                <a:gd name="connsiteY2" fmla="*/ 401046 h 705057"/>
                <a:gd name="connsiteX3" fmla="*/ 572091 w 1326539"/>
                <a:gd name="connsiteY3" fmla="*/ 2 h 705057"/>
                <a:gd name="connsiteX4" fmla="*/ 705773 w 1326539"/>
                <a:gd name="connsiteY4" fmla="*/ 2 h 705057"/>
                <a:gd name="connsiteX5" fmla="*/ 1259699 w 1326539"/>
                <a:gd name="connsiteY5" fmla="*/ 401046 h 705057"/>
                <a:gd name="connsiteX6" fmla="*/ 1326539 w 1326539"/>
                <a:gd name="connsiteY6" fmla="*/ 401046 h 705057"/>
                <a:gd name="connsiteX7" fmla="*/ 1211024 w 1326539"/>
                <a:gd name="connsiteY7" fmla="*/ 534727 h 705057"/>
                <a:gd name="connsiteX0" fmla="*/ 638932 w 1326539"/>
                <a:gd name="connsiteY0" fmla="*/ 3664 h 705057"/>
                <a:gd name="connsiteX1" fmla="*/ 133681 w 1326539"/>
                <a:gd name="connsiteY1" fmla="*/ 534727 h 705057"/>
                <a:gd name="connsiteX2" fmla="*/ 0 w 1326539"/>
                <a:gd name="connsiteY2" fmla="*/ 687127 h 705057"/>
                <a:gd name="connsiteX3" fmla="*/ 208176 w 1326539"/>
                <a:gd name="connsiteY3" fmla="*/ 122136 h 705057"/>
                <a:gd name="connsiteX4" fmla="*/ 638933 w 1326539"/>
                <a:gd name="connsiteY4" fmla="*/ 3664 h 705057"/>
                <a:gd name="connsiteX5" fmla="*/ 638932 w 1326539"/>
                <a:gd name="connsiteY5" fmla="*/ 3664 h 705057"/>
                <a:gd name="connsiteX0" fmla="*/ 638932 w 1326539"/>
                <a:gd name="connsiteY0" fmla="*/ 3664 h 705057"/>
                <a:gd name="connsiteX1" fmla="*/ 142646 w 1326539"/>
                <a:gd name="connsiteY1" fmla="*/ 705057 h 705057"/>
                <a:gd name="connsiteX2" fmla="*/ 0 w 1326539"/>
                <a:gd name="connsiteY2" fmla="*/ 696092 h 705057"/>
                <a:gd name="connsiteX3" fmla="*/ 572092 w 1326539"/>
                <a:gd name="connsiteY3" fmla="*/ 2 h 705057"/>
                <a:gd name="connsiteX4" fmla="*/ 705773 w 1326539"/>
                <a:gd name="connsiteY4" fmla="*/ 2 h 705057"/>
                <a:gd name="connsiteX5" fmla="*/ 1259699 w 1326539"/>
                <a:gd name="connsiteY5" fmla="*/ 401046 h 705057"/>
                <a:gd name="connsiteX6" fmla="*/ 1326539 w 1326539"/>
                <a:gd name="connsiteY6" fmla="*/ 401046 h 705057"/>
                <a:gd name="connsiteX7" fmla="*/ 1211024 w 1326539"/>
                <a:gd name="connsiteY7" fmla="*/ 534727 h 705057"/>
                <a:gd name="connsiteX8" fmla="*/ 1059176 w 1326539"/>
                <a:gd name="connsiteY8" fmla="*/ 401046 h 705057"/>
                <a:gd name="connsiteX9" fmla="*/ 1126017 w 1326539"/>
                <a:gd name="connsiteY9" fmla="*/ 401046 h 705057"/>
                <a:gd name="connsiteX10" fmla="*/ 572091 w 1326539"/>
                <a:gd name="connsiteY10" fmla="*/ 2 h 705057"/>
                <a:gd name="connsiteX0" fmla="*/ 1211024 w 1326539"/>
                <a:gd name="connsiteY0" fmla="*/ 534727 h 705057"/>
                <a:gd name="connsiteX1" fmla="*/ 1059176 w 1326539"/>
                <a:gd name="connsiteY1" fmla="*/ 401046 h 705057"/>
                <a:gd name="connsiteX2" fmla="*/ 1126017 w 1326539"/>
                <a:gd name="connsiteY2" fmla="*/ 401046 h 705057"/>
                <a:gd name="connsiteX3" fmla="*/ 572091 w 1326539"/>
                <a:gd name="connsiteY3" fmla="*/ 2 h 705057"/>
                <a:gd name="connsiteX4" fmla="*/ 705773 w 1326539"/>
                <a:gd name="connsiteY4" fmla="*/ 2 h 705057"/>
                <a:gd name="connsiteX5" fmla="*/ 1259699 w 1326539"/>
                <a:gd name="connsiteY5" fmla="*/ 401046 h 705057"/>
                <a:gd name="connsiteX6" fmla="*/ 1326539 w 1326539"/>
                <a:gd name="connsiteY6" fmla="*/ 401046 h 705057"/>
                <a:gd name="connsiteX7" fmla="*/ 1211024 w 1326539"/>
                <a:gd name="connsiteY7" fmla="*/ 534727 h 705057"/>
                <a:gd name="connsiteX0" fmla="*/ 638932 w 1326539"/>
                <a:gd name="connsiteY0" fmla="*/ 3664 h 705057"/>
                <a:gd name="connsiteX1" fmla="*/ 133681 w 1326539"/>
                <a:gd name="connsiteY1" fmla="*/ 687127 h 705057"/>
                <a:gd name="connsiteX2" fmla="*/ 0 w 1326539"/>
                <a:gd name="connsiteY2" fmla="*/ 687127 h 705057"/>
                <a:gd name="connsiteX3" fmla="*/ 208176 w 1326539"/>
                <a:gd name="connsiteY3" fmla="*/ 122136 h 705057"/>
                <a:gd name="connsiteX4" fmla="*/ 638933 w 1326539"/>
                <a:gd name="connsiteY4" fmla="*/ 3664 h 705057"/>
                <a:gd name="connsiteX5" fmla="*/ 638932 w 1326539"/>
                <a:gd name="connsiteY5" fmla="*/ 3664 h 705057"/>
                <a:gd name="connsiteX0" fmla="*/ 638932 w 1326539"/>
                <a:gd name="connsiteY0" fmla="*/ 3664 h 705057"/>
                <a:gd name="connsiteX1" fmla="*/ 142646 w 1326539"/>
                <a:gd name="connsiteY1" fmla="*/ 705057 h 705057"/>
                <a:gd name="connsiteX2" fmla="*/ 0 w 1326539"/>
                <a:gd name="connsiteY2" fmla="*/ 696092 h 705057"/>
                <a:gd name="connsiteX3" fmla="*/ 572092 w 1326539"/>
                <a:gd name="connsiteY3" fmla="*/ 2 h 705057"/>
                <a:gd name="connsiteX4" fmla="*/ 705773 w 1326539"/>
                <a:gd name="connsiteY4" fmla="*/ 2 h 705057"/>
                <a:gd name="connsiteX5" fmla="*/ 1259699 w 1326539"/>
                <a:gd name="connsiteY5" fmla="*/ 401046 h 705057"/>
                <a:gd name="connsiteX6" fmla="*/ 1326539 w 1326539"/>
                <a:gd name="connsiteY6" fmla="*/ 401046 h 705057"/>
                <a:gd name="connsiteX7" fmla="*/ 1211024 w 1326539"/>
                <a:gd name="connsiteY7" fmla="*/ 534727 h 705057"/>
                <a:gd name="connsiteX8" fmla="*/ 1059176 w 1326539"/>
                <a:gd name="connsiteY8" fmla="*/ 401046 h 705057"/>
                <a:gd name="connsiteX9" fmla="*/ 1126017 w 1326539"/>
                <a:gd name="connsiteY9" fmla="*/ 401046 h 705057"/>
                <a:gd name="connsiteX10" fmla="*/ 572091 w 1326539"/>
                <a:gd name="connsiteY10" fmla="*/ 2 h 705057"/>
                <a:gd name="connsiteX0" fmla="*/ 1211024 w 1326539"/>
                <a:gd name="connsiteY0" fmla="*/ 534727 h 705057"/>
                <a:gd name="connsiteX1" fmla="*/ 1059176 w 1326539"/>
                <a:gd name="connsiteY1" fmla="*/ 401046 h 705057"/>
                <a:gd name="connsiteX2" fmla="*/ 1126017 w 1326539"/>
                <a:gd name="connsiteY2" fmla="*/ 401046 h 705057"/>
                <a:gd name="connsiteX3" fmla="*/ 572091 w 1326539"/>
                <a:gd name="connsiteY3" fmla="*/ 2 h 705057"/>
                <a:gd name="connsiteX4" fmla="*/ 705773 w 1326539"/>
                <a:gd name="connsiteY4" fmla="*/ 2 h 705057"/>
                <a:gd name="connsiteX5" fmla="*/ 1259699 w 1326539"/>
                <a:gd name="connsiteY5" fmla="*/ 401046 h 705057"/>
                <a:gd name="connsiteX6" fmla="*/ 1326539 w 1326539"/>
                <a:gd name="connsiteY6" fmla="*/ 401046 h 705057"/>
                <a:gd name="connsiteX7" fmla="*/ 1211024 w 1326539"/>
                <a:gd name="connsiteY7" fmla="*/ 534727 h 705057"/>
                <a:gd name="connsiteX0" fmla="*/ 638932 w 1326539"/>
                <a:gd name="connsiteY0" fmla="*/ 3664 h 705057"/>
                <a:gd name="connsiteX1" fmla="*/ 133681 w 1326539"/>
                <a:gd name="connsiteY1" fmla="*/ 687127 h 705057"/>
                <a:gd name="connsiteX2" fmla="*/ 0 w 1326539"/>
                <a:gd name="connsiteY2" fmla="*/ 687127 h 705057"/>
                <a:gd name="connsiteX3" fmla="*/ 208176 w 1326539"/>
                <a:gd name="connsiteY3" fmla="*/ 122136 h 705057"/>
                <a:gd name="connsiteX4" fmla="*/ 638933 w 1326539"/>
                <a:gd name="connsiteY4" fmla="*/ 3664 h 705057"/>
                <a:gd name="connsiteX5" fmla="*/ 638932 w 1326539"/>
                <a:gd name="connsiteY5" fmla="*/ 3664 h 705057"/>
                <a:gd name="connsiteX0" fmla="*/ 638932 w 1326539"/>
                <a:gd name="connsiteY0" fmla="*/ 3664 h 705057"/>
                <a:gd name="connsiteX1" fmla="*/ 142646 w 1326539"/>
                <a:gd name="connsiteY1" fmla="*/ 705057 h 705057"/>
                <a:gd name="connsiteX2" fmla="*/ 0 w 1326539"/>
                <a:gd name="connsiteY2" fmla="*/ 696092 h 705057"/>
                <a:gd name="connsiteX3" fmla="*/ 572092 w 1326539"/>
                <a:gd name="connsiteY3" fmla="*/ 2 h 705057"/>
                <a:gd name="connsiteX4" fmla="*/ 705773 w 1326539"/>
                <a:gd name="connsiteY4" fmla="*/ 2 h 705057"/>
                <a:gd name="connsiteX5" fmla="*/ 1259699 w 1326539"/>
                <a:gd name="connsiteY5" fmla="*/ 401046 h 705057"/>
                <a:gd name="connsiteX6" fmla="*/ 1326539 w 1326539"/>
                <a:gd name="connsiteY6" fmla="*/ 401046 h 705057"/>
                <a:gd name="connsiteX7" fmla="*/ 1211024 w 1326539"/>
                <a:gd name="connsiteY7" fmla="*/ 534727 h 705057"/>
                <a:gd name="connsiteX8" fmla="*/ 1059176 w 1326539"/>
                <a:gd name="connsiteY8" fmla="*/ 401046 h 705057"/>
                <a:gd name="connsiteX9" fmla="*/ 1126017 w 1326539"/>
                <a:gd name="connsiteY9" fmla="*/ 401046 h 705057"/>
                <a:gd name="connsiteX10" fmla="*/ 572091 w 1326539"/>
                <a:gd name="connsiteY10" fmla="*/ 2 h 705057"/>
                <a:gd name="connsiteX0" fmla="*/ 1211024 w 1326539"/>
                <a:gd name="connsiteY0" fmla="*/ 534727 h 705057"/>
                <a:gd name="connsiteX1" fmla="*/ 1059176 w 1326539"/>
                <a:gd name="connsiteY1" fmla="*/ 401046 h 705057"/>
                <a:gd name="connsiteX2" fmla="*/ 1126017 w 1326539"/>
                <a:gd name="connsiteY2" fmla="*/ 401046 h 705057"/>
                <a:gd name="connsiteX3" fmla="*/ 572091 w 1326539"/>
                <a:gd name="connsiteY3" fmla="*/ 2 h 705057"/>
                <a:gd name="connsiteX4" fmla="*/ 705773 w 1326539"/>
                <a:gd name="connsiteY4" fmla="*/ 2 h 705057"/>
                <a:gd name="connsiteX5" fmla="*/ 1259699 w 1326539"/>
                <a:gd name="connsiteY5" fmla="*/ 401046 h 705057"/>
                <a:gd name="connsiteX6" fmla="*/ 1326539 w 1326539"/>
                <a:gd name="connsiteY6" fmla="*/ 401046 h 705057"/>
                <a:gd name="connsiteX7" fmla="*/ 1211024 w 1326539"/>
                <a:gd name="connsiteY7" fmla="*/ 534727 h 705057"/>
                <a:gd name="connsiteX0" fmla="*/ 638932 w 1326539"/>
                <a:gd name="connsiteY0" fmla="*/ 3664 h 705057"/>
                <a:gd name="connsiteX1" fmla="*/ 133681 w 1326539"/>
                <a:gd name="connsiteY1" fmla="*/ 687127 h 705057"/>
                <a:gd name="connsiteX2" fmla="*/ 0 w 1326539"/>
                <a:gd name="connsiteY2" fmla="*/ 687127 h 705057"/>
                <a:gd name="connsiteX3" fmla="*/ 208176 w 1326539"/>
                <a:gd name="connsiteY3" fmla="*/ 122136 h 705057"/>
                <a:gd name="connsiteX4" fmla="*/ 638933 w 1326539"/>
                <a:gd name="connsiteY4" fmla="*/ 3664 h 705057"/>
                <a:gd name="connsiteX5" fmla="*/ 638932 w 1326539"/>
                <a:gd name="connsiteY5" fmla="*/ 3664 h 705057"/>
                <a:gd name="connsiteX0" fmla="*/ 638932 w 1326539"/>
                <a:gd name="connsiteY0" fmla="*/ 3664 h 705057"/>
                <a:gd name="connsiteX1" fmla="*/ 178505 w 1326539"/>
                <a:gd name="connsiteY1" fmla="*/ 705057 h 705057"/>
                <a:gd name="connsiteX2" fmla="*/ 0 w 1326539"/>
                <a:gd name="connsiteY2" fmla="*/ 696092 h 705057"/>
                <a:gd name="connsiteX3" fmla="*/ 572092 w 1326539"/>
                <a:gd name="connsiteY3" fmla="*/ 2 h 705057"/>
                <a:gd name="connsiteX4" fmla="*/ 705773 w 1326539"/>
                <a:gd name="connsiteY4" fmla="*/ 2 h 705057"/>
                <a:gd name="connsiteX5" fmla="*/ 1259699 w 1326539"/>
                <a:gd name="connsiteY5" fmla="*/ 401046 h 705057"/>
                <a:gd name="connsiteX6" fmla="*/ 1326539 w 1326539"/>
                <a:gd name="connsiteY6" fmla="*/ 401046 h 705057"/>
                <a:gd name="connsiteX7" fmla="*/ 1211024 w 1326539"/>
                <a:gd name="connsiteY7" fmla="*/ 534727 h 705057"/>
                <a:gd name="connsiteX8" fmla="*/ 1059176 w 1326539"/>
                <a:gd name="connsiteY8" fmla="*/ 401046 h 705057"/>
                <a:gd name="connsiteX9" fmla="*/ 1126017 w 1326539"/>
                <a:gd name="connsiteY9" fmla="*/ 401046 h 705057"/>
                <a:gd name="connsiteX10" fmla="*/ 572091 w 1326539"/>
                <a:gd name="connsiteY10" fmla="*/ 2 h 705057"/>
                <a:gd name="connsiteX0" fmla="*/ 1211024 w 1326539"/>
                <a:gd name="connsiteY0" fmla="*/ 534727 h 705057"/>
                <a:gd name="connsiteX1" fmla="*/ 1059176 w 1326539"/>
                <a:gd name="connsiteY1" fmla="*/ 401046 h 705057"/>
                <a:gd name="connsiteX2" fmla="*/ 1126017 w 1326539"/>
                <a:gd name="connsiteY2" fmla="*/ 401046 h 705057"/>
                <a:gd name="connsiteX3" fmla="*/ 572091 w 1326539"/>
                <a:gd name="connsiteY3" fmla="*/ 2 h 705057"/>
                <a:gd name="connsiteX4" fmla="*/ 705773 w 1326539"/>
                <a:gd name="connsiteY4" fmla="*/ 2 h 705057"/>
                <a:gd name="connsiteX5" fmla="*/ 1259699 w 1326539"/>
                <a:gd name="connsiteY5" fmla="*/ 401046 h 705057"/>
                <a:gd name="connsiteX6" fmla="*/ 1326539 w 1326539"/>
                <a:gd name="connsiteY6" fmla="*/ 401046 h 705057"/>
                <a:gd name="connsiteX7" fmla="*/ 1211024 w 1326539"/>
                <a:gd name="connsiteY7" fmla="*/ 534727 h 705057"/>
                <a:gd name="connsiteX0" fmla="*/ 638932 w 1326539"/>
                <a:gd name="connsiteY0" fmla="*/ 3664 h 705057"/>
                <a:gd name="connsiteX1" fmla="*/ 133681 w 1326539"/>
                <a:gd name="connsiteY1" fmla="*/ 687127 h 705057"/>
                <a:gd name="connsiteX2" fmla="*/ 0 w 1326539"/>
                <a:gd name="connsiteY2" fmla="*/ 687127 h 705057"/>
                <a:gd name="connsiteX3" fmla="*/ 208176 w 1326539"/>
                <a:gd name="connsiteY3" fmla="*/ 122136 h 705057"/>
                <a:gd name="connsiteX4" fmla="*/ 638933 w 1326539"/>
                <a:gd name="connsiteY4" fmla="*/ 3664 h 705057"/>
                <a:gd name="connsiteX5" fmla="*/ 638932 w 1326539"/>
                <a:gd name="connsiteY5" fmla="*/ 3664 h 705057"/>
                <a:gd name="connsiteX0" fmla="*/ 638932 w 1326539"/>
                <a:gd name="connsiteY0" fmla="*/ 3664 h 705057"/>
                <a:gd name="connsiteX1" fmla="*/ 142647 w 1326539"/>
                <a:gd name="connsiteY1" fmla="*/ 705057 h 705057"/>
                <a:gd name="connsiteX2" fmla="*/ 0 w 1326539"/>
                <a:gd name="connsiteY2" fmla="*/ 696092 h 705057"/>
                <a:gd name="connsiteX3" fmla="*/ 572092 w 1326539"/>
                <a:gd name="connsiteY3" fmla="*/ 2 h 705057"/>
                <a:gd name="connsiteX4" fmla="*/ 705773 w 1326539"/>
                <a:gd name="connsiteY4" fmla="*/ 2 h 705057"/>
                <a:gd name="connsiteX5" fmla="*/ 1259699 w 1326539"/>
                <a:gd name="connsiteY5" fmla="*/ 401046 h 705057"/>
                <a:gd name="connsiteX6" fmla="*/ 1326539 w 1326539"/>
                <a:gd name="connsiteY6" fmla="*/ 401046 h 705057"/>
                <a:gd name="connsiteX7" fmla="*/ 1211024 w 1326539"/>
                <a:gd name="connsiteY7" fmla="*/ 534727 h 705057"/>
                <a:gd name="connsiteX8" fmla="*/ 1059176 w 1326539"/>
                <a:gd name="connsiteY8" fmla="*/ 401046 h 705057"/>
                <a:gd name="connsiteX9" fmla="*/ 1126017 w 1326539"/>
                <a:gd name="connsiteY9" fmla="*/ 401046 h 705057"/>
                <a:gd name="connsiteX10" fmla="*/ 572091 w 1326539"/>
                <a:gd name="connsiteY10" fmla="*/ 2 h 705057"/>
                <a:gd name="connsiteX0" fmla="*/ 1211024 w 1326539"/>
                <a:gd name="connsiteY0" fmla="*/ 534727 h 696092"/>
                <a:gd name="connsiteX1" fmla="*/ 1059176 w 1326539"/>
                <a:gd name="connsiteY1" fmla="*/ 401046 h 696092"/>
                <a:gd name="connsiteX2" fmla="*/ 1126017 w 1326539"/>
                <a:gd name="connsiteY2" fmla="*/ 401046 h 696092"/>
                <a:gd name="connsiteX3" fmla="*/ 572091 w 1326539"/>
                <a:gd name="connsiteY3" fmla="*/ 2 h 696092"/>
                <a:gd name="connsiteX4" fmla="*/ 705773 w 1326539"/>
                <a:gd name="connsiteY4" fmla="*/ 2 h 696092"/>
                <a:gd name="connsiteX5" fmla="*/ 1259699 w 1326539"/>
                <a:gd name="connsiteY5" fmla="*/ 401046 h 696092"/>
                <a:gd name="connsiteX6" fmla="*/ 1326539 w 1326539"/>
                <a:gd name="connsiteY6" fmla="*/ 401046 h 696092"/>
                <a:gd name="connsiteX7" fmla="*/ 1211024 w 1326539"/>
                <a:gd name="connsiteY7" fmla="*/ 534727 h 696092"/>
                <a:gd name="connsiteX0" fmla="*/ 638932 w 1326539"/>
                <a:gd name="connsiteY0" fmla="*/ 3664 h 696092"/>
                <a:gd name="connsiteX1" fmla="*/ 133681 w 1326539"/>
                <a:gd name="connsiteY1" fmla="*/ 687127 h 696092"/>
                <a:gd name="connsiteX2" fmla="*/ 0 w 1326539"/>
                <a:gd name="connsiteY2" fmla="*/ 687127 h 696092"/>
                <a:gd name="connsiteX3" fmla="*/ 208176 w 1326539"/>
                <a:gd name="connsiteY3" fmla="*/ 122136 h 696092"/>
                <a:gd name="connsiteX4" fmla="*/ 638933 w 1326539"/>
                <a:gd name="connsiteY4" fmla="*/ 3664 h 696092"/>
                <a:gd name="connsiteX5" fmla="*/ 638932 w 1326539"/>
                <a:gd name="connsiteY5" fmla="*/ 3664 h 696092"/>
                <a:gd name="connsiteX0" fmla="*/ 638932 w 1326539"/>
                <a:gd name="connsiteY0" fmla="*/ 3664 h 696092"/>
                <a:gd name="connsiteX1" fmla="*/ 133682 w 1326539"/>
                <a:gd name="connsiteY1" fmla="*/ 687127 h 696092"/>
                <a:gd name="connsiteX2" fmla="*/ 0 w 1326539"/>
                <a:gd name="connsiteY2" fmla="*/ 696092 h 696092"/>
                <a:gd name="connsiteX3" fmla="*/ 572092 w 1326539"/>
                <a:gd name="connsiteY3" fmla="*/ 2 h 696092"/>
                <a:gd name="connsiteX4" fmla="*/ 705773 w 1326539"/>
                <a:gd name="connsiteY4" fmla="*/ 2 h 696092"/>
                <a:gd name="connsiteX5" fmla="*/ 1259699 w 1326539"/>
                <a:gd name="connsiteY5" fmla="*/ 401046 h 696092"/>
                <a:gd name="connsiteX6" fmla="*/ 1326539 w 1326539"/>
                <a:gd name="connsiteY6" fmla="*/ 401046 h 696092"/>
                <a:gd name="connsiteX7" fmla="*/ 1211024 w 1326539"/>
                <a:gd name="connsiteY7" fmla="*/ 534727 h 696092"/>
                <a:gd name="connsiteX8" fmla="*/ 1059176 w 1326539"/>
                <a:gd name="connsiteY8" fmla="*/ 401046 h 696092"/>
                <a:gd name="connsiteX9" fmla="*/ 1126017 w 1326539"/>
                <a:gd name="connsiteY9" fmla="*/ 401046 h 696092"/>
                <a:gd name="connsiteX10" fmla="*/ 572091 w 1326539"/>
                <a:gd name="connsiteY10" fmla="*/ 2 h 696092"/>
                <a:gd name="connsiteX0" fmla="*/ 1211024 w 1326539"/>
                <a:gd name="connsiteY0" fmla="*/ 534725 h 696090"/>
                <a:gd name="connsiteX1" fmla="*/ 1059176 w 1326539"/>
                <a:gd name="connsiteY1" fmla="*/ 401044 h 696090"/>
                <a:gd name="connsiteX2" fmla="*/ 1126017 w 1326539"/>
                <a:gd name="connsiteY2" fmla="*/ 401044 h 696090"/>
                <a:gd name="connsiteX3" fmla="*/ 572091 w 1326539"/>
                <a:gd name="connsiteY3" fmla="*/ 0 h 696090"/>
                <a:gd name="connsiteX4" fmla="*/ 705773 w 1326539"/>
                <a:gd name="connsiteY4" fmla="*/ 0 h 696090"/>
                <a:gd name="connsiteX5" fmla="*/ 1259699 w 1326539"/>
                <a:gd name="connsiteY5" fmla="*/ 401044 h 696090"/>
                <a:gd name="connsiteX6" fmla="*/ 1326539 w 1326539"/>
                <a:gd name="connsiteY6" fmla="*/ 401044 h 696090"/>
                <a:gd name="connsiteX7" fmla="*/ 1211024 w 1326539"/>
                <a:gd name="connsiteY7" fmla="*/ 534725 h 696090"/>
                <a:gd name="connsiteX0" fmla="*/ 638932 w 1326539"/>
                <a:gd name="connsiteY0" fmla="*/ 3662 h 696090"/>
                <a:gd name="connsiteX1" fmla="*/ 133681 w 1326539"/>
                <a:gd name="connsiteY1" fmla="*/ 687125 h 696090"/>
                <a:gd name="connsiteX2" fmla="*/ 0 w 1326539"/>
                <a:gd name="connsiteY2" fmla="*/ 687125 h 696090"/>
                <a:gd name="connsiteX3" fmla="*/ 252999 w 1326539"/>
                <a:gd name="connsiteY3" fmla="*/ 140064 h 696090"/>
                <a:gd name="connsiteX4" fmla="*/ 638933 w 1326539"/>
                <a:gd name="connsiteY4" fmla="*/ 3662 h 696090"/>
                <a:gd name="connsiteX5" fmla="*/ 638932 w 1326539"/>
                <a:gd name="connsiteY5" fmla="*/ 3662 h 696090"/>
                <a:gd name="connsiteX0" fmla="*/ 638932 w 1326539"/>
                <a:gd name="connsiteY0" fmla="*/ 3662 h 696090"/>
                <a:gd name="connsiteX1" fmla="*/ 133682 w 1326539"/>
                <a:gd name="connsiteY1" fmla="*/ 687125 h 696090"/>
                <a:gd name="connsiteX2" fmla="*/ 0 w 1326539"/>
                <a:gd name="connsiteY2" fmla="*/ 696090 h 696090"/>
                <a:gd name="connsiteX3" fmla="*/ 572092 w 1326539"/>
                <a:gd name="connsiteY3" fmla="*/ 0 h 696090"/>
                <a:gd name="connsiteX4" fmla="*/ 705773 w 1326539"/>
                <a:gd name="connsiteY4" fmla="*/ 0 h 696090"/>
                <a:gd name="connsiteX5" fmla="*/ 1259699 w 1326539"/>
                <a:gd name="connsiteY5" fmla="*/ 401044 h 696090"/>
                <a:gd name="connsiteX6" fmla="*/ 1326539 w 1326539"/>
                <a:gd name="connsiteY6" fmla="*/ 401044 h 696090"/>
                <a:gd name="connsiteX7" fmla="*/ 1211024 w 1326539"/>
                <a:gd name="connsiteY7" fmla="*/ 534725 h 696090"/>
                <a:gd name="connsiteX8" fmla="*/ 1059176 w 1326539"/>
                <a:gd name="connsiteY8" fmla="*/ 401044 h 696090"/>
                <a:gd name="connsiteX9" fmla="*/ 1126017 w 1326539"/>
                <a:gd name="connsiteY9" fmla="*/ 401044 h 696090"/>
                <a:gd name="connsiteX10" fmla="*/ 572091 w 1326539"/>
                <a:gd name="connsiteY10" fmla="*/ 0 h 69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6539" h="696090" stroke="0" extrusionOk="0">
                  <a:moveTo>
                    <a:pt x="1211024" y="534725"/>
                  </a:moveTo>
                  <a:lnTo>
                    <a:pt x="1059176" y="401044"/>
                  </a:lnTo>
                  <a:lnTo>
                    <a:pt x="1126017" y="401044"/>
                  </a:lnTo>
                  <a:cubicBezTo>
                    <a:pt x="1060799" y="164953"/>
                    <a:pt x="832964" y="0"/>
                    <a:pt x="572091" y="0"/>
                  </a:cubicBezTo>
                  <a:lnTo>
                    <a:pt x="705773" y="0"/>
                  </a:lnTo>
                  <a:cubicBezTo>
                    <a:pt x="966646" y="0"/>
                    <a:pt x="1194480" y="164953"/>
                    <a:pt x="1259699" y="401044"/>
                  </a:cubicBezTo>
                  <a:lnTo>
                    <a:pt x="1326539" y="401044"/>
                  </a:lnTo>
                  <a:lnTo>
                    <a:pt x="1211024" y="534725"/>
                  </a:lnTo>
                  <a:close/>
                </a:path>
                <a:path w="1326539" h="696090" fill="darkenLess" stroke="0" extrusionOk="0">
                  <a:moveTo>
                    <a:pt x="638932" y="3662"/>
                  </a:moveTo>
                  <a:cubicBezTo>
                    <a:pt x="350818" y="35342"/>
                    <a:pt x="133681" y="415972"/>
                    <a:pt x="133681" y="687125"/>
                  </a:cubicBezTo>
                  <a:lnTo>
                    <a:pt x="0" y="687125"/>
                  </a:lnTo>
                  <a:cubicBezTo>
                    <a:pt x="0" y="527440"/>
                    <a:pt x="121177" y="241642"/>
                    <a:pt x="252999" y="140064"/>
                  </a:cubicBezTo>
                  <a:cubicBezTo>
                    <a:pt x="373311" y="47355"/>
                    <a:pt x="484074" y="-13366"/>
                    <a:pt x="638933" y="3662"/>
                  </a:cubicBezTo>
                  <a:lnTo>
                    <a:pt x="638932" y="3662"/>
                  </a:lnTo>
                  <a:close/>
                </a:path>
                <a:path w="1326539" h="696090" fill="none" extrusionOk="0">
                  <a:moveTo>
                    <a:pt x="638932" y="3662"/>
                  </a:moveTo>
                  <a:cubicBezTo>
                    <a:pt x="350818" y="35342"/>
                    <a:pt x="133682" y="415972"/>
                    <a:pt x="133682" y="687125"/>
                  </a:cubicBezTo>
                  <a:cubicBezTo>
                    <a:pt x="89122" y="687125"/>
                    <a:pt x="44560" y="696090"/>
                    <a:pt x="0" y="696090"/>
                  </a:cubicBezTo>
                  <a:cubicBezTo>
                    <a:pt x="0" y="400770"/>
                    <a:pt x="256134" y="0"/>
                    <a:pt x="572092" y="0"/>
                  </a:cubicBezTo>
                  <a:lnTo>
                    <a:pt x="705773" y="0"/>
                  </a:lnTo>
                  <a:cubicBezTo>
                    <a:pt x="966646" y="0"/>
                    <a:pt x="1194480" y="164953"/>
                    <a:pt x="1259699" y="401044"/>
                  </a:cubicBezTo>
                  <a:lnTo>
                    <a:pt x="1326539" y="401044"/>
                  </a:lnTo>
                  <a:lnTo>
                    <a:pt x="1211024" y="534725"/>
                  </a:lnTo>
                  <a:lnTo>
                    <a:pt x="1059176" y="401044"/>
                  </a:lnTo>
                  <a:lnTo>
                    <a:pt x="1126017" y="401044"/>
                  </a:lnTo>
                  <a:cubicBezTo>
                    <a:pt x="1060799" y="164953"/>
                    <a:pt x="832964" y="0"/>
                    <a:pt x="572091" y="0"/>
                  </a:cubicBez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Curved Down Arrow 1">
              <a:extLst>
                <a:ext uri="{FF2B5EF4-FFF2-40B4-BE49-F238E27FC236}">
                  <a16:creationId xmlns:a16="http://schemas.microsoft.com/office/drawing/2014/main" id="{FE9D6BFF-33C8-4F2D-8CD7-778C0EC2630C}"/>
                </a:ext>
              </a:extLst>
            </p:cNvPr>
            <p:cNvSpPr/>
            <p:nvPr/>
          </p:nvSpPr>
          <p:spPr>
            <a:xfrm>
              <a:off x="3527938" y="1611175"/>
              <a:ext cx="1317406" cy="578129"/>
            </a:xfrm>
            <a:custGeom>
              <a:avLst/>
              <a:gdLst>
                <a:gd name="connsiteX0" fmla="*/ 2190419 w 2339788"/>
                <a:gd name="connsiteY0" fmla="*/ 597478 h 597478"/>
                <a:gd name="connsiteX1" fmla="*/ 2007457 w 2339788"/>
                <a:gd name="connsiteY1" fmla="*/ 448109 h 597478"/>
                <a:gd name="connsiteX2" fmla="*/ 2082142 w 2339788"/>
                <a:gd name="connsiteY2" fmla="*/ 448109 h 597478"/>
                <a:gd name="connsiteX3" fmla="*/ 1057867 w 2339788"/>
                <a:gd name="connsiteY3" fmla="*/ 1 h 597478"/>
                <a:gd name="connsiteX4" fmla="*/ 1207236 w 2339788"/>
                <a:gd name="connsiteY4" fmla="*/ 0 h 597478"/>
                <a:gd name="connsiteX5" fmla="*/ 2231511 w 2339788"/>
                <a:gd name="connsiteY5" fmla="*/ 448108 h 597478"/>
                <a:gd name="connsiteX6" fmla="*/ 2306196 w 2339788"/>
                <a:gd name="connsiteY6" fmla="*/ 448109 h 597478"/>
                <a:gd name="connsiteX7" fmla="*/ 2190419 w 2339788"/>
                <a:gd name="connsiteY7" fmla="*/ 597478 h 597478"/>
                <a:gd name="connsiteX0" fmla="*/ 1132552 w 2339788"/>
                <a:gd name="connsiteY0" fmla="*/ 1491 h 597478"/>
                <a:gd name="connsiteX1" fmla="*/ 149370 w 2339788"/>
                <a:gd name="connsiteY1" fmla="*/ 597478 h 597478"/>
                <a:gd name="connsiteX2" fmla="*/ 0 w 2339788"/>
                <a:gd name="connsiteY2" fmla="*/ 597478 h 597478"/>
                <a:gd name="connsiteX3" fmla="*/ 585959 w 2339788"/>
                <a:gd name="connsiteY3" fmla="*/ 62743 h 597478"/>
                <a:gd name="connsiteX4" fmla="*/ 1132552 w 2339788"/>
                <a:gd name="connsiteY4" fmla="*/ 1490 h 597478"/>
                <a:gd name="connsiteX5" fmla="*/ 1132552 w 2339788"/>
                <a:gd name="connsiteY5" fmla="*/ 1491 h 597478"/>
                <a:gd name="connsiteX0" fmla="*/ 1132552 w 2339788"/>
                <a:gd name="connsiteY0" fmla="*/ 1491 h 597478"/>
                <a:gd name="connsiteX1" fmla="*/ 149370 w 2339788"/>
                <a:gd name="connsiteY1" fmla="*/ 597478 h 597478"/>
                <a:gd name="connsiteX2" fmla="*/ 0 w 2339788"/>
                <a:gd name="connsiteY2" fmla="*/ 597478 h 597478"/>
                <a:gd name="connsiteX3" fmla="*/ 1057867 w 2339788"/>
                <a:gd name="connsiteY3" fmla="*/ 0 h 597478"/>
                <a:gd name="connsiteX4" fmla="*/ 1207236 w 2339788"/>
                <a:gd name="connsiteY4" fmla="*/ 0 h 597478"/>
                <a:gd name="connsiteX5" fmla="*/ 2231511 w 2339788"/>
                <a:gd name="connsiteY5" fmla="*/ 448108 h 597478"/>
                <a:gd name="connsiteX6" fmla="*/ 2306196 w 2339788"/>
                <a:gd name="connsiteY6" fmla="*/ 448109 h 597478"/>
                <a:gd name="connsiteX7" fmla="*/ 2190419 w 2339788"/>
                <a:gd name="connsiteY7" fmla="*/ 597478 h 597478"/>
                <a:gd name="connsiteX8" fmla="*/ 2007457 w 2339788"/>
                <a:gd name="connsiteY8" fmla="*/ 448109 h 597478"/>
                <a:gd name="connsiteX9" fmla="*/ 2082142 w 2339788"/>
                <a:gd name="connsiteY9" fmla="*/ 448109 h 597478"/>
                <a:gd name="connsiteX10" fmla="*/ 1057867 w 2339788"/>
                <a:gd name="connsiteY10" fmla="*/ 1 h 597478"/>
                <a:gd name="connsiteX0" fmla="*/ 2226277 w 2342054"/>
                <a:gd name="connsiteY0" fmla="*/ 597478 h 1009854"/>
                <a:gd name="connsiteX1" fmla="*/ 2043315 w 2342054"/>
                <a:gd name="connsiteY1" fmla="*/ 448109 h 1009854"/>
                <a:gd name="connsiteX2" fmla="*/ 2118000 w 2342054"/>
                <a:gd name="connsiteY2" fmla="*/ 448109 h 1009854"/>
                <a:gd name="connsiteX3" fmla="*/ 1093725 w 2342054"/>
                <a:gd name="connsiteY3" fmla="*/ 1 h 1009854"/>
                <a:gd name="connsiteX4" fmla="*/ 1243094 w 2342054"/>
                <a:gd name="connsiteY4" fmla="*/ 0 h 1009854"/>
                <a:gd name="connsiteX5" fmla="*/ 2267369 w 2342054"/>
                <a:gd name="connsiteY5" fmla="*/ 448108 h 1009854"/>
                <a:gd name="connsiteX6" fmla="*/ 2342054 w 2342054"/>
                <a:gd name="connsiteY6" fmla="*/ 448109 h 1009854"/>
                <a:gd name="connsiteX7" fmla="*/ 2226277 w 2342054"/>
                <a:gd name="connsiteY7" fmla="*/ 597478 h 1009854"/>
                <a:gd name="connsiteX0" fmla="*/ 1168410 w 2342054"/>
                <a:gd name="connsiteY0" fmla="*/ 1491 h 1009854"/>
                <a:gd name="connsiteX1" fmla="*/ 185228 w 2342054"/>
                <a:gd name="connsiteY1" fmla="*/ 597478 h 1009854"/>
                <a:gd name="connsiteX2" fmla="*/ 35858 w 2342054"/>
                <a:gd name="connsiteY2" fmla="*/ 597478 h 1009854"/>
                <a:gd name="connsiteX3" fmla="*/ 621817 w 2342054"/>
                <a:gd name="connsiteY3" fmla="*/ 62743 h 1009854"/>
                <a:gd name="connsiteX4" fmla="*/ 1168410 w 2342054"/>
                <a:gd name="connsiteY4" fmla="*/ 1490 h 1009854"/>
                <a:gd name="connsiteX5" fmla="*/ 1168410 w 2342054"/>
                <a:gd name="connsiteY5" fmla="*/ 1491 h 1009854"/>
                <a:gd name="connsiteX0" fmla="*/ 1168410 w 2342054"/>
                <a:gd name="connsiteY0" fmla="*/ 1491 h 1009854"/>
                <a:gd name="connsiteX1" fmla="*/ 185228 w 2342054"/>
                <a:gd name="connsiteY1" fmla="*/ 597478 h 1009854"/>
                <a:gd name="connsiteX2" fmla="*/ 0 w 2342054"/>
                <a:gd name="connsiteY2" fmla="*/ 1009854 h 1009854"/>
                <a:gd name="connsiteX3" fmla="*/ 1093725 w 2342054"/>
                <a:gd name="connsiteY3" fmla="*/ 0 h 1009854"/>
                <a:gd name="connsiteX4" fmla="*/ 1243094 w 2342054"/>
                <a:gd name="connsiteY4" fmla="*/ 0 h 1009854"/>
                <a:gd name="connsiteX5" fmla="*/ 2267369 w 2342054"/>
                <a:gd name="connsiteY5" fmla="*/ 448108 h 1009854"/>
                <a:gd name="connsiteX6" fmla="*/ 2342054 w 2342054"/>
                <a:gd name="connsiteY6" fmla="*/ 448109 h 1009854"/>
                <a:gd name="connsiteX7" fmla="*/ 2226277 w 2342054"/>
                <a:gd name="connsiteY7" fmla="*/ 597478 h 1009854"/>
                <a:gd name="connsiteX8" fmla="*/ 2043315 w 2342054"/>
                <a:gd name="connsiteY8" fmla="*/ 448109 h 1009854"/>
                <a:gd name="connsiteX9" fmla="*/ 2118000 w 2342054"/>
                <a:gd name="connsiteY9" fmla="*/ 448109 h 1009854"/>
                <a:gd name="connsiteX10" fmla="*/ 1093725 w 2342054"/>
                <a:gd name="connsiteY10" fmla="*/ 1 h 1009854"/>
                <a:gd name="connsiteX0" fmla="*/ 2226277 w 2342054"/>
                <a:gd name="connsiteY0" fmla="*/ 597478 h 1009854"/>
                <a:gd name="connsiteX1" fmla="*/ 2043315 w 2342054"/>
                <a:gd name="connsiteY1" fmla="*/ 448109 h 1009854"/>
                <a:gd name="connsiteX2" fmla="*/ 2118000 w 2342054"/>
                <a:gd name="connsiteY2" fmla="*/ 448109 h 1009854"/>
                <a:gd name="connsiteX3" fmla="*/ 1093725 w 2342054"/>
                <a:gd name="connsiteY3" fmla="*/ 1 h 1009854"/>
                <a:gd name="connsiteX4" fmla="*/ 1243094 w 2342054"/>
                <a:gd name="connsiteY4" fmla="*/ 0 h 1009854"/>
                <a:gd name="connsiteX5" fmla="*/ 2267369 w 2342054"/>
                <a:gd name="connsiteY5" fmla="*/ 448108 h 1009854"/>
                <a:gd name="connsiteX6" fmla="*/ 2342054 w 2342054"/>
                <a:gd name="connsiteY6" fmla="*/ 448109 h 1009854"/>
                <a:gd name="connsiteX7" fmla="*/ 2226277 w 2342054"/>
                <a:gd name="connsiteY7" fmla="*/ 597478 h 1009854"/>
                <a:gd name="connsiteX0" fmla="*/ 1168410 w 2342054"/>
                <a:gd name="connsiteY0" fmla="*/ 1491 h 1009854"/>
                <a:gd name="connsiteX1" fmla="*/ 185228 w 2342054"/>
                <a:gd name="connsiteY1" fmla="*/ 597478 h 1009854"/>
                <a:gd name="connsiteX2" fmla="*/ 35858 w 2342054"/>
                <a:gd name="connsiteY2" fmla="*/ 597478 h 1009854"/>
                <a:gd name="connsiteX3" fmla="*/ 621817 w 2342054"/>
                <a:gd name="connsiteY3" fmla="*/ 62743 h 1009854"/>
                <a:gd name="connsiteX4" fmla="*/ 1168410 w 2342054"/>
                <a:gd name="connsiteY4" fmla="*/ 1490 h 1009854"/>
                <a:gd name="connsiteX5" fmla="*/ 1168410 w 2342054"/>
                <a:gd name="connsiteY5" fmla="*/ 1491 h 1009854"/>
                <a:gd name="connsiteX0" fmla="*/ 1168410 w 2342054"/>
                <a:gd name="connsiteY0" fmla="*/ 1491 h 1009854"/>
                <a:gd name="connsiteX1" fmla="*/ 149369 w 2342054"/>
                <a:gd name="connsiteY1" fmla="*/ 1009854 h 1009854"/>
                <a:gd name="connsiteX2" fmla="*/ 0 w 2342054"/>
                <a:gd name="connsiteY2" fmla="*/ 1009854 h 1009854"/>
                <a:gd name="connsiteX3" fmla="*/ 1093725 w 2342054"/>
                <a:gd name="connsiteY3" fmla="*/ 0 h 1009854"/>
                <a:gd name="connsiteX4" fmla="*/ 1243094 w 2342054"/>
                <a:gd name="connsiteY4" fmla="*/ 0 h 1009854"/>
                <a:gd name="connsiteX5" fmla="*/ 2267369 w 2342054"/>
                <a:gd name="connsiteY5" fmla="*/ 448108 h 1009854"/>
                <a:gd name="connsiteX6" fmla="*/ 2342054 w 2342054"/>
                <a:gd name="connsiteY6" fmla="*/ 448109 h 1009854"/>
                <a:gd name="connsiteX7" fmla="*/ 2226277 w 2342054"/>
                <a:gd name="connsiteY7" fmla="*/ 597478 h 1009854"/>
                <a:gd name="connsiteX8" fmla="*/ 2043315 w 2342054"/>
                <a:gd name="connsiteY8" fmla="*/ 448109 h 1009854"/>
                <a:gd name="connsiteX9" fmla="*/ 2118000 w 2342054"/>
                <a:gd name="connsiteY9" fmla="*/ 448109 h 1009854"/>
                <a:gd name="connsiteX10" fmla="*/ 1093725 w 2342054"/>
                <a:gd name="connsiteY10" fmla="*/ 1 h 1009854"/>
                <a:gd name="connsiteX0" fmla="*/ 2226278 w 2342055"/>
                <a:gd name="connsiteY0" fmla="*/ 597478 h 1027784"/>
                <a:gd name="connsiteX1" fmla="*/ 2043316 w 2342055"/>
                <a:gd name="connsiteY1" fmla="*/ 448109 h 1027784"/>
                <a:gd name="connsiteX2" fmla="*/ 2118001 w 2342055"/>
                <a:gd name="connsiteY2" fmla="*/ 448109 h 1027784"/>
                <a:gd name="connsiteX3" fmla="*/ 1093726 w 2342055"/>
                <a:gd name="connsiteY3" fmla="*/ 1 h 1027784"/>
                <a:gd name="connsiteX4" fmla="*/ 1243095 w 2342055"/>
                <a:gd name="connsiteY4" fmla="*/ 0 h 1027784"/>
                <a:gd name="connsiteX5" fmla="*/ 2267370 w 2342055"/>
                <a:gd name="connsiteY5" fmla="*/ 448108 h 1027784"/>
                <a:gd name="connsiteX6" fmla="*/ 2342055 w 2342055"/>
                <a:gd name="connsiteY6" fmla="*/ 448109 h 1027784"/>
                <a:gd name="connsiteX7" fmla="*/ 2226278 w 2342055"/>
                <a:gd name="connsiteY7" fmla="*/ 597478 h 1027784"/>
                <a:gd name="connsiteX0" fmla="*/ 1168411 w 2342055"/>
                <a:gd name="connsiteY0" fmla="*/ 1491 h 1027784"/>
                <a:gd name="connsiteX1" fmla="*/ 185229 w 2342055"/>
                <a:gd name="connsiteY1" fmla="*/ 597478 h 1027784"/>
                <a:gd name="connsiteX2" fmla="*/ 0 w 2342055"/>
                <a:gd name="connsiteY2" fmla="*/ 1027784 h 1027784"/>
                <a:gd name="connsiteX3" fmla="*/ 621818 w 2342055"/>
                <a:gd name="connsiteY3" fmla="*/ 62743 h 1027784"/>
                <a:gd name="connsiteX4" fmla="*/ 1168411 w 2342055"/>
                <a:gd name="connsiteY4" fmla="*/ 1490 h 1027784"/>
                <a:gd name="connsiteX5" fmla="*/ 1168411 w 2342055"/>
                <a:gd name="connsiteY5" fmla="*/ 1491 h 1027784"/>
                <a:gd name="connsiteX0" fmla="*/ 1168411 w 2342055"/>
                <a:gd name="connsiteY0" fmla="*/ 1491 h 1027784"/>
                <a:gd name="connsiteX1" fmla="*/ 149370 w 2342055"/>
                <a:gd name="connsiteY1" fmla="*/ 1009854 h 1027784"/>
                <a:gd name="connsiteX2" fmla="*/ 1 w 2342055"/>
                <a:gd name="connsiteY2" fmla="*/ 1009854 h 1027784"/>
                <a:gd name="connsiteX3" fmla="*/ 1093726 w 2342055"/>
                <a:gd name="connsiteY3" fmla="*/ 0 h 1027784"/>
                <a:gd name="connsiteX4" fmla="*/ 1243095 w 2342055"/>
                <a:gd name="connsiteY4" fmla="*/ 0 h 1027784"/>
                <a:gd name="connsiteX5" fmla="*/ 2267370 w 2342055"/>
                <a:gd name="connsiteY5" fmla="*/ 448108 h 1027784"/>
                <a:gd name="connsiteX6" fmla="*/ 2342055 w 2342055"/>
                <a:gd name="connsiteY6" fmla="*/ 448109 h 1027784"/>
                <a:gd name="connsiteX7" fmla="*/ 2226278 w 2342055"/>
                <a:gd name="connsiteY7" fmla="*/ 597478 h 1027784"/>
                <a:gd name="connsiteX8" fmla="*/ 2043316 w 2342055"/>
                <a:gd name="connsiteY8" fmla="*/ 448109 h 1027784"/>
                <a:gd name="connsiteX9" fmla="*/ 2118001 w 2342055"/>
                <a:gd name="connsiteY9" fmla="*/ 448109 h 1027784"/>
                <a:gd name="connsiteX10" fmla="*/ 1093726 w 2342055"/>
                <a:gd name="connsiteY10" fmla="*/ 1 h 1027784"/>
                <a:gd name="connsiteX0" fmla="*/ 2226278 w 2342055"/>
                <a:gd name="connsiteY0" fmla="*/ 597478 h 1027784"/>
                <a:gd name="connsiteX1" fmla="*/ 2043316 w 2342055"/>
                <a:gd name="connsiteY1" fmla="*/ 448109 h 1027784"/>
                <a:gd name="connsiteX2" fmla="*/ 2118001 w 2342055"/>
                <a:gd name="connsiteY2" fmla="*/ 448109 h 1027784"/>
                <a:gd name="connsiteX3" fmla="*/ 1093726 w 2342055"/>
                <a:gd name="connsiteY3" fmla="*/ 1 h 1027784"/>
                <a:gd name="connsiteX4" fmla="*/ 1243095 w 2342055"/>
                <a:gd name="connsiteY4" fmla="*/ 0 h 1027784"/>
                <a:gd name="connsiteX5" fmla="*/ 2267370 w 2342055"/>
                <a:gd name="connsiteY5" fmla="*/ 448108 h 1027784"/>
                <a:gd name="connsiteX6" fmla="*/ 2342055 w 2342055"/>
                <a:gd name="connsiteY6" fmla="*/ 448109 h 1027784"/>
                <a:gd name="connsiteX7" fmla="*/ 2226278 w 2342055"/>
                <a:gd name="connsiteY7" fmla="*/ 597478 h 1027784"/>
                <a:gd name="connsiteX0" fmla="*/ 1168411 w 2342055"/>
                <a:gd name="connsiteY0" fmla="*/ 1491 h 1027784"/>
                <a:gd name="connsiteX1" fmla="*/ 158335 w 2342055"/>
                <a:gd name="connsiteY1" fmla="*/ 1009855 h 1027784"/>
                <a:gd name="connsiteX2" fmla="*/ 0 w 2342055"/>
                <a:gd name="connsiteY2" fmla="*/ 1027784 h 1027784"/>
                <a:gd name="connsiteX3" fmla="*/ 621818 w 2342055"/>
                <a:gd name="connsiteY3" fmla="*/ 62743 h 1027784"/>
                <a:gd name="connsiteX4" fmla="*/ 1168411 w 2342055"/>
                <a:gd name="connsiteY4" fmla="*/ 1490 h 1027784"/>
                <a:gd name="connsiteX5" fmla="*/ 1168411 w 2342055"/>
                <a:gd name="connsiteY5" fmla="*/ 1491 h 1027784"/>
                <a:gd name="connsiteX0" fmla="*/ 1168411 w 2342055"/>
                <a:gd name="connsiteY0" fmla="*/ 1491 h 1027784"/>
                <a:gd name="connsiteX1" fmla="*/ 149370 w 2342055"/>
                <a:gd name="connsiteY1" fmla="*/ 1009854 h 1027784"/>
                <a:gd name="connsiteX2" fmla="*/ 1 w 2342055"/>
                <a:gd name="connsiteY2" fmla="*/ 1009854 h 1027784"/>
                <a:gd name="connsiteX3" fmla="*/ 1093726 w 2342055"/>
                <a:gd name="connsiteY3" fmla="*/ 0 h 1027784"/>
                <a:gd name="connsiteX4" fmla="*/ 1243095 w 2342055"/>
                <a:gd name="connsiteY4" fmla="*/ 0 h 1027784"/>
                <a:gd name="connsiteX5" fmla="*/ 2267370 w 2342055"/>
                <a:gd name="connsiteY5" fmla="*/ 448108 h 1027784"/>
                <a:gd name="connsiteX6" fmla="*/ 2342055 w 2342055"/>
                <a:gd name="connsiteY6" fmla="*/ 448109 h 1027784"/>
                <a:gd name="connsiteX7" fmla="*/ 2226278 w 2342055"/>
                <a:gd name="connsiteY7" fmla="*/ 597478 h 1027784"/>
                <a:gd name="connsiteX8" fmla="*/ 2043316 w 2342055"/>
                <a:gd name="connsiteY8" fmla="*/ 448109 h 1027784"/>
                <a:gd name="connsiteX9" fmla="*/ 2118001 w 2342055"/>
                <a:gd name="connsiteY9" fmla="*/ 448109 h 1027784"/>
                <a:gd name="connsiteX10" fmla="*/ 1093726 w 2342055"/>
                <a:gd name="connsiteY10" fmla="*/ 1 h 1027784"/>
                <a:gd name="connsiteX0" fmla="*/ 2226278 w 2342055"/>
                <a:gd name="connsiteY0" fmla="*/ 597478 h 1027784"/>
                <a:gd name="connsiteX1" fmla="*/ 2043316 w 2342055"/>
                <a:gd name="connsiteY1" fmla="*/ 448109 h 1027784"/>
                <a:gd name="connsiteX2" fmla="*/ 2118001 w 2342055"/>
                <a:gd name="connsiteY2" fmla="*/ 448109 h 1027784"/>
                <a:gd name="connsiteX3" fmla="*/ 1093726 w 2342055"/>
                <a:gd name="connsiteY3" fmla="*/ 1 h 1027784"/>
                <a:gd name="connsiteX4" fmla="*/ 1243095 w 2342055"/>
                <a:gd name="connsiteY4" fmla="*/ 0 h 1027784"/>
                <a:gd name="connsiteX5" fmla="*/ 2267370 w 2342055"/>
                <a:gd name="connsiteY5" fmla="*/ 448108 h 1027784"/>
                <a:gd name="connsiteX6" fmla="*/ 2342055 w 2342055"/>
                <a:gd name="connsiteY6" fmla="*/ 448109 h 1027784"/>
                <a:gd name="connsiteX7" fmla="*/ 2226278 w 2342055"/>
                <a:gd name="connsiteY7" fmla="*/ 597478 h 1027784"/>
                <a:gd name="connsiteX0" fmla="*/ 1168411 w 2342055"/>
                <a:gd name="connsiteY0" fmla="*/ 1491 h 1027784"/>
                <a:gd name="connsiteX1" fmla="*/ 158335 w 2342055"/>
                <a:gd name="connsiteY1" fmla="*/ 1009855 h 1027784"/>
                <a:gd name="connsiteX2" fmla="*/ 0 w 2342055"/>
                <a:gd name="connsiteY2" fmla="*/ 1027784 h 1027784"/>
                <a:gd name="connsiteX3" fmla="*/ 702500 w 2342055"/>
                <a:gd name="connsiteY3" fmla="*/ 125496 h 1027784"/>
                <a:gd name="connsiteX4" fmla="*/ 1168411 w 2342055"/>
                <a:gd name="connsiteY4" fmla="*/ 1490 h 1027784"/>
                <a:gd name="connsiteX5" fmla="*/ 1168411 w 2342055"/>
                <a:gd name="connsiteY5" fmla="*/ 1491 h 1027784"/>
                <a:gd name="connsiteX0" fmla="*/ 1168411 w 2342055"/>
                <a:gd name="connsiteY0" fmla="*/ 1491 h 1027784"/>
                <a:gd name="connsiteX1" fmla="*/ 149370 w 2342055"/>
                <a:gd name="connsiteY1" fmla="*/ 1009854 h 1027784"/>
                <a:gd name="connsiteX2" fmla="*/ 1 w 2342055"/>
                <a:gd name="connsiteY2" fmla="*/ 1009854 h 1027784"/>
                <a:gd name="connsiteX3" fmla="*/ 1093726 w 2342055"/>
                <a:gd name="connsiteY3" fmla="*/ 0 h 1027784"/>
                <a:gd name="connsiteX4" fmla="*/ 1243095 w 2342055"/>
                <a:gd name="connsiteY4" fmla="*/ 0 h 1027784"/>
                <a:gd name="connsiteX5" fmla="*/ 2267370 w 2342055"/>
                <a:gd name="connsiteY5" fmla="*/ 448108 h 1027784"/>
                <a:gd name="connsiteX6" fmla="*/ 2342055 w 2342055"/>
                <a:gd name="connsiteY6" fmla="*/ 448109 h 1027784"/>
                <a:gd name="connsiteX7" fmla="*/ 2226278 w 2342055"/>
                <a:gd name="connsiteY7" fmla="*/ 597478 h 1027784"/>
                <a:gd name="connsiteX8" fmla="*/ 2043316 w 2342055"/>
                <a:gd name="connsiteY8" fmla="*/ 448109 h 1027784"/>
                <a:gd name="connsiteX9" fmla="*/ 2118001 w 2342055"/>
                <a:gd name="connsiteY9" fmla="*/ 448109 h 1027784"/>
                <a:gd name="connsiteX10" fmla="*/ 1093726 w 2342055"/>
                <a:gd name="connsiteY10" fmla="*/ 1 h 1027784"/>
                <a:gd name="connsiteX0" fmla="*/ 2226278 w 2342055"/>
                <a:gd name="connsiteY0" fmla="*/ 597478 h 1027784"/>
                <a:gd name="connsiteX1" fmla="*/ 2043316 w 2342055"/>
                <a:gd name="connsiteY1" fmla="*/ 448109 h 1027784"/>
                <a:gd name="connsiteX2" fmla="*/ 2118001 w 2342055"/>
                <a:gd name="connsiteY2" fmla="*/ 448109 h 1027784"/>
                <a:gd name="connsiteX3" fmla="*/ 1093726 w 2342055"/>
                <a:gd name="connsiteY3" fmla="*/ 1 h 1027784"/>
                <a:gd name="connsiteX4" fmla="*/ 1243095 w 2342055"/>
                <a:gd name="connsiteY4" fmla="*/ 0 h 1027784"/>
                <a:gd name="connsiteX5" fmla="*/ 2267370 w 2342055"/>
                <a:gd name="connsiteY5" fmla="*/ 448108 h 1027784"/>
                <a:gd name="connsiteX6" fmla="*/ 2342055 w 2342055"/>
                <a:gd name="connsiteY6" fmla="*/ 448109 h 1027784"/>
                <a:gd name="connsiteX7" fmla="*/ 2226278 w 2342055"/>
                <a:gd name="connsiteY7" fmla="*/ 597478 h 1027784"/>
                <a:gd name="connsiteX0" fmla="*/ 1168411 w 2342055"/>
                <a:gd name="connsiteY0" fmla="*/ 1491 h 1027784"/>
                <a:gd name="connsiteX1" fmla="*/ 158335 w 2342055"/>
                <a:gd name="connsiteY1" fmla="*/ 1009855 h 1027784"/>
                <a:gd name="connsiteX2" fmla="*/ 0 w 2342055"/>
                <a:gd name="connsiteY2" fmla="*/ 1027784 h 1027784"/>
                <a:gd name="connsiteX3" fmla="*/ 738359 w 2342055"/>
                <a:gd name="connsiteY3" fmla="*/ 89637 h 1027784"/>
                <a:gd name="connsiteX4" fmla="*/ 1168411 w 2342055"/>
                <a:gd name="connsiteY4" fmla="*/ 1490 h 1027784"/>
                <a:gd name="connsiteX5" fmla="*/ 1168411 w 2342055"/>
                <a:gd name="connsiteY5" fmla="*/ 1491 h 1027784"/>
                <a:gd name="connsiteX0" fmla="*/ 1168411 w 2342055"/>
                <a:gd name="connsiteY0" fmla="*/ 1491 h 1027784"/>
                <a:gd name="connsiteX1" fmla="*/ 149370 w 2342055"/>
                <a:gd name="connsiteY1" fmla="*/ 1009854 h 1027784"/>
                <a:gd name="connsiteX2" fmla="*/ 1 w 2342055"/>
                <a:gd name="connsiteY2" fmla="*/ 1009854 h 1027784"/>
                <a:gd name="connsiteX3" fmla="*/ 1093726 w 2342055"/>
                <a:gd name="connsiteY3" fmla="*/ 0 h 1027784"/>
                <a:gd name="connsiteX4" fmla="*/ 1243095 w 2342055"/>
                <a:gd name="connsiteY4" fmla="*/ 0 h 1027784"/>
                <a:gd name="connsiteX5" fmla="*/ 2267370 w 2342055"/>
                <a:gd name="connsiteY5" fmla="*/ 448108 h 1027784"/>
                <a:gd name="connsiteX6" fmla="*/ 2342055 w 2342055"/>
                <a:gd name="connsiteY6" fmla="*/ 448109 h 1027784"/>
                <a:gd name="connsiteX7" fmla="*/ 2226278 w 2342055"/>
                <a:gd name="connsiteY7" fmla="*/ 597478 h 1027784"/>
                <a:gd name="connsiteX8" fmla="*/ 2043316 w 2342055"/>
                <a:gd name="connsiteY8" fmla="*/ 448109 h 1027784"/>
                <a:gd name="connsiteX9" fmla="*/ 2118001 w 2342055"/>
                <a:gd name="connsiteY9" fmla="*/ 448109 h 1027784"/>
                <a:gd name="connsiteX10" fmla="*/ 1093726 w 2342055"/>
                <a:gd name="connsiteY10" fmla="*/ 1 h 1027784"/>
                <a:gd name="connsiteX0" fmla="*/ 2226278 w 2342055"/>
                <a:gd name="connsiteY0" fmla="*/ 597478 h 1027784"/>
                <a:gd name="connsiteX1" fmla="*/ 2043316 w 2342055"/>
                <a:gd name="connsiteY1" fmla="*/ 448109 h 1027784"/>
                <a:gd name="connsiteX2" fmla="*/ 2118001 w 2342055"/>
                <a:gd name="connsiteY2" fmla="*/ 448109 h 1027784"/>
                <a:gd name="connsiteX3" fmla="*/ 1093726 w 2342055"/>
                <a:gd name="connsiteY3" fmla="*/ 1 h 1027784"/>
                <a:gd name="connsiteX4" fmla="*/ 1243095 w 2342055"/>
                <a:gd name="connsiteY4" fmla="*/ 0 h 1027784"/>
                <a:gd name="connsiteX5" fmla="*/ 2267370 w 2342055"/>
                <a:gd name="connsiteY5" fmla="*/ 448108 h 1027784"/>
                <a:gd name="connsiteX6" fmla="*/ 2342055 w 2342055"/>
                <a:gd name="connsiteY6" fmla="*/ 448109 h 1027784"/>
                <a:gd name="connsiteX7" fmla="*/ 2226278 w 2342055"/>
                <a:gd name="connsiteY7" fmla="*/ 597478 h 1027784"/>
                <a:gd name="connsiteX0" fmla="*/ 1168411 w 2342055"/>
                <a:gd name="connsiteY0" fmla="*/ 1491 h 1027784"/>
                <a:gd name="connsiteX1" fmla="*/ 158335 w 2342055"/>
                <a:gd name="connsiteY1" fmla="*/ 1009855 h 1027784"/>
                <a:gd name="connsiteX2" fmla="*/ 0 w 2342055"/>
                <a:gd name="connsiteY2" fmla="*/ 1027784 h 1027784"/>
                <a:gd name="connsiteX3" fmla="*/ 711465 w 2342055"/>
                <a:gd name="connsiteY3" fmla="*/ 89637 h 1027784"/>
                <a:gd name="connsiteX4" fmla="*/ 1168411 w 2342055"/>
                <a:gd name="connsiteY4" fmla="*/ 1490 h 1027784"/>
                <a:gd name="connsiteX5" fmla="*/ 1168411 w 2342055"/>
                <a:gd name="connsiteY5" fmla="*/ 1491 h 1027784"/>
                <a:gd name="connsiteX0" fmla="*/ 1168411 w 2342055"/>
                <a:gd name="connsiteY0" fmla="*/ 1491 h 1027784"/>
                <a:gd name="connsiteX1" fmla="*/ 149370 w 2342055"/>
                <a:gd name="connsiteY1" fmla="*/ 1009854 h 1027784"/>
                <a:gd name="connsiteX2" fmla="*/ 1 w 2342055"/>
                <a:gd name="connsiteY2" fmla="*/ 1009854 h 1027784"/>
                <a:gd name="connsiteX3" fmla="*/ 1093726 w 2342055"/>
                <a:gd name="connsiteY3" fmla="*/ 0 h 1027784"/>
                <a:gd name="connsiteX4" fmla="*/ 1243095 w 2342055"/>
                <a:gd name="connsiteY4" fmla="*/ 0 h 1027784"/>
                <a:gd name="connsiteX5" fmla="*/ 2267370 w 2342055"/>
                <a:gd name="connsiteY5" fmla="*/ 448108 h 1027784"/>
                <a:gd name="connsiteX6" fmla="*/ 2342055 w 2342055"/>
                <a:gd name="connsiteY6" fmla="*/ 448109 h 1027784"/>
                <a:gd name="connsiteX7" fmla="*/ 2226278 w 2342055"/>
                <a:gd name="connsiteY7" fmla="*/ 597478 h 1027784"/>
                <a:gd name="connsiteX8" fmla="*/ 2043316 w 2342055"/>
                <a:gd name="connsiteY8" fmla="*/ 448109 h 1027784"/>
                <a:gd name="connsiteX9" fmla="*/ 2118001 w 2342055"/>
                <a:gd name="connsiteY9" fmla="*/ 448109 h 1027784"/>
                <a:gd name="connsiteX10" fmla="*/ 1093726 w 2342055"/>
                <a:gd name="connsiteY10" fmla="*/ 1 h 102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055" h="1027784" stroke="0" extrusionOk="0">
                  <a:moveTo>
                    <a:pt x="2226278" y="597478"/>
                  </a:moveTo>
                  <a:lnTo>
                    <a:pt x="2043316" y="448109"/>
                  </a:lnTo>
                  <a:lnTo>
                    <a:pt x="2118001" y="448109"/>
                  </a:lnTo>
                  <a:cubicBezTo>
                    <a:pt x="1997405" y="184312"/>
                    <a:pt x="1576111" y="1"/>
                    <a:pt x="1093726" y="1"/>
                  </a:cubicBezTo>
                  <a:lnTo>
                    <a:pt x="1243095" y="0"/>
                  </a:lnTo>
                  <a:cubicBezTo>
                    <a:pt x="1725480" y="0"/>
                    <a:pt x="2146774" y="184311"/>
                    <a:pt x="2267370" y="448108"/>
                  </a:cubicBezTo>
                  <a:lnTo>
                    <a:pt x="2342055" y="448109"/>
                  </a:lnTo>
                  <a:lnTo>
                    <a:pt x="2226278" y="597478"/>
                  </a:lnTo>
                  <a:close/>
                </a:path>
                <a:path w="2342055" h="1027784" fill="darkenLess" stroke="0" extrusionOk="0">
                  <a:moveTo>
                    <a:pt x="1168411" y="1491"/>
                  </a:moveTo>
                  <a:cubicBezTo>
                    <a:pt x="614534" y="23632"/>
                    <a:pt x="158335" y="696246"/>
                    <a:pt x="158335" y="1009855"/>
                  </a:cubicBezTo>
                  <a:lnTo>
                    <a:pt x="0" y="1027784"/>
                  </a:lnTo>
                  <a:cubicBezTo>
                    <a:pt x="0" y="801207"/>
                    <a:pt x="352426" y="190712"/>
                    <a:pt x="711465" y="89637"/>
                  </a:cubicBezTo>
                  <a:cubicBezTo>
                    <a:pt x="880696" y="41996"/>
                    <a:pt x="979795" y="-6049"/>
                    <a:pt x="1168411" y="1490"/>
                  </a:cubicBezTo>
                  <a:lnTo>
                    <a:pt x="1168411" y="1491"/>
                  </a:lnTo>
                  <a:close/>
                </a:path>
                <a:path w="2342055" h="1027784" fill="none" extrusionOk="0">
                  <a:moveTo>
                    <a:pt x="1168411" y="1491"/>
                  </a:moveTo>
                  <a:cubicBezTo>
                    <a:pt x="614534" y="23632"/>
                    <a:pt x="149370" y="696245"/>
                    <a:pt x="149370" y="1009854"/>
                  </a:cubicBezTo>
                  <a:lnTo>
                    <a:pt x="1" y="1009854"/>
                  </a:lnTo>
                  <a:cubicBezTo>
                    <a:pt x="1" y="679876"/>
                    <a:pt x="509482" y="0"/>
                    <a:pt x="1093726" y="0"/>
                  </a:cubicBezTo>
                  <a:lnTo>
                    <a:pt x="1243095" y="0"/>
                  </a:lnTo>
                  <a:cubicBezTo>
                    <a:pt x="1725480" y="0"/>
                    <a:pt x="2146774" y="184311"/>
                    <a:pt x="2267370" y="448108"/>
                  </a:cubicBezTo>
                  <a:lnTo>
                    <a:pt x="2342055" y="448109"/>
                  </a:lnTo>
                  <a:lnTo>
                    <a:pt x="2226278" y="597478"/>
                  </a:lnTo>
                  <a:lnTo>
                    <a:pt x="2043316" y="448109"/>
                  </a:lnTo>
                  <a:lnTo>
                    <a:pt x="2118001" y="448109"/>
                  </a:lnTo>
                  <a:cubicBezTo>
                    <a:pt x="1997405" y="184312"/>
                    <a:pt x="1576111" y="1"/>
                    <a:pt x="1093726" y="1"/>
                  </a:cubicBezTo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C8ACDEC-AA38-4308-A836-A64AADDD5C68}"/>
                </a:ext>
              </a:extLst>
            </p:cNvPr>
            <p:cNvCxnSpPr>
              <a:cxnSpLocks/>
            </p:cNvCxnSpPr>
            <p:nvPr/>
          </p:nvCxnSpPr>
          <p:spPr>
            <a:xfrm>
              <a:off x="437362" y="3464712"/>
              <a:ext cx="1097280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38CF281-696A-47D5-83BF-30B8C3871FA4}"/>
                </a:ext>
              </a:extLst>
            </p:cNvPr>
            <p:cNvCxnSpPr/>
            <p:nvPr/>
          </p:nvCxnSpPr>
          <p:spPr>
            <a:xfrm>
              <a:off x="1573218" y="3464712"/>
              <a:ext cx="1097280" cy="0"/>
            </a:xfrm>
            <a:prstGeom prst="line">
              <a:avLst/>
            </a:prstGeom>
            <a:ln w="38100">
              <a:solidFill>
                <a:srgbClr val="F8F2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45EE894-A070-4DE1-B4CA-74ABE7054B7A}"/>
                </a:ext>
              </a:extLst>
            </p:cNvPr>
            <p:cNvCxnSpPr/>
            <p:nvPr/>
          </p:nvCxnSpPr>
          <p:spPr>
            <a:xfrm>
              <a:off x="2709074" y="3464712"/>
              <a:ext cx="109728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8AFE5F1-28B0-4955-88B8-92D14B2A77C4}"/>
                </a:ext>
              </a:extLst>
            </p:cNvPr>
            <p:cNvCxnSpPr>
              <a:cxnSpLocks/>
            </p:cNvCxnSpPr>
            <p:nvPr/>
          </p:nvCxnSpPr>
          <p:spPr>
            <a:xfrm>
              <a:off x="3837785" y="3464712"/>
              <a:ext cx="594360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379F39D-EE84-4D9F-A3CD-F996312AEA4E}"/>
                </a:ext>
              </a:extLst>
            </p:cNvPr>
            <p:cNvCxnSpPr>
              <a:cxnSpLocks/>
            </p:cNvCxnSpPr>
            <p:nvPr/>
          </p:nvCxnSpPr>
          <p:spPr>
            <a:xfrm>
              <a:off x="4464844" y="3467094"/>
              <a:ext cx="59436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F7B0852-8D80-46CB-9810-0CCA8C1BE3E6}"/>
                </a:ext>
              </a:extLst>
            </p:cNvPr>
            <p:cNvSpPr txBox="1"/>
            <p:nvPr/>
          </p:nvSpPr>
          <p:spPr>
            <a:xfrm>
              <a:off x="465938" y="3477935"/>
              <a:ext cx="1092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BC7054D-0867-458C-9D52-B677E25DEDF1}"/>
                </a:ext>
              </a:extLst>
            </p:cNvPr>
            <p:cNvSpPr txBox="1"/>
            <p:nvPr/>
          </p:nvSpPr>
          <p:spPr>
            <a:xfrm>
              <a:off x="1594650" y="3502223"/>
              <a:ext cx="1092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A979045-30FE-4630-82B1-7B41908BA3C6}"/>
                </a:ext>
              </a:extLst>
            </p:cNvPr>
            <p:cNvSpPr txBox="1"/>
            <p:nvPr/>
          </p:nvSpPr>
          <p:spPr>
            <a:xfrm>
              <a:off x="2703522" y="3502051"/>
              <a:ext cx="1092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9C98B44-BB86-47D1-BA9D-EB2B6761EF4D}"/>
                </a:ext>
              </a:extLst>
            </p:cNvPr>
            <p:cNvSpPr txBox="1"/>
            <p:nvPr/>
          </p:nvSpPr>
          <p:spPr>
            <a:xfrm>
              <a:off x="3809210" y="3480723"/>
              <a:ext cx="627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4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C1BB68B-F094-4F82-A313-6D21F5DF6976}"/>
                </a:ext>
              </a:extLst>
            </p:cNvPr>
            <p:cNvSpPr txBox="1"/>
            <p:nvPr/>
          </p:nvSpPr>
          <p:spPr>
            <a:xfrm>
              <a:off x="4456119" y="3468570"/>
              <a:ext cx="627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A76E874-A5FE-4AD1-AEC7-6C7BD8DC3FF8}"/>
                </a:ext>
              </a:extLst>
            </p:cNvPr>
            <p:cNvSpPr/>
            <p:nvPr/>
          </p:nvSpPr>
          <p:spPr>
            <a:xfrm>
              <a:off x="1555782" y="3951297"/>
              <a:ext cx="2226892" cy="438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250" i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  <a:cs typeface="Arial" charset="0"/>
                </a:rPr>
                <a:t>Proficiency Levels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0182DC3-5689-47D1-B9AE-B30847A049B5}"/>
                </a:ext>
              </a:extLst>
            </p:cNvPr>
            <p:cNvCxnSpPr/>
            <p:nvPr/>
          </p:nvCxnSpPr>
          <p:spPr>
            <a:xfrm flipV="1">
              <a:off x="465937" y="3944900"/>
              <a:ext cx="4543425" cy="12949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Slide Number Placeholder 3">
            <a:extLst>
              <a:ext uri="{FF2B5EF4-FFF2-40B4-BE49-F238E27FC236}">
                <a16:creationId xmlns:a16="http://schemas.microsoft.com/office/drawing/2014/main" id="{0C18F654-4899-44C4-8249-252918F5C9F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81083" y="4887307"/>
            <a:ext cx="548700" cy="233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4439053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MDE Template_NEW 1">
      <a:dk1>
        <a:srgbClr val="000000"/>
      </a:dk1>
      <a:lt1>
        <a:srgbClr val="FFFFFF"/>
      </a:lt1>
      <a:dk2>
        <a:srgbClr val="797979"/>
      </a:dk2>
      <a:lt2>
        <a:srgbClr val="B0D357"/>
      </a:lt2>
      <a:accent1>
        <a:srgbClr val="B7618C"/>
      </a:accent1>
      <a:accent2>
        <a:srgbClr val="CC0000"/>
      </a:accent2>
      <a:accent3>
        <a:srgbClr val="78909C"/>
      </a:accent3>
      <a:accent4>
        <a:srgbClr val="FFAB40"/>
      </a:accent4>
      <a:accent5>
        <a:srgbClr val="68C7C3"/>
      </a:accent5>
      <a:accent6>
        <a:srgbClr val="1071BD"/>
      </a:accent6>
      <a:hlink>
        <a:srgbClr val="5EAADE"/>
      </a:hlink>
      <a:folHlink>
        <a:srgbClr val="0053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0226214-3647-2240-A885-0F01AE6B0185}" vid="{3B16DF89-E275-864B-9AA4-4AC552CCA0C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2E45FBDCC09E429974731658333BB2" ma:contentTypeVersion="0" ma:contentTypeDescription="Create a new document." ma:contentTypeScope="" ma:versionID="3d6c126ac43eea436171a38f9fab756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b2bdf6d82dc4d022a9215920aa6403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0DF940-B27C-4063-B4A9-F5DE573E0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0849F8F-B213-473A-8D53-9C6C6BA628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04B1CC-D7AB-448E-A4E2-B5781877FF3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mde_tempate_2020</Template>
  <TotalTime>172</TotalTime>
  <Words>74</Words>
  <Application>Microsoft Office PowerPoint</Application>
  <PresentationFormat>On-screen Show (16:9)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simple-light-2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Cody Shumaker</dc:creator>
  <cp:lastModifiedBy>Cody Shumaker</cp:lastModifiedBy>
  <cp:revision>3</cp:revision>
  <cp:lastPrinted>2020-01-14T18:35:54Z</cp:lastPrinted>
  <dcterms:created xsi:type="dcterms:W3CDTF">2020-07-02T18:58:00Z</dcterms:created>
  <dcterms:modified xsi:type="dcterms:W3CDTF">2020-09-23T15:19:21Z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0x0101005C2E45FBDCC09E429974731658333BB2</vt:lpwstr>
  </property>
</Properties>
</file>