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4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BFA95-6874-41BE-8645-ABD40E6F2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E93434-5768-4A3D-BC0D-DBF895F2E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20292-2A56-415B-B4A0-A531E1B6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B6188-1360-4984-B230-F6DAC0127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2F348-922F-414C-A40F-7686D27A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51B34-923C-482D-B8C4-600A38C6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E67B0-03C1-461C-BCD4-C8A0F2837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82857-F46E-4137-BC22-03DC5480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7B7D9-FD51-4D2C-98CA-95169346E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F97DE-126C-4B0E-83C3-CF2C5535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2C39A0-657D-474B-B638-3B3214547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E25C5-1BFA-4A18-B3E5-3D150ACFA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77513-FB37-4C2B-AE6A-8B29777CD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A7F23-FC08-4956-A4CD-65C8F9B31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2B18E-6D03-483D-B105-771C9122C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78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85"/>
          <p:cNvSpPr/>
          <p:nvPr userDrawn="1"/>
        </p:nvSpPr>
        <p:spPr>
          <a:xfrm>
            <a:off x="0" y="0"/>
            <a:ext cx="11422600" cy="7172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 dirty="0">
              <a:solidFill>
                <a:srgbClr val="CCCCCC"/>
              </a:solidFill>
            </a:endParaRPr>
          </a:p>
        </p:txBody>
      </p:sp>
      <p:sp>
        <p:nvSpPr>
          <p:cNvPr id="6" name="Shape 86"/>
          <p:cNvSpPr/>
          <p:nvPr userDrawn="1"/>
        </p:nvSpPr>
        <p:spPr>
          <a:xfrm>
            <a:off x="0" y="816305"/>
            <a:ext cx="10119360" cy="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 dirty="0"/>
          </a:p>
        </p:txBody>
      </p:sp>
      <p:pic>
        <p:nvPicPr>
          <p:cNvPr id="8" name="Shape 79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8067" y="6064333"/>
            <a:ext cx="1352599" cy="6532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415600" y="42042"/>
            <a:ext cx="11007000" cy="600591"/>
          </a:xfrm>
        </p:spPr>
        <p:txBody>
          <a:bodyPr anchor="ctr"/>
          <a:lstStyle>
            <a:lvl1pPr>
              <a:defRPr sz="4267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54182" y="1536701"/>
            <a:ext cx="11059887" cy="4290484"/>
          </a:xfrm>
        </p:spPr>
        <p:txBody>
          <a:bodyPr/>
          <a:lstStyle>
            <a:lvl1pPr marL="457189" indent="-457189" defTabSz="609585">
              <a:buFont typeface="Arial" charset="0"/>
              <a:buChar char="•"/>
              <a:tabLst>
                <a:tab pos="609585" algn="l"/>
              </a:tabLst>
              <a:defRPr sz="32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endParaRPr lang="en-US" dirty="0"/>
          </a:p>
        </p:txBody>
      </p:sp>
      <p:sp>
        <p:nvSpPr>
          <p:cNvPr id="11" name="Shape 19"/>
          <p:cNvSpPr txBox="1">
            <a:spLocks noGrp="1"/>
          </p:cNvSpPr>
          <p:nvPr>
            <p:ph type="sldNum" idx="12"/>
          </p:nvPr>
        </p:nvSpPr>
        <p:spPr>
          <a:xfrm>
            <a:off x="11308111" y="6516409"/>
            <a:ext cx="731600" cy="31156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4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86835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B8CE7-A066-4437-96C7-F4F56F9B2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1630B-3B10-498D-94EA-7A6CA9EFD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12B36-FE53-47F2-A701-AC9F72C62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A63AF-D91A-4F17-8BFF-063A2B64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8AA8D-97C2-4A2A-BAD4-219189111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669CB-0DA4-4271-ACB6-C3AB8683E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3EA3B-B4CD-47F7-8ECD-64B05C0D8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380FE-7F92-4899-8313-82605FDD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653A2-58ED-4407-9983-AEB2C806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F914D-CF25-4A33-8D27-77FD91C5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4DA92-DB13-4AF2-AE90-AA6953C2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D553-9DB9-485B-92B6-6BCD6A77EC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3957C-6879-4E9D-A3E5-6158DC9BE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982D2-C8F9-40B7-A13D-F6854796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DD672-369E-4DAC-AEB1-334F34AC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0BA9E-3B73-4DB9-933F-D6CD0452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1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ABDD8-13D1-4658-9937-EBA4A7120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0CFE-7EAF-43AA-94FC-4C41F78C0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A2B5A-923A-4803-BC2E-154591F90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83FA9-CF50-4EA1-B36A-51E3B655F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7D5800-BF05-4CC8-890B-C5D3B70754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E8608-0A90-4701-9290-AA343B901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840D8D-5993-4ECE-9690-7C4D6099C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266C96-3888-485C-B711-E48CFE49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7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26251-11E9-4144-AA4D-F91B975E0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B47C2-386F-40EE-825B-313735737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D6A318-0A45-47D9-85A6-A7E65446C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61AE9-1C95-4341-A8B3-80A8642D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0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BFCD92-B982-4DF2-9D2B-873F6B55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ADDC3-EC00-4069-A026-CE40148ED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39C54-95DC-492B-816B-A681A492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1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FE217-5A6D-4DAF-89C4-C3153D737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57A02-E36B-4969-9175-7F2D85EBD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9954A-D686-43FB-A97F-F27950B71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B8F02-3828-422B-9B8D-A0454E1D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429D1-C0B8-42C3-BB83-D7B2420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F74DC-05A7-4EF9-B48C-40D24ADA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F9DE8-54C2-4805-B5EE-99BCBF943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B554E6-2B23-4E30-B11A-B1C7A2ABC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FE9C7-59EE-4373-B77E-236EBD320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9BFA0-EED8-40C1-BB20-B4AD3C276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741D7-F6DB-42E8-B320-306801293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8C646-8F22-468B-900D-0DC78DC7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5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F7AB1D-6EDD-433F-A9C3-04F494270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D24F8-C717-41AA-A40D-F357B65E0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FC91F-7C3E-4574-8367-43928275C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0FC7-861E-4511-BEFC-5313A3FD368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5995B-8DC2-4C71-B7A8-D36022671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09236-8DF1-4D83-8B82-8D68F98DE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8225-4F7A-4E44-9D3C-E1BDE84F5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E0E6A-90DF-45FF-87AF-D661DC15BD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0DF4B8-3620-4D19-B1EB-8CDC3F9EA6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0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B82855-EFC3-40F5-AD22-43C39BF46C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Growth Component Weighting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DFD65-59F9-498B-AFCA-BD00BEBFD4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CF74B74-DBBA-4B03-801A-868C29E796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549711"/>
              </p:ext>
            </p:extLst>
          </p:nvPr>
        </p:nvGraphicFramePr>
        <p:xfrm>
          <a:off x="1024538" y="1108992"/>
          <a:ext cx="10283571" cy="480906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427857">
                  <a:extLst>
                    <a:ext uri="{9D8B030D-6E8A-4147-A177-3AD203B41FA5}">
                      <a16:colId xmlns:a16="http://schemas.microsoft.com/office/drawing/2014/main" val="9059401"/>
                    </a:ext>
                  </a:extLst>
                </a:gridCol>
                <a:gridCol w="3427857">
                  <a:extLst>
                    <a:ext uri="{9D8B030D-6E8A-4147-A177-3AD203B41FA5}">
                      <a16:colId xmlns:a16="http://schemas.microsoft.com/office/drawing/2014/main" val="2367421073"/>
                    </a:ext>
                  </a:extLst>
                </a:gridCol>
                <a:gridCol w="3427857">
                  <a:extLst>
                    <a:ext uri="{9D8B030D-6E8A-4147-A177-3AD203B41FA5}">
                      <a16:colId xmlns:a16="http://schemas.microsoft.com/office/drawing/2014/main" val="976977702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First Year Proficiency Level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Level Needed in Year 2 for Growth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Level Needed in Year 2 for Weighted Growth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12782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Proficiency Level 5 (PL 5)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---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PL 5 (1.25)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466515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Proficiency Level 4 (PL 4)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PL 4 (1.00)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PL 5 (1.25)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97208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Growth Level 3B (GL 3B)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PL 4 (1.00)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PL 5 (1.25)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007460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Growth Level 3A (GL 3A)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GL 3B or PL 4 (1.00)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PL 5 (1.25)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484255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Growth Level 2B (GL 2B)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PL 3 (1.00)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PL 4 or PL 5 (1.25)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073449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Growth Level 2A (GL 2A)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GL 2B or PL 3 (1.00)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PL 4 or PL 5 (1.25)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03130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Growth Level 1B (GL 1B)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PL 2 (1.00)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PL 3, PL 4 or PL 5 (1.25)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94952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Growth Level 1A (GL 1A)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GL 1B or PL 2 (1.00)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PL 3, PL 4 or PL 5 (1.25)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405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063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2E45FBDCC09E429974731658333BB2" ma:contentTypeVersion="12" ma:contentTypeDescription="Create a new document." ma:contentTypeScope="" ma:versionID="44863095733a99d7386ae3c2a12a040e">
  <xsd:schema xmlns:xsd="http://www.w3.org/2001/XMLSchema" xmlns:xs="http://www.w3.org/2001/XMLSchema" xmlns:p="http://schemas.microsoft.com/office/2006/metadata/properties" xmlns:ns3="4ad4d7f3-9c84-4b15-a907-234b8229aa5a" xmlns:ns4="7f291980-51da-488d-a959-36214bfa6190" targetNamespace="http://schemas.microsoft.com/office/2006/metadata/properties" ma:root="true" ma:fieldsID="af142d49fe6aec28d8d59c48c399544e" ns3:_="" ns4:_="">
    <xsd:import namespace="4ad4d7f3-9c84-4b15-a907-234b8229aa5a"/>
    <xsd:import namespace="7f291980-51da-488d-a959-36214bfa61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d4d7f3-9c84-4b15-a907-234b8229aa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291980-51da-488d-a959-36214bfa61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07DA0F-D1D0-4802-B20F-E6B57288C5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d4d7f3-9c84-4b15-a907-234b8229aa5a"/>
    <ds:schemaRef ds:uri="7f291980-51da-488d-a959-36214bfa61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70F057-9184-4868-ACE6-40B26BC418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72B852-BE0E-40BE-AF3E-E954D2AD307D}">
  <ds:schemaRefs>
    <ds:schemaRef ds:uri="http://schemas.microsoft.com/office/2006/documentManagement/types"/>
    <ds:schemaRef ds:uri="4ad4d7f3-9c84-4b15-a907-234b8229aa5a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f291980-51da-488d-a959-36214bfa61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183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Cody Shumaker</dc:creator>
  <cp:lastModifiedBy>Cody Shumaker</cp:lastModifiedBy>
  <cp:revision>1</cp:revision>
  <dcterms:created xsi:type="dcterms:W3CDTF">2020-09-23T14:59:17Z</dcterms:created>
  <dcterms:modified xsi:type="dcterms:W3CDTF">2020-09-23T15:01:16Z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0x0101005C2E45FBDCC09E429974731658333BB2</vt:lpwstr>
  </property>
</Properties>
</file>