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  <p:sldMasterId id="2147483998" r:id="rId2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324CAA-921A-72BD-C055-C99495175992}" v="3" dt="2023-08-16T15:17:38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FF9FD-8ADD-FB4D-B2ED-9F0647DEE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88853-9723-9743-812D-17EC094F1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5EB4DB-1A9B-934C-AB5F-021992B3C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0906" y="2937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5FA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E24DD3-0117-F947-8F74-C808912B5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9ED6-618C-CD4C-8C33-13593480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7970-4E2E-5048-92F3-937EFE651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4A5C7-1A1E-8640-962B-CF8C7EFD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AF71-DC9D-7A43-A04D-B37EAF93E4B1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D05DA-D26B-5040-BB85-FCB55DC9F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4CEFF-272E-5C42-94B2-A7B06C21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56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F418-BE5D-0947-ADAE-248C7B52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734EE-AC2C-0C4E-8D71-F736D6F89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272D0-A26D-D54C-8380-95DDD4065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0FA-E0F0-9548-A09B-4363CE1AFEE2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B4420-83F0-EC4C-A763-EF9EC028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878A4-210B-874D-ACE3-54D1585D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2400" b="1" kern="1200" smtClean="0">
                <a:solidFill>
                  <a:srgbClr val="5FAAD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84E24DD3-0117-F947-8F74-C808912B5A2D}" type="slidenum">
              <a:rPr lang="en-US" smtClean="0"/>
              <a:pPr/>
              <a:t>‹#›</a:t>
            </a:fld>
            <a:endParaRPr lang="en-US" sz="2400" b="1" kern="1200">
              <a:solidFill>
                <a:srgbClr val="5FAAD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2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DA6E-4AAB-5C41-B9D4-CB7A2FA9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03AF4-D949-E649-A1C3-53954B2F8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5770D-537A-EA4A-852B-D5B3440CE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71F96-772F-0C43-A97B-C154EE7B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0156-B06C-2D4B-B68D-89150A32C5EC}" type="datetime1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8F1F2-3682-9B4E-B503-B859FB17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944E3-FCA6-C746-9D9A-FB583F95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3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FD486-7FB9-084A-86CC-E6DB711A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7BD2D-6B50-384F-9530-DFA892019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259B0-9419-9A40-8933-9B386E4FF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F9A67-DFEB-304E-9EF4-6FEAADDAC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6BB7B7-2F87-3847-83E2-9C23ADC55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BA244C-76FF-4446-BFD1-C0AFEEB68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D9C3-657B-AD42-AED2-0F4049831B8B}" type="datetime1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E8417-63E6-1341-AC07-D4FDC8C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80166-92A0-3E49-A315-352FCF0B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2400" b="1" kern="1200" smtClean="0">
                <a:solidFill>
                  <a:srgbClr val="5FAAD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84E24DD3-0117-F947-8F74-C808912B5A2D}" type="slidenum">
              <a:rPr lang="en-US" smtClean="0"/>
              <a:pPr/>
              <a:t>‹#›</a:t>
            </a:fld>
            <a:endParaRPr lang="en-US" sz="2400" b="1" kern="1200">
              <a:solidFill>
                <a:srgbClr val="5FAAD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75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75DB-D4C4-9F4B-A1CE-70ADEDA34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B9C22A-7B64-694C-8A65-BF0DF131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5BE2-09C2-8F40-8B91-703EC77DF6F9}" type="datetime1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135A9-BDCA-1B43-B5B3-875BF30E2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83E89-10A1-BE4D-AC8F-D32144193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0906" y="2937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5FA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E24DD3-0117-F947-8F74-C808912B5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2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03C85A-9917-374C-ADA9-FC7E69A3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73E6-D1C6-9B48-866E-F81197B801B7}" type="datetime1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101624-6D0C-CA42-813B-94DE290B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82F8F-F5A6-3A47-AD5C-788E3D1D1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0906" y="2937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5FA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E24DD3-0117-F947-8F74-C808912B5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49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9ED6-618C-CD4C-8C33-13593480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17" y="275585"/>
            <a:ext cx="10605891" cy="380298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7970-4E2E-5048-92F3-937EFE65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649"/>
            <a:ext cx="10515600" cy="4382814"/>
          </a:xfrm>
        </p:spPr>
        <p:txBody>
          <a:bodyPr/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9B242-5CA0-A34F-86FE-099FED94217F}"/>
              </a:ext>
            </a:extLst>
          </p:cNvPr>
          <p:cNvSpPr/>
          <p:nvPr userDrawn="1"/>
        </p:nvSpPr>
        <p:spPr>
          <a:xfrm>
            <a:off x="-4843" y="6042335"/>
            <a:ext cx="12196843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D85153D0-0355-B746-881C-AC05FECA2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4" y="6229714"/>
            <a:ext cx="1238172" cy="4428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34A995F-FE26-0943-A8BE-1A7AA2750630}"/>
              </a:ext>
            </a:extLst>
          </p:cNvPr>
          <p:cNvSpPr txBox="1">
            <a:spLocks/>
          </p:cNvSpPr>
          <p:nvPr userDrawn="1"/>
        </p:nvSpPr>
        <p:spPr>
          <a:xfrm>
            <a:off x="11034275" y="302065"/>
            <a:ext cx="729343" cy="38029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5FAAD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E24DD3-0117-F947-8F74-C808912B5A2D}" type="slidenum"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059E4F-96FC-B446-81BB-45BB917E46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91448" y="733806"/>
            <a:ext cx="1120910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7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16BC-1439-B243-A513-7D2C52C9F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DD0FC-17F8-0841-A970-55A94255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586F9-4799-5440-AEB6-22E9FB85B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5F1DE-94BC-F049-8E43-CAFACA38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1D86-3AD1-7C4D-97C0-D201A4177D23}" type="datetime1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5D9CF-85B4-D646-87EF-3C717E7B7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50712-7F9D-864B-B8EF-0630630E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31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FCF8-352A-9741-80C3-6EF500F0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5389A-6718-2840-86C2-A6BB4F150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C18CF-BF67-AB40-A0C2-DE48D6BB6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F4E9A-CB6A-A74A-BBF8-0B56C8C0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5C4-C25B-3E4E-A03B-DF1EDC3D3A84}" type="datetime1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14C08-EB48-D84F-B692-25AE2F01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6EF9E-2E5C-CE4A-BCAF-88E55D9DA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05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A7C04-604F-4142-AAC3-A0F0D377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5F38C-3EDB-9643-98B7-EB140ECB3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1BF15-48CA-6244-B703-E86F0D86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335D-F3B5-EA4B-B2FE-0771E45B841B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709DF-F9F3-AB41-A5E5-A875D3BB3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AE76-697D-F143-9818-B434E791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32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010FE2-5A0B-CE4E-95AF-2ED201785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FACBC-50AE-2E4A-8C4F-FAC193DB8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E3E09-EED6-624B-A48D-3754E26A9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3B2F-A8F5-6F49-9C1B-9BB83520867C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9E9D6-8957-C54A-A060-36814561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B0178-D6D7-BD48-AF00-04788496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38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DFB-04FC-1C45-BCF2-7BF44CD5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8920" y="260350"/>
            <a:ext cx="2743200" cy="365125"/>
          </a:xfrm>
        </p:spPr>
        <p:txBody>
          <a:bodyPr/>
          <a:lstStyle>
            <a:lvl1pPr>
              <a:defRPr sz="2800" b="1">
                <a:solidFill>
                  <a:srgbClr val="5FA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E24DD3-0117-F947-8F74-C808912B5A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2C0FA9-C06C-D849-9C30-F1672C75EB04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EA3CA18-3F3C-7840-B4C6-8C638E31B5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906" y="4746632"/>
            <a:ext cx="2837793" cy="1097280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7846ABD-3226-8443-9D8A-74A6E8E8A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626" y="6254936"/>
            <a:ext cx="1554480" cy="457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797C7B-1E37-6545-B842-2A117C45938B}"/>
              </a:ext>
            </a:extLst>
          </p:cNvPr>
          <p:cNvSpPr/>
          <p:nvPr userDrawn="1"/>
        </p:nvSpPr>
        <p:spPr>
          <a:xfrm>
            <a:off x="617584" y="1556185"/>
            <a:ext cx="3822087" cy="242507"/>
          </a:xfrm>
          <a:prstGeom prst="rect">
            <a:avLst/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3A5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F7D88-3317-7B4C-8370-167250E236D2}"/>
              </a:ext>
            </a:extLst>
          </p:cNvPr>
          <p:cNvSpPr/>
          <p:nvPr userDrawn="1"/>
        </p:nvSpPr>
        <p:spPr>
          <a:xfrm>
            <a:off x="10566401" y="4436342"/>
            <a:ext cx="1625600" cy="365125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mdek12.org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3D73A61-D809-204A-9E99-77076591DE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401" y="2994888"/>
            <a:ext cx="5011980" cy="86822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2D961-B295-8943-B9BF-9EA8B4DD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66" y="2073713"/>
            <a:ext cx="8127212" cy="868225"/>
          </a:xfrm>
        </p:spPr>
        <p:txBody>
          <a:bodyPr/>
          <a:lstStyle>
            <a:lvl1pPr>
              <a:defRPr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819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9675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 rot="5400000">
            <a:off x="12703939" y="6035470"/>
            <a:ext cx="304800" cy="21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12815487" y="6001182"/>
            <a:ext cx="304800" cy="21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5400000">
            <a:off x="12294285" y="5731023"/>
            <a:ext cx="304800" cy="21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304803" y="76204"/>
            <a:ext cx="10030471" cy="7058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523908" y="6526590"/>
            <a:ext cx="541421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DCBF5701-1E31-4102-832B-09F0AC47C2BD}" type="slidenum">
              <a:rPr lang="en-US" smtClean="0">
                <a:solidFill>
                  <a:srgbClr val="05678B"/>
                </a:solidFill>
              </a:rPr>
              <a:pPr/>
              <a:t>‹#›</a:t>
            </a:fld>
            <a:endParaRPr lang="en-US">
              <a:solidFill>
                <a:srgbClr val="05678B"/>
              </a:solidFill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3" y="782057"/>
            <a:ext cx="10030884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171621"/>
            <a:ext cx="11607800" cy="92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 b="1" i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*Sources</a:t>
            </a:r>
          </a:p>
        </p:txBody>
      </p:sp>
      <p:sp>
        <p:nvSpPr>
          <p:cNvPr id="22" name="Content Placeholder 14"/>
          <p:cNvSpPr>
            <a:spLocks noGrp="1"/>
          </p:cNvSpPr>
          <p:nvPr>
            <p:ph sz="quarter" idx="15"/>
          </p:nvPr>
        </p:nvSpPr>
        <p:spPr>
          <a:xfrm>
            <a:off x="304800" y="1305017"/>
            <a:ext cx="11607800" cy="1384995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557213" indent="-214313"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857250" indent="-171450"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1200150" indent="-171450"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1543050" indent="-171450"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851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1AE4D28-F5A0-B947-A421-CBF3D3DA1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906" y="4746632"/>
            <a:ext cx="2837793" cy="1097280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046170F-90BA-2745-8B7C-0E7C6CEFF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626" y="6254936"/>
            <a:ext cx="1554480" cy="457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617584" y="3163088"/>
            <a:ext cx="3822087" cy="242507"/>
          </a:xfrm>
          <a:prstGeom prst="rect">
            <a:avLst/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3A5B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0E46B-BAE6-2745-B2BB-836E6AD4DFE6}"/>
              </a:ext>
            </a:extLst>
          </p:cNvPr>
          <p:cNvSpPr/>
          <p:nvPr userDrawn="1"/>
        </p:nvSpPr>
        <p:spPr>
          <a:xfrm>
            <a:off x="10566401" y="4436342"/>
            <a:ext cx="1625600" cy="365125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mdek12.org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584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0279B7A-573D-4943-BAE5-A2FC871B9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84" y="4966410"/>
            <a:ext cx="6319244" cy="51046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5FA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AB356AE-57B7-C64F-82AF-9F7BFA65DF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8" y="6254750"/>
            <a:ext cx="6208712" cy="4572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538" y="5486400"/>
            <a:ext cx="6096000" cy="5556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468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_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2FAE2F-A945-3944-85DC-35B8286B3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" y="0"/>
            <a:ext cx="1219111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149279-92D5-E048-A42D-31FBA8601084}"/>
              </a:ext>
            </a:extLst>
          </p:cNvPr>
          <p:cNvSpPr/>
          <p:nvPr userDrawn="1"/>
        </p:nvSpPr>
        <p:spPr>
          <a:xfrm>
            <a:off x="0" y="0"/>
            <a:ext cx="12292224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36000"/>
                  <a:lumOff val="64000"/>
                  <a:alpha val="0"/>
                </a:schemeClr>
              </a:gs>
              <a:gs pos="41000">
                <a:schemeClr val="accent3">
                  <a:lumMod val="0"/>
                  <a:lumOff val="100000"/>
                  <a:alpha val="0"/>
                </a:schemeClr>
              </a:gs>
              <a:gs pos="100000">
                <a:schemeClr val="bg2">
                  <a:lumMod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8F209-D135-AA41-BEFD-AA34260C9929}"/>
              </a:ext>
            </a:extLst>
          </p:cNvPr>
          <p:cNvCxnSpPr/>
          <p:nvPr userDrawn="1"/>
        </p:nvCxnSpPr>
        <p:spPr>
          <a:xfrm>
            <a:off x="470647" y="5655795"/>
            <a:ext cx="4558553" cy="0"/>
          </a:xfrm>
          <a:prstGeom prst="line">
            <a:avLst/>
          </a:prstGeom>
          <a:ln w="76200">
            <a:solidFill>
              <a:srgbClr val="69C8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9026A4EA-A112-A94B-81AC-4BE075340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275" y="6075361"/>
            <a:ext cx="1238172" cy="442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68261-7C2B-2043-A313-794866D39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55" y="511443"/>
            <a:ext cx="4558553" cy="5021441"/>
          </a:xfrm>
        </p:spPr>
        <p:txBody>
          <a:bodyPr anchor="b" anchorCtr="0">
            <a:noAutofit/>
          </a:bodyPr>
          <a:lstStyle>
            <a:lvl1pPr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147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teacher teaching a class&#10;&#10;Description automatically generated with low confidence">
            <a:extLst>
              <a:ext uri="{FF2B5EF4-FFF2-40B4-BE49-F238E27FC236}">
                <a16:creationId xmlns:a16="http://schemas.microsoft.com/office/drawing/2014/main" id="{8F7DF7AC-C006-B240-B7F4-F67CAFFBC0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149279-92D5-E048-A42D-31FBA8601084}"/>
              </a:ext>
            </a:extLst>
          </p:cNvPr>
          <p:cNvSpPr/>
          <p:nvPr userDrawn="1"/>
        </p:nvSpPr>
        <p:spPr>
          <a:xfrm>
            <a:off x="-50112" y="0"/>
            <a:ext cx="12292224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36000"/>
                  <a:lumOff val="64000"/>
                  <a:alpha val="0"/>
                </a:schemeClr>
              </a:gs>
              <a:gs pos="41000">
                <a:schemeClr val="accent3">
                  <a:lumMod val="0"/>
                  <a:lumOff val="100000"/>
                  <a:alpha val="0"/>
                </a:schemeClr>
              </a:gs>
              <a:gs pos="100000">
                <a:schemeClr val="bg2">
                  <a:lumMod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8F209-D135-AA41-BEFD-AA34260C9929}"/>
              </a:ext>
            </a:extLst>
          </p:cNvPr>
          <p:cNvCxnSpPr/>
          <p:nvPr userDrawn="1"/>
        </p:nvCxnSpPr>
        <p:spPr>
          <a:xfrm>
            <a:off x="470647" y="5655795"/>
            <a:ext cx="4558553" cy="0"/>
          </a:xfrm>
          <a:prstGeom prst="line">
            <a:avLst/>
          </a:prstGeom>
          <a:ln w="76200">
            <a:solidFill>
              <a:srgbClr val="EF3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9026A4EA-A112-A94B-81AC-4BE075340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275" y="6075361"/>
            <a:ext cx="1238172" cy="442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3C42-6097-E149-AEA0-6F411938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55" y="480447"/>
            <a:ext cx="4558553" cy="4990451"/>
          </a:xfrm>
        </p:spPr>
        <p:txBody>
          <a:bodyPr anchor="b" anchorCtr="0">
            <a:normAutofit/>
          </a:bodyPr>
          <a:lstStyle>
            <a:lvl1pPr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87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D0693F-7196-2D41-8717-F87A0FB724FC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ississi[ppi Department of Education logo">
            <a:extLst>
              <a:ext uri="{FF2B5EF4-FFF2-40B4-BE49-F238E27FC236}">
                <a16:creationId xmlns:a16="http://schemas.microsoft.com/office/drawing/2014/main" id="{EF2E6BE5-F26E-4F44-A805-B5CA4037E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4BE1E58-5AC0-CD4A-81AC-FEBCA41A8CC5}"/>
              </a:ext>
            </a:extLst>
          </p:cNvPr>
          <p:cNvSpPr txBox="1">
            <a:spLocks/>
          </p:cNvSpPr>
          <p:nvPr userDrawn="1"/>
        </p:nvSpPr>
        <p:spPr>
          <a:xfrm>
            <a:off x="11034273" y="302063"/>
            <a:ext cx="823251" cy="380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5FAAD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E24DD3-0117-F947-8F74-C808912B5A2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FFDF0-1644-A046-A560-6F2CDCB8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3" y="421076"/>
            <a:ext cx="10515600" cy="3802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109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6" r:id="rId3"/>
    <p:sldLayoutId id="2147484009" r:id="rId4"/>
    <p:sldLayoutId id="2147484010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1400A5-A2F9-8E45-B415-6DD7D1A0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6A986-F23B-4549-8F88-5E5D2A6AC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DB1F0-8889-7141-9887-8BF33AE30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E87F1-B258-4841-BE83-6BEF13A8E107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4F5D8-44C9-B043-B4CE-7B371693F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55481-5126-3542-BD1F-05C595671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0906" y="2937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5FA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E24DD3-0117-F947-8F74-C808912B5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4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68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3" r:id="rId14"/>
    <p:sldLayoutId id="2147483661" r:id="rId15"/>
    <p:sldLayoutId id="2147483662" r:id="rId16"/>
    <p:sldLayoutId id="2147483664" r:id="rId17"/>
    <p:sldLayoutId id="2147483665" r:id="rId18"/>
    <p:sldLayoutId id="214748400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96AD1-A91A-3C51-87E5-46FB610C5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F968C02A-5FAF-84E1-435E-981E5AC60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060" y="-59212"/>
            <a:ext cx="12365795" cy="69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04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9BC34835412408E3AEDED1005CE52" ma:contentTypeVersion="17" ma:contentTypeDescription="Create a new document." ma:contentTypeScope="" ma:versionID="667a9c1fda19427d20c5bbb0d5ed0744">
  <xsd:schema xmlns:xsd="http://www.w3.org/2001/XMLSchema" xmlns:xs="http://www.w3.org/2001/XMLSchema" xmlns:p="http://schemas.microsoft.com/office/2006/metadata/properties" xmlns:ns2="30347378-f764-4d19-8832-6b2cad46c864" xmlns:ns3="a8d10863-589a-4ffb-8b22-da3ff5ae9fe5" targetNamespace="http://schemas.microsoft.com/office/2006/metadata/properties" ma:root="true" ma:fieldsID="28a25c76613968fbb232b8a20687ad92" ns2:_="" ns3:_="">
    <xsd:import namespace="30347378-f764-4d19-8832-6b2cad46c864"/>
    <xsd:import namespace="a8d10863-589a-4ffb-8b22-da3ff5ae9f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47378-f764-4d19-8832-6b2cad46c8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624be92-cd20-4743-bb81-736fea8f34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10863-589a-4ffb-8b22-da3ff5ae9fe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2ed1f8-924b-4b87-9c3e-728ad5b69592}" ma:internalName="TaxCatchAll" ma:showField="CatchAllData" ma:web="a8d10863-589a-4ffb-8b22-da3ff5ae9f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d10863-589a-4ffb-8b22-da3ff5ae9fe5" xsi:nil="true"/>
    <lcf76f155ced4ddcb4097134ff3c332f xmlns="30347378-f764-4d19-8832-6b2cad46c864">
      <Terms xmlns="http://schemas.microsoft.com/office/infopath/2007/PartnerControls"/>
    </lcf76f155ced4ddcb4097134ff3c332f>
    <SharedWithUsers xmlns="a8d10863-589a-4ffb-8b22-da3ff5ae9fe5">
      <UserInfo>
        <DisplayName/>
        <AccountId xsi:nil="true"/>
        <AccountType/>
      </UserInfo>
    </SharedWithUsers>
    <MediaLengthInSeconds xmlns="30347378-f764-4d19-8832-6b2cad46c864" xsi:nil="true"/>
  </documentManagement>
</p:properties>
</file>

<file path=customXml/itemProps1.xml><?xml version="1.0" encoding="utf-8"?>
<ds:datastoreItem xmlns:ds="http://schemas.openxmlformats.org/officeDocument/2006/customXml" ds:itemID="{A25DC8CF-16E6-4624-94BF-F315B8B0867F}"/>
</file>

<file path=customXml/itemProps2.xml><?xml version="1.0" encoding="utf-8"?>
<ds:datastoreItem xmlns:ds="http://schemas.openxmlformats.org/officeDocument/2006/customXml" ds:itemID="{7A368814-4D31-492B-91A5-991FCF93BDCB}"/>
</file>

<file path=customXml/itemProps3.xml><?xml version="1.0" encoding="utf-8"?>
<ds:datastoreItem xmlns:ds="http://schemas.openxmlformats.org/officeDocument/2006/customXml" ds:itemID="{FA98F18D-085F-4E7D-9D66-3A172C3A0B4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</cp:revision>
  <dcterms:created xsi:type="dcterms:W3CDTF">2023-08-16T15:17:11Z</dcterms:created>
  <dcterms:modified xsi:type="dcterms:W3CDTF">2023-08-16T15:17:38Z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0x01010011E9BC34835412408E3AEDED1005CE52</vt:lpwstr>
  </property>
  <property fmtid="{D5CDD505-2E9C-101B-9397-08002B2CF9AE}" pid="3" name="Order">
    <vt:r8>1612200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