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8" r:id="rId2"/>
    <p:sldId id="287" r:id="rId3"/>
    <p:sldId id="321" r:id="rId4"/>
    <p:sldId id="286" r:id="rId5"/>
    <p:sldId id="296" r:id="rId6"/>
    <p:sldId id="298" r:id="rId7"/>
    <p:sldId id="320" r:id="rId8"/>
    <p:sldId id="297" r:id="rId9"/>
    <p:sldId id="299" r:id="rId10"/>
    <p:sldId id="301" r:id="rId11"/>
    <p:sldId id="302" r:id="rId12"/>
    <p:sldId id="303" r:id="rId13"/>
    <p:sldId id="300" r:id="rId14"/>
    <p:sldId id="304" r:id="rId15"/>
    <p:sldId id="308" r:id="rId16"/>
    <p:sldId id="310" r:id="rId17"/>
    <p:sldId id="309" r:id="rId18"/>
    <p:sldId id="311" r:id="rId19"/>
    <p:sldId id="312" r:id="rId20"/>
    <p:sldId id="315" r:id="rId21"/>
    <p:sldId id="317" r:id="rId22"/>
    <p:sldId id="316" r:id="rId23"/>
    <p:sldId id="313" r:id="rId24"/>
    <p:sldId id="314" r:id="rId25"/>
    <p:sldId id="305" r:id="rId26"/>
    <p:sldId id="306" r:id="rId27"/>
    <p:sldId id="318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ress" initials="DC" lastIdx="1" clrIdx="0">
    <p:extLst>
      <p:ext uri="{19B8F6BF-5375-455C-9EA6-DF929625EA0E}">
        <p15:presenceInfo xmlns:p15="http://schemas.microsoft.com/office/powerpoint/2012/main" userId="S::dcress@mdek12.org::8b9435d7-896b-47b5-b404-3d9901fec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8C3"/>
    <a:srgbClr val="F3A51E"/>
    <a:srgbClr val="B0D357"/>
    <a:srgbClr val="EF3A5B"/>
    <a:srgbClr val="5FAADE"/>
    <a:srgbClr val="003B71"/>
    <a:srgbClr val="A74A7A"/>
    <a:srgbClr val="E9F7FE"/>
    <a:srgbClr val="39A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4F3F-FF3F-4221-84B7-0CCECB25C276}" v="37" dt="2022-08-30T13:06:08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76424" autoAdjust="0"/>
  </p:normalViewPr>
  <p:slideViewPr>
    <p:cSldViewPr snapToGrid="0" snapToObjects="1">
      <p:cViewPr varScale="1">
        <p:scale>
          <a:sx n="88" d="100"/>
          <a:sy n="88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Johnson" userId="60dfb4c0-d5f3-45df-9da1-196c39933128" providerId="ADAL" clId="{25AC4F3F-FF3F-4221-84B7-0CCECB25C276}"/>
    <pc:docChg chg="undo redo custSel addSld delSld modSld sldOrd">
      <pc:chgData name="Lea Johnson" userId="60dfb4c0-d5f3-45df-9da1-196c39933128" providerId="ADAL" clId="{25AC4F3F-FF3F-4221-84B7-0CCECB25C276}" dt="2022-09-02T15:07:23.149" v="7260" actId="680"/>
      <pc:docMkLst>
        <pc:docMk/>
      </pc:docMkLst>
      <pc:sldChg chg="mod modShow modNotesTx">
        <pc:chgData name="Lea Johnson" userId="60dfb4c0-d5f3-45df-9da1-196c39933128" providerId="ADAL" clId="{25AC4F3F-FF3F-4221-84B7-0CCECB25C276}" dt="2022-09-02T15:05:06.078" v="7259" actId="729"/>
        <pc:sldMkLst>
          <pc:docMk/>
          <pc:sldMk cId="450809940" sldId="286"/>
        </pc:sldMkLst>
      </pc:sldChg>
      <pc:sldChg chg="mod modShow modNotesTx">
        <pc:chgData name="Lea Johnson" userId="60dfb4c0-d5f3-45df-9da1-196c39933128" providerId="ADAL" clId="{25AC4F3F-FF3F-4221-84B7-0CCECB25C276}" dt="2022-09-02T15:05:03.474" v="7258" actId="729"/>
        <pc:sldMkLst>
          <pc:docMk/>
          <pc:sldMk cId="2655570735" sldId="287"/>
        </pc:sldMkLst>
      </pc:sldChg>
      <pc:sldChg chg="modSp mod modNotesTx">
        <pc:chgData name="Lea Johnson" userId="60dfb4c0-d5f3-45df-9da1-196c39933128" providerId="ADAL" clId="{25AC4F3F-FF3F-4221-84B7-0CCECB25C276}" dt="2022-09-01T15:04:13.707" v="6988" actId="313"/>
        <pc:sldMkLst>
          <pc:docMk/>
          <pc:sldMk cId="438108371" sldId="288"/>
        </pc:sldMkLst>
        <pc:spChg chg="mod">
          <ac:chgData name="Lea Johnson" userId="60dfb4c0-d5f3-45df-9da1-196c39933128" providerId="ADAL" clId="{25AC4F3F-FF3F-4221-84B7-0CCECB25C276}" dt="2022-08-25T21:08:02.132" v="394" actId="20577"/>
          <ac:spMkLst>
            <pc:docMk/>
            <pc:sldMk cId="438108371" sldId="288"/>
            <ac:spMk id="3" creationId="{E009D2A2-2270-5645-8100-381AB0D38022}"/>
          </ac:spMkLst>
        </pc:spChg>
        <pc:spChg chg="mod">
          <ac:chgData name="Lea Johnson" userId="60dfb4c0-d5f3-45df-9da1-196c39933128" providerId="ADAL" clId="{25AC4F3F-FF3F-4221-84B7-0CCECB25C276}" dt="2022-08-25T21:08:13.416" v="407" actId="20577"/>
          <ac:spMkLst>
            <pc:docMk/>
            <pc:sldMk cId="438108371" sldId="288"/>
            <ac:spMk id="5" creationId="{53279980-EBB3-E44B-BEA9-4BD8C5DD0115}"/>
          </ac:spMkLst>
        </pc:spChg>
      </pc:sldChg>
      <pc:sldChg chg="del">
        <pc:chgData name="Lea Johnson" userId="60dfb4c0-d5f3-45df-9da1-196c39933128" providerId="ADAL" clId="{25AC4F3F-FF3F-4221-84B7-0CCECB25C276}" dt="2022-08-25T12:12:00.286" v="7" actId="2696"/>
        <pc:sldMkLst>
          <pc:docMk/>
          <pc:sldMk cId="3908135533" sldId="292"/>
        </pc:sldMkLst>
      </pc:sldChg>
      <pc:sldChg chg="del modNotesTx">
        <pc:chgData name="Lea Johnson" userId="60dfb4c0-d5f3-45df-9da1-196c39933128" providerId="ADAL" clId="{25AC4F3F-FF3F-4221-84B7-0CCECB25C276}" dt="2022-08-25T12:23:02.007" v="352" actId="2696"/>
        <pc:sldMkLst>
          <pc:docMk/>
          <pc:sldMk cId="2228034227" sldId="295"/>
        </pc:sldMkLst>
      </pc:sldChg>
      <pc:sldChg chg="addSp modSp new mod modNotesTx">
        <pc:chgData name="Lea Johnson" userId="60dfb4c0-d5f3-45df-9da1-196c39933128" providerId="ADAL" clId="{25AC4F3F-FF3F-4221-84B7-0CCECB25C276}" dt="2022-09-01T15:03:30.182" v="6850" actId="20577"/>
        <pc:sldMkLst>
          <pc:docMk/>
          <pc:sldMk cId="1594904952" sldId="296"/>
        </pc:sldMkLst>
        <pc:spChg chg="mod">
          <ac:chgData name="Lea Johnson" userId="60dfb4c0-d5f3-45df-9da1-196c39933128" providerId="ADAL" clId="{25AC4F3F-FF3F-4221-84B7-0CCECB25C276}" dt="2022-08-25T12:18:45.928" v="87" actId="14100"/>
          <ac:spMkLst>
            <pc:docMk/>
            <pc:sldMk cId="1594904952" sldId="296"/>
            <ac:spMk id="2" creationId="{3C69AE65-661E-9344-7F7B-5D17E02CBA58}"/>
          </ac:spMkLst>
        </pc:spChg>
        <pc:spChg chg="mod">
          <ac:chgData name="Lea Johnson" userId="60dfb4c0-d5f3-45df-9da1-196c39933128" providerId="ADAL" clId="{25AC4F3F-FF3F-4221-84B7-0CCECB25C276}" dt="2022-08-30T12:53:29.458" v="6686" actId="20577"/>
          <ac:spMkLst>
            <pc:docMk/>
            <pc:sldMk cId="1594904952" sldId="296"/>
            <ac:spMk id="3" creationId="{659E87D9-C41A-02C9-5DED-681F50E86F7B}"/>
          </ac:spMkLst>
        </pc:spChg>
        <pc:picChg chg="add mod ord">
          <ac:chgData name="Lea Johnson" userId="60dfb4c0-d5f3-45df-9da1-196c39933128" providerId="ADAL" clId="{25AC4F3F-FF3F-4221-84B7-0CCECB25C276}" dt="2022-08-25T12:18:39.431" v="86" actId="167"/>
          <ac:picMkLst>
            <pc:docMk/>
            <pc:sldMk cId="1594904952" sldId="296"/>
            <ac:picMk id="4" creationId="{342F09B5-DAAD-8093-8859-3C2E2A2088FD}"/>
          </ac:picMkLst>
        </pc:picChg>
      </pc:sldChg>
      <pc:sldChg chg="modSp new mod ord">
        <pc:chgData name="Lea Johnson" userId="60dfb4c0-d5f3-45df-9da1-196c39933128" providerId="ADAL" clId="{25AC4F3F-FF3F-4221-84B7-0CCECB25C276}" dt="2022-08-26T13:15:27.301" v="770" actId="14100"/>
        <pc:sldMkLst>
          <pc:docMk/>
          <pc:sldMk cId="863838851" sldId="297"/>
        </pc:sldMkLst>
        <pc:spChg chg="mod">
          <ac:chgData name="Lea Johnson" userId="60dfb4c0-d5f3-45df-9da1-196c39933128" providerId="ADAL" clId="{25AC4F3F-FF3F-4221-84B7-0CCECB25C276}" dt="2022-08-26T13:10:58.763" v="499" actId="20577"/>
          <ac:spMkLst>
            <pc:docMk/>
            <pc:sldMk cId="863838851" sldId="297"/>
            <ac:spMk id="2" creationId="{65C53385-59AE-D85E-D650-44DAB504CE52}"/>
          </ac:spMkLst>
        </pc:spChg>
        <pc:spChg chg="mod">
          <ac:chgData name="Lea Johnson" userId="60dfb4c0-d5f3-45df-9da1-196c39933128" providerId="ADAL" clId="{25AC4F3F-FF3F-4221-84B7-0CCECB25C276}" dt="2022-08-26T13:15:27.301" v="770" actId="14100"/>
          <ac:spMkLst>
            <pc:docMk/>
            <pc:sldMk cId="863838851" sldId="297"/>
            <ac:spMk id="3" creationId="{F0F71A7B-F27E-1859-E9DA-ABB4347097E3}"/>
          </ac:spMkLst>
        </pc:spChg>
      </pc:sldChg>
      <pc:sldChg chg="delSp modSp new mod">
        <pc:chgData name="Lea Johnson" userId="60dfb4c0-d5f3-45df-9da1-196c39933128" providerId="ADAL" clId="{25AC4F3F-FF3F-4221-84B7-0CCECB25C276}" dt="2022-08-25T21:39:42.842" v="464" actId="21"/>
        <pc:sldMkLst>
          <pc:docMk/>
          <pc:sldMk cId="2972438393" sldId="298"/>
        </pc:sldMkLst>
        <pc:spChg chg="mod">
          <ac:chgData name="Lea Johnson" userId="60dfb4c0-d5f3-45df-9da1-196c39933128" providerId="ADAL" clId="{25AC4F3F-FF3F-4221-84B7-0CCECB25C276}" dt="2022-08-25T21:39:29.783" v="463" actId="20577"/>
          <ac:spMkLst>
            <pc:docMk/>
            <pc:sldMk cId="2972438393" sldId="298"/>
            <ac:spMk id="3" creationId="{3E057817-3D74-0E73-852D-F95288A86C50}"/>
          </ac:spMkLst>
        </pc:spChg>
        <pc:spChg chg="del">
          <ac:chgData name="Lea Johnson" userId="60dfb4c0-d5f3-45df-9da1-196c39933128" providerId="ADAL" clId="{25AC4F3F-FF3F-4221-84B7-0CCECB25C276}" dt="2022-08-25T21:39:42.842" v="464" actId="21"/>
          <ac:spMkLst>
            <pc:docMk/>
            <pc:sldMk cId="2972438393" sldId="298"/>
            <ac:spMk id="4" creationId="{15F11BC1-A4A6-502A-1870-A74408C9F7F6}"/>
          </ac:spMkLst>
        </pc:spChg>
      </pc:sldChg>
      <pc:sldChg chg="modSp new mod modNotesTx">
        <pc:chgData name="Lea Johnson" userId="60dfb4c0-d5f3-45df-9da1-196c39933128" providerId="ADAL" clId="{25AC4F3F-FF3F-4221-84B7-0CCECB25C276}" dt="2022-09-02T14:18:37.869" v="7154" actId="20577"/>
        <pc:sldMkLst>
          <pc:docMk/>
          <pc:sldMk cId="2995456432" sldId="299"/>
        </pc:sldMkLst>
        <pc:spChg chg="mod">
          <ac:chgData name="Lea Johnson" userId="60dfb4c0-d5f3-45df-9da1-196c39933128" providerId="ADAL" clId="{25AC4F3F-FF3F-4221-84B7-0CCECB25C276}" dt="2022-08-26T13:16:29.970" v="795" actId="20577"/>
          <ac:spMkLst>
            <pc:docMk/>
            <pc:sldMk cId="2995456432" sldId="299"/>
            <ac:spMk id="2" creationId="{69EF8892-09B8-CB4A-A252-6D3706CE63CE}"/>
          </ac:spMkLst>
        </pc:spChg>
        <pc:spChg chg="mod">
          <ac:chgData name="Lea Johnson" userId="60dfb4c0-d5f3-45df-9da1-196c39933128" providerId="ADAL" clId="{25AC4F3F-FF3F-4221-84B7-0CCECB25C276}" dt="2022-08-26T13:47:11.276" v="2069" actId="20577"/>
          <ac:spMkLst>
            <pc:docMk/>
            <pc:sldMk cId="2995456432" sldId="299"/>
            <ac:spMk id="3" creationId="{1AD6C9AF-4E1D-C898-927B-A9554900BAD9}"/>
          </ac:spMkLst>
        </pc:spChg>
      </pc:sldChg>
      <pc:sldChg chg="modSp new mod modNotesTx">
        <pc:chgData name="Lea Johnson" userId="60dfb4c0-d5f3-45df-9da1-196c39933128" providerId="ADAL" clId="{25AC4F3F-FF3F-4221-84B7-0CCECB25C276}" dt="2022-09-02T14:20:08.291" v="7155"/>
        <pc:sldMkLst>
          <pc:docMk/>
          <pc:sldMk cId="2484051131" sldId="300"/>
        </pc:sldMkLst>
        <pc:spChg chg="mod">
          <ac:chgData name="Lea Johnson" userId="60dfb4c0-d5f3-45df-9da1-196c39933128" providerId="ADAL" clId="{25AC4F3F-FF3F-4221-84B7-0CCECB25C276}" dt="2022-08-26T14:39:03.045" v="2426" actId="403"/>
          <ac:spMkLst>
            <pc:docMk/>
            <pc:sldMk cId="2484051131" sldId="300"/>
            <ac:spMk id="2" creationId="{2C76F284-DB76-F043-2E4F-C42C58C7C776}"/>
          </ac:spMkLst>
        </pc:spChg>
        <pc:spChg chg="mod">
          <ac:chgData name="Lea Johnson" userId="60dfb4c0-d5f3-45df-9da1-196c39933128" providerId="ADAL" clId="{25AC4F3F-FF3F-4221-84B7-0CCECB25C276}" dt="2022-08-26T14:38:50.426" v="2421" actId="403"/>
          <ac:spMkLst>
            <pc:docMk/>
            <pc:sldMk cId="2484051131" sldId="300"/>
            <ac:spMk id="3" creationId="{04A08755-EDB6-FB78-7EA0-AB69650118D5}"/>
          </ac:spMkLst>
        </pc:spChg>
        <pc:spChg chg="mod">
          <ac:chgData name="Lea Johnson" userId="60dfb4c0-d5f3-45df-9da1-196c39933128" providerId="ADAL" clId="{25AC4F3F-FF3F-4221-84B7-0CCECB25C276}" dt="2022-08-26T14:38:58.772" v="2425" actId="27636"/>
          <ac:spMkLst>
            <pc:docMk/>
            <pc:sldMk cId="2484051131" sldId="300"/>
            <ac:spMk id="4" creationId="{D2AF25C0-2BE0-CA67-2A15-EAEB7530000A}"/>
          </ac:spMkLst>
        </pc:spChg>
      </pc:sldChg>
      <pc:sldChg chg="modSp new mod">
        <pc:chgData name="Lea Johnson" userId="60dfb4c0-d5f3-45df-9da1-196c39933128" providerId="ADAL" clId="{25AC4F3F-FF3F-4221-84B7-0CCECB25C276}" dt="2022-08-26T13:46:10.306" v="2041" actId="20577"/>
        <pc:sldMkLst>
          <pc:docMk/>
          <pc:sldMk cId="915627980" sldId="301"/>
        </pc:sldMkLst>
        <pc:spChg chg="mod">
          <ac:chgData name="Lea Johnson" userId="60dfb4c0-d5f3-45df-9da1-196c39933128" providerId="ADAL" clId="{25AC4F3F-FF3F-4221-84B7-0CCECB25C276}" dt="2022-08-26T13:21:11.146" v="1293" actId="20577"/>
          <ac:spMkLst>
            <pc:docMk/>
            <pc:sldMk cId="915627980" sldId="301"/>
            <ac:spMk id="2" creationId="{BB0A028A-E772-8FFC-4772-7AD49F46EE1B}"/>
          </ac:spMkLst>
        </pc:spChg>
        <pc:spChg chg="mod">
          <ac:chgData name="Lea Johnson" userId="60dfb4c0-d5f3-45df-9da1-196c39933128" providerId="ADAL" clId="{25AC4F3F-FF3F-4221-84B7-0CCECB25C276}" dt="2022-08-26T13:46:10.306" v="2041" actId="20577"/>
          <ac:spMkLst>
            <pc:docMk/>
            <pc:sldMk cId="915627980" sldId="301"/>
            <ac:spMk id="3" creationId="{FC0EE0DD-E2E8-9779-107B-4662DDD3BBF7}"/>
          </ac:spMkLst>
        </pc:spChg>
      </pc:sldChg>
      <pc:sldChg chg="modSp new mod">
        <pc:chgData name="Lea Johnson" userId="60dfb4c0-d5f3-45df-9da1-196c39933128" providerId="ADAL" clId="{25AC4F3F-FF3F-4221-84B7-0CCECB25C276}" dt="2022-08-26T13:47:50.449" v="2071" actId="20577"/>
        <pc:sldMkLst>
          <pc:docMk/>
          <pc:sldMk cId="2703889201" sldId="302"/>
        </pc:sldMkLst>
        <pc:spChg chg="mod">
          <ac:chgData name="Lea Johnson" userId="60dfb4c0-d5f3-45df-9da1-196c39933128" providerId="ADAL" clId="{25AC4F3F-FF3F-4221-84B7-0CCECB25C276}" dt="2022-08-26T13:25:12.433" v="1854" actId="14100"/>
          <ac:spMkLst>
            <pc:docMk/>
            <pc:sldMk cId="2703889201" sldId="302"/>
            <ac:spMk id="2" creationId="{60861AC7-DA13-2415-0252-C70D4CAD3228}"/>
          </ac:spMkLst>
        </pc:spChg>
        <pc:spChg chg="mod">
          <ac:chgData name="Lea Johnson" userId="60dfb4c0-d5f3-45df-9da1-196c39933128" providerId="ADAL" clId="{25AC4F3F-FF3F-4221-84B7-0CCECB25C276}" dt="2022-08-26T13:47:50.449" v="2071" actId="20577"/>
          <ac:spMkLst>
            <pc:docMk/>
            <pc:sldMk cId="2703889201" sldId="302"/>
            <ac:spMk id="3" creationId="{3297A0A4-A450-CBFB-66E8-44BEB656BF08}"/>
          </ac:spMkLst>
        </pc:spChg>
      </pc:sldChg>
      <pc:sldChg chg="modSp new mod">
        <pc:chgData name="Lea Johnson" userId="60dfb4c0-d5f3-45df-9da1-196c39933128" providerId="ADAL" clId="{25AC4F3F-FF3F-4221-84B7-0CCECB25C276}" dt="2022-08-26T13:52:25.715" v="2214" actId="20577"/>
        <pc:sldMkLst>
          <pc:docMk/>
          <pc:sldMk cId="416026836" sldId="303"/>
        </pc:sldMkLst>
        <pc:spChg chg="mod">
          <ac:chgData name="Lea Johnson" userId="60dfb4c0-d5f3-45df-9da1-196c39933128" providerId="ADAL" clId="{25AC4F3F-FF3F-4221-84B7-0CCECB25C276}" dt="2022-08-26T13:52:25.715" v="2214" actId="20577"/>
          <ac:spMkLst>
            <pc:docMk/>
            <pc:sldMk cId="416026836" sldId="303"/>
            <ac:spMk id="3" creationId="{1939C0E9-2753-0BBD-6A6B-C4F5F30D219D}"/>
          </ac:spMkLst>
        </pc:spChg>
        <pc:spChg chg="mod">
          <ac:chgData name="Lea Johnson" userId="60dfb4c0-d5f3-45df-9da1-196c39933128" providerId="ADAL" clId="{25AC4F3F-FF3F-4221-84B7-0CCECB25C276}" dt="2022-08-26T13:51:20.647" v="2143" actId="20577"/>
          <ac:spMkLst>
            <pc:docMk/>
            <pc:sldMk cId="416026836" sldId="303"/>
            <ac:spMk id="4" creationId="{C163657A-7334-E81C-14A7-B4F01589601E}"/>
          </ac:spMkLst>
        </pc:spChg>
      </pc:sldChg>
      <pc:sldChg chg="modSp new mod modNotesTx">
        <pc:chgData name="Lea Johnson" userId="60dfb4c0-d5f3-45df-9da1-196c39933128" providerId="ADAL" clId="{25AC4F3F-FF3F-4221-84B7-0CCECB25C276}" dt="2022-09-02T14:21:06.046" v="7230" actId="20577"/>
        <pc:sldMkLst>
          <pc:docMk/>
          <pc:sldMk cId="932650266" sldId="304"/>
        </pc:sldMkLst>
        <pc:spChg chg="mod">
          <ac:chgData name="Lea Johnson" userId="60dfb4c0-d5f3-45df-9da1-196c39933128" providerId="ADAL" clId="{25AC4F3F-FF3F-4221-84B7-0CCECB25C276}" dt="2022-08-26T14:40:27.560" v="2529" actId="20577"/>
          <ac:spMkLst>
            <pc:docMk/>
            <pc:sldMk cId="932650266" sldId="304"/>
            <ac:spMk id="2" creationId="{6E47EC1D-83C1-47E8-FD5C-50CDCCD358D4}"/>
          </ac:spMkLst>
        </pc:spChg>
        <pc:spChg chg="mod">
          <ac:chgData name="Lea Johnson" userId="60dfb4c0-d5f3-45df-9da1-196c39933128" providerId="ADAL" clId="{25AC4F3F-FF3F-4221-84B7-0CCECB25C276}" dt="2022-08-26T14:58:32.340" v="2618" actId="20577"/>
          <ac:spMkLst>
            <pc:docMk/>
            <pc:sldMk cId="932650266" sldId="304"/>
            <ac:spMk id="3" creationId="{0E09344D-BE50-43D5-C90A-16B377235226}"/>
          </ac:spMkLst>
        </pc:spChg>
      </pc:sldChg>
      <pc:sldChg chg="modSp new mod">
        <pc:chgData name="Lea Johnson" userId="60dfb4c0-d5f3-45df-9da1-196c39933128" providerId="ADAL" clId="{25AC4F3F-FF3F-4221-84B7-0CCECB25C276}" dt="2022-08-26T13:52:14.201" v="2198" actId="20577"/>
        <pc:sldMkLst>
          <pc:docMk/>
          <pc:sldMk cId="4175582307" sldId="305"/>
        </pc:sldMkLst>
        <pc:spChg chg="mod">
          <ac:chgData name="Lea Johnson" userId="60dfb4c0-d5f3-45df-9da1-196c39933128" providerId="ADAL" clId="{25AC4F3F-FF3F-4221-84B7-0CCECB25C276}" dt="2022-08-26T13:52:03.608" v="2158" actId="20577"/>
          <ac:spMkLst>
            <pc:docMk/>
            <pc:sldMk cId="4175582307" sldId="305"/>
            <ac:spMk id="3" creationId="{56632BD0-77CE-D253-74AE-DC60E3A4D197}"/>
          </ac:spMkLst>
        </pc:spChg>
        <pc:spChg chg="mod">
          <ac:chgData name="Lea Johnson" userId="60dfb4c0-d5f3-45df-9da1-196c39933128" providerId="ADAL" clId="{25AC4F3F-FF3F-4221-84B7-0CCECB25C276}" dt="2022-08-26T13:52:14.201" v="2198" actId="20577"/>
          <ac:spMkLst>
            <pc:docMk/>
            <pc:sldMk cId="4175582307" sldId="305"/>
            <ac:spMk id="4" creationId="{59D63947-DCEA-ED17-53F4-2D52AC79B346}"/>
          </ac:spMkLst>
        </pc:spChg>
      </pc:sldChg>
      <pc:sldChg chg="modSp new mod">
        <pc:chgData name="Lea Johnson" userId="60dfb4c0-d5f3-45df-9da1-196c39933128" providerId="ADAL" clId="{25AC4F3F-FF3F-4221-84B7-0CCECB25C276}" dt="2022-08-26T16:21:38.792" v="6370" actId="33524"/>
        <pc:sldMkLst>
          <pc:docMk/>
          <pc:sldMk cId="248909241" sldId="306"/>
        </pc:sldMkLst>
        <pc:spChg chg="mod">
          <ac:chgData name="Lea Johnson" userId="60dfb4c0-d5f3-45df-9da1-196c39933128" providerId="ADAL" clId="{25AC4F3F-FF3F-4221-84B7-0CCECB25C276}" dt="2022-08-26T15:40:55.815" v="5555" actId="20577"/>
          <ac:spMkLst>
            <pc:docMk/>
            <pc:sldMk cId="248909241" sldId="306"/>
            <ac:spMk id="2" creationId="{B0EB2503-6B29-2A86-3069-50BE6049CF6C}"/>
          </ac:spMkLst>
        </pc:spChg>
        <pc:spChg chg="mod">
          <ac:chgData name="Lea Johnson" userId="60dfb4c0-d5f3-45df-9da1-196c39933128" providerId="ADAL" clId="{25AC4F3F-FF3F-4221-84B7-0CCECB25C276}" dt="2022-08-26T16:21:38.792" v="6370" actId="33524"/>
          <ac:spMkLst>
            <pc:docMk/>
            <pc:sldMk cId="248909241" sldId="306"/>
            <ac:spMk id="3" creationId="{BD4A84EB-5303-A07C-5060-A5779436D05C}"/>
          </ac:spMkLst>
        </pc:spChg>
        <pc:spChg chg="mod">
          <ac:chgData name="Lea Johnson" userId="60dfb4c0-d5f3-45df-9da1-196c39933128" providerId="ADAL" clId="{25AC4F3F-FF3F-4221-84B7-0CCECB25C276}" dt="2022-08-26T15:41:00.799" v="5561" actId="20577"/>
          <ac:spMkLst>
            <pc:docMk/>
            <pc:sldMk cId="248909241" sldId="306"/>
            <ac:spMk id="4" creationId="{776F6877-B8B0-7313-DDC1-EF6F7C71D4D3}"/>
          </ac:spMkLst>
        </pc:spChg>
      </pc:sldChg>
      <pc:sldChg chg="addSp delSp modSp new del mod">
        <pc:chgData name="Lea Johnson" userId="60dfb4c0-d5f3-45df-9da1-196c39933128" providerId="ADAL" clId="{25AC4F3F-FF3F-4221-84B7-0CCECB25C276}" dt="2022-08-30T13:06:33.641" v="6706" actId="47"/>
        <pc:sldMkLst>
          <pc:docMk/>
          <pc:sldMk cId="2216038377" sldId="307"/>
        </pc:sldMkLst>
        <pc:spChg chg="del">
          <ac:chgData name="Lea Johnson" userId="60dfb4c0-d5f3-45df-9da1-196c39933128" providerId="ADAL" clId="{25AC4F3F-FF3F-4221-84B7-0CCECB25C276}" dt="2022-08-26T14:25:11.055" v="2219" actId="21"/>
          <ac:spMkLst>
            <pc:docMk/>
            <pc:sldMk cId="2216038377" sldId="307"/>
            <ac:spMk id="2" creationId="{B096914F-5C37-64E3-4E8C-D09343D75A58}"/>
          </ac:spMkLst>
        </pc:spChg>
        <pc:graphicFrameChg chg="add del mod">
          <ac:chgData name="Lea Johnson" userId="60dfb4c0-d5f3-45df-9da1-196c39933128" providerId="ADAL" clId="{25AC4F3F-FF3F-4221-84B7-0CCECB25C276}" dt="2022-08-26T14:29:12.775" v="2227" actId="478"/>
          <ac:graphicFrameMkLst>
            <pc:docMk/>
            <pc:sldMk cId="2216038377" sldId="307"/>
            <ac:graphicFrameMk id="3" creationId="{804101E9-334F-4A84-8D62-96D9C4F484C2}"/>
          </ac:graphicFrameMkLst>
        </pc:graphicFrameChg>
        <pc:graphicFrameChg chg="add mod">
          <ac:chgData name="Lea Johnson" userId="60dfb4c0-d5f3-45df-9da1-196c39933128" providerId="ADAL" clId="{25AC4F3F-FF3F-4221-84B7-0CCECB25C276}" dt="2022-08-30T12:56:06.465" v="6690"/>
          <ac:graphicFrameMkLst>
            <pc:docMk/>
            <pc:sldMk cId="2216038377" sldId="307"/>
            <ac:graphicFrameMk id="4" creationId="{804101E9-334F-4A84-8D62-96D9C4F484C2}"/>
          </ac:graphicFrameMkLst>
        </pc:graphicFrameChg>
      </pc:sldChg>
      <pc:sldChg chg="modSp add mod">
        <pc:chgData name="Lea Johnson" userId="60dfb4c0-d5f3-45df-9da1-196c39933128" providerId="ADAL" clId="{25AC4F3F-FF3F-4221-84B7-0CCECB25C276}" dt="2022-08-26T16:11:18.108" v="5919" actId="20577"/>
        <pc:sldMkLst>
          <pc:docMk/>
          <pc:sldMk cId="506951792" sldId="308"/>
        </pc:sldMkLst>
        <pc:spChg chg="mod">
          <ac:chgData name="Lea Johnson" userId="60dfb4c0-d5f3-45df-9da1-196c39933128" providerId="ADAL" clId="{25AC4F3F-FF3F-4221-84B7-0CCECB25C276}" dt="2022-08-26T16:11:18.108" v="5919" actId="20577"/>
          <ac:spMkLst>
            <pc:docMk/>
            <pc:sldMk cId="506951792" sldId="308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0:28.294" v="5854" actId="20577"/>
          <ac:spMkLst>
            <pc:docMk/>
            <pc:sldMk cId="506951792" sldId="308"/>
            <ac:spMk id="4" creationId="{5533CB02-C80B-725D-9270-F8AE43503894}"/>
          </ac:spMkLst>
        </pc:spChg>
      </pc:sldChg>
      <pc:sldChg chg="addSp modSp add mod">
        <pc:chgData name="Lea Johnson" userId="60dfb4c0-d5f3-45df-9da1-196c39933128" providerId="ADAL" clId="{25AC4F3F-FF3F-4221-84B7-0CCECB25C276}" dt="2022-08-26T16:15:23.253" v="6015" actId="20577"/>
        <pc:sldMkLst>
          <pc:docMk/>
          <pc:sldMk cId="2932193588" sldId="309"/>
        </pc:sldMkLst>
        <pc:spChg chg="mod">
          <ac:chgData name="Lea Johnson" userId="60dfb4c0-d5f3-45df-9da1-196c39933128" providerId="ADAL" clId="{25AC4F3F-FF3F-4221-84B7-0CCECB25C276}" dt="2022-08-26T16:15:18.924" v="6012" actId="20577"/>
          <ac:spMkLst>
            <pc:docMk/>
            <pc:sldMk cId="2932193588" sldId="309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2:12.582" v="5950" actId="20577"/>
          <ac:spMkLst>
            <pc:docMk/>
            <pc:sldMk cId="2932193588" sldId="309"/>
            <ac:spMk id="4" creationId="{5533CB02-C80B-725D-9270-F8AE43503894}"/>
          </ac:spMkLst>
        </pc:spChg>
        <pc:spChg chg="add mod">
          <ac:chgData name="Lea Johnson" userId="60dfb4c0-d5f3-45df-9da1-196c39933128" providerId="ADAL" clId="{25AC4F3F-FF3F-4221-84B7-0CCECB25C276}" dt="2022-08-26T16:15:23.253" v="6015" actId="20577"/>
          <ac:spMkLst>
            <pc:docMk/>
            <pc:sldMk cId="2932193588" sldId="309"/>
            <ac:spMk id="5" creationId="{7E98466A-6BA7-B47A-7E0C-99B2B2E18A43}"/>
          </ac:spMkLst>
        </pc:spChg>
        <pc:spChg chg="add mod">
          <ac:chgData name="Lea Johnson" userId="60dfb4c0-d5f3-45df-9da1-196c39933128" providerId="ADAL" clId="{25AC4F3F-FF3F-4221-84B7-0CCECB25C276}" dt="2022-08-26T16:12:19.524" v="5951"/>
          <ac:spMkLst>
            <pc:docMk/>
            <pc:sldMk cId="2932193588" sldId="309"/>
            <ac:spMk id="6" creationId="{DD07FDEF-4FCB-714E-ABAD-5C36A3ACD0C7}"/>
          </ac:spMkLst>
        </pc:spChg>
      </pc:sldChg>
      <pc:sldChg chg="modSp add mod">
        <pc:chgData name="Lea Johnson" userId="60dfb4c0-d5f3-45df-9da1-196c39933128" providerId="ADAL" clId="{25AC4F3F-FF3F-4221-84B7-0CCECB25C276}" dt="2022-08-26T16:12:01.239" v="5941" actId="20577"/>
        <pc:sldMkLst>
          <pc:docMk/>
          <pc:sldMk cId="544423532" sldId="310"/>
        </pc:sldMkLst>
        <pc:spChg chg="mod">
          <ac:chgData name="Lea Johnson" userId="60dfb4c0-d5f3-45df-9da1-196c39933128" providerId="ADAL" clId="{25AC4F3F-FF3F-4221-84B7-0CCECB25C276}" dt="2022-08-26T16:12:01.239" v="5941" actId="20577"/>
          <ac:spMkLst>
            <pc:docMk/>
            <pc:sldMk cId="544423532" sldId="310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1:34.007" v="5933" actId="27636"/>
          <ac:spMkLst>
            <pc:docMk/>
            <pc:sldMk cId="544423532" sldId="310"/>
            <ac:spMk id="4" creationId="{5533CB02-C80B-725D-9270-F8AE43503894}"/>
          </ac:spMkLst>
        </pc:spChg>
      </pc:sldChg>
      <pc:sldChg chg="addSp delSp modSp add mod">
        <pc:chgData name="Lea Johnson" userId="60dfb4c0-d5f3-45df-9da1-196c39933128" providerId="ADAL" clId="{25AC4F3F-FF3F-4221-84B7-0CCECB25C276}" dt="2022-08-26T16:15:05.042" v="6009" actId="20577"/>
        <pc:sldMkLst>
          <pc:docMk/>
          <pc:sldMk cId="2966293767" sldId="311"/>
        </pc:sldMkLst>
        <pc:spChg chg="del mod">
          <ac:chgData name="Lea Johnson" userId="60dfb4c0-d5f3-45df-9da1-196c39933128" providerId="ADAL" clId="{25AC4F3F-FF3F-4221-84B7-0CCECB25C276}" dt="2022-08-26T15:18:56.816" v="3791" actId="21"/>
          <ac:spMkLst>
            <pc:docMk/>
            <pc:sldMk cId="2966293767" sldId="311"/>
            <ac:spMk id="3" creationId="{0E09344D-BE50-43D5-C90A-16B377235226}"/>
          </ac:spMkLst>
        </pc:spChg>
        <pc:spChg chg="del mod">
          <ac:chgData name="Lea Johnson" userId="60dfb4c0-d5f3-45df-9da1-196c39933128" providerId="ADAL" clId="{25AC4F3F-FF3F-4221-84B7-0CCECB25C276}" dt="2022-08-26T15:18:56.816" v="3791" actId="21"/>
          <ac:spMkLst>
            <pc:docMk/>
            <pc:sldMk cId="2966293767" sldId="311"/>
            <ac:spMk id="4" creationId="{5533CB02-C80B-725D-9270-F8AE43503894}"/>
          </ac:spMkLst>
        </pc:spChg>
        <pc:spChg chg="add mod">
          <ac:chgData name="Lea Johnson" userId="60dfb4c0-d5f3-45df-9da1-196c39933128" providerId="ADAL" clId="{25AC4F3F-FF3F-4221-84B7-0CCECB25C276}" dt="2022-08-26T16:12:33.020" v="5956"/>
          <ac:spMkLst>
            <pc:docMk/>
            <pc:sldMk cId="2966293767" sldId="311"/>
            <ac:spMk id="6" creationId="{8509C8D2-AA67-5640-60D1-1E4285002C7C}"/>
          </ac:spMkLst>
        </pc:spChg>
        <pc:spChg chg="add mod">
          <ac:chgData name="Lea Johnson" userId="60dfb4c0-d5f3-45df-9da1-196c39933128" providerId="ADAL" clId="{25AC4F3F-FF3F-4221-84B7-0CCECB25C276}" dt="2022-08-26T16:15:05.042" v="6009" actId="20577"/>
          <ac:spMkLst>
            <pc:docMk/>
            <pc:sldMk cId="2966293767" sldId="311"/>
            <ac:spMk id="7" creationId="{E6211846-3826-4E29-5F70-1C6AA0116318}"/>
          </ac:spMkLst>
        </pc:spChg>
        <pc:spChg chg="add del mod">
          <ac:chgData name="Lea Johnson" userId="60dfb4c0-d5f3-45df-9da1-196c39933128" providerId="ADAL" clId="{25AC4F3F-FF3F-4221-84B7-0CCECB25C276}" dt="2022-08-26T15:19:32.685" v="3794" actId="21"/>
          <ac:spMkLst>
            <pc:docMk/>
            <pc:sldMk cId="2966293767" sldId="311"/>
            <ac:spMk id="9" creationId="{230C711D-FAFC-F3A3-B634-E7E3B88CDF18}"/>
          </ac:spMkLst>
        </pc:spChg>
        <pc:spChg chg="add del mod">
          <ac:chgData name="Lea Johnson" userId="60dfb4c0-d5f3-45df-9da1-196c39933128" providerId="ADAL" clId="{25AC4F3F-FF3F-4221-84B7-0CCECB25C276}" dt="2022-08-26T15:19:35.842" v="3795" actId="21"/>
          <ac:spMkLst>
            <pc:docMk/>
            <pc:sldMk cId="2966293767" sldId="311"/>
            <ac:spMk id="11" creationId="{50DF6FE1-4CA9-4765-EB33-B91D885F6CB6}"/>
          </ac:spMkLst>
        </pc:spChg>
        <pc:spChg chg="add mod">
          <ac:chgData name="Lea Johnson" userId="60dfb4c0-d5f3-45df-9da1-196c39933128" providerId="ADAL" clId="{25AC4F3F-FF3F-4221-84B7-0CCECB25C276}" dt="2022-08-26T15:20:09.074" v="3799" actId="1076"/>
          <ac:spMkLst>
            <pc:docMk/>
            <pc:sldMk cId="2966293767" sldId="311"/>
            <ac:spMk id="12" creationId="{01D8596D-CD66-E3AF-486D-774EE642FD5F}"/>
          </ac:spMkLst>
        </pc:spChg>
        <pc:spChg chg="add mod">
          <ac:chgData name="Lea Johnson" userId="60dfb4c0-d5f3-45df-9da1-196c39933128" providerId="ADAL" clId="{25AC4F3F-FF3F-4221-84B7-0CCECB25C276}" dt="2022-08-26T16:12:36.795" v="5957"/>
          <ac:spMkLst>
            <pc:docMk/>
            <pc:sldMk cId="2966293767" sldId="311"/>
            <ac:spMk id="13" creationId="{D2ACEC16-0FA5-305C-26F7-B12A060BC2D3}"/>
          </ac:spMkLst>
        </pc:spChg>
      </pc:sldChg>
      <pc:sldChg chg="addSp delSp modSp add mod modNotesTx">
        <pc:chgData name="Lea Johnson" userId="60dfb4c0-d5f3-45df-9da1-196c39933128" providerId="ADAL" clId="{25AC4F3F-FF3F-4221-84B7-0CCECB25C276}" dt="2022-08-26T16:14:57.340" v="6004" actId="20577"/>
        <pc:sldMkLst>
          <pc:docMk/>
          <pc:sldMk cId="2302820867" sldId="312"/>
        </pc:sldMkLst>
        <pc:spChg chg="del mod">
          <ac:chgData name="Lea Johnson" userId="60dfb4c0-d5f3-45df-9da1-196c39933128" providerId="ADAL" clId="{25AC4F3F-FF3F-4221-84B7-0CCECB25C276}" dt="2022-08-26T15:19:55.387" v="3797" actId="21"/>
          <ac:spMkLst>
            <pc:docMk/>
            <pc:sldMk cId="2302820867" sldId="312"/>
            <ac:spMk id="3" creationId="{0E09344D-BE50-43D5-C90A-16B377235226}"/>
          </ac:spMkLst>
        </pc:spChg>
        <pc:spChg chg="del mod">
          <ac:chgData name="Lea Johnson" userId="60dfb4c0-d5f3-45df-9da1-196c39933128" providerId="ADAL" clId="{25AC4F3F-FF3F-4221-84B7-0CCECB25C276}" dt="2022-08-26T15:19:55.387" v="3797" actId="21"/>
          <ac:spMkLst>
            <pc:docMk/>
            <pc:sldMk cId="2302820867" sldId="312"/>
            <ac:spMk id="4" creationId="{5533CB02-C80B-725D-9270-F8AE43503894}"/>
          </ac:spMkLst>
        </pc:spChg>
        <pc:spChg chg="add mod">
          <ac:chgData name="Lea Johnson" userId="60dfb4c0-d5f3-45df-9da1-196c39933128" providerId="ADAL" clId="{25AC4F3F-FF3F-4221-84B7-0CCECB25C276}" dt="2022-08-26T16:12:42.303" v="5959" actId="27636"/>
          <ac:spMkLst>
            <pc:docMk/>
            <pc:sldMk cId="2302820867" sldId="312"/>
            <ac:spMk id="6" creationId="{09D84D6A-A9C5-1E19-ACC0-2A61A81E9DDB}"/>
          </ac:spMkLst>
        </pc:spChg>
        <pc:spChg chg="add mod">
          <ac:chgData name="Lea Johnson" userId="60dfb4c0-d5f3-45df-9da1-196c39933128" providerId="ADAL" clId="{25AC4F3F-FF3F-4221-84B7-0CCECB25C276}" dt="2022-08-26T16:14:57.340" v="6004" actId="20577"/>
          <ac:spMkLst>
            <pc:docMk/>
            <pc:sldMk cId="2302820867" sldId="312"/>
            <ac:spMk id="8" creationId="{D093E4D4-84CC-8DCD-7822-00CBDA7E0CB5}"/>
          </ac:spMkLst>
        </pc:spChg>
      </pc:sldChg>
      <pc:sldChg chg="modSp add mod">
        <pc:chgData name="Lea Johnson" userId="60dfb4c0-d5f3-45df-9da1-196c39933128" providerId="ADAL" clId="{25AC4F3F-FF3F-4221-84B7-0CCECB25C276}" dt="2022-09-02T14:27:33.258" v="7257" actId="20577"/>
        <pc:sldMkLst>
          <pc:docMk/>
          <pc:sldMk cId="1183315291" sldId="313"/>
        </pc:sldMkLst>
        <pc:spChg chg="mod">
          <ac:chgData name="Lea Johnson" userId="60dfb4c0-d5f3-45df-9da1-196c39933128" providerId="ADAL" clId="{25AC4F3F-FF3F-4221-84B7-0CCECB25C276}" dt="2022-09-02T14:27:33.258" v="7257" actId="20577"/>
          <ac:spMkLst>
            <pc:docMk/>
            <pc:sldMk cId="1183315291" sldId="313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3:48.686" v="5973" actId="20577"/>
          <ac:spMkLst>
            <pc:docMk/>
            <pc:sldMk cId="1183315291" sldId="313"/>
            <ac:spMk id="4" creationId="{5533CB02-C80B-725D-9270-F8AE43503894}"/>
          </ac:spMkLst>
        </pc:spChg>
      </pc:sldChg>
      <pc:sldChg chg="modSp add mod">
        <pc:chgData name="Lea Johnson" userId="60dfb4c0-d5f3-45df-9da1-196c39933128" providerId="ADAL" clId="{25AC4F3F-FF3F-4221-84B7-0CCECB25C276}" dt="2022-08-26T16:13:56.185" v="5974"/>
        <pc:sldMkLst>
          <pc:docMk/>
          <pc:sldMk cId="538038291" sldId="314"/>
        </pc:sldMkLst>
        <pc:spChg chg="mod">
          <ac:chgData name="Lea Johnson" userId="60dfb4c0-d5f3-45df-9da1-196c39933128" providerId="ADAL" clId="{25AC4F3F-FF3F-4221-84B7-0CCECB25C276}" dt="2022-08-26T15:39:32.979" v="5542" actId="20577"/>
          <ac:spMkLst>
            <pc:docMk/>
            <pc:sldMk cId="538038291" sldId="314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3:56.185" v="5974"/>
          <ac:spMkLst>
            <pc:docMk/>
            <pc:sldMk cId="538038291" sldId="314"/>
            <ac:spMk id="4" creationId="{5533CB02-C80B-725D-9270-F8AE43503894}"/>
          </ac:spMkLst>
        </pc:spChg>
      </pc:sldChg>
      <pc:sldChg chg="addSp modSp add mod ord">
        <pc:chgData name="Lea Johnson" userId="60dfb4c0-d5f3-45df-9da1-196c39933128" providerId="ADAL" clId="{25AC4F3F-FF3F-4221-84B7-0CCECB25C276}" dt="2022-08-26T16:14:35.337" v="5990" actId="20577"/>
        <pc:sldMkLst>
          <pc:docMk/>
          <pc:sldMk cId="3653293746" sldId="315"/>
        </pc:sldMkLst>
        <pc:spChg chg="mod">
          <ac:chgData name="Lea Johnson" userId="60dfb4c0-d5f3-45df-9da1-196c39933128" providerId="ADAL" clId="{25AC4F3F-FF3F-4221-84B7-0CCECB25C276}" dt="2022-08-26T16:14:29.799" v="5987" actId="20577"/>
          <ac:spMkLst>
            <pc:docMk/>
            <pc:sldMk cId="3653293746" sldId="315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2:48.800" v="5961" actId="27636"/>
          <ac:spMkLst>
            <pc:docMk/>
            <pc:sldMk cId="3653293746" sldId="315"/>
            <ac:spMk id="4" creationId="{5533CB02-C80B-725D-9270-F8AE43503894}"/>
          </ac:spMkLst>
        </pc:spChg>
        <pc:spChg chg="add mod">
          <ac:chgData name="Lea Johnson" userId="60dfb4c0-d5f3-45df-9da1-196c39933128" providerId="ADAL" clId="{25AC4F3F-FF3F-4221-84B7-0CCECB25C276}" dt="2022-08-26T16:14:35.337" v="5990" actId="20577"/>
          <ac:spMkLst>
            <pc:docMk/>
            <pc:sldMk cId="3653293746" sldId="315"/>
            <ac:spMk id="5" creationId="{8B24334E-4FDB-E5C9-70A4-953ECF1554D3}"/>
          </ac:spMkLst>
        </pc:spChg>
        <pc:spChg chg="add mod">
          <ac:chgData name="Lea Johnson" userId="60dfb4c0-d5f3-45df-9da1-196c39933128" providerId="ADAL" clId="{25AC4F3F-FF3F-4221-84B7-0CCECB25C276}" dt="2022-08-26T16:12:56.312" v="5965" actId="27636"/>
          <ac:spMkLst>
            <pc:docMk/>
            <pc:sldMk cId="3653293746" sldId="315"/>
            <ac:spMk id="6" creationId="{872A4BE9-862B-B0AE-2A74-84B7343C80D9}"/>
          </ac:spMkLst>
        </pc:spChg>
      </pc:sldChg>
      <pc:sldChg chg="modSp add mod">
        <pc:chgData name="Lea Johnson" userId="60dfb4c0-d5f3-45df-9da1-196c39933128" providerId="ADAL" clId="{25AC4F3F-FF3F-4221-84B7-0CCECB25C276}" dt="2022-08-26T16:13:38.116" v="5971" actId="27636"/>
        <pc:sldMkLst>
          <pc:docMk/>
          <pc:sldMk cId="3217384351" sldId="316"/>
        </pc:sldMkLst>
        <pc:spChg chg="mod">
          <ac:chgData name="Lea Johnson" userId="60dfb4c0-d5f3-45df-9da1-196c39933128" providerId="ADAL" clId="{25AC4F3F-FF3F-4221-84B7-0CCECB25C276}" dt="2022-08-26T15:33:21.723" v="4968" actId="20577"/>
          <ac:spMkLst>
            <pc:docMk/>
            <pc:sldMk cId="3217384351" sldId="316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3:38.116" v="5971" actId="27636"/>
          <ac:spMkLst>
            <pc:docMk/>
            <pc:sldMk cId="3217384351" sldId="316"/>
            <ac:spMk id="4" creationId="{5533CB02-C80B-725D-9270-F8AE43503894}"/>
          </ac:spMkLst>
        </pc:spChg>
      </pc:sldChg>
      <pc:sldChg chg="addSp delSp modSp add mod">
        <pc:chgData name="Lea Johnson" userId="60dfb4c0-d5f3-45df-9da1-196c39933128" providerId="ADAL" clId="{25AC4F3F-FF3F-4221-84B7-0CCECB25C276}" dt="2022-08-26T16:14:22.082" v="5982" actId="20577"/>
        <pc:sldMkLst>
          <pc:docMk/>
          <pc:sldMk cId="2690113447" sldId="317"/>
        </pc:sldMkLst>
        <pc:spChg chg="mod">
          <ac:chgData name="Lea Johnson" userId="60dfb4c0-d5f3-45df-9da1-196c39933128" providerId="ADAL" clId="{25AC4F3F-FF3F-4221-84B7-0CCECB25C276}" dt="2022-08-26T16:14:22.082" v="5982" actId="20577"/>
          <ac:spMkLst>
            <pc:docMk/>
            <pc:sldMk cId="2690113447" sldId="317"/>
            <ac:spMk id="3" creationId="{0E09344D-BE50-43D5-C90A-16B377235226}"/>
          </ac:spMkLst>
        </pc:spChg>
        <pc:spChg chg="mod">
          <ac:chgData name="Lea Johnson" userId="60dfb4c0-d5f3-45df-9da1-196c39933128" providerId="ADAL" clId="{25AC4F3F-FF3F-4221-84B7-0CCECB25C276}" dt="2022-08-26T16:13:02.624" v="5966"/>
          <ac:spMkLst>
            <pc:docMk/>
            <pc:sldMk cId="2690113447" sldId="317"/>
            <ac:spMk id="4" creationId="{5533CB02-C80B-725D-9270-F8AE43503894}"/>
          </ac:spMkLst>
        </pc:spChg>
        <pc:spChg chg="add del mod">
          <ac:chgData name="Lea Johnson" userId="60dfb4c0-d5f3-45df-9da1-196c39933128" providerId="ADAL" clId="{25AC4F3F-FF3F-4221-84B7-0CCECB25C276}" dt="2022-08-26T15:28:11.328" v="4412"/>
          <ac:spMkLst>
            <pc:docMk/>
            <pc:sldMk cId="2690113447" sldId="317"/>
            <ac:spMk id="5" creationId="{BF38B139-B6CE-92C7-BCDE-F05B667FB5A5}"/>
          </ac:spMkLst>
        </pc:spChg>
        <pc:spChg chg="add del mod">
          <ac:chgData name="Lea Johnson" userId="60dfb4c0-d5f3-45df-9da1-196c39933128" providerId="ADAL" clId="{25AC4F3F-FF3F-4221-84B7-0CCECB25C276}" dt="2022-08-26T15:28:22.684" v="4414"/>
          <ac:spMkLst>
            <pc:docMk/>
            <pc:sldMk cId="2690113447" sldId="317"/>
            <ac:spMk id="6" creationId="{CDF038F3-AF2B-DF7D-489D-8C14FDE1CA73}"/>
          </ac:spMkLst>
        </pc:spChg>
        <pc:spChg chg="add del mod">
          <ac:chgData name="Lea Johnson" userId="60dfb4c0-d5f3-45df-9da1-196c39933128" providerId="ADAL" clId="{25AC4F3F-FF3F-4221-84B7-0CCECB25C276}" dt="2022-08-26T15:30:22.039" v="4566"/>
          <ac:spMkLst>
            <pc:docMk/>
            <pc:sldMk cId="2690113447" sldId="317"/>
            <ac:spMk id="7" creationId="{1A12FA49-4612-62D8-1646-077B1CF3B7D7}"/>
          </ac:spMkLst>
        </pc:spChg>
        <pc:spChg chg="add del mod">
          <ac:chgData name="Lea Johnson" userId="60dfb4c0-d5f3-45df-9da1-196c39933128" providerId="ADAL" clId="{25AC4F3F-FF3F-4221-84B7-0CCECB25C276}" dt="2022-08-26T15:30:22.039" v="4566"/>
          <ac:spMkLst>
            <pc:docMk/>
            <pc:sldMk cId="2690113447" sldId="317"/>
            <ac:spMk id="8" creationId="{681FAC76-CD5E-E64A-54D2-5B2CAA191CDE}"/>
          </ac:spMkLst>
        </pc:spChg>
      </pc:sldChg>
      <pc:sldChg chg="modSp new mod">
        <pc:chgData name="Lea Johnson" userId="60dfb4c0-d5f3-45df-9da1-196c39933128" providerId="ADAL" clId="{25AC4F3F-FF3F-4221-84B7-0CCECB25C276}" dt="2022-08-26T16:20:45.489" v="6369" actId="20577"/>
        <pc:sldMkLst>
          <pc:docMk/>
          <pc:sldMk cId="2781796795" sldId="318"/>
        </pc:sldMkLst>
        <pc:spChg chg="mod">
          <ac:chgData name="Lea Johnson" userId="60dfb4c0-d5f3-45df-9da1-196c39933128" providerId="ADAL" clId="{25AC4F3F-FF3F-4221-84B7-0CCECB25C276}" dt="2022-08-26T16:07:25.247" v="5760" actId="20577"/>
          <ac:spMkLst>
            <pc:docMk/>
            <pc:sldMk cId="2781796795" sldId="318"/>
            <ac:spMk id="2" creationId="{9A0E02DC-B50F-81F9-3B26-7C9DB9771DF8}"/>
          </ac:spMkLst>
        </pc:spChg>
        <pc:spChg chg="mod">
          <ac:chgData name="Lea Johnson" userId="60dfb4c0-d5f3-45df-9da1-196c39933128" providerId="ADAL" clId="{25AC4F3F-FF3F-4221-84B7-0CCECB25C276}" dt="2022-08-26T16:20:45.489" v="6369" actId="20577"/>
          <ac:spMkLst>
            <pc:docMk/>
            <pc:sldMk cId="2781796795" sldId="318"/>
            <ac:spMk id="3" creationId="{EAA6D1A8-87F8-0F28-BCC3-27403EDD6A84}"/>
          </ac:spMkLst>
        </pc:spChg>
        <pc:spChg chg="mod">
          <ac:chgData name="Lea Johnson" userId="60dfb4c0-d5f3-45df-9da1-196c39933128" providerId="ADAL" clId="{25AC4F3F-FF3F-4221-84B7-0CCECB25C276}" dt="2022-08-26T16:20:21.846" v="6295" actId="20577"/>
          <ac:spMkLst>
            <pc:docMk/>
            <pc:sldMk cId="2781796795" sldId="318"/>
            <ac:spMk id="4" creationId="{0079648A-3AE7-81B6-B7C0-00A5B48BF7CF}"/>
          </ac:spMkLst>
        </pc:spChg>
      </pc:sldChg>
      <pc:sldChg chg="modSp new mod">
        <pc:chgData name="Lea Johnson" userId="60dfb4c0-d5f3-45df-9da1-196c39933128" providerId="ADAL" clId="{25AC4F3F-FF3F-4221-84B7-0CCECB25C276}" dt="2022-08-26T16:24:10.359" v="6463" actId="20577"/>
        <pc:sldMkLst>
          <pc:docMk/>
          <pc:sldMk cId="116377052" sldId="319"/>
        </pc:sldMkLst>
        <pc:spChg chg="mod">
          <ac:chgData name="Lea Johnson" userId="60dfb4c0-d5f3-45df-9da1-196c39933128" providerId="ADAL" clId="{25AC4F3F-FF3F-4221-84B7-0CCECB25C276}" dt="2022-08-26T16:23:59.835" v="6452" actId="20577"/>
          <ac:spMkLst>
            <pc:docMk/>
            <pc:sldMk cId="116377052" sldId="319"/>
            <ac:spMk id="3" creationId="{216617C6-A573-423C-4FA7-AEE51155171A}"/>
          </ac:spMkLst>
        </pc:spChg>
        <pc:spChg chg="mod">
          <ac:chgData name="Lea Johnson" userId="60dfb4c0-d5f3-45df-9da1-196c39933128" providerId="ADAL" clId="{25AC4F3F-FF3F-4221-84B7-0CCECB25C276}" dt="2022-08-26T16:24:10.359" v="6463" actId="20577"/>
          <ac:spMkLst>
            <pc:docMk/>
            <pc:sldMk cId="116377052" sldId="319"/>
            <ac:spMk id="4" creationId="{EAED5740-1CA9-F32C-9D2E-AF09BDE6B257}"/>
          </ac:spMkLst>
        </pc:spChg>
      </pc:sldChg>
      <pc:sldChg chg="modSp new del mod">
        <pc:chgData name="Lea Johnson" userId="60dfb4c0-d5f3-45df-9da1-196c39933128" providerId="ADAL" clId="{25AC4F3F-FF3F-4221-84B7-0CCECB25C276}" dt="2022-08-26T16:22:12.504" v="6379" actId="47"/>
        <pc:sldMkLst>
          <pc:docMk/>
          <pc:sldMk cId="2287320305" sldId="319"/>
        </pc:sldMkLst>
        <pc:spChg chg="mod">
          <ac:chgData name="Lea Johnson" userId="60dfb4c0-d5f3-45df-9da1-196c39933128" providerId="ADAL" clId="{25AC4F3F-FF3F-4221-84B7-0CCECB25C276}" dt="2022-08-26T16:22:06.523" v="6378" actId="20577"/>
          <ac:spMkLst>
            <pc:docMk/>
            <pc:sldMk cId="2287320305" sldId="319"/>
            <ac:spMk id="2" creationId="{F00F39E7-7E5B-9EC8-C20B-801C31E59705}"/>
          </ac:spMkLst>
        </pc:spChg>
      </pc:sldChg>
      <pc:sldChg chg="addSp delSp modSp add mod modNotesTx">
        <pc:chgData name="Lea Johnson" userId="60dfb4c0-d5f3-45df-9da1-196c39933128" providerId="ADAL" clId="{25AC4F3F-FF3F-4221-84B7-0CCECB25C276}" dt="2022-09-01T15:08:18.620" v="7108" actId="20577"/>
        <pc:sldMkLst>
          <pc:docMk/>
          <pc:sldMk cId="179521454" sldId="320"/>
        </pc:sldMkLst>
        <pc:graphicFrameChg chg="del">
          <ac:chgData name="Lea Johnson" userId="60dfb4c0-d5f3-45df-9da1-196c39933128" providerId="ADAL" clId="{25AC4F3F-FF3F-4221-84B7-0CCECB25C276}" dt="2022-08-30T13:04:38.645" v="6692" actId="478"/>
          <ac:graphicFrameMkLst>
            <pc:docMk/>
            <pc:sldMk cId="179521454" sldId="320"/>
            <ac:graphicFrameMk id="4" creationId="{804101E9-334F-4A84-8D62-96D9C4F484C2}"/>
          </ac:graphicFrameMkLst>
        </pc:graphicFrameChg>
        <pc:picChg chg="add del mod">
          <ac:chgData name="Lea Johnson" userId="60dfb4c0-d5f3-45df-9da1-196c39933128" providerId="ADAL" clId="{25AC4F3F-FF3F-4221-84B7-0CCECB25C276}" dt="2022-08-30T13:06:49.049" v="6708" actId="14100"/>
          <ac:picMkLst>
            <pc:docMk/>
            <pc:sldMk cId="179521454" sldId="320"/>
            <ac:picMk id="2" creationId="{3BEB3653-918B-4C89-B204-E021DDF0FC55}"/>
          </ac:picMkLst>
        </pc:picChg>
      </pc:sldChg>
      <pc:sldChg chg="new del">
        <pc:chgData name="Lea Johnson" userId="60dfb4c0-d5f3-45df-9da1-196c39933128" providerId="ADAL" clId="{25AC4F3F-FF3F-4221-84B7-0CCECB25C276}" dt="2022-08-26T16:23:42.228" v="6424" actId="47"/>
        <pc:sldMkLst>
          <pc:docMk/>
          <pc:sldMk cId="1451497202" sldId="320"/>
        </pc:sldMkLst>
      </pc:sldChg>
      <pc:sldChg chg="new">
        <pc:chgData name="Lea Johnson" userId="60dfb4c0-d5f3-45df-9da1-196c39933128" providerId="ADAL" clId="{25AC4F3F-FF3F-4221-84B7-0CCECB25C276}" dt="2022-09-02T15:07:23.149" v="7260" actId="680"/>
        <pc:sldMkLst>
          <pc:docMk/>
          <pc:sldMk cId="2610016120" sldId="321"/>
        </pc:sldMkLst>
      </pc:sldChg>
      <pc:sldChg chg="del">
        <pc:chgData name="Lea Johnson" userId="60dfb4c0-d5f3-45df-9da1-196c39933128" providerId="ADAL" clId="{25AC4F3F-FF3F-4221-84B7-0CCECB25C276}" dt="2022-08-25T12:11:48.857" v="4" actId="2696"/>
        <pc:sldMkLst>
          <pc:docMk/>
          <pc:sldMk cId="152924092" sldId="330"/>
        </pc:sldMkLst>
      </pc:sldChg>
      <pc:sldChg chg="del">
        <pc:chgData name="Lea Johnson" userId="60dfb4c0-d5f3-45df-9da1-196c39933128" providerId="ADAL" clId="{25AC4F3F-FF3F-4221-84B7-0CCECB25C276}" dt="2022-08-25T12:11:51.941" v="5" actId="2696"/>
        <pc:sldMkLst>
          <pc:docMk/>
          <pc:sldMk cId="2247957664" sldId="335"/>
        </pc:sldMkLst>
      </pc:sldChg>
      <pc:sldChg chg="del">
        <pc:chgData name="Lea Johnson" userId="60dfb4c0-d5f3-45df-9da1-196c39933128" providerId="ADAL" clId="{25AC4F3F-FF3F-4221-84B7-0CCECB25C276}" dt="2022-08-25T12:11:34.844" v="1" actId="2696"/>
        <pc:sldMkLst>
          <pc:docMk/>
          <pc:sldMk cId="1445240468" sldId="337"/>
        </pc:sldMkLst>
      </pc:sldChg>
      <pc:sldChg chg="del">
        <pc:chgData name="Lea Johnson" userId="60dfb4c0-d5f3-45df-9da1-196c39933128" providerId="ADAL" clId="{25AC4F3F-FF3F-4221-84B7-0CCECB25C276}" dt="2022-08-25T12:11:44.594" v="3" actId="2696"/>
        <pc:sldMkLst>
          <pc:docMk/>
          <pc:sldMk cId="409990023" sldId="338"/>
        </pc:sldMkLst>
      </pc:sldChg>
      <pc:sldChg chg="del">
        <pc:chgData name="Lea Johnson" userId="60dfb4c0-d5f3-45df-9da1-196c39933128" providerId="ADAL" clId="{25AC4F3F-FF3F-4221-84B7-0CCECB25C276}" dt="2022-08-25T12:11:55.546" v="6" actId="2696"/>
        <pc:sldMkLst>
          <pc:docMk/>
          <pc:sldMk cId="3045760124" sldId="1148"/>
        </pc:sldMkLst>
      </pc:sldChg>
      <pc:sldChg chg="del">
        <pc:chgData name="Lea Johnson" userId="60dfb4c0-d5f3-45df-9da1-196c39933128" providerId="ADAL" clId="{25AC4F3F-FF3F-4221-84B7-0CCECB25C276}" dt="2022-08-25T12:11:29.884" v="0" actId="2696"/>
        <pc:sldMkLst>
          <pc:docMk/>
          <pc:sldMk cId="1350126504" sldId="1149"/>
        </pc:sldMkLst>
      </pc:sldChg>
      <pc:sldChg chg="del">
        <pc:chgData name="Lea Johnson" userId="60dfb4c0-d5f3-45df-9da1-196c39933128" providerId="ADAL" clId="{25AC4F3F-FF3F-4221-84B7-0CCECB25C276}" dt="2022-08-25T12:11:38.896" v="2" actId="2696"/>
        <pc:sldMkLst>
          <pc:docMk/>
          <pc:sldMk cId="2593310593" sldId="11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CCA9-ED3A-F045-97E2-A2791CD30ACD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287C-F1A9-1F49-875F-770B5241E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</a:t>
            </a:r>
          </a:p>
          <a:p>
            <a:r>
              <a:rPr lang="en-US" dirty="0"/>
              <a:t>We are so excited you are here.  Would you please put your name and school district in the chat?  Thank you</a:t>
            </a:r>
          </a:p>
          <a:p>
            <a:r>
              <a:rPr lang="en-US" dirty="0"/>
              <a:t>While you do that I have put three documents into the chat, this PowerPoint, the application and the rubric.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7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meat of the plan.  Do not scrimp on this section.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7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talk a minute about the foundations that allow us to reach to the outer limits or in my son’s vanacular “to Infinity and Beyond!”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 board of education goals help to provide a roadmap for all districts.  If you review these goals you will see that most DOI and SOI touch 5 out of 6 of these. And some touch all six.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1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application process to become a district or school of innovation has been accelerated to allow schools to receive their designations before January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chat are the updated application and rubric for the DOI/SOI process.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1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timeline for the Accelerated Process.  Please note that dates may be changed due to unforeseen conditions.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9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Minimum Acceptable Points for Consideration of Innovative Status:      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Elementary or Middle School of Innovation: 63/93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Career Academies:70/104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High School or DOI:  65/97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endParaRPr lang="en-US" dirty="0"/>
          </a:p>
          <a:p>
            <a:r>
              <a:rPr lang="en-US" dirty="0"/>
              <a:t>Will last no more than one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Submission Guidelines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Guidelines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76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Purpose of a District of Innovation or School of Innovation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Waivers and Exemptions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Plan – Approval, Amendment, and Revocation Process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0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switch to the application and show.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1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AE4D28-F5A0-B947-A421-CBF3D3D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46170F-90BA-2745-8B7C-0E7C6CE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617584" y="3163088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0E46B-BAE6-2745-B2BB-836E6AD4DFE6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84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0279B7A-573D-4943-BAE5-A2FC871B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84" y="4966410"/>
            <a:ext cx="6319244" cy="5104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AB356AE-57B7-C64F-82AF-9F7BFA65D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6254750"/>
            <a:ext cx="6208712" cy="4572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5486400"/>
            <a:ext cx="6096000" cy="55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B0D3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9A1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5222-F49A-2946-B87B-CDB914099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224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100224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FFC99-FFCC-B042-B50D-2B5680E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635431"/>
            <a:ext cx="4558553" cy="4866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79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rl working while leaning over textbook">
            <a:extLst>
              <a:ext uri="{FF2B5EF4-FFF2-40B4-BE49-F238E27FC236}">
                <a16:creationId xmlns:a16="http://schemas.microsoft.com/office/drawing/2014/main" id="{AE6389C0-BABF-AE41-8EEA-3CD9FFCC1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5B889-F2E9-9A4B-A33E-49E31282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51" y="380623"/>
            <a:ext cx="4558553" cy="5121273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83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eacher teaching a class&#10;&#10;Description automatically generated with low confidence">
            <a:extLst>
              <a:ext uri="{FF2B5EF4-FFF2-40B4-BE49-F238E27FC236}">
                <a16:creationId xmlns:a16="http://schemas.microsoft.com/office/drawing/2014/main" id="{8F7DF7AC-C006-B240-B7F4-F67CAFFBC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3C42-6097-E149-AEA0-6F41193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480447"/>
            <a:ext cx="4558553" cy="4990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8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2FAE2F-A945-3944-85DC-35B8286B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" y="0"/>
            <a:ext cx="1219111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68261-7C2B-2043-A313-794866D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511443"/>
            <a:ext cx="4558553" cy="5021441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35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23DED-4585-F74E-BC9C-2599464E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-21265"/>
            <a:ext cx="12292224" cy="7019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-37240"/>
            <a:ext cx="12292224" cy="70192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5581E-3ED5-CC47-BBF5-03361955FBF2}"/>
              </a:ext>
            </a:extLst>
          </p:cNvPr>
          <p:cNvSpPr txBox="1"/>
          <p:nvPr userDrawn="1"/>
        </p:nvSpPr>
        <p:spPr>
          <a:xfrm>
            <a:off x="7076661" y="1689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 fontAlgn="base"/>
            <a:endParaRPr lang="en-US" sz="8000" b="1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BF63-EF7F-3241-9C2D-8A00E3D8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728419"/>
            <a:ext cx="4558553" cy="4788975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0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Boar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748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709C453-856A-3246-893D-4B40BFCF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349728" y="2951211"/>
            <a:ext cx="1027214" cy="9144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C82DC9-14B7-884D-A1F0-DD3535A167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FDAB950-8708-1144-AF83-EB34DED0B4D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Mississi[ppi Department of Education logo">
            <a:extLst>
              <a:ext uri="{FF2B5EF4-FFF2-40B4-BE49-F238E27FC236}">
                <a16:creationId xmlns:a16="http://schemas.microsoft.com/office/drawing/2014/main" id="{EC068218-4799-9B4D-8F36-593A6CDCC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8ADC1EF-E950-C542-A532-660435656B18}"/>
              </a:ext>
            </a:extLst>
          </p:cNvPr>
          <p:cNvSpPr/>
          <p:nvPr userDrawn="1"/>
        </p:nvSpPr>
        <p:spPr>
          <a:xfrm>
            <a:off x="1645920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Proficient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Showing Growth in All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Areas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F33589-56F9-3549-89FB-15D80688A547}"/>
              </a:ext>
            </a:extLst>
          </p:cNvPr>
          <p:cNvSpPr/>
          <p:nvPr userDrawn="1"/>
        </p:nvSpPr>
        <p:spPr>
          <a:xfrm>
            <a:off x="1645920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Graduates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High School and is Ready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College and Career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8876D-FC4A-DA45-BCB6-D07D18AF04CE}"/>
              </a:ext>
            </a:extLst>
          </p:cNvPr>
          <p:cNvSpPr/>
          <p:nvPr userDrawn="1"/>
        </p:nvSpPr>
        <p:spPr>
          <a:xfrm>
            <a:off x="1645920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Has Access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High-Quality Early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Program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156B17-16E6-C941-A299-F7A86CF04FB3}"/>
              </a:ext>
            </a:extLst>
          </p:cNvPr>
          <p:cNvSpPr/>
          <p:nvPr userDrawn="1"/>
        </p:nvSpPr>
        <p:spPr>
          <a:xfrm>
            <a:off x="6294922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274320" bIns="457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 panose="020B0604020202020204" pitchFamily="34" charset="0"/>
              </a:rPr>
              <a:t>EVERY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 Has Effective Teachers and Leaders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2D9AD-F3C7-B94C-ADAC-5B40319ED59E}"/>
              </a:ext>
            </a:extLst>
          </p:cNvPr>
          <p:cNvSpPr/>
          <p:nvPr userDrawn="1"/>
        </p:nvSpPr>
        <p:spPr>
          <a:xfrm>
            <a:off x="6294922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Effectively Uses a World-Class Data System to Improve Student Outcomes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B6281-3D75-E94D-AC04-61E0399F0D06}"/>
              </a:ext>
            </a:extLst>
          </p:cNvPr>
          <p:cNvSpPr/>
          <p:nvPr userDrawn="1"/>
        </p:nvSpPr>
        <p:spPr>
          <a:xfrm>
            <a:off x="6294922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and District is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“C” or Higher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3633F8-E58F-C944-9EE7-A94D49E9DA88}"/>
              </a:ext>
            </a:extLst>
          </p:cNvPr>
          <p:cNvSpPr/>
          <p:nvPr userDrawn="1"/>
        </p:nvSpPr>
        <p:spPr>
          <a:xfrm>
            <a:off x="10510787" y="1222408"/>
            <a:ext cx="198966" cy="1164657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5AB30-A154-BD4A-A239-16499575701C}"/>
              </a:ext>
            </a:extLst>
          </p:cNvPr>
          <p:cNvSpPr/>
          <p:nvPr userDrawn="1"/>
        </p:nvSpPr>
        <p:spPr>
          <a:xfrm>
            <a:off x="10510787" y="2665766"/>
            <a:ext cx="198966" cy="1164657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0A6D1B-D464-A145-ACB9-8DD578CC9D13}"/>
              </a:ext>
            </a:extLst>
          </p:cNvPr>
          <p:cNvSpPr/>
          <p:nvPr userDrawn="1"/>
        </p:nvSpPr>
        <p:spPr>
          <a:xfrm>
            <a:off x="10510787" y="4113225"/>
            <a:ext cx="198966" cy="1164657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3B032-CAF1-3B41-9C95-D43315DA64D7}"/>
              </a:ext>
            </a:extLst>
          </p:cNvPr>
          <p:cNvSpPr/>
          <p:nvPr userDrawn="1"/>
        </p:nvSpPr>
        <p:spPr>
          <a:xfrm>
            <a:off x="1460571" y="1222408"/>
            <a:ext cx="198966" cy="116465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83531C-D381-1448-80C5-E3B1D5B786D3}"/>
              </a:ext>
            </a:extLst>
          </p:cNvPr>
          <p:cNvSpPr/>
          <p:nvPr userDrawn="1"/>
        </p:nvSpPr>
        <p:spPr>
          <a:xfrm>
            <a:off x="1460571" y="2665766"/>
            <a:ext cx="198966" cy="1164657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B24343-DBE5-0E4B-B5F0-34121D4E14ED}"/>
              </a:ext>
            </a:extLst>
          </p:cNvPr>
          <p:cNvSpPr/>
          <p:nvPr userDrawn="1"/>
        </p:nvSpPr>
        <p:spPr>
          <a:xfrm>
            <a:off x="1460571" y="4113225"/>
            <a:ext cx="198966" cy="1164657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646921-2DC8-1743-8FD1-96019FBEE02D}"/>
              </a:ext>
            </a:extLst>
          </p:cNvPr>
          <p:cNvSpPr txBox="1"/>
          <p:nvPr userDrawn="1"/>
        </p:nvSpPr>
        <p:spPr>
          <a:xfrm>
            <a:off x="793465" y="1683821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EF3A5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D6BD40-0F76-E544-BBB7-C36A9DEBC9AD}"/>
              </a:ext>
            </a:extLst>
          </p:cNvPr>
          <p:cNvSpPr txBox="1"/>
          <p:nvPr userDrawn="1"/>
        </p:nvSpPr>
        <p:spPr>
          <a:xfrm>
            <a:off x="793465" y="3114036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F3A5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A6EAF3-33DB-F342-9364-26DDDD62B9CB}"/>
              </a:ext>
            </a:extLst>
          </p:cNvPr>
          <p:cNvSpPr txBox="1"/>
          <p:nvPr userDrawn="1"/>
        </p:nvSpPr>
        <p:spPr>
          <a:xfrm>
            <a:off x="793465" y="4567698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B0D3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7CD245-96D5-FE42-84A2-1FF855372F8D}"/>
              </a:ext>
            </a:extLst>
          </p:cNvPr>
          <p:cNvSpPr txBox="1"/>
          <p:nvPr userDrawn="1"/>
        </p:nvSpPr>
        <p:spPr>
          <a:xfrm>
            <a:off x="10804973" y="1660375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69C8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E990BB-8375-E548-98A0-9A3714984933}"/>
              </a:ext>
            </a:extLst>
          </p:cNvPr>
          <p:cNvSpPr txBox="1"/>
          <p:nvPr userDrawn="1"/>
        </p:nvSpPr>
        <p:spPr>
          <a:xfrm>
            <a:off x="10804973" y="3090590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39A1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B9E0B7-7E66-9A4D-B594-50C0E31271F0}"/>
              </a:ext>
            </a:extLst>
          </p:cNvPr>
          <p:cNvSpPr txBox="1"/>
          <p:nvPr userDrawn="1"/>
        </p:nvSpPr>
        <p:spPr>
          <a:xfrm>
            <a:off x="10804973" y="4544252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A74A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B9E8D18-8B2B-F94E-8248-0FFE8B9C1D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20935" y="4576628"/>
            <a:ext cx="914400" cy="9144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C4FCE0F-C54C-FA44-B108-E8F82851C8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40162" y="1784518"/>
            <a:ext cx="914400" cy="9144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352AA6E4-2F0B-3F4F-87CD-44D0458173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453591" y="1686529"/>
            <a:ext cx="952500" cy="9525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89475315-D462-FC49-AD4E-E6DDBC8C227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474624" y="4507821"/>
            <a:ext cx="914400" cy="9144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8DE9802-37C8-9F47-9827-7885E4E30C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flipH="1">
            <a:off x="-248588" y="3104476"/>
            <a:ext cx="1035471" cy="10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r of headphones on a chair in a classroom&#10;&#10;Description automatically generated with low confidence">
            <a:extLst>
              <a:ext uri="{FF2B5EF4-FFF2-40B4-BE49-F238E27FC236}">
                <a16:creationId xmlns:a16="http://schemas.microsoft.com/office/drawing/2014/main" id="{1674A74B-09C5-BD4E-963B-D2A8B69ED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6"/>
          <a:stretch/>
        </p:blipFill>
        <p:spPr>
          <a:xfrm>
            <a:off x="-75168" y="1"/>
            <a:ext cx="12267168" cy="6942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0861C-C36B-9F4D-A3EC-F1137A1B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7" y="424562"/>
            <a:ext cx="4688237" cy="5029179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52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C0FA9-C06C-D849-9C30-F1672C75EB04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A3CA18-3F3C-7840-B4C6-8C638E31B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7846ABD-3226-8443-9D8A-74A6E8E8A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97C7B-1E37-6545-B842-2A117C45938B}"/>
              </a:ext>
            </a:extLst>
          </p:cNvPr>
          <p:cNvSpPr/>
          <p:nvPr userDrawn="1"/>
        </p:nvSpPr>
        <p:spPr>
          <a:xfrm>
            <a:off x="617584" y="155618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F7D88-3317-7B4C-8370-167250E236D2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D73A61-D809-204A-9E99-77076591DE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1" y="2994888"/>
            <a:ext cx="5011980" cy="8682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2D961-B295-8943-B9BF-9EA8B4DD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073713"/>
            <a:ext cx="8127212" cy="868225"/>
          </a:xfrm>
        </p:spPr>
        <p:txBody>
          <a:bodyPr/>
          <a:lstStyle>
            <a:lvl1pPr>
              <a:defRPr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6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5DB-D4C4-9F4B-A1CE-70ADEDA3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53" y="295851"/>
            <a:ext cx="10574358" cy="37133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EA09-CD93-4A4B-85D3-80C8ADEA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273" y="302063"/>
            <a:ext cx="729343" cy="380297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9DCF1-2BDE-3C4D-BDF0-9CE5D40490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Mississi[ppi Department of Education logo">
            <a:extLst>
              <a:ext uri="{FF2B5EF4-FFF2-40B4-BE49-F238E27FC236}">
                <a16:creationId xmlns:a16="http://schemas.microsoft.com/office/drawing/2014/main" id="{33B5E5BF-349C-5947-BB03-984894C2E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18822B-FBFD-6F49-AB1E-F1B7B049325E}"/>
              </a:ext>
            </a:extLst>
          </p:cNvPr>
          <p:cNvSpPr/>
          <p:nvPr userDrawn="1"/>
        </p:nvSpPr>
        <p:spPr>
          <a:xfrm>
            <a:off x="2891808" y="2097742"/>
            <a:ext cx="3822087" cy="3402105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hape 72">
            <a:extLst>
              <a:ext uri="{FF2B5EF4-FFF2-40B4-BE49-F238E27FC236}">
                <a16:creationId xmlns:a16="http://schemas.microsoft.com/office/drawing/2014/main" id="{4E68BEAF-CC7C-6845-BC92-B6384EF87D72}"/>
              </a:ext>
            </a:extLst>
          </p:cNvPr>
          <p:cNvSpPr txBox="1"/>
          <p:nvPr userDrawn="1"/>
        </p:nvSpPr>
        <p:spPr>
          <a:xfrm>
            <a:off x="3050742" y="2208305"/>
            <a:ext cx="3663153" cy="2827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To create a world-class educational system that gives students the knowledge and skills to be successful in college and the workforce,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to flourish as parents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citizens</a:t>
            </a: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id="{9BEF04DF-069F-324B-8C11-D4A0DA0C14A3}"/>
              </a:ext>
            </a:extLst>
          </p:cNvPr>
          <p:cNvSpPr txBox="1"/>
          <p:nvPr userDrawn="1"/>
        </p:nvSpPr>
        <p:spPr>
          <a:xfrm>
            <a:off x="2838019" y="1062333"/>
            <a:ext cx="2971800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003B71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VISION</a:t>
            </a:r>
            <a:endParaRPr lang="en" sz="4400" b="1" spc="100">
              <a:solidFill>
                <a:srgbClr val="003B7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471E0-9BAF-364D-8CE8-ECC2537F3DD7}"/>
              </a:ext>
            </a:extLst>
          </p:cNvPr>
          <p:cNvSpPr/>
          <p:nvPr userDrawn="1"/>
        </p:nvSpPr>
        <p:spPr>
          <a:xfrm>
            <a:off x="2891808" y="1855235"/>
            <a:ext cx="3822087" cy="242507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46F02-1F3F-F04B-A89C-B5FF81178F60}"/>
              </a:ext>
            </a:extLst>
          </p:cNvPr>
          <p:cNvSpPr/>
          <p:nvPr userDrawn="1"/>
        </p:nvSpPr>
        <p:spPr>
          <a:xfrm>
            <a:off x="7343099" y="2097742"/>
            <a:ext cx="3822087" cy="3402106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hape 76">
            <a:extLst>
              <a:ext uri="{FF2B5EF4-FFF2-40B4-BE49-F238E27FC236}">
                <a16:creationId xmlns:a16="http://schemas.microsoft.com/office/drawing/2014/main" id="{773A840E-13D2-DE41-9002-80FFD6C2A237}"/>
              </a:ext>
            </a:extLst>
          </p:cNvPr>
          <p:cNvSpPr txBox="1"/>
          <p:nvPr userDrawn="1"/>
        </p:nvSpPr>
        <p:spPr>
          <a:xfrm>
            <a:off x="7573425" y="2208305"/>
            <a:ext cx="3591761" cy="2538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To provide leadership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through the development of policy and accountability systems so that all students are prepared to compete in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the global community</a:t>
            </a:r>
          </a:p>
        </p:txBody>
      </p:sp>
      <p:sp>
        <p:nvSpPr>
          <p:cNvPr id="25" name="Shape 73">
            <a:extLst>
              <a:ext uri="{FF2B5EF4-FFF2-40B4-BE49-F238E27FC236}">
                <a16:creationId xmlns:a16="http://schemas.microsoft.com/office/drawing/2014/main" id="{9197D1F5-5734-6741-8ED3-E87D3EEB618E}"/>
              </a:ext>
            </a:extLst>
          </p:cNvPr>
          <p:cNvSpPr txBox="1"/>
          <p:nvPr userDrawn="1"/>
        </p:nvSpPr>
        <p:spPr>
          <a:xfrm>
            <a:off x="7227283" y="1048886"/>
            <a:ext cx="3743927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EF3A5B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MISSION</a:t>
            </a:r>
            <a:endParaRPr lang="en" sz="4400" b="1" spc="100">
              <a:solidFill>
                <a:srgbClr val="EF3A5B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D452E-57B1-C74D-93D3-8D0149826093}"/>
              </a:ext>
            </a:extLst>
          </p:cNvPr>
          <p:cNvSpPr/>
          <p:nvPr userDrawn="1"/>
        </p:nvSpPr>
        <p:spPr>
          <a:xfrm>
            <a:off x="7343099" y="185523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0A2C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103C63F-1517-9D4B-AA78-403C59FB9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0166" y="3058273"/>
            <a:ext cx="3171441" cy="317144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FABC2F-642F-9F48-AFA5-25C3D1C11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D0693F-7196-2D41-8717-F87A0FB724FC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EF2E6BE5-F26E-4F44-A805-B5CA4037E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BE1E58-5AC0-CD4A-81AC-FEBCA41A8CC5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FFDF0-1644-A046-A560-6F2CDCB8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3" y="421076"/>
            <a:ext cx="10515600" cy="380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9"/>
            <a:ext cx="10515600" cy="43828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5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56" y="1365955"/>
            <a:ext cx="9073444" cy="443835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9ACD-D2AC-ED42-B419-5F1A18F3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903288"/>
            <a:ext cx="5943732" cy="46196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8" y="275585"/>
            <a:ext cx="5622049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351" y="921186"/>
            <a:ext cx="6139201" cy="48831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5396458" y="733806"/>
            <a:ext cx="63040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9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400A5-A2F9-8E45-B415-6DD7D1A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86-F23B-4549-8F88-5E5D2A6A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B1F0-8889-7141-9887-8BF33AE3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87F1-B258-4841-BE83-6BEF13A8E107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F5D8-44C9-B043-B4CE-7B371693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5481-5126-3542-BD1F-05C595671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81" r:id="rId6"/>
    <p:sldLayoutId id="2147483682" r:id="rId7"/>
    <p:sldLayoutId id="2147483689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ea.johnson@mdek12.org" TargetMode="External"/><Relationship Id="rId4" Type="http://schemas.openxmlformats.org/officeDocument/2006/relationships/hyperlink" Target="https://mdek12.org/ese/Districts-and-Schools-of-Innova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dek12.org/sites/default/files/Offices/MDE/OAE/SEC/Innovation/doi_accelerated_rubric_fall_2022.docx" TargetMode="External"/><Relationship Id="rId2" Type="http://schemas.openxmlformats.org/officeDocument/2006/relationships/hyperlink" Target="https://mdek12-my.sharepoint.com/personal/lea_johnson_mdek12_org/Documents/Districts%20of%20Innovation/Accelerated%20Application%20Fall%202022/DOI%20Accelerated%20Application%20Fall%202022.docx?web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79980-EBB3-E44B-BEA9-4BD8C5DD0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Fall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036E16-32E9-1A4D-85D0-F3853CD71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Director of PD and Innovative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6F1FEF-7EFD-DE44-8B24-4CA989814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Lea Johnson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9D2A2-2270-5645-8100-381AB0D38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Accelerated Process for Districts/Schools of Innovation in Mississippi</a:t>
            </a:r>
          </a:p>
        </p:txBody>
      </p:sp>
    </p:spTree>
    <p:extLst>
      <p:ext uri="{BB962C8B-B14F-4D97-AF65-F5344CB8AC3E}">
        <p14:creationId xmlns:p14="http://schemas.microsoft.com/office/powerpoint/2010/main" val="4381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028A-E772-8FFC-4772-7AD49F46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92" y="275585"/>
            <a:ext cx="6448097" cy="380298"/>
          </a:xfrm>
        </p:spPr>
        <p:txBody>
          <a:bodyPr/>
          <a:lstStyle/>
          <a:p>
            <a:r>
              <a:rPr lang="en-US" dirty="0"/>
              <a:t>Phase 3:  Executive Leadership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E0DD-E2E8-9779-107B-4662DDD3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7" y="921186"/>
            <a:ext cx="11227586" cy="4883121"/>
          </a:xfrm>
        </p:spPr>
        <p:txBody>
          <a:bodyPr/>
          <a:lstStyle/>
          <a:p>
            <a:r>
              <a:rPr lang="en-US" dirty="0"/>
              <a:t>Applications that pass phases 2 are sent to the Executive Leadership Team (ELT).</a:t>
            </a:r>
          </a:p>
          <a:p>
            <a:r>
              <a:rPr lang="en-US" dirty="0"/>
              <a:t>ELT can approve or deny the application.</a:t>
            </a:r>
          </a:p>
          <a:p>
            <a:r>
              <a:rPr lang="en-US" dirty="0"/>
              <a:t>Waivers will be reviewed and approved or denied.</a:t>
            </a:r>
          </a:p>
          <a:p>
            <a:r>
              <a:rPr lang="en-US" dirty="0"/>
              <a:t>Approved applications are scheduled for presentation at the state board of education meeting.</a:t>
            </a:r>
          </a:p>
          <a:p>
            <a:r>
              <a:rPr lang="en-US" dirty="0"/>
              <a:t>Districts are notified and may send delegates to the board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2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1AC7-DA13-2415-0252-C70D4CAD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972" y="275585"/>
            <a:ext cx="6982535" cy="380298"/>
          </a:xfrm>
        </p:spPr>
        <p:txBody>
          <a:bodyPr/>
          <a:lstStyle/>
          <a:p>
            <a:r>
              <a:rPr lang="en-US" dirty="0"/>
              <a:t>Phase 4:  State Board of Education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A0A4-A450-CBFB-66E8-44BEB65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5" y="921186"/>
            <a:ext cx="11259118" cy="4883121"/>
          </a:xfrm>
        </p:spPr>
        <p:txBody>
          <a:bodyPr/>
          <a:lstStyle/>
          <a:p>
            <a:r>
              <a:rPr lang="en-US" dirty="0"/>
              <a:t>Approved applicants with their list of approved waivers are sent to the SBE for final approval.</a:t>
            </a:r>
          </a:p>
          <a:p>
            <a:r>
              <a:rPr lang="en-US" dirty="0"/>
              <a:t>Districts will be notified in writing (email) when their application is approved.</a:t>
            </a:r>
          </a:p>
        </p:txBody>
      </p:sp>
    </p:spTree>
    <p:extLst>
      <p:ext uri="{BB962C8B-B14F-4D97-AF65-F5344CB8AC3E}">
        <p14:creationId xmlns:p14="http://schemas.microsoft.com/office/powerpoint/2010/main" val="270388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BF423-EDA0-86D7-1307-D17FAD15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9C0E9-2753-0BBD-6A6B-C4F5F30D2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3657A-7334-E81C-14A7-B4F015896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quick review of the parts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41602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284-DB76-F043-2E4F-C42C58C7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8755-EDB6-FB78-7EA0-AB696501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Pages 1-8 are for your use only.  </a:t>
            </a:r>
          </a:p>
          <a:p>
            <a:r>
              <a:rPr lang="en-US" sz="3200" dirty="0"/>
              <a:t>Please do not send page 1-8 with your application.</a:t>
            </a:r>
          </a:p>
          <a:p>
            <a:r>
              <a:rPr lang="en-US" sz="3200" dirty="0"/>
              <a:t>Start your application on page 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F25C0-2BE0-CA67-2A15-EAEB75300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Front matter</a:t>
            </a:r>
          </a:p>
        </p:txBody>
      </p:sp>
    </p:spTree>
    <p:extLst>
      <p:ext uri="{BB962C8B-B14F-4D97-AF65-F5344CB8AC3E}">
        <p14:creationId xmlns:p14="http://schemas.microsoft.com/office/powerpoint/2010/main" val="248405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9 Cover page has not changed</a:t>
            </a:r>
          </a:p>
          <a:p>
            <a:r>
              <a:rPr lang="en-US" dirty="0"/>
              <a:t>Page 10 Assurances has been moved to the front.</a:t>
            </a:r>
          </a:p>
          <a:p>
            <a:r>
              <a:rPr lang="en-US" dirty="0"/>
              <a:t>Pages 11-13 contain the parts of the application that should be completed fully.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5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033751"/>
            <a:ext cx="9982200" cy="3770555"/>
          </a:xfrm>
        </p:spPr>
        <p:txBody>
          <a:bodyPr/>
          <a:lstStyle/>
          <a:p>
            <a:r>
              <a:rPr lang="en-US" dirty="0"/>
              <a:t>Address all five subcomponents.</a:t>
            </a:r>
          </a:p>
          <a:p>
            <a:endParaRPr lang="en-US" dirty="0"/>
          </a:p>
          <a:p>
            <a:r>
              <a:rPr lang="en-US" dirty="0"/>
              <a:t>Subcomponent B should show how it differs from “normal school” in your district.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Subcomponent E should show five years of projected data.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 Mission and Goals</a:t>
            </a:r>
          </a:p>
        </p:txBody>
      </p:sp>
    </p:spTree>
    <p:extLst>
      <p:ext uri="{BB962C8B-B14F-4D97-AF65-F5344CB8AC3E}">
        <p14:creationId xmlns:p14="http://schemas.microsoft.com/office/powerpoint/2010/main" val="50695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064" y="1791624"/>
            <a:ext cx="9073444" cy="4438352"/>
          </a:xfrm>
        </p:spPr>
        <p:txBody>
          <a:bodyPr/>
          <a:lstStyle/>
          <a:p>
            <a:r>
              <a:rPr lang="en-US" dirty="0"/>
              <a:t>Address all three subcomponents.</a:t>
            </a:r>
          </a:p>
          <a:p>
            <a:r>
              <a:rPr lang="en-US" dirty="0"/>
              <a:t>If changing the calendar or master schedule, please provide examples of the changes.</a:t>
            </a:r>
          </a:p>
          <a:p>
            <a:r>
              <a:rPr lang="en-US" dirty="0"/>
              <a:t>Clearly explain in this section why waivers are needed for calendar and time changes.</a:t>
            </a:r>
          </a:p>
          <a:p>
            <a:r>
              <a:rPr lang="en-US" dirty="0"/>
              <a:t>The process in subcomponent C should be public facing.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8" y="903288"/>
            <a:ext cx="9073444" cy="461962"/>
          </a:xfrm>
        </p:spPr>
        <p:txBody>
          <a:bodyPr>
            <a:normAutofit/>
          </a:bodyPr>
          <a:lstStyle/>
          <a:p>
            <a:r>
              <a:rPr lang="en-US" dirty="0"/>
              <a:t>Component 2 Innovative Program Design and Structure</a:t>
            </a:r>
          </a:p>
        </p:txBody>
      </p:sp>
    </p:spTree>
    <p:extLst>
      <p:ext uri="{BB962C8B-B14F-4D97-AF65-F5344CB8AC3E}">
        <p14:creationId xmlns:p14="http://schemas.microsoft.com/office/powerpoint/2010/main" val="54442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both subcomponents.</a:t>
            </a:r>
          </a:p>
          <a:p>
            <a:r>
              <a:rPr lang="en-US" dirty="0"/>
              <a:t>This is where you include letters of support</a:t>
            </a:r>
          </a:p>
          <a:p>
            <a:r>
              <a:rPr lang="en-US" dirty="0"/>
              <a:t>Funding and planning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3 Support for Innovation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8466A-6BA7-B47A-7E0C-99B2B2E18A43}"/>
              </a:ext>
            </a:extLst>
          </p:cNvPr>
          <p:cNvSpPr txBox="1">
            <a:spLocks/>
          </p:cNvSpPr>
          <p:nvPr/>
        </p:nvSpPr>
        <p:spPr>
          <a:xfrm>
            <a:off x="2138466" y="3855482"/>
            <a:ext cx="9073444" cy="164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both subcomponents.</a:t>
            </a:r>
          </a:p>
          <a:p>
            <a:r>
              <a:rPr lang="en-US" dirty="0"/>
              <a:t>Clearly explained in this section why any staffing waivers are needed.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D07FDEF-4FCB-714E-ABAD-5C36A3ACD0C7}"/>
              </a:ext>
            </a:extLst>
          </p:cNvPr>
          <p:cNvSpPr txBox="1">
            <a:spLocks/>
          </p:cNvSpPr>
          <p:nvPr/>
        </p:nvSpPr>
        <p:spPr>
          <a:xfrm>
            <a:off x="412619" y="3429000"/>
            <a:ext cx="5943732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 4 Staffing</a:t>
            </a:r>
          </a:p>
        </p:txBody>
      </p:sp>
    </p:spTree>
    <p:extLst>
      <p:ext uri="{BB962C8B-B14F-4D97-AF65-F5344CB8AC3E}">
        <p14:creationId xmlns:p14="http://schemas.microsoft.com/office/powerpoint/2010/main" val="293219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9C8D2-AA67-5640-60D1-1E4285002C7C}"/>
              </a:ext>
            </a:extLst>
          </p:cNvPr>
          <p:cNvSpPr txBox="1"/>
          <p:nvPr/>
        </p:nvSpPr>
        <p:spPr>
          <a:xfrm>
            <a:off x="412619" y="1153599"/>
            <a:ext cx="60933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Professional Development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211846-3826-4E29-5F70-1C6AA0116318}"/>
              </a:ext>
            </a:extLst>
          </p:cNvPr>
          <p:cNvSpPr txBox="1">
            <a:spLocks/>
          </p:cNvSpPr>
          <p:nvPr/>
        </p:nvSpPr>
        <p:spPr>
          <a:xfrm>
            <a:off x="2432756" y="1716359"/>
            <a:ext cx="9073444" cy="164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all three subcomponents.</a:t>
            </a:r>
          </a:p>
          <a:p>
            <a:r>
              <a:rPr lang="en-US" dirty="0"/>
              <a:t>Clearly explained in this section why any PD waivers are needed.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D8596D-CD66-E3AF-486D-774EE642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56" y="3891667"/>
            <a:ext cx="9073444" cy="4438352"/>
          </a:xfrm>
        </p:spPr>
        <p:txBody>
          <a:bodyPr/>
          <a:lstStyle/>
          <a:p>
            <a:r>
              <a:rPr lang="en-US" dirty="0"/>
              <a:t>Include community stakeholders and industry partners by name in this section.</a:t>
            </a:r>
          </a:p>
          <a:p>
            <a:r>
              <a:rPr lang="en-US" dirty="0"/>
              <a:t>Should have a letter of support or some type of agreement for each group mentioned.</a:t>
            </a:r>
          </a:p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ACEC16-0FA5-305C-26F7-B12A060BC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3429000"/>
            <a:ext cx="5943732" cy="461962"/>
          </a:xfrm>
        </p:spPr>
        <p:txBody>
          <a:bodyPr/>
          <a:lstStyle/>
          <a:p>
            <a:r>
              <a:rPr lang="en-US" dirty="0"/>
              <a:t>Component 6 Governance</a:t>
            </a:r>
          </a:p>
        </p:txBody>
      </p:sp>
    </p:spTree>
    <p:extLst>
      <p:ext uri="{BB962C8B-B14F-4D97-AF65-F5344CB8AC3E}">
        <p14:creationId xmlns:p14="http://schemas.microsoft.com/office/powerpoint/2010/main" val="296629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D84D6A-A9C5-1E19-ACC0-2A61A81E9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903288"/>
            <a:ext cx="6603036" cy="461962"/>
          </a:xfrm>
        </p:spPr>
        <p:txBody>
          <a:bodyPr>
            <a:normAutofit fontScale="92500"/>
          </a:bodyPr>
          <a:lstStyle/>
          <a:p>
            <a:r>
              <a:rPr lang="en-US" dirty="0"/>
              <a:t>Component 7 Innovative Teaching and Leading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93E4D4-84CC-8DCD-7822-00CBDA7E0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heart of the application.  </a:t>
            </a:r>
          </a:p>
          <a:p>
            <a:r>
              <a:rPr lang="en-US" dirty="0"/>
              <a:t> Address all seven subcomponents.</a:t>
            </a:r>
          </a:p>
          <a:p>
            <a:r>
              <a:rPr lang="en-US" dirty="0"/>
              <a:t>ISPs and accelerated course options are critical and must be shown through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028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FA50-6086-8A4F-99F6-6737B35F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Department of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A568-B0BD-8645-A781-E5705AA4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7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all three subcomponents (if applicable).</a:t>
            </a:r>
          </a:p>
          <a:p>
            <a:r>
              <a:rPr lang="en-US" dirty="0"/>
              <a:t>Show how each stakeholder will participate.</a:t>
            </a:r>
          </a:p>
          <a:p>
            <a:r>
              <a:rPr lang="en-US" dirty="0"/>
              <a:t>Explain how the innovation will assist the local economy.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Component 8  Stakeholder Collaboration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24334E-4FDB-E5C9-70A4-953ECF1554D3}"/>
              </a:ext>
            </a:extLst>
          </p:cNvPr>
          <p:cNvSpPr txBox="1">
            <a:spLocks/>
          </p:cNvSpPr>
          <p:nvPr/>
        </p:nvSpPr>
        <p:spPr>
          <a:xfrm>
            <a:off x="2280356" y="4382563"/>
            <a:ext cx="9073444" cy="44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 all three subcomponents.</a:t>
            </a:r>
          </a:p>
          <a:p>
            <a:r>
              <a:rPr lang="en-US" dirty="0"/>
              <a:t>Be extremely specific in this section.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2A4BE9-862B-B0AE-2A74-84B7343C80D9}"/>
              </a:ext>
            </a:extLst>
          </p:cNvPr>
          <p:cNvSpPr txBox="1">
            <a:spLocks/>
          </p:cNvSpPr>
          <p:nvPr/>
        </p:nvSpPr>
        <p:spPr>
          <a:xfrm>
            <a:off x="412617" y="3919896"/>
            <a:ext cx="9298941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 9  Annual Reporting of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365329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56" y="1365955"/>
            <a:ext cx="9073444" cy="2685783"/>
          </a:xfrm>
        </p:spPr>
        <p:txBody>
          <a:bodyPr/>
          <a:lstStyle/>
          <a:p>
            <a:r>
              <a:rPr lang="en-US" dirty="0"/>
              <a:t>Address all three subcomponents.</a:t>
            </a:r>
          </a:p>
          <a:p>
            <a:r>
              <a:rPr lang="en-US" dirty="0"/>
              <a:t>Show specifically how the district will evaluate the plan.</a:t>
            </a:r>
          </a:p>
          <a:p>
            <a:r>
              <a:rPr lang="en-US" dirty="0"/>
              <a:t>Evaluations should cover all aspects of this application.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10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69011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include the exact item you are requesting a waiver from.</a:t>
            </a:r>
          </a:p>
          <a:p>
            <a:r>
              <a:rPr lang="en-US" dirty="0"/>
              <a:t>Complete and include the waiver table.</a:t>
            </a:r>
          </a:p>
          <a:p>
            <a:r>
              <a:rPr lang="en-US" dirty="0"/>
              <a:t>Remember there are no waivers possible for state testing or awarding of letter grades to districts.</a:t>
            </a:r>
          </a:p>
          <a:p>
            <a:r>
              <a:rPr lang="en-US" dirty="0"/>
              <a:t>Be prepared to implement your plan without the requested waivers.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8" y="903288"/>
            <a:ext cx="7154829" cy="461962"/>
          </a:xfrm>
        </p:spPr>
        <p:txBody>
          <a:bodyPr>
            <a:normAutofit/>
          </a:bodyPr>
          <a:lstStyle/>
          <a:p>
            <a:r>
              <a:rPr lang="en-US" dirty="0"/>
              <a:t>Component 11 Waivers and Exemptions</a:t>
            </a:r>
          </a:p>
        </p:txBody>
      </p:sp>
    </p:spTree>
    <p:extLst>
      <p:ext uri="{BB962C8B-B14F-4D97-AF65-F5344CB8AC3E}">
        <p14:creationId xmlns:p14="http://schemas.microsoft.com/office/powerpoint/2010/main" val="321738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all three subcomponents.</a:t>
            </a:r>
          </a:p>
          <a:p>
            <a:r>
              <a:rPr lang="en-US" dirty="0"/>
              <a:t>Include items already completed in your timeline.</a:t>
            </a:r>
          </a:p>
          <a:p>
            <a:r>
              <a:rPr lang="en-US" dirty="0"/>
              <a:t>Explain in detail the steps to be used to implement your innovation.</a:t>
            </a:r>
          </a:p>
          <a:p>
            <a:r>
              <a:rPr lang="en-US" dirty="0"/>
              <a:t>Discuss how setbacks and changes to the timeline will be handled and communicated to your district and MDE.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12 Timeline of Activities</a:t>
            </a:r>
          </a:p>
        </p:txBody>
      </p:sp>
    </p:spTree>
    <p:extLst>
      <p:ext uri="{BB962C8B-B14F-4D97-AF65-F5344CB8AC3E}">
        <p14:creationId xmlns:p14="http://schemas.microsoft.com/office/powerpoint/2010/main" val="118331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stakeholder in the innovation who will have access to the data should be included in an agreement.</a:t>
            </a:r>
          </a:p>
          <a:p>
            <a:r>
              <a:rPr lang="en-US" dirty="0"/>
              <a:t>If you have questions regarding data sharing agreements, please contact datagovernance@mdek12.org.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13 Data Sharing Agreement</a:t>
            </a:r>
          </a:p>
        </p:txBody>
      </p:sp>
    </p:spTree>
    <p:extLst>
      <p:ext uri="{BB962C8B-B14F-4D97-AF65-F5344CB8AC3E}">
        <p14:creationId xmlns:p14="http://schemas.microsoft.com/office/powerpoint/2010/main" val="53803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0C7FB-BD26-977C-C97A-8C20EC43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2BD0-77CE-D253-74AE-DC60E3A4D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Rubric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63947-DCEA-ED17-53F4-2D52AC79B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quick guide to the parts of the Rubric</a:t>
            </a:r>
          </a:p>
        </p:txBody>
      </p:sp>
    </p:spTree>
    <p:extLst>
      <p:ext uri="{BB962C8B-B14F-4D97-AF65-F5344CB8AC3E}">
        <p14:creationId xmlns:p14="http://schemas.microsoft.com/office/powerpoint/2010/main" val="417558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2503-6B29-2A86-3069-50BE6049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84EB-5303-A07C-5060-A5779436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62" y="1365955"/>
            <a:ext cx="10605890" cy="4438352"/>
          </a:xfrm>
        </p:spPr>
        <p:txBody>
          <a:bodyPr/>
          <a:lstStyle/>
          <a:p>
            <a:r>
              <a:rPr lang="en-US" dirty="0"/>
              <a:t>Assurances must be signed, or application will not be reviewed. </a:t>
            </a:r>
          </a:p>
          <a:p>
            <a:r>
              <a:rPr lang="en-US" dirty="0"/>
              <a:t>The minimum number of points required to pass to phase 2 depends on your type of application.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F6877-B8B0-7313-DDC1-EF6F7C71D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248909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02DC-B50F-81F9-3B26-7C9DB977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D1A8-87F8-0F28-BCC3-27403ED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43" y="1365955"/>
            <a:ext cx="10167257" cy="4438352"/>
          </a:xfrm>
        </p:spPr>
        <p:txBody>
          <a:bodyPr/>
          <a:lstStyle/>
          <a:p>
            <a:r>
              <a:rPr lang="en-US" dirty="0"/>
              <a:t>Each component, 1-13, is addressed in the rubric.</a:t>
            </a:r>
          </a:p>
          <a:p>
            <a:r>
              <a:rPr lang="en-US" dirty="0"/>
              <a:t>Each subcomponent is listed in the first column.</a:t>
            </a:r>
          </a:p>
          <a:p>
            <a:r>
              <a:rPr lang="en-US" dirty="0"/>
              <a:t>The second columns shows the minimum level to receive points for that subcomponent.</a:t>
            </a:r>
          </a:p>
          <a:p>
            <a:r>
              <a:rPr lang="en-US" dirty="0"/>
              <a:t>The third column provides room for the notes and scores from the evaluator.</a:t>
            </a:r>
          </a:p>
          <a:p>
            <a:r>
              <a:rPr lang="en-US" dirty="0"/>
              <a:t>Page 11 provides additional space for notes, questions, etc. from the reviewer.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9648A-3AE7-81B6-B7C0-00A5B48BF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Pages 2-11</a:t>
            </a:r>
          </a:p>
        </p:txBody>
      </p:sp>
    </p:spTree>
    <p:extLst>
      <p:ext uri="{BB962C8B-B14F-4D97-AF65-F5344CB8AC3E}">
        <p14:creationId xmlns:p14="http://schemas.microsoft.com/office/powerpoint/2010/main" val="278179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73CC3-C594-7F8B-C887-3228F00E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17C6-A573-423C-4FA7-AEE511551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1" y="3756888"/>
            <a:ext cx="5011980" cy="868224"/>
          </a:xfrm>
        </p:spPr>
        <p:txBody>
          <a:bodyPr/>
          <a:lstStyle/>
          <a:p>
            <a:r>
              <a:rPr lang="en-US" dirty="0"/>
              <a:t>Lea Johnson, Ph.D.</a:t>
            </a:r>
          </a:p>
          <a:p>
            <a:r>
              <a:rPr lang="en-US" dirty="0"/>
              <a:t>lea.johnson@mdek12.org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ED5740-1CA9-F32C-9D2E-AF09BDE6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232887"/>
            <a:ext cx="10024334" cy="868225"/>
          </a:xfrm>
        </p:spPr>
        <p:txBody>
          <a:bodyPr>
            <a:normAutofit/>
          </a:bodyPr>
          <a:lstStyle/>
          <a:p>
            <a:r>
              <a:rPr lang="en-US" sz="44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288C-D3E8-E413-EB58-EDE335E8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D8245-056E-1897-A1AF-73CD8E66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1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4AED0-6231-0542-A6C2-424358F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AD9B96B-BE1E-DA46-BD10-0F34714B9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95" y="291882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3B71"/>
                </a:solidFill>
                <a:latin typeface="Arial"/>
                <a:ea typeface="+mn-ea"/>
                <a:cs typeface="Arial"/>
              </a:rPr>
              <a:t>State Board of Education  </a:t>
            </a:r>
            <a:r>
              <a:rPr lang="en-US" sz="2000" spc="200" dirty="0">
                <a:solidFill>
                  <a:srgbClr val="003B71"/>
                </a:solidFill>
                <a:latin typeface="Arial Narrow"/>
                <a:ea typeface="+mn-ea"/>
                <a:cs typeface="Arial Narrow" panose="020B0604020202020204" pitchFamily="34" charset="0"/>
              </a:rPr>
              <a:t>STRATEGIC PLAN GOALS</a:t>
            </a:r>
            <a:endParaRPr lang="en-US" sz="2000" spc="200" dirty="0">
              <a:solidFill>
                <a:srgbClr val="003B7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F09B5-DAAD-8093-8859-3C2E2A20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6" y="157291"/>
            <a:ext cx="4752493" cy="5858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9AE65-661E-9344-7F7B-5D17E02C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600" y="275585"/>
            <a:ext cx="7432194" cy="380298"/>
          </a:xfrm>
        </p:spPr>
        <p:txBody>
          <a:bodyPr/>
          <a:lstStyle/>
          <a:p>
            <a:r>
              <a:rPr lang="en-US" dirty="0"/>
              <a:t>Accelerated District/School of Innovation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87D9-C41A-02C9-5DED-681F50E8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Application and Rubric are on the Innovation Website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Applications are due September 30, 2022, by 3 pm</a:t>
            </a:r>
          </a:p>
          <a:p>
            <a:r>
              <a:rPr lang="en-US" dirty="0"/>
              <a:t>For more information email Lea Johnson (</a:t>
            </a:r>
            <a:r>
              <a:rPr lang="en-US" dirty="0">
                <a:hlinkClick r:id="rId5"/>
              </a:rPr>
              <a:t>lea.johnson@mdek12.org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0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E61A1-419B-E31B-0C4C-AE286001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57817-3D74-0E73-852D-F95288A86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97243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EB3653-918B-4C89-B204-E021DDF0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5" y="14846"/>
            <a:ext cx="10886319" cy="59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3385-59AE-D85E-D650-44DAB504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Review of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1A7B-F27E-1859-E9DA-ABB43470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7" y="1261241"/>
            <a:ext cx="11054166" cy="4543066"/>
          </a:xfrm>
        </p:spPr>
        <p:txBody>
          <a:bodyPr/>
          <a:lstStyle/>
          <a:p>
            <a:r>
              <a:rPr lang="en-US" dirty="0"/>
              <a:t>The application can be found on the District of Innovation Page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The review committee will consist of </a:t>
            </a:r>
          </a:p>
          <a:p>
            <a:pPr lvl="1"/>
            <a:r>
              <a:rPr lang="en-US" dirty="0"/>
              <a:t>A peer from a current DOI</a:t>
            </a:r>
          </a:p>
          <a:p>
            <a:pPr lvl="1"/>
            <a:r>
              <a:rPr lang="en-US" dirty="0"/>
              <a:t>MDE Experts</a:t>
            </a:r>
          </a:p>
          <a:p>
            <a:r>
              <a:rPr lang="en-US" dirty="0"/>
              <a:t>The application will be scored using the rubric found on the DOI page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3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8892-09B8-CB4A-A252-6D3706CE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C9AF-4E1D-C898-927B-A9554900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921186"/>
            <a:ext cx="11385242" cy="48831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applications that meet the minimum score are sent to phase 2.</a:t>
            </a:r>
          </a:p>
          <a:p>
            <a:r>
              <a:rPr lang="en-US" dirty="0"/>
              <a:t>Interviews may be virtual or face-to-face as needed.</a:t>
            </a:r>
          </a:p>
          <a:p>
            <a:r>
              <a:rPr lang="en-US" dirty="0"/>
              <a:t>Each district should plan to have present</a:t>
            </a:r>
          </a:p>
          <a:p>
            <a:pPr lvl="1"/>
            <a:r>
              <a:rPr lang="en-US" dirty="0"/>
              <a:t>Application contact person</a:t>
            </a:r>
          </a:p>
          <a:p>
            <a:pPr lvl="1"/>
            <a:r>
              <a:rPr lang="en-US" dirty="0"/>
              <a:t>Superintendent</a:t>
            </a:r>
          </a:p>
          <a:p>
            <a:pPr lvl="1"/>
            <a:r>
              <a:rPr lang="en-US" dirty="0"/>
              <a:t>Administration</a:t>
            </a:r>
          </a:p>
          <a:p>
            <a:pPr lvl="1"/>
            <a:r>
              <a:rPr lang="en-US" dirty="0"/>
              <a:t>Teacher Representatives</a:t>
            </a:r>
          </a:p>
          <a:p>
            <a:pPr lvl="1"/>
            <a:r>
              <a:rPr lang="en-US" dirty="0"/>
              <a:t>Community Partners, etc.</a:t>
            </a:r>
          </a:p>
          <a:p>
            <a:r>
              <a:rPr lang="en-US" dirty="0"/>
              <a:t>The review team asks questions from their review of the application.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5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4979"/>
      </a:accent1>
      <a:accent2>
        <a:srgbClr val="EF3A5B"/>
      </a:accent2>
      <a:accent3>
        <a:srgbClr val="A5A5A5"/>
      </a:accent3>
      <a:accent4>
        <a:srgbClr val="F3A51E"/>
      </a:accent4>
      <a:accent5>
        <a:srgbClr val="69C8C3"/>
      </a:accent5>
      <a:accent6>
        <a:srgbClr val="007FDC"/>
      </a:accent6>
      <a:hlink>
        <a:srgbClr val="20B7FF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 fontAlgn="base">
          <a:defRPr sz="8000" b="1" dirty="0" smtClean="0">
            <a:solidFill>
              <a:srgbClr val="003B7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1235</Words>
  <Application>Microsoft Office PowerPoint</Application>
  <PresentationFormat>Widescreen</PresentationFormat>
  <Paragraphs>170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Office Theme</vt:lpstr>
      <vt:lpstr>Accelerated Process for Districts/Schools of Innovation in Mississippi</vt:lpstr>
      <vt:lpstr>Mississippi Department of Education</vt:lpstr>
      <vt:lpstr>PowerPoint Presentation</vt:lpstr>
      <vt:lpstr>State Board of Education  STRATEGIC PLAN GOALS</vt:lpstr>
      <vt:lpstr>Accelerated District/School of Innovation Process</vt:lpstr>
      <vt:lpstr>Application Process</vt:lpstr>
      <vt:lpstr>PowerPoint Presentation</vt:lpstr>
      <vt:lpstr>Phase 1: Review of Application</vt:lpstr>
      <vt:lpstr>Phase 2:  Interview</vt:lpstr>
      <vt:lpstr>Phase 3:  Executive Leadership Review</vt:lpstr>
      <vt:lpstr>Phase 4:  State Board of Education Approval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Rubric Review</vt:lpstr>
      <vt:lpstr>Rubric Review</vt:lpstr>
      <vt:lpstr>Rubric Review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Melissa Banks</dc:creator>
  <cp:keywords/>
  <dc:description/>
  <cp:lastModifiedBy>Lea Johnson</cp:lastModifiedBy>
  <cp:revision>15</cp:revision>
  <dcterms:created xsi:type="dcterms:W3CDTF">2020-12-28T15:17:46Z</dcterms:created>
  <dcterms:modified xsi:type="dcterms:W3CDTF">2022-09-02T15:07:33Z</dcterms:modified>
  <cp:category/>
</cp:coreProperties>
</file>