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68" r:id="rId3"/>
    <p:sldId id="267" r:id="rId4"/>
    <p:sldId id="257" r:id="rId5"/>
    <p:sldId id="258" r:id="rId6"/>
    <p:sldId id="269" r:id="rId7"/>
    <p:sldId id="260" r:id="rId8"/>
    <p:sldId id="261" r:id="rId9"/>
    <p:sldId id="259" r:id="rId10"/>
    <p:sldId id="262" r:id="rId11"/>
    <p:sldId id="263" r:id="rId12"/>
    <p:sldId id="271" r:id="rId13"/>
    <p:sldId id="272" r:id="rId14"/>
    <p:sldId id="264" r:id="rId15"/>
    <p:sldId id="265" r:id="rId16"/>
    <p:sldId id="266" r:id="rId17"/>
    <p:sldId id="27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734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471809745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471809745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471809745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471809745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4796b116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4796b116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47180974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47180974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937f45d1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937f45d1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47180974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47180974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establishing PLC norms…. Include that everyone in the professional learning community must have their data in the plc form before the meeting. (this saves time)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471809745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471809745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937f45d1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937f45d14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47180974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47180974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the Elementary School each Standard has to be mastered at 70%.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if the standard is not mastered at 70% we reflect on how it was taught(alignment), strategies used, student engagement, urgent needs.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also develop an action plan.(students pulled out intervention, in-class intervention, develop new strategy, teach pre-skill, and how we will assess skill to evaluate the action plan)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471809745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471809745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where you note exactly what you are going to do to insure mastery of the standard that was not mastered.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surveymonkey.com/r/3J8CM7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517407"/>
            <a:ext cx="8222100" cy="9689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Follow the Data</a:t>
            </a:r>
            <a:br>
              <a:rPr lang="en-US" dirty="0"/>
            </a:br>
            <a:r>
              <a:rPr lang="en-US" sz="2800" dirty="0"/>
              <a:t>Data PLCs that Work</a:t>
            </a:r>
            <a:endParaRPr sz="2800"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1448741"/>
            <a:ext cx="8222100" cy="1354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Dr. Fredrick Robinson- Principal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Mrs. Chawonea Presley- Instructional Coach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Mrs. Keisha </a:t>
            </a:r>
            <a:r>
              <a:rPr lang="en-US" dirty="0" err="1"/>
              <a:t>Tanna</a:t>
            </a:r>
            <a:r>
              <a:rPr lang="en-US" dirty="0"/>
              <a:t>- Math Teacher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PLCs that work</a:t>
            </a:r>
            <a:endParaRPr dirty="0"/>
          </a:p>
        </p:txBody>
      </p:sp>
      <p:pic>
        <p:nvPicPr>
          <p:cNvPr id="2" name="Follow Me_SpliceMix - 6_4_19, 11.35 PM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044" y="1593378"/>
            <a:ext cx="302919" cy="302919"/>
          </a:xfrm>
          <a:prstGeom prst="rect">
            <a:avLst/>
          </a:prstGeom>
        </p:spPr>
      </p:pic>
      <p:pic>
        <p:nvPicPr>
          <p:cNvPr id="3" name="Picture 2" descr="Screen Shot 2019-06-07 at 1.28.5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58" y="3000964"/>
            <a:ext cx="5842001" cy="2041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will we know when the know it?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25" y="1009125"/>
            <a:ext cx="8938975" cy="396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do you do when they don’t know it?</a:t>
            </a:r>
            <a:r>
              <a:rPr lang="en-US" dirty="0"/>
              <a:t>  WIN!!!</a:t>
            </a:r>
            <a:endParaRPr dirty="0"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0350" y="1017725"/>
            <a:ext cx="9458374" cy="444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Behavior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9-06-11 at 10.32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104900"/>
            <a:ext cx="8699500" cy="29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9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29875"/>
            <a:ext cx="8520600" cy="31187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9-06-11 at 10.32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526"/>
            <a:ext cx="9143999" cy="333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56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Evidence: </a:t>
            </a:r>
            <a:r>
              <a:rPr lang="en" sz="2400"/>
              <a:t>In God I trust but everything else Data</a:t>
            </a:r>
            <a:endParaRPr sz="2400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Teacher Observations, </a:t>
            </a:r>
            <a:r>
              <a:rPr lang="en" dirty="0"/>
              <a:t>Exit Tickets, Paper Test</a:t>
            </a:r>
            <a:r>
              <a:rPr lang="en-US" dirty="0"/>
              <a:t>,</a:t>
            </a:r>
            <a:r>
              <a:rPr lang="en" dirty="0"/>
              <a:t> and </a:t>
            </a:r>
            <a:r>
              <a:rPr lang="en-US" dirty="0"/>
              <a:t>BI-WEEKLY TEST</a:t>
            </a:r>
            <a:r>
              <a:rPr lang="en" dirty="0"/>
              <a:t>(Align</a:t>
            </a:r>
            <a:r>
              <a:rPr lang="en-US" dirty="0"/>
              <a:t>ed</a:t>
            </a:r>
            <a:r>
              <a:rPr lang="en" dirty="0"/>
              <a:t> to standard and in the condition that they are going to be tested in is the key)</a:t>
            </a: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Check-In and Check-out behavior Form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Use the Data </a:t>
            </a:r>
            <a:r>
              <a:rPr lang="en-US" dirty="0"/>
              <a:t>g</a:t>
            </a:r>
            <a:r>
              <a:rPr lang="en" dirty="0"/>
              <a:t>iven to fill in Standards taught and pass fail ratio.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Use </a:t>
            </a:r>
            <a:r>
              <a:rPr lang="en-US" dirty="0"/>
              <a:t>the </a:t>
            </a:r>
            <a:r>
              <a:rPr lang="en" dirty="0"/>
              <a:t>Data to complete Part 2. (How will you know when they know it.)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Together we will come up with an action plan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Together we will decide what will be our evidence that will measure the success of our action plan.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Paper to Practice</a:t>
            </a:r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Q and A</a:t>
            </a:r>
            <a:endParaRPr sz="48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4800"/>
              <a:t>&amp;</a:t>
            </a:r>
            <a:endParaRPr sz="48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800"/>
              <a:t>Take Aways</a:t>
            </a:r>
            <a:endParaRPr sz="4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https://www.surveymonkey.com/r/3J8CM7R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Screen Shot 2019-06-11 at 8.59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1787406"/>
            <a:ext cx="3390900" cy="27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2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following quote means to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4800" dirty="0"/>
              <a:t>“without data, you are just another person with an opinion”</a:t>
            </a:r>
          </a:p>
        </p:txBody>
      </p:sp>
    </p:spTree>
    <p:extLst>
      <p:ext uri="{BB962C8B-B14F-4D97-AF65-F5344CB8AC3E}">
        <p14:creationId xmlns:p14="http://schemas.microsoft.com/office/powerpoint/2010/main" val="401130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QCES MAAP 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Screen Shot 2019-06-09 at 8.17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4" y="1175925"/>
            <a:ext cx="8731485" cy="37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0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the Data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Leads you to determining if students mastered the skill that was taught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Leads you to determining if the strategies used to teach the skill worked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Leads you to determining which students need in-class remediation or intervention. 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Leads you to determine if in-class remediation or out of class interventions worked.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311700" y="420160"/>
            <a:ext cx="85206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2424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311700" y="1505397"/>
            <a:ext cx="8520600" cy="30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4450"/>
            <a:ext cx="9144003" cy="520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Screen Shot 2019-06-09 at 8.2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099"/>
            <a:ext cx="9144000" cy="46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4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Paper to Practice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8520600" cy="394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Paper to Practice cont...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02150"/>
            <a:ext cx="8681949" cy="366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Guiding Questions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Source Code Pro"/>
              <a:buChar char="●"/>
            </a:pPr>
            <a:r>
              <a:rPr lang="en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Did the class meet 70% or higher on tested standard</a:t>
            </a:r>
            <a:endParaRPr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Source Code Pro"/>
              <a:buChar char="●"/>
            </a:pPr>
            <a:r>
              <a:rPr lang="en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Based on the data, what is the urgent need?</a:t>
            </a:r>
            <a:endParaRPr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Source Code Pro"/>
              <a:buChar char="●"/>
            </a:pPr>
            <a:r>
              <a:rPr lang="en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Identify individual students that did not master the standard.</a:t>
            </a:r>
            <a:endParaRPr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Source Code Pro"/>
              <a:buChar char="●"/>
            </a:pPr>
            <a:r>
              <a:rPr lang="en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 intervention or in-class remediation was provided to a group of students on that standard, did it work.</a:t>
            </a:r>
            <a:endParaRPr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Source Code Pro"/>
              <a:buChar char="●"/>
            </a:pPr>
            <a:r>
              <a:rPr lang="en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Do I need to revisit my strategy? </a:t>
            </a:r>
            <a:endParaRPr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6311</TotalTime>
  <Words>462</Words>
  <Application>Microsoft Office PowerPoint</Application>
  <PresentationFormat>On-screen Show (16:9)</PresentationFormat>
  <Paragraphs>46</Paragraphs>
  <Slides>17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Source Code Pro</vt:lpstr>
      <vt:lpstr>Oswald</vt:lpstr>
      <vt:lpstr>Roboto</vt:lpstr>
      <vt:lpstr>Geometric</vt:lpstr>
      <vt:lpstr>Follow the Data Data PLCs that Work</vt:lpstr>
      <vt:lpstr>What does the following quote means to you?</vt:lpstr>
      <vt:lpstr>QCES MAAP Comparison</vt:lpstr>
      <vt:lpstr>Follow the Data</vt:lpstr>
      <vt:lpstr>PowerPoint Presentation</vt:lpstr>
      <vt:lpstr>PowerPoint Presentation</vt:lpstr>
      <vt:lpstr>From Paper to Practice</vt:lpstr>
      <vt:lpstr>From Paper to Practice cont...</vt:lpstr>
      <vt:lpstr>Guiding Questions</vt:lpstr>
      <vt:lpstr>How will we know when the know it?</vt:lpstr>
      <vt:lpstr>What do you do when they don’t know it?  WIN!!!</vt:lpstr>
      <vt:lpstr>Student Behavior</vt:lpstr>
      <vt:lpstr>Attendance</vt:lpstr>
      <vt:lpstr>Evidence: In God I trust but everything else Data</vt:lpstr>
      <vt:lpstr>Your Turn</vt:lpstr>
      <vt:lpstr>From Paper to Practice</vt:lpstr>
      <vt:lpstr>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 the Data</dc:title>
  <dc:creator>BoNita Harris</dc:creator>
  <cp:lastModifiedBy>BoNita Harris</cp:lastModifiedBy>
  <cp:revision>12</cp:revision>
  <dcterms:modified xsi:type="dcterms:W3CDTF">2019-06-12T15:41:42Z</dcterms:modified>
</cp:coreProperties>
</file>