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707" r:id="rId6"/>
    <p:sldMasterId id="2147483720" r:id="rId7"/>
    <p:sldMasterId id="2147483732" r:id="rId8"/>
    <p:sldMasterId id="2147483744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</p:sldIdLst>
  <p:sldSz cy="5143500" cx="9144000"/>
  <p:notesSz cx="9144000" cy="6858000"/>
  <p:embeddedFontLst>
    <p:embeddedFont>
      <p:font typeface="Rokkitt"/>
      <p:regular r:id="rId62"/>
      <p:bold r:id="rId63"/>
    </p:embeddedFont>
    <p:embeddedFont>
      <p:font typeface="Proxima Nova"/>
      <p:regular r:id="rId64"/>
      <p:bold r:id="rId65"/>
      <p:italic r:id="rId66"/>
      <p:boldItalic r:id="rId67"/>
    </p:embeddedFont>
    <p:embeddedFont>
      <p:font typeface="PT Sans Narrow"/>
      <p:regular r:id="rId68"/>
      <p:bold r:id="rId69"/>
    </p:embeddedFont>
    <p:embeddedFont>
      <p:font typeface="Candara"/>
      <p:regular r:id="rId70"/>
      <p:bold r:id="rId71"/>
      <p:italic r:id="rId72"/>
      <p:boldItalic r:id="rId73"/>
    </p:embeddedFont>
    <p:embeddedFont>
      <p:font typeface="Source Sans Pro"/>
      <p:regular r:id="rId74"/>
      <p:bold r:id="rId75"/>
      <p:italic r:id="rId76"/>
      <p:boldItalic r:id="rId77"/>
    </p:embeddedFont>
    <p:embeddedFont>
      <p:font typeface="Alfa Slab One"/>
      <p:regular r:id="rId78"/>
    </p:embeddedFont>
    <p:embeddedFont>
      <p:font typeface="Open Sans"/>
      <p:regular r:id="rId79"/>
      <p:bold r:id="rId80"/>
      <p:italic r:id="rId81"/>
      <p:boldItalic r:id="rId82"/>
    </p:embeddedFont>
    <p:embeddedFont>
      <p:font typeface="Century Gothic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87" roundtripDataSignature="AMtx7mjex/da/SluQvMpTfqAbbEN//Ls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B78ECB-BFF5-4B92-9631-8C24C8A3C0F7}">
  <a:tblStyle styleId="{17B78ECB-BFF5-4B92-9631-8C24C8A3C0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84" Type="http://schemas.openxmlformats.org/officeDocument/2006/relationships/font" Target="fonts/CenturyGothic-bold.fntdata"/><Relationship Id="rId83" Type="http://schemas.openxmlformats.org/officeDocument/2006/relationships/font" Target="fonts/CenturyGothic-regular.fntdata"/><Relationship Id="rId42" Type="http://schemas.openxmlformats.org/officeDocument/2006/relationships/slide" Target="slides/slide32.xml"/><Relationship Id="rId86" Type="http://schemas.openxmlformats.org/officeDocument/2006/relationships/font" Target="fonts/CenturyGothic-boldItalic.fntdata"/><Relationship Id="rId41" Type="http://schemas.openxmlformats.org/officeDocument/2006/relationships/slide" Target="slides/slide31.xml"/><Relationship Id="rId85" Type="http://schemas.openxmlformats.org/officeDocument/2006/relationships/font" Target="fonts/CenturyGothic-italic.fntdata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87" Type="http://customschemas.google.com/relationships/presentationmetadata" Target="metadata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80" Type="http://schemas.openxmlformats.org/officeDocument/2006/relationships/font" Target="fonts/OpenSans-bold.fntdata"/><Relationship Id="rId82" Type="http://schemas.openxmlformats.org/officeDocument/2006/relationships/font" Target="fonts/OpenSans-boldItalic.fntdata"/><Relationship Id="rId81" Type="http://schemas.openxmlformats.org/officeDocument/2006/relationships/font" Target="fonts/OpenSans-italic.fntdata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Candara-boldItalic.fntdata"/><Relationship Id="rId72" Type="http://schemas.openxmlformats.org/officeDocument/2006/relationships/font" Target="fonts/Candara-italic.fntdata"/><Relationship Id="rId31" Type="http://schemas.openxmlformats.org/officeDocument/2006/relationships/slide" Target="slides/slide21.xml"/><Relationship Id="rId75" Type="http://schemas.openxmlformats.org/officeDocument/2006/relationships/font" Target="fonts/SourceSansPro-bold.fntdata"/><Relationship Id="rId30" Type="http://schemas.openxmlformats.org/officeDocument/2006/relationships/slide" Target="slides/slide20.xml"/><Relationship Id="rId74" Type="http://schemas.openxmlformats.org/officeDocument/2006/relationships/font" Target="fonts/SourceSansPro-regular.fntdata"/><Relationship Id="rId33" Type="http://schemas.openxmlformats.org/officeDocument/2006/relationships/slide" Target="slides/slide23.xml"/><Relationship Id="rId77" Type="http://schemas.openxmlformats.org/officeDocument/2006/relationships/font" Target="fonts/SourceSansPro-boldItalic.fntdata"/><Relationship Id="rId32" Type="http://schemas.openxmlformats.org/officeDocument/2006/relationships/slide" Target="slides/slide22.xml"/><Relationship Id="rId76" Type="http://schemas.openxmlformats.org/officeDocument/2006/relationships/font" Target="fonts/SourceSansPro-italic.fntdata"/><Relationship Id="rId35" Type="http://schemas.openxmlformats.org/officeDocument/2006/relationships/slide" Target="slides/slide25.xml"/><Relationship Id="rId79" Type="http://schemas.openxmlformats.org/officeDocument/2006/relationships/font" Target="fonts/OpenSans-regular.fntdata"/><Relationship Id="rId34" Type="http://schemas.openxmlformats.org/officeDocument/2006/relationships/slide" Target="slides/slide24.xml"/><Relationship Id="rId78" Type="http://schemas.openxmlformats.org/officeDocument/2006/relationships/font" Target="fonts/AlfaSlabOne-regular.fntdata"/><Relationship Id="rId71" Type="http://schemas.openxmlformats.org/officeDocument/2006/relationships/font" Target="fonts/Candara-bold.fntdata"/><Relationship Id="rId70" Type="http://schemas.openxmlformats.org/officeDocument/2006/relationships/font" Target="fonts/Candara-regular.fntdata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Rokkitt-regular.fntdata"/><Relationship Id="rId61" Type="http://schemas.openxmlformats.org/officeDocument/2006/relationships/slide" Target="slides/slide51.xml"/><Relationship Id="rId20" Type="http://schemas.openxmlformats.org/officeDocument/2006/relationships/slide" Target="slides/slide10.xml"/><Relationship Id="rId64" Type="http://schemas.openxmlformats.org/officeDocument/2006/relationships/font" Target="fonts/ProximaNova-regular.fntdata"/><Relationship Id="rId63" Type="http://schemas.openxmlformats.org/officeDocument/2006/relationships/font" Target="fonts/Rokkitt-bold.fntdata"/><Relationship Id="rId22" Type="http://schemas.openxmlformats.org/officeDocument/2006/relationships/slide" Target="slides/slide12.xml"/><Relationship Id="rId66" Type="http://schemas.openxmlformats.org/officeDocument/2006/relationships/font" Target="fonts/ProximaNova-italic.fntdata"/><Relationship Id="rId21" Type="http://schemas.openxmlformats.org/officeDocument/2006/relationships/slide" Target="slides/slide11.xml"/><Relationship Id="rId65" Type="http://schemas.openxmlformats.org/officeDocument/2006/relationships/font" Target="fonts/ProximaNova-bold.fntdata"/><Relationship Id="rId24" Type="http://schemas.openxmlformats.org/officeDocument/2006/relationships/slide" Target="slides/slide14.xml"/><Relationship Id="rId68" Type="http://schemas.openxmlformats.org/officeDocument/2006/relationships/font" Target="fonts/PTSansNarrow-regular.fntdata"/><Relationship Id="rId23" Type="http://schemas.openxmlformats.org/officeDocument/2006/relationships/slide" Target="slides/slide13.xml"/><Relationship Id="rId67" Type="http://schemas.openxmlformats.org/officeDocument/2006/relationships/font" Target="fonts/ProximaNova-boldItalic.fntdata"/><Relationship Id="rId60" Type="http://schemas.openxmlformats.org/officeDocument/2006/relationships/slide" Target="slides/slide50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PTSansNarrow-bold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slide" Target="slides/slide45.xml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slide" Target="slides/slide47.xml"/><Relationship Id="rId12" Type="http://schemas.openxmlformats.org/officeDocument/2006/relationships/slide" Target="slides/slide2.xml"/><Relationship Id="rId56" Type="http://schemas.openxmlformats.org/officeDocument/2006/relationships/slide" Target="slides/slide46.xml"/><Relationship Id="rId15" Type="http://schemas.openxmlformats.org/officeDocument/2006/relationships/slide" Target="slides/slide5.xml"/><Relationship Id="rId59" Type="http://schemas.openxmlformats.org/officeDocument/2006/relationships/slide" Target="slides/slide49.xml"/><Relationship Id="rId14" Type="http://schemas.openxmlformats.org/officeDocument/2006/relationships/slide" Target="slides/slide4.xml"/><Relationship Id="rId58" Type="http://schemas.openxmlformats.org/officeDocument/2006/relationships/slide" Target="slides/slide4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ousd.zoom.us/rec/play/7_f7HTRIq7yHoLLbAAwjMVTJKTfomd2RDUhCuZ2qBqzQUMkfxVrv1aKVxKW1jPNmBNVQeSDJ1qV3MHOQ.wcjuYQ8OEGPMSm_j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C8oLYz0JdN1CFsTCFDQOOZlSafHDnvADbJOxsUP6wWE/edit#gid=0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ba258cf1df_0_38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2" name="Google Shape;912;gba258cf1df_0_38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3" name="Google Shape;913;gba258cf1df_0_380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ba269586c8_0_354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ba269586c8_0_35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gba269586c8_0_354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ba269586c8_0_1151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ba269586c8_0_115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ba269586c8_0_117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gba269586c8_0_1174:notes"/>
          <p:cNvSpPr/>
          <p:nvPr>
            <p:ph idx="2" type="sldImg"/>
          </p:nvPr>
        </p:nvSpPr>
        <p:spPr>
          <a:xfrm>
            <a:off x="508233" y="514350"/>
            <a:ext cx="81285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ba269586c8_0_14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8" name="Google Shape;1078;gba269586c8_0_1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9" name="Google Shape;1079;gba269586c8_0_14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92" name="Google Shape;1092;p16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ba269586c8_0_1074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ba269586c8_0_107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ba269586c8_0_27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7" name="Google Shape;1127;gba269586c8_0_2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8" name="Google Shape;1128;gba269586c8_0_27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41" name="Google Shape;1141;p2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ba269586c8_0_554:notes"/>
          <p:cNvSpPr/>
          <p:nvPr>
            <p:ph idx="2" type="sldImg"/>
          </p:nvPr>
        </p:nvSpPr>
        <p:spPr>
          <a:xfrm>
            <a:off x="529890" y="514960"/>
            <a:ext cx="8084100" cy="257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ba269586c8_0_554:notes"/>
          <p:cNvSpPr txBox="1"/>
          <p:nvPr>
            <p:ph idx="1" type="body"/>
          </p:nvPr>
        </p:nvSpPr>
        <p:spPr>
          <a:xfrm>
            <a:off x="1219201" y="3257555"/>
            <a:ext cx="67056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Asynchronous work: Fluency Practice</a:t>
            </a:r>
            <a:endParaRPr/>
          </a:p>
        </p:txBody>
      </p:sp>
      <p:sp>
        <p:nvSpPr>
          <p:cNvPr id="1147" name="Google Shape;1147;gba269586c8_0_554:notes"/>
          <p:cNvSpPr txBox="1"/>
          <p:nvPr>
            <p:ph idx="12" type="sldNum"/>
          </p:nvPr>
        </p:nvSpPr>
        <p:spPr>
          <a:xfrm>
            <a:off x="5181601" y="6515109"/>
            <a:ext cx="3962400" cy="342900"/>
          </a:xfrm>
          <a:prstGeom prst="rect">
            <a:avLst/>
          </a:prstGeom>
        </p:spPr>
        <p:txBody>
          <a:bodyPr anchorCtr="0" anchor="b" bIns="88750" lIns="88750" spcFirstLastPara="1" rIns="88750" wrap="square" tIns="88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ba269586c8_0_559:notes"/>
          <p:cNvSpPr/>
          <p:nvPr>
            <p:ph idx="2" type="sldImg"/>
          </p:nvPr>
        </p:nvSpPr>
        <p:spPr>
          <a:xfrm>
            <a:off x="529890" y="514960"/>
            <a:ext cx="8084100" cy="257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ba269586c8_0_559:notes"/>
          <p:cNvSpPr txBox="1"/>
          <p:nvPr>
            <p:ph idx="1" type="body"/>
          </p:nvPr>
        </p:nvSpPr>
        <p:spPr>
          <a:xfrm>
            <a:off x="1219201" y="3257555"/>
            <a:ext cx="67056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Asynchronous work: Comprehension</a:t>
            </a:r>
            <a:endParaRPr/>
          </a:p>
        </p:txBody>
      </p:sp>
      <p:sp>
        <p:nvSpPr>
          <p:cNvPr id="1154" name="Google Shape;1154;gba269586c8_0_559:notes"/>
          <p:cNvSpPr txBox="1"/>
          <p:nvPr>
            <p:ph idx="12" type="sldNum"/>
          </p:nvPr>
        </p:nvSpPr>
        <p:spPr>
          <a:xfrm>
            <a:off x="5181601" y="6515109"/>
            <a:ext cx="3962400" cy="342900"/>
          </a:xfrm>
          <a:prstGeom prst="rect">
            <a:avLst/>
          </a:prstGeom>
        </p:spPr>
        <p:txBody>
          <a:bodyPr anchorCtr="0" anchor="b" bIns="88750" lIns="88750" spcFirstLastPara="1" rIns="88750" wrap="square" tIns="88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3" name="Google Shape;923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4" name="Google Shape;924;p4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ba269586c8_0_623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ba269586c8_0_62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gba269586c8_0_623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ba269586c8_0_4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1" name="Google Shape;1171;gba269586c8_0_4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gba269586c8_0_40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85" name="Google Shape;1185;p18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ba269586c8_1_76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ba269586c8_1_7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ba269586c8_1_80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ba269586c8_1_8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c006bac6f2_1_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c006bac6f2_1_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gc006bac6f2_1_0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ba269586c8_1_143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ba269586c8_1_14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ba269586c8_1_156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ba269586c8_1_15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ba269586c8_1_149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ba269586c8_1_14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ba269586c8_1_166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ba269586c8_1_16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ba269586c8_0_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37" name="Google Shape;937;gba269586c8_0_3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ba269586c8_0_715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ba269586c8_0_71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c05a44fb89_0_89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c05a44fb89_0_8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05a44fb89_0_25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05a44fb89_0_2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c05a44fb89_0_2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c05a44fb89_0_2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gc05a44fb89_0_20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c006bac6f2_1_74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c006bac6f2_1_7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ba269586c8_0_53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5" name="Google Shape;1275;gba269586c8_0_5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6" name="Google Shape;1276;gba269586c8_0_53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ba269586c8_0_1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89" name="Google Shape;1289;gba269586c8_0_1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ba269586c8_0_66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4" name="Google Shape;1294;gba269586c8_0_6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5" name="Google Shape;1295;gba269586c8_0_66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ba269586c8_1_347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ba269586c8_1_34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a269586c8_1_675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a269586c8_1_67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ba269586c8_0_131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ba269586c8_0_13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ba269586c8_1_681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ba269586c8_1_68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ba269586c8_1_688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ba269586c8_1_68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ba269586c8_1_695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ba269586c8_1_69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ba269586c8_1_700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ba269586c8_1_70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ba269586c8_1_396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ba269586c8_1_39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ba269586c8_1_817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ba269586c8_1_81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on my computer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ba269586c8_1_401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ba269586c8_1_40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ba269586c8_1_766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ba269586c8_1_76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Snippet of 1st grade instruction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c05a44fb89_0_151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c05a44fb89_0_15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this is helpful, here’s a bit of instruction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c05a44fb89_0_0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2" name="Google Shape;1382;gc05a44fb89_0_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3" name="Google Shape;1383;gc05a44fb89_0_0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ba269586c8_0_18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gba269586c8_0_183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96" name="Google Shape;1396;p17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ba269586c8_1_1263:notes"/>
          <p:cNvSpPr/>
          <p:nvPr>
            <p:ph idx="2" type="sldImg"/>
          </p:nvPr>
        </p:nvSpPr>
        <p:spPr>
          <a:xfrm>
            <a:off x="2286000" y="514350"/>
            <a:ext cx="4572000" cy="2571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1" name="Google Shape;1401;gba269586c8_1_126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2" name="Google Shape;1402;gba269586c8_1_1263:notes"/>
          <p:cNvSpPr txBox="1"/>
          <p:nvPr>
            <p:ph idx="12" type="sldNum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ba269586c8_0_247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ba269586c8_0_24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https://docs.google.com/spreadsheets/d/1C8oLYz0JdN1CFsTCFDQOOZlSafHDnvADbJOxsUP6wWE/edit#gid=0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ba269586c8_0_995:notes"/>
          <p:cNvSpPr/>
          <p:nvPr>
            <p:ph idx="2" type="sldImg"/>
          </p:nvPr>
        </p:nvSpPr>
        <p:spPr>
          <a:xfrm>
            <a:off x="914400" y="857250"/>
            <a:ext cx="73152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5" name="Google Shape;965;gba269586c8_0_995:notes"/>
          <p:cNvSpPr txBox="1"/>
          <p:nvPr>
            <p:ph idx="1" type="body"/>
          </p:nvPr>
        </p:nvSpPr>
        <p:spPr>
          <a:xfrm>
            <a:off x="914400" y="3300413"/>
            <a:ext cx="73152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Check in about Breakout Rooms</a:t>
            </a:r>
            <a:endParaRPr/>
          </a:p>
        </p:txBody>
      </p:sp>
      <p:sp>
        <p:nvSpPr>
          <p:cNvPr id="966" name="Google Shape;966;gba269586c8_0_995:notes"/>
          <p:cNvSpPr txBox="1"/>
          <p:nvPr>
            <p:ph idx="12" type="sldNum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ba269586c8_0_304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ba269586c8_0_30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ba269586c8_0_421:notes"/>
          <p:cNvSpPr/>
          <p:nvPr>
            <p:ph idx="2" type="sldImg"/>
          </p:nvPr>
        </p:nvSpPr>
        <p:spPr>
          <a:xfrm>
            <a:off x="5084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ba269586c8_0_42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7597" y="4299579"/>
            <a:ext cx="2250456" cy="168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0"/>
          <p:cNvSpPr/>
          <p:nvPr/>
        </p:nvSpPr>
        <p:spPr>
          <a:xfrm>
            <a:off x="3653" y="453494"/>
            <a:ext cx="9144000" cy="1448400"/>
          </a:xfrm>
          <a:prstGeom prst="rect">
            <a:avLst/>
          </a:prstGeom>
          <a:solidFill>
            <a:srgbClr val="1B46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Google Shape;15;p30"/>
          <p:cNvSpPr txBox="1"/>
          <p:nvPr>
            <p:ph type="ctrTitle"/>
          </p:nvPr>
        </p:nvSpPr>
        <p:spPr>
          <a:xfrm>
            <a:off x="2108301" y="553561"/>
            <a:ext cx="6753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Source Sans Pro"/>
              <a:buNone/>
              <a:defRPr sz="4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0"/>
          <p:cNvSpPr txBox="1"/>
          <p:nvPr>
            <p:ph idx="1" type="body"/>
          </p:nvPr>
        </p:nvSpPr>
        <p:spPr>
          <a:xfrm>
            <a:off x="2108301" y="1199491"/>
            <a:ext cx="573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DB913"/>
              </a:buClr>
              <a:buSzPts val="2800"/>
              <a:buNone/>
              <a:defRPr b="1" sz="2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0"/>
          <p:cNvSpPr/>
          <p:nvPr>
            <p:ph idx="2" type="pic"/>
          </p:nvPr>
        </p:nvSpPr>
        <p:spPr>
          <a:xfrm>
            <a:off x="0" y="1904861"/>
            <a:ext cx="2959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30"/>
          <p:cNvSpPr/>
          <p:nvPr>
            <p:ph idx="3" type="pic"/>
          </p:nvPr>
        </p:nvSpPr>
        <p:spPr>
          <a:xfrm>
            <a:off x="3096103" y="1904861"/>
            <a:ext cx="2959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" name="Google Shape;19;p30"/>
          <p:cNvSpPr/>
          <p:nvPr>
            <p:ph idx="4" type="pic"/>
          </p:nvPr>
        </p:nvSpPr>
        <p:spPr>
          <a:xfrm>
            <a:off x="6184900" y="1904861"/>
            <a:ext cx="2959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20" name="Google Shape;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883" y="488615"/>
            <a:ext cx="1156629" cy="1156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" type="body"/>
          </p:nvPr>
        </p:nvSpPr>
        <p:spPr>
          <a:xfrm>
            <a:off x="457200" y="1200150"/>
            <a:ext cx="8229600" cy="3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2" type="sldNum"/>
          </p:nvPr>
        </p:nvSpPr>
        <p:spPr>
          <a:xfrm>
            <a:off x="76200" y="4800600"/>
            <a:ext cx="990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–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Photo Centered">
  <p:cSld name="Vertical Photo Centered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ba258cf1df_0_448"/>
          <p:cNvSpPr/>
          <p:nvPr>
            <p:ph idx="2" type="pic"/>
          </p:nvPr>
        </p:nvSpPr>
        <p:spPr>
          <a:xfrm>
            <a:off x="2066636" y="122608"/>
            <a:ext cx="5033700" cy="4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ba258cf1df_0_450"/>
          <p:cNvSpPr txBox="1"/>
          <p:nvPr>
            <p:ph idx="10" type="dt"/>
          </p:nvPr>
        </p:nvSpPr>
        <p:spPr>
          <a:xfrm rot="-1985953">
            <a:off x="309021" y="4391133"/>
            <a:ext cx="1960664" cy="17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8" name="Google Shape;598;gba258cf1df_0_450"/>
          <p:cNvSpPr txBox="1"/>
          <p:nvPr>
            <p:ph idx="11" type="ftr"/>
          </p:nvPr>
        </p:nvSpPr>
        <p:spPr>
          <a:xfrm>
            <a:off x="3517514" y="4713841"/>
            <a:ext cx="47244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9" name="Google Shape;599;gba258cf1df_0_450"/>
          <p:cNvSpPr/>
          <p:nvPr>
            <p:ph idx="12" type="sldNum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ba258cf1df_0_45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gba258cf1df_0_454"/>
          <p:cNvSpPr txBox="1"/>
          <p:nvPr>
            <p:ph idx="1" type="body"/>
          </p:nvPr>
        </p:nvSpPr>
        <p:spPr>
          <a:xfrm>
            <a:off x="457200" y="1200150"/>
            <a:ext cx="8229600" cy="3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3" name="Google Shape;603;gba258cf1df_0_454"/>
          <p:cNvSpPr txBox="1"/>
          <p:nvPr>
            <p:ph idx="12" type="sldNum"/>
          </p:nvPr>
        </p:nvSpPr>
        <p:spPr>
          <a:xfrm>
            <a:off x="76200" y="4800600"/>
            <a:ext cx="990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–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5">
  <p:cSld name="Transitional Question 5">
    <p:bg>
      <p:bgPr>
        <a:solidFill>
          <a:srgbClr val="301672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605" name="Google Shape;605;gba258cf1df_0_458"/>
          <p:cNvPicPr preferRelativeResize="0"/>
          <p:nvPr/>
        </p:nvPicPr>
        <p:blipFill rotWithShape="1">
          <a:blip r:embed="rId2">
            <a:alphaModFix amt="15000"/>
          </a:blip>
          <a:srcRect b="1302" l="0" r="0" t="1496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ba258cf1df_0_458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i="1" sz="4000">
                <a:solidFill>
                  <a:srgbClr val="FFFFF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3">
  <p:cSld name="Transitional Question 3">
    <p:bg>
      <p:bgPr>
        <a:solidFill>
          <a:srgbClr val="009BB0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608" name="Google Shape;608;gba258cf1df_0_461"/>
          <p:cNvPicPr preferRelativeResize="0"/>
          <p:nvPr/>
        </p:nvPicPr>
        <p:blipFill rotWithShape="1">
          <a:blip r:embed="rId2">
            <a:alphaModFix amt="15000"/>
          </a:blip>
          <a:srcRect b="1302" l="0" r="0" t="1496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ba258cf1df_0_461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i="1" sz="4000">
                <a:solidFill>
                  <a:srgbClr val="FFFFFF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Quote 1">
    <p:bg>
      <p:bgPr>
        <a:solidFill>
          <a:srgbClr val="EF4123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ba258cf1df_0_464"/>
          <p:cNvSpPr/>
          <p:nvPr/>
        </p:nvSpPr>
        <p:spPr>
          <a:xfrm>
            <a:off x="1163049" y="842213"/>
            <a:ext cx="6911400" cy="30882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MM3_books2.png" id="612" name="Google Shape;612;gba258cf1df_0_464"/>
          <p:cNvPicPr preferRelativeResize="0"/>
          <p:nvPr/>
        </p:nvPicPr>
        <p:blipFill rotWithShape="1">
          <a:blip r:embed="rId2">
            <a:alphaModFix/>
          </a:blip>
          <a:srcRect b="0" l="43509" r="0" t="0"/>
          <a:stretch/>
        </p:blipFill>
        <p:spPr>
          <a:xfrm>
            <a:off x="1617581" y="3428999"/>
            <a:ext cx="1549597" cy="150695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ba258cf1df_0_464"/>
          <p:cNvSpPr txBox="1"/>
          <p:nvPr>
            <p:ph type="title"/>
          </p:nvPr>
        </p:nvSpPr>
        <p:spPr>
          <a:xfrm>
            <a:off x="1163049" y="842211"/>
            <a:ext cx="69114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0" lIns="365750" spcFirstLastPara="1" rIns="365750" wrap="square" tIns="3657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2800"/>
              <a:buFont typeface="Source Sans Pro"/>
              <a:buNone/>
              <a:defRPr b="0" i="1" sz="2800">
                <a:solidFill>
                  <a:srgbClr val="009B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gba258cf1df_0_464"/>
          <p:cNvSpPr txBox="1"/>
          <p:nvPr>
            <p:ph idx="1" type="body"/>
          </p:nvPr>
        </p:nvSpPr>
        <p:spPr>
          <a:xfrm>
            <a:off x="1163049" y="3248527"/>
            <a:ext cx="6911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0" lIns="365750" spcFirstLastPara="1" rIns="365750" wrap="square" tIns="91425">
            <a:noAutofit/>
          </a:bodyPr>
          <a:lstStyle>
            <a:lvl1pPr indent="-228600" lvl="0" marL="45720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32628"/>
              </a:buClr>
              <a:buSzPts val="1500"/>
              <a:buNone/>
              <a:defRPr sz="1500">
                <a:solidFill>
                  <a:srgbClr val="032628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MM3_books2.png" id="615" name="Google Shape;615;gba258cf1df_0_464"/>
          <p:cNvPicPr preferRelativeResize="0"/>
          <p:nvPr/>
        </p:nvPicPr>
        <p:blipFill rotWithShape="1">
          <a:blip r:embed="rId2">
            <a:alphaModFix/>
          </a:blip>
          <a:srcRect b="0" l="0" r="58928" t="0"/>
          <a:stretch/>
        </p:blipFill>
        <p:spPr>
          <a:xfrm>
            <a:off x="718246" y="3017917"/>
            <a:ext cx="1126598" cy="150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5">
  <p:cSld name="1_Transitional Question 5">
    <p:bg>
      <p:bgPr>
        <a:solidFill>
          <a:srgbClr val="301672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617" name="Google Shape;617;gba258cf1df_0_470"/>
          <p:cNvPicPr preferRelativeResize="0"/>
          <p:nvPr/>
        </p:nvPicPr>
        <p:blipFill rotWithShape="1">
          <a:blip r:embed="rId2">
            <a:alphaModFix amt="15000"/>
          </a:blip>
          <a:srcRect b="1302" l="0" r="0" t="1496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ba258cf1df_0_470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1" sz="4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a258cf1df_0_473"/>
          <p:cNvSpPr/>
          <p:nvPr/>
        </p:nvSpPr>
        <p:spPr>
          <a:xfrm>
            <a:off x="8210552" y="211931"/>
            <a:ext cx="642000" cy="120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621" name="Google Shape;621;gba258cf1df_0_473"/>
          <p:cNvSpPr txBox="1"/>
          <p:nvPr>
            <p:ph type="title"/>
          </p:nvPr>
        </p:nvSpPr>
        <p:spPr>
          <a:xfrm>
            <a:off x="498476" y="363071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kkitt"/>
              <a:buNone/>
              <a:defRPr b="0" sz="3600">
                <a:solidFill>
                  <a:schemeClr val="accen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2" name="Google Shape;622;gba258cf1df_0_473"/>
          <p:cNvSpPr txBox="1"/>
          <p:nvPr>
            <p:ph idx="1" type="body"/>
          </p:nvPr>
        </p:nvSpPr>
        <p:spPr>
          <a:xfrm>
            <a:off x="498476" y="1485901"/>
            <a:ext cx="7556400" cy="31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20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-3175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/>
        </p:txBody>
      </p:sp>
      <p:sp>
        <p:nvSpPr>
          <p:cNvPr id="623" name="Google Shape;623;gba258cf1df_0_473"/>
          <p:cNvSpPr txBox="1"/>
          <p:nvPr>
            <p:ph idx="10" type="dt"/>
          </p:nvPr>
        </p:nvSpPr>
        <p:spPr>
          <a:xfrm>
            <a:off x="6795247" y="481768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kkitt"/>
              <a:buChar char="●"/>
              <a:defRPr b="0" i="0" sz="1100" u="none" cap="none" strike="noStrike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/>
        </p:txBody>
      </p:sp>
      <p:sp>
        <p:nvSpPr>
          <p:cNvPr id="624" name="Google Shape;624;gba258cf1df_0_473"/>
          <p:cNvSpPr txBox="1"/>
          <p:nvPr>
            <p:ph idx="11" type="ftr"/>
          </p:nvPr>
        </p:nvSpPr>
        <p:spPr>
          <a:xfrm>
            <a:off x="201706" y="4817689"/>
            <a:ext cx="61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kkitt"/>
              <a:buChar char="●"/>
              <a:defRPr b="0" i="0" sz="1100" u="none" cap="none" strike="noStrike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/>
        </p:txBody>
      </p:sp>
      <p:sp>
        <p:nvSpPr>
          <p:cNvPr id="625" name="Google Shape;625;gba258cf1df_0_473"/>
          <p:cNvSpPr txBox="1"/>
          <p:nvPr>
            <p:ph idx="12" type="sldNum"/>
          </p:nvPr>
        </p:nvSpPr>
        <p:spPr>
          <a:xfrm>
            <a:off x="8305801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6" name="Google Shape;626;gba258cf1df_0_473"/>
          <p:cNvSpPr txBox="1"/>
          <p:nvPr/>
        </p:nvSpPr>
        <p:spPr>
          <a:xfrm>
            <a:off x="223186" y="171450"/>
            <a:ext cx="26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6EB8"/>
              </a:buClr>
              <a:buSzPts val="3600"/>
              <a:buFont typeface="Rokkitt"/>
              <a:buNone/>
            </a:pPr>
            <a:r>
              <a:rPr b="1" i="0" lang="en-US" sz="3600" u="none" cap="none" strike="noStrike">
                <a:solidFill>
                  <a:srgbClr val="B86EB8"/>
                </a:solidFill>
                <a:latin typeface="Rokkitt"/>
                <a:ea typeface="Rokkitt"/>
                <a:cs typeface="Rokkitt"/>
                <a:sym typeface="Rokkitt"/>
              </a:rPr>
              <a:t>+</a:t>
            </a:r>
            <a:endParaRPr b="0" i="0" sz="18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7" name="Google Shape;627;gba258cf1df_0_473"/>
          <p:cNvSpPr/>
          <p:nvPr/>
        </p:nvSpPr>
        <p:spPr>
          <a:xfrm>
            <a:off x="8068235" y="211931"/>
            <a:ext cx="91500" cy="120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 + Text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ba258cf1df_0_482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sz="3600">
                <a:solidFill>
                  <a:srgbClr val="009B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0" name="Google Shape;630;gba258cf1df_0_482"/>
          <p:cNvCxnSpPr/>
          <p:nvPr/>
        </p:nvCxnSpPr>
        <p:spPr>
          <a:xfrm>
            <a:off x="455083" y="114299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1" name="Google Shape;631;gba258cf1df_0_482"/>
          <p:cNvSpPr txBox="1"/>
          <p:nvPr>
            <p:ph idx="1" type="body"/>
          </p:nvPr>
        </p:nvSpPr>
        <p:spPr>
          <a:xfrm>
            <a:off x="457200" y="1303858"/>
            <a:ext cx="8228400" cy="2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01672"/>
              </a:buClr>
              <a:buSzPts val="3000"/>
              <a:buFont typeface="Arial"/>
              <a:buNone/>
              <a:defRPr i="0" sz="3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2" name="Google Shape;632;gba258cf1df_0_482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ba258cf1df_0_487"/>
          <p:cNvSpPr/>
          <p:nvPr>
            <p:ph idx="2" type="pic"/>
          </p:nvPr>
        </p:nvSpPr>
        <p:spPr>
          <a:xfrm>
            <a:off x="455082" y="285750"/>
            <a:ext cx="82338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35" name="Google Shape;635;gba258cf1df_0_487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5">
  <p:cSld name="Transitional Question 5">
    <p:bg>
      <p:bgPr>
        <a:solidFill>
          <a:srgbClr val="30167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79" name="Google Shape;79;p48"/>
          <p:cNvPicPr preferRelativeResize="0"/>
          <p:nvPr/>
        </p:nvPicPr>
        <p:blipFill rotWithShape="1">
          <a:blip r:embed="rId2">
            <a:alphaModFix amt="15000"/>
          </a:blip>
          <a:srcRect b="1297" l="0" r="0" t="1499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8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i="1" sz="40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2">
  <p:cSld name="Transitional Question 2">
    <p:bg>
      <p:bgPr>
        <a:solidFill>
          <a:schemeClr val="accent2"/>
        </a:soli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637" name="Google Shape;637;gba258cf1df_0_490"/>
          <p:cNvPicPr preferRelativeResize="0"/>
          <p:nvPr/>
        </p:nvPicPr>
        <p:blipFill rotWithShape="1">
          <a:blip r:embed="rId2">
            <a:alphaModFix amt="15000"/>
          </a:blip>
          <a:srcRect b="1302" l="0" r="0" t="1496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ba258cf1df_0_490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F4123"/>
              </a:buClr>
              <a:buSzPts val="4000"/>
              <a:buNone/>
              <a:defRPr b="1" i="1" sz="4000">
                <a:solidFill>
                  <a:srgbClr val="EF412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Content">
  <p:cSld name="Photo + Content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ba258cf1df_0_493"/>
          <p:cNvSpPr txBox="1"/>
          <p:nvPr>
            <p:ph idx="1" type="body"/>
          </p:nvPr>
        </p:nvSpPr>
        <p:spPr>
          <a:xfrm>
            <a:off x="624417" y="2639846"/>
            <a:ext cx="7958700" cy="14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gba258cf1df_0_493"/>
          <p:cNvSpPr/>
          <p:nvPr>
            <p:ph idx="2" type="pic"/>
          </p:nvPr>
        </p:nvSpPr>
        <p:spPr>
          <a:xfrm>
            <a:off x="624417" y="407737"/>
            <a:ext cx="7958700" cy="21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42" name="Google Shape;642;gba258cf1df_0_493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">
  <p:cSld name="Transitional Question">
    <p:bg>
      <p:bgPr>
        <a:solidFill>
          <a:srgbClr val="EF4123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644" name="Google Shape;644;gba258cf1df_0_497"/>
          <p:cNvPicPr preferRelativeResize="0"/>
          <p:nvPr/>
        </p:nvPicPr>
        <p:blipFill rotWithShape="1">
          <a:blip r:embed="rId2">
            <a:alphaModFix amt="15000"/>
          </a:blip>
          <a:srcRect b="1302" l="0" r="0" t="1496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ba258cf1df_0_497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i="1" sz="4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4 Colored Boxes">
  <p:cSld name="Title + 4 Colored Boxes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ba258cf1df_0_500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gba258cf1df_0_500"/>
          <p:cNvSpPr txBox="1"/>
          <p:nvPr>
            <p:ph idx="1" type="body"/>
          </p:nvPr>
        </p:nvSpPr>
        <p:spPr>
          <a:xfrm>
            <a:off x="457200" y="1127128"/>
            <a:ext cx="4049100" cy="1444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9" name="Google Shape;649;gba258cf1df_0_500"/>
          <p:cNvSpPr txBox="1"/>
          <p:nvPr>
            <p:ph idx="2" type="body"/>
          </p:nvPr>
        </p:nvSpPr>
        <p:spPr>
          <a:xfrm>
            <a:off x="4637616" y="1127128"/>
            <a:ext cx="4049100" cy="14448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0" name="Google Shape;650;gba258cf1df_0_500"/>
          <p:cNvSpPr txBox="1"/>
          <p:nvPr>
            <p:ph idx="3" type="body"/>
          </p:nvPr>
        </p:nvSpPr>
        <p:spPr>
          <a:xfrm>
            <a:off x="457200" y="2667000"/>
            <a:ext cx="4049100" cy="14448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1" name="Google Shape;651;gba258cf1df_0_500"/>
          <p:cNvSpPr txBox="1"/>
          <p:nvPr>
            <p:ph idx="4" type="body"/>
          </p:nvPr>
        </p:nvSpPr>
        <p:spPr>
          <a:xfrm>
            <a:off x="4637616" y="2667000"/>
            <a:ext cx="40491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2" name="Google Shape;652;gba258cf1df_0_500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to Our Community">
  <p:cSld name="Welcome to Our Community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ba258cf1df_0_507"/>
          <p:cNvSpPr txBox="1"/>
          <p:nvPr>
            <p:ph type="title"/>
          </p:nvPr>
        </p:nvSpPr>
        <p:spPr>
          <a:xfrm>
            <a:off x="452933" y="229790"/>
            <a:ext cx="823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400"/>
              <a:buFont typeface="Source Sans Pro"/>
              <a:buNone/>
              <a:defRPr sz="3400">
                <a:solidFill>
                  <a:srgbClr val="009B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55" name="Google Shape;655;gba258cf1df_0_507"/>
          <p:cNvCxnSpPr/>
          <p:nvPr/>
        </p:nvCxnSpPr>
        <p:spPr>
          <a:xfrm>
            <a:off x="455083" y="957494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6" name="Google Shape;656;gba258cf1df_0_507"/>
          <p:cNvSpPr txBox="1"/>
          <p:nvPr>
            <p:ph idx="1" type="body"/>
          </p:nvPr>
        </p:nvSpPr>
        <p:spPr>
          <a:xfrm>
            <a:off x="2262909" y="1747315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7" name="Google Shape;657;gba258cf1df_0_507"/>
          <p:cNvSpPr txBox="1"/>
          <p:nvPr>
            <p:ph idx="2" type="body"/>
          </p:nvPr>
        </p:nvSpPr>
        <p:spPr>
          <a:xfrm>
            <a:off x="454008" y="1076549"/>
            <a:ext cx="82296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rtl="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01672"/>
              </a:buClr>
              <a:buSzPts val="2600"/>
              <a:buChar char="•"/>
              <a:defRPr b="1" sz="26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8" name="Google Shape;658;gba258cf1df_0_507"/>
          <p:cNvSpPr txBox="1"/>
          <p:nvPr>
            <p:ph idx="3" type="body"/>
          </p:nvPr>
        </p:nvSpPr>
        <p:spPr>
          <a:xfrm>
            <a:off x="454008" y="604316"/>
            <a:ext cx="82308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gba258cf1df_0_507"/>
          <p:cNvSpPr txBox="1"/>
          <p:nvPr>
            <p:ph idx="4" type="body"/>
          </p:nvPr>
        </p:nvSpPr>
        <p:spPr>
          <a:xfrm>
            <a:off x="452933" y="1394106"/>
            <a:ext cx="8230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EF4123"/>
              </a:buClr>
              <a:buSzPts val="1200"/>
              <a:buFont typeface="Arial"/>
              <a:buNone/>
              <a:defRPr b="1" i="0" sz="1200">
                <a:solidFill>
                  <a:srgbClr val="EF4123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0" name="Google Shape;660;gba258cf1df_0_507"/>
          <p:cNvSpPr txBox="1"/>
          <p:nvPr>
            <p:ph idx="5" type="body"/>
          </p:nvPr>
        </p:nvSpPr>
        <p:spPr>
          <a:xfrm>
            <a:off x="2262909" y="2353452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1" name="Google Shape;661;gba258cf1df_0_507"/>
          <p:cNvSpPr txBox="1"/>
          <p:nvPr>
            <p:ph idx="6" type="body"/>
          </p:nvPr>
        </p:nvSpPr>
        <p:spPr>
          <a:xfrm>
            <a:off x="2262909" y="2968595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2" name="Google Shape;662;gba258cf1df_0_507"/>
          <p:cNvSpPr txBox="1"/>
          <p:nvPr>
            <p:ph idx="7" type="body"/>
          </p:nvPr>
        </p:nvSpPr>
        <p:spPr>
          <a:xfrm>
            <a:off x="2262909" y="3559231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3" name="Google Shape;663;gba258cf1df_0_507"/>
          <p:cNvSpPr txBox="1"/>
          <p:nvPr>
            <p:ph idx="8" type="body"/>
          </p:nvPr>
        </p:nvSpPr>
        <p:spPr>
          <a:xfrm>
            <a:off x="452933" y="1747314"/>
            <a:ext cx="1671300" cy="5217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4" name="Google Shape;664;gba258cf1df_0_507"/>
          <p:cNvSpPr txBox="1"/>
          <p:nvPr>
            <p:ph idx="9" type="body"/>
          </p:nvPr>
        </p:nvSpPr>
        <p:spPr>
          <a:xfrm>
            <a:off x="452933" y="2353452"/>
            <a:ext cx="1671300" cy="5217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gba258cf1df_0_507"/>
          <p:cNvSpPr txBox="1"/>
          <p:nvPr>
            <p:ph idx="13" type="body"/>
          </p:nvPr>
        </p:nvSpPr>
        <p:spPr>
          <a:xfrm>
            <a:off x="452933" y="2959590"/>
            <a:ext cx="1671300" cy="5217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6" name="Google Shape;666;gba258cf1df_0_507"/>
          <p:cNvSpPr txBox="1"/>
          <p:nvPr>
            <p:ph idx="14" type="body"/>
          </p:nvPr>
        </p:nvSpPr>
        <p:spPr>
          <a:xfrm>
            <a:off x="452933" y="3559231"/>
            <a:ext cx="1671300" cy="5217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7" name="Google Shape;667;gba258cf1df_0_507"/>
          <p:cNvSpPr/>
          <p:nvPr>
            <p:ph idx="1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68" name="Google Shape;668;gba258cf1df_0_507"/>
          <p:cNvSpPr/>
          <p:nvPr>
            <p:ph idx="16" type="pic"/>
          </p:nvPr>
        </p:nvSpPr>
        <p:spPr>
          <a:xfrm>
            <a:off x="5898443" y="4484687"/>
            <a:ext cx="2790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ba258cf1df_0_523"/>
          <p:cNvSpPr/>
          <p:nvPr/>
        </p:nvSpPr>
        <p:spPr>
          <a:xfrm>
            <a:off x="2995083" y="196802"/>
            <a:ext cx="6148800" cy="9840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1" name="Google Shape;671;gba258cf1df_0_523"/>
          <p:cNvSpPr txBox="1"/>
          <p:nvPr>
            <p:ph type="ctrTitle"/>
          </p:nvPr>
        </p:nvSpPr>
        <p:spPr>
          <a:xfrm>
            <a:off x="3181696" y="211898"/>
            <a:ext cx="59868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ans Pro"/>
              <a:buNone/>
              <a:defRPr sz="3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gba258cf1df_0_523"/>
          <p:cNvSpPr txBox="1"/>
          <p:nvPr>
            <p:ph idx="1" type="body"/>
          </p:nvPr>
        </p:nvSpPr>
        <p:spPr>
          <a:xfrm>
            <a:off x="3181696" y="763603"/>
            <a:ext cx="573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913"/>
              </a:buClr>
              <a:buSzPts val="2000"/>
              <a:buNone/>
              <a:defRPr b="1" sz="2000">
                <a:solidFill>
                  <a:srgbClr val="FDB913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3" name="Google Shape;673;gba258cf1df_0_523"/>
          <p:cNvSpPr/>
          <p:nvPr/>
        </p:nvSpPr>
        <p:spPr>
          <a:xfrm rot="-5400000">
            <a:off x="1093528" y="-623822"/>
            <a:ext cx="984000" cy="2625300"/>
          </a:xfrm>
          <a:prstGeom prst="round2SameRect">
            <a:avLst>
              <a:gd fmla="val 4809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CCC_logo_notag_RGB.png" id="674" name="Google Shape;674;gba258cf1df_0_523"/>
          <p:cNvPicPr preferRelativeResize="0"/>
          <p:nvPr/>
        </p:nvPicPr>
        <p:blipFill rotWithShape="1">
          <a:blip r:embed="rId3">
            <a:alphaModFix/>
          </a:blip>
          <a:srcRect b="-4753" l="0" r="0" t="-4763"/>
          <a:stretch/>
        </p:blipFill>
        <p:spPr>
          <a:xfrm>
            <a:off x="529167" y="396065"/>
            <a:ext cx="2201333" cy="57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ba258cf1df_0_529"/>
          <p:cNvSpPr/>
          <p:nvPr/>
        </p:nvSpPr>
        <p:spPr>
          <a:xfrm>
            <a:off x="3019728" y="3927427"/>
            <a:ext cx="6148800" cy="9840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7" name="Google Shape;677;gba258cf1df_0_529"/>
          <p:cNvSpPr txBox="1"/>
          <p:nvPr>
            <p:ph idx="1" type="body"/>
          </p:nvPr>
        </p:nvSpPr>
        <p:spPr>
          <a:xfrm>
            <a:off x="3206341" y="4494228"/>
            <a:ext cx="573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913"/>
              </a:buClr>
              <a:buSzPts val="2000"/>
              <a:buNone/>
              <a:defRPr b="1" sz="2000">
                <a:solidFill>
                  <a:srgbClr val="FDB913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8" name="Google Shape;678;gba258cf1df_0_529"/>
          <p:cNvSpPr/>
          <p:nvPr/>
        </p:nvSpPr>
        <p:spPr>
          <a:xfrm rot="-5400000">
            <a:off x="1118174" y="3106804"/>
            <a:ext cx="984000" cy="2625300"/>
          </a:xfrm>
          <a:prstGeom prst="round2SameRect">
            <a:avLst>
              <a:gd fmla="val 4809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CCC_logo_notag_RGB.png" id="679" name="Google Shape;679;gba258cf1df_0_529"/>
          <p:cNvPicPr preferRelativeResize="0"/>
          <p:nvPr/>
        </p:nvPicPr>
        <p:blipFill rotWithShape="1">
          <a:blip r:embed="rId3">
            <a:alphaModFix/>
          </a:blip>
          <a:srcRect b="-4753" l="0" r="0" t="-4763"/>
          <a:stretch/>
        </p:blipFill>
        <p:spPr>
          <a:xfrm>
            <a:off x="553812" y="4126690"/>
            <a:ext cx="2201333" cy="57777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ba258cf1df_0_529"/>
          <p:cNvSpPr txBox="1"/>
          <p:nvPr>
            <p:ph type="title"/>
          </p:nvPr>
        </p:nvSpPr>
        <p:spPr>
          <a:xfrm>
            <a:off x="3206340" y="3927427"/>
            <a:ext cx="59376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ans Pro"/>
              <a:buNone/>
              <a:defRPr sz="3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Slide">
  <p:cSld name="Section Title Slide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ba258cf1df_0_535"/>
          <p:cNvSpPr/>
          <p:nvPr>
            <p:ph idx="2" type="pic"/>
          </p:nvPr>
        </p:nvSpPr>
        <p:spPr>
          <a:xfrm>
            <a:off x="-1" y="0"/>
            <a:ext cx="5414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83" name="Google Shape;683;gba258cf1df_0_535"/>
          <p:cNvSpPr txBox="1"/>
          <p:nvPr>
            <p:ph idx="1" type="body"/>
          </p:nvPr>
        </p:nvSpPr>
        <p:spPr>
          <a:xfrm>
            <a:off x="5721683" y="323422"/>
            <a:ext cx="3048000" cy="44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>
                <a:solidFill>
                  <a:srgbClr val="7F7F7F"/>
                </a:solidFill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>
                <a:solidFill>
                  <a:srgbClr val="7F7F7F"/>
                </a:solidFill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4" name="Google Shape;684;gba258cf1df_0_535"/>
          <p:cNvSpPr txBox="1"/>
          <p:nvPr>
            <p:ph type="ctrTitle"/>
          </p:nvPr>
        </p:nvSpPr>
        <p:spPr>
          <a:xfrm>
            <a:off x="-2" y="92401"/>
            <a:ext cx="5414100" cy="7203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182875" spcFirstLastPara="1" rIns="1828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borative Classroom">
  <p:cSld name="Collaborative Classroom">
    <p:bg>
      <p:bgPr>
        <a:solidFill>
          <a:srgbClr val="301672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ba258cf1df_0_539"/>
          <p:cNvSpPr txBox="1"/>
          <p:nvPr/>
        </p:nvSpPr>
        <p:spPr>
          <a:xfrm>
            <a:off x="3584530" y="534748"/>
            <a:ext cx="41025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EF412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EMPOWERING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EF412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7" name="Google Shape;687;gba258cf1df_0_539"/>
          <p:cNvSpPr txBox="1"/>
          <p:nvPr/>
        </p:nvSpPr>
        <p:spPr>
          <a:xfrm>
            <a:off x="1081011" y="1042775"/>
            <a:ext cx="70737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en-US" sz="52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teachers </a:t>
            </a:r>
            <a:r>
              <a:rPr b="0" i="1" lang="en-US" sz="5200" u="none" cap="none" strike="noStrike">
                <a:solidFill>
                  <a:srgbClr val="FDB9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</a:t>
            </a:r>
            <a:r>
              <a:rPr b="1" i="0" lang="en-US" sz="5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</a:t>
            </a:r>
            <a:endParaRPr b="0" i="0" sz="5200" u="none" cap="none" strike="noStrike">
              <a:solidFill>
                <a:srgbClr val="EF412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88" name="Google Shape;688;gba258cf1df_0_539"/>
          <p:cNvSpPr txBox="1"/>
          <p:nvPr/>
        </p:nvSpPr>
        <p:spPr>
          <a:xfrm>
            <a:off x="1081012" y="1686444"/>
            <a:ext cx="667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B8B61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COLLABORATIVE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ba258cf1df_0_539"/>
          <p:cNvSpPr txBox="1"/>
          <p:nvPr/>
        </p:nvSpPr>
        <p:spPr>
          <a:xfrm>
            <a:off x="1081012" y="2261384"/>
            <a:ext cx="66747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B8B61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CLASSROOMS</a:t>
            </a:r>
            <a:r>
              <a:rPr b="1" i="0" lang="en-US" sz="4000" u="none" cap="none" strike="noStrike">
                <a:solidFill>
                  <a:srgbClr val="B8B61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0" i="1" lang="en-US" sz="5200" u="none" cap="none" strike="noStrike">
                <a:solidFill>
                  <a:srgbClr val="FDB9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that</a:t>
            </a:r>
            <a:endParaRPr b="1" i="0" sz="5200" u="none" cap="none" strike="noStrike">
              <a:solidFill>
                <a:srgbClr val="B8B61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0" name="Google Shape;690;gba258cf1df_0_539"/>
          <p:cNvSpPr txBox="1"/>
          <p:nvPr/>
        </p:nvSpPr>
        <p:spPr>
          <a:xfrm>
            <a:off x="1081012" y="2829390"/>
            <a:ext cx="66747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</a:t>
            </a:r>
            <a:r>
              <a:rPr b="1" i="0" lang="en-US" sz="48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0" lang="en-US" sz="52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students.</a:t>
            </a:r>
            <a:endParaRPr b="0" i="0" sz="5200" u="none" cap="none" strike="noStrike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CCC_logo_notag_REV2.png" id="691" name="Google Shape;691;gba258cf1df_0_5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8637" y="498094"/>
            <a:ext cx="1731718" cy="548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ncil.png" id="692" name="Google Shape;692;gba258cf1df_0_5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221" y="3851462"/>
            <a:ext cx="3463439" cy="604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M3e_texture_ko_white.png" id="693" name="Google Shape;693;gba258cf1df_0_5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6526" y="2750344"/>
            <a:ext cx="1520095" cy="210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4">
  <p:cSld name="Transitional Question 4">
    <p:bg>
      <p:bgPr>
        <a:solidFill>
          <a:srgbClr val="FDB913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695" name="Google Shape;695;gba258cf1df_0_548"/>
          <p:cNvPicPr preferRelativeResize="0"/>
          <p:nvPr/>
        </p:nvPicPr>
        <p:blipFill rotWithShape="1">
          <a:blip r:embed="rId2">
            <a:alphaModFix amt="15000"/>
          </a:blip>
          <a:srcRect b="1302" l="0" r="0" t="1496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gba258cf1df_0_548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01672"/>
              </a:buClr>
              <a:buSzPts val="4000"/>
              <a:buNone/>
              <a:defRPr b="1" i="1" sz="4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3">
  <p:cSld name="Transitional Question 3">
    <p:bg>
      <p:bgPr>
        <a:solidFill>
          <a:srgbClr val="009BB0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82" name="Google Shape;82;p49"/>
          <p:cNvPicPr preferRelativeResize="0"/>
          <p:nvPr/>
        </p:nvPicPr>
        <p:blipFill rotWithShape="1">
          <a:blip r:embed="rId2">
            <a:alphaModFix amt="15000"/>
          </a:blip>
          <a:srcRect b="1297" l="0" r="0" t="1499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9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i="1" sz="4000">
                <a:solidFill>
                  <a:srgbClr val="FFFFFF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Header + Text">
  <p:cSld name="Title + Header + Text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ba258cf1df_0_551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sz="3600">
                <a:solidFill>
                  <a:srgbClr val="009B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gba258cf1df_0_551"/>
          <p:cNvSpPr txBox="1"/>
          <p:nvPr>
            <p:ph idx="1" type="body"/>
          </p:nvPr>
        </p:nvSpPr>
        <p:spPr>
          <a:xfrm>
            <a:off x="457200" y="1674143"/>
            <a:ext cx="82284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gba258cf1df_0_551"/>
          <p:cNvSpPr txBox="1"/>
          <p:nvPr>
            <p:ph idx="2" type="body"/>
          </p:nvPr>
        </p:nvSpPr>
        <p:spPr>
          <a:xfrm>
            <a:off x="457199" y="1303858"/>
            <a:ext cx="82296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1" name="Google Shape;701;gba258cf1df_0_551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">
  <p:cSld name="2 Photos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ba258cf1df_0_556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04" name="Google Shape;704;gba258cf1df_0_556"/>
          <p:cNvSpPr/>
          <p:nvPr>
            <p:ph idx="3" type="pic"/>
          </p:nvPr>
        </p:nvSpPr>
        <p:spPr>
          <a:xfrm>
            <a:off x="4734558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05" name="Google Shape;705;gba258cf1df_0_556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 Offset (no footer)">
  <p:cSld name="2 Photos Offset (no footer)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ba258cf1df_0_560"/>
          <p:cNvSpPr/>
          <p:nvPr>
            <p:ph idx="2" type="pic"/>
          </p:nvPr>
        </p:nvSpPr>
        <p:spPr>
          <a:xfrm>
            <a:off x="293447" y="251115"/>
            <a:ext cx="4554300" cy="4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08" name="Google Shape;708;gba258cf1df_0_560"/>
          <p:cNvSpPr/>
          <p:nvPr>
            <p:ph idx="3" type="pic"/>
          </p:nvPr>
        </p:nvSpPr>
        <p:spPr>
          <a:xfrm>
            <a:off x="4324258" y="718703"/>
            <a:ext cx="4554300" cy="4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Zoom Image Right">
  <p:cSld name="Photo + Zoom Image Righ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ba258cf1df_0_563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11" name="Google Shape;711;gba258cf1df_0_563"/>
          <p:cNvSpPr/>
          <p:nvPr>
            <p:ph idx="3" type="pic"/>
          </p:nvPr>
        </p:nvSpPr>
        <p:spPr>
          <a:xfrm>
            <a:off x="4736675" y="644072"/>
            <a:ext cx="3952200" cy="2943600"/>
          </a:xfrm>
          <a:prstGeom prst="rect">
            <a:avLst/>
          </a:prstGeom>
          <a:noFill/>
          <a:ln cap="flat" cmpd="sng" w="57150">
            <a:solidFill>
              <a:srgbClr val="EF41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12" name="Google Shape;712;gba258cf1df_0_563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Zoom Image Left (no footer)">
  <p:cSld name="Photo + Zoom Image Left (no footer)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ba258cf1df_0_567"/>
          <p:cNvSpPr/>
          <p:nvPr>
            <p:ph idx="2" type="pic"/>
          </p:nvPr>
        </p:nvSpPr>
        <p:spPr>
          <a:xfrm>
            <a:off x="3860709" y="199159"/>
            <a:ext cx="4828200" cy="4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15" name="Google Shape;715;gba258cf1df_0_567"/>
          <p:cNvSpPr/>
          <p:nvPr>
            <p:ph idx="3" type="pic"/>
          </p:nvPr>
        </p:nvSpPr>
        <p:spPr>
          <a:xfrm>
            <a:off x="761343" y="1302163"/>
            <a:ext cx="3952200" cy="2943600"/>
          </a:xfrm>
          <a:prstGeom prst="rect">
            <a:avLst/>
          </a:prstGeom>
          <a:noFill/>
          <a:ln cap="flat" cmpd="sng" w="57150">
            <a:solidFill>
              <a:srgbClr val="EF41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Callout">
  <p:cSld name="Photo + Callout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ba258cf1df_0_570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18" name="Google Shape;718;gba258cf1df_0_570"/>
          <p:cNvSpPr txBox="1"/>
          <p:nvPr>
            <p:ph idx="1" type="body"/>
          </p:nvPr>
        </p:nvSpPr>
        <p:spPr>
          <a:xfrm>
            <a:off x="4734558" y="285749"/>
            <a:ext cx="39543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9" name="Google Shape;719;gba258cf1df_0_570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(wide) + Callout">
  <p:cSld name="Photo (wide) + Callout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ba258cf1df_0_574"/>
          <p:cNvSpPr/>
          <p:nvPr>
            <p:ph idx="2" type="pic"/>
          </p:nvPr>
        </p:nvSpPr>
        <p:spPr>
          <a:xfrm>
            <a:off x="455081" y="285750"/>
            <a:ext cx="6322800" cy="3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2" name="Google Shape;722;gba258cf1df_0_574"/>
          <p:cNvSpPr txBox="1"/>
          <p:nvPr>
            <p:ph idx="1" type="body"/>
          </p:nvPr>
        </p:nvSpPr>
        <p:spPr>
          <a:xfrm>
            <a:off x="6523789" y="285749"/>
            <a:ext cx="2165100" cy="37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3" name="Google Shape;723;gba258cf1df_0_574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 Centered">
  <p:cSld name="2 Photo Centered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ba258cf1df_0_578"/>
          <p:cNvSpPr/>
          <p:nvPr>
            <p:ph idx="2" type="pic"/>
          </p:nvPr>
        </p:nvSpPr>
        <p:spPr>
          <a:xfrm>
            <a:off x="1850633" y="285749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6" name="Google Shape;726;gba258cf1df_0_578"/>
          <p:cNvSpPr/>
          <p:nvPr>
            <p:ph idx="3" type="pic"/>
          </p:nvPr>
        </p:nvSpPr>
        <p:spPr>
          <a:xfrm>
            <a:off x="4266869" y="2026556"/>
            <a:ext cx="3072000" cy="21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7" name="Google Shape;727;gba258cf1df_0_578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 + Callout">
  <p:cSld name="2 Photo + Callout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ba258cf1df_0_582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30" name="Google Shape;730;gba258cf1df_0_582"/>
          <p:cNvSpPr txBox="1"/>
          <p:nvPr>
            <p:ph idx="1" type="body"/>
          </p:nvPr>
        </p:nvSpPr>
        <p:spPr>
          <a:xfrm>
            <a:off x="4734558" y="285749"/>
            <a:ext cx="39543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b="1" sz="3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1" name="Google Shape;731;gba258cf1df_0_582"/>
          <p:cNvSpPr/>
          <p:nvPr>
            <p:ph idx="3" type="pic"/>
          </p:nvPr>
        </p:nvSpPr>
        <p:spPr>
          <a:xfrm>
            <a:off x="2104571" y="2026556"/>
            <a:ext cx="3072000" cy="21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32" name="Google Shape;732;gba258cf1df_0_582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 with Descriptions">
  <p:cSld name="2 Photos with Descriptions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ba258cf1df_0_587"/>
          <p:cNvSpPr/>
          <p:nvPr>
            <p:ph idx="2" type="pic"/>
          </p:nvPr>
        </p:nvSpPr>
        <p:spPr>
          <a:xfrm>
            <a:off x="1193991" y="251114"/>
            <a:ext cx="3108900" cy="30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35" name="Google Shape;735;gba258cf1df_0_587"/>
          <p:cNvSpPr/>
          <p:nvPr>
            <p:ph idx="3" type="pic"/>
          </p:nvPr>
        </p:nvSpPr>
        <p:spPr>
          <a:xfrm>
            <a:off x="4873103" y="1073728"/>
            <a:ext cx="3108900" cy="30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36" name="Google Shape;736;gba258cf1df_0_587"/>
          <p:cNvSpPr txBox="1"/>
          <p:nvPr>
            <p:ph idx="1" type="body"/>
          </p:nvPr>
        </p:nvSpPr>
        <p:spPr>
          <a:xfrm>
            <a:off x="1193991" y="3342410"/>
            <a:ext cx="3108900" cy="7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7" name="Google Shape;737;gba258cf1df_0_587"/>
          <p:cNvSpPr txBox="1"/>
          <p:nvPr>
            <p:ph idx="4" type="body"/>
          </p:nvPr>
        </p:nvSpPr>
        <p:spPr>
          <a:xfrm>
            <a:off x="4873103" y="251114"/>
            <a:ext cx="3108900" cy="75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8" name="Google Shape;738;gba258cf1df_0_587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Quote 1">
    <p:bg>
      <p:bgPr>
        <a:solidFill>
          <a:srgbClr val="EF412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0"/>
          <p:cNvSpPr/>
          <p:nvPr/>
        </p:nvSpPr>
        <p:spPr>
          <a:xfrm>
            <a:off x="1163049" y="842213"/>
            <a:ext cx="6911400" cy="30882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MM3_books2.png" id="86" name="Google Shape;86;p50"/>
          <p:cNvPicPr preferRelativeResize="0"/>
          <p:nvPr/>
        </p:nvPicPr>
        <p:blipFill rotWithShape="1">
          <a:blip r:embed="rId2">
            <a:alphaModFix/>
          </a:blip>
          <a:srcRect b="0" l="43508" r="0" t="0"/>
          <a:stretch/>
        </p:blipFill>
        <p:spPr>
          <a:xfrm>
            <a:off x="1617581" y="3428999"/>
            <a:ext cx="1549597" cy="150695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0"/>
          <p:cNvSpPr txBox="1"/>
          <p:nvPr>
            <p:ph type="title"/>
          </p:nvPr>
        </p:nvSpPr>
        <p:spPr>
          <a:xfrm>
            <a:off x="1163049" y="842211"/>
            <a:ext cx="69114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0" lIns="365750" spcFirstLastPara="1" rIns="365750" wrap="square" tIns="3657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2800"/>
              <a:buFont typeface="Source Sans Pro"/>
              <a:buNone/>
              <a:defRPr b="0" i="1" sz="2800">
                <a:solidFill>
                  <a:srgbClr val="009B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0"/>
          <p:cNvSpPr txBox="1"/>
          <p:nvPr>
            <p:ph idx="1" type="body"/>
          </p:nvPr>
        </p:nvSpPr>
        <p:spPr>
          <a:xfrm>
            <a:off x="1163049" y="3248527"/>
            <a:ext cx="6911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5750" lIns="365750" spcFirstLastPara="1" rIns="365750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32628"/>
              </a:buClr>
              <a:buSzPts val="1500"/>
              <a:buNone/>
              <a:defRPr sz="1500">
                <a:solidFill>
                  <a:srgbClr val="032628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MM3_books2.png" id="89" name="Google Shape;89;p50"/>
          <p:cNvPicPr preferRelativeResize="0"/>
          <p:nvPr/>
        </p:nvPicPr>
        <p:blipFill rotWithShape="1">
          <a:blip r:embed="rId2">
            <a:alphaModFix/>
          </a:blip>
          <a:srcRect b="0" l="0" r="58929" t="0"/>
          <a:stretch/>
        </p:blipFill>
        <p:spPr>
          <a:xfrm>
            <a:off x="718246" y="3017917"/>
            <a:ext cx="1126598" cy="150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quare Photos with Desciptions">
  <p:cSld name="2 Square Photos with Desciptions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ba258cf1df_0_593"/>
          <p:cNvSpPr/>
          <p:nvPr>
            <p:ph idx="2" type="pic"/>
          </p:nvPr>
        </p:nvSpPr>
        <p:spPr>
          <a:xfrm>
            <a:off x="1309445" y="1662544"/>
            <a:ext cx="31089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41" name="Google Shape;741;gba258cf1df_0_593"/>
          <p:cNvSpPr/>
          <p:nvPr>
            <p:ph idx="3" type="pic"/>
          </p:nvPr>
        </p:nvSpPr>
        <p:spPr>
          <a:xfrm>
            <a:off x="4607557" y="277091"/>
            <a:ext cx="31089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42" name="Google Shape;742;gba258cf1df_0_593"/>
          <p:cNvSpPr txBox="1"/>
          <p:nvPr>
            <p:ph idx="1" type="body"/>
          </p:nvPr>
        </p:nvSpPr>
        <p:spPr>
          <a:xfrm>
            <a:off x="1309445" y="277091"/>
            <a:ext cx="31089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3" name="Google Shape;743;gba258cf1df_0_593"/>
          <p:cNvSpPr txBox="1"/>
          <p:nvPr>
            <p:ph idx="4" type="body"/>
          </p:nvPr>
        </p:nvSpPr>
        <p:spPr>
          <a:xfrm>
            <a:off x="4607557" y="2736271"/>
            <a:ext cx="31089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4" name="Google Shape;744;gba258cf1df_0_593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Boxes with Headers">
  <p:cSld name="Title + 2 Boxes with Headers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ba258cf1df_0_599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47" name="Google Shape;747;gba258cf1df_0_599"/>
          <p:cNvCxnSpPr/>
          <p:nvPr/>
        </p:nvCxnSpPr>
        <p:spPr>
          <a:xfrm>
            <a:off x="455083" y="114299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8" name="Google Shape;748;gba258cf1df_0_599"/>
          <p:cNvSpPr txBox="1"/>
          <p:nvPr>
            <p:ph idx="1" type="body"/>
          </p:nvPr>
        </p:nvSpPr>
        <p:spPr>
          <a:xfrm>
            <a:off x="457200" y="1674143"/>
            <a:ext cx="40491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9" name="Google Shape;749;gba258cf1df_0_599"/>
          <p:cNvSpPr txBox="1"/>
          <p:nvPr>
            <p:ph idx="2" type="body"/>
          </p:nvPr>
        </p:nvSpPr>
        <p:spPr>
          <a:xfrm>
            <a:off x="4625005" y="1674143"/>
            <a:ext cx="40617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0" name="Google Shape;750;gba258cf1df_0_599"/>
          <p:cNvSpPr txBox="1"/>
          <p:nvPr>
            <p:ph idx="3" type="body"/>
          </p:nvPr>
        </p:nvSpPr>
        <p:spPr>
          <a:xfrm>
            <a:off x="457199" y="1303858"/>
            <a:ext cx="40497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1" name="Google Shape;751;gba258cf1df_0_599"/>
          <p:cNvSpPr txBox="1"/>
          <p:nvPr>
            <p:ph idx="4" type="body"/>
          </p:nvPr>
        </p:nvSpPr>
        <p:spPr>
          <a:xfrm>
            <a:off x="4637087" y="1303858"/>
            <a:ext cx="40497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2" name="Google Shape;752;gba258cf1df_0_599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 + Colored Text Block">
  <p:cSld name="Callout + Colored Text Block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a258cf1df_0_607"/>
          <p:cNvSpPr txBox="1"/>
          <p:nvPr>
            <p:ph idx="1" type="body"/>
          </p:nvPr>
        </p:nvSpPr>
        <p:spPr>
          <a:xfrm>
            <a:off x="4734558" y="285749"/>
            <a:ext cx="3954300" cy="38418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274300" lIns="274300" spcFirstLastPara="1" rIns="274300" wrap="square" tIns="2743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5" name="Google Shape;755;gba258cf1df_0_607"/>
          <p:cNvSpPr txBox="1"/>
          <p:nvPr>
            <p:ph idx="2" type="body"/>
          </p:nvPr>
        </p:nvSpPr>
        <p:spPr>
          <a:xfrm>
            <a:off x="457200" y="285749"/>
            <a:ext cx="39543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6" name="Google Shape;756;gba258cf1df_0_607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3 Columns">
  <p:cSld name="Title + Subtitle + 3 Columns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ba258cf1df_0_611"/>
          <p:cNvSpPr txBox="1"/>
          <p:nvPr>
            <p:ph idx="1" type="body"/>
          </p:nvPr>
        </p:nvSpPr>
        <p:spPr>
          <a:xfrm>
            <a:off x="457200" y="1277938"/>
            <a:ext cx="2614200" cy="28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9" name="Google Shape;759;gba258cf1df_0_611"/>
          <p:cNvSpPr txBox="1"/>
          <p:nvPr>
            <p:ph idx="2" type="body"/>
          </p:nvPr>
        </p:nvSpPr>
        <p:spPr>
          <a:xfrm>
            <a:off x="3259667" y="1277938"/>
            <a:ext cx="2614200" cy="28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0" name="Google Shape;760;gba258cf1df_0_611"/>
          <p:cNvSpPr txBox="1"/>
          <p:nvPr>
            <p:ph idx="3" type="body"/>
          </p:nvPr>
        </p:nvSpPr>
        <p:spPr>
          <a:xfrm>
            <a:off x="6072717" y="1277938"/>
            <a:ext cx="2614200" cy="28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1" name="Google Shape;761;gba258cf1df_0_611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2" name="Google Shape;762;gba258cf1df_0_611"/>
          <p:cNvSpPr txBox="1"/>
          <p:nvPr>
            <p:ph idx="4" type="body"/>
          </p:nvPr>
        </p:nvSpPr>
        <p:spPr>
          <a:xfrm>
            <a:off x="455083" y="873127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63" name="Google Shape;763;gba258cf1df_0_611"/>
          <p:cNvCxnSpPr/>
          <p:nvPr/>
        </p:nvCxnSpPr>
        <p:spPr>
          <a:xfrm>
            <a:off x="457200" y="80697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4" name="Google Shape;764;gba258cf1df_0_611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locks">
  <p:cSld name="Title + 3 Colored Blocks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ba258cf1df_0_619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gba258cf1df_0_619"/>
          <p:cNvSpPr txBox="1"/>
          <p:nvPr>
            <p:ph idx="1" type="body"/>
          </p:nvPr>
        </p:nvSpPr>
        <p:spPr>
          <a:xfrm>
            <a:off x="455083" y="1079500"/>
            <a:ext cx="2616300" cy="2932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8" name="Google Shape;768;gba258cf1df_0_619"/>
          <p:cNvSpPr txBox="1"/>
          <p:nvPr>
            <p:ph idx="2" type="body"/>
          </p:nvPr>
        </p:nvSpPr>
        <p:spPr>
          <a:xfrm>
            <a:off x="3257550" y="1079500"/>
            <a:ext cx="2616300" cy="2932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9" name="Google Shape;769;gba258cf1df_0_619"/>
          <p:cNvSpPr txBox="1"/>
          <p:nvPr>
            <p:ph idx="3" type="body"/>
          </p:nvPr>
        </p:nvSpPr>
        <p:spPr>
          <a:xfrm>
            <a:off x="6072717" y="1079500"/>
            <a:ext cx="2616300" cy="2932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0" name="Google Shape;770;gba258cf1df_0_619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cxnSp>
        <p:nvCxnSpPr>
          <p:cNvPr id="771" name="Google Shape;771;gba258cf1df_0_619"/>
          <p:cNvCxnSpPr/>
          <p:nvPr/>
        </p:nvCxnSpPr>
        <p:spPr>
          <a:xfrm>
            <a:off x="457200" y="80697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3 Colored Blocks">
  <p:cSld name="Title + Subtitle + 3 Colored Blocks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ba258cf1df_0_626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4" name="Google Shape;774;gba258cf1df_0_626"/>
          <p:cNvSpPr txBox="1"/>
          <p:nvPr>
            <p:ph idx="1" type="body"/>
          </p:nvPr>
        </p:nvSpPr>
        <p:spPr>
          <a:xfrm>
            <a:off x="457200" y="727604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01672"/>
              </a:buClr>
              <a:buSzPts val="1600"/>
              <a:buNone/>
              <a:defRPr b="1" sz="16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5" name="Google Shape;775;gba258cf1df_0_626"/>
          <p:cNvSpPr txBox="1"/>
          <p:nvPr>
            <p:ph idx="2" type="body"/>
          </p:nvPr>
        </p:nvSpPr>
        <p:spPr>
          <a:xfrm>
            <a:off x="455083" y="1222375"/>
            <a:ext cx="2616300" cy="2932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6" name="Google Shape;776;gba258cf1df_0_626"/>
          <p:cNvSpPr txBox="1"/>
          <p:nvPr>
            <p:ph idx="3" type="body"/>
          </p:nvPr>
        </p:nvSpPr>
        <p:spPr>
          <a:xfrm>
            <a:off x="3257550" y="1222375"/>
            <a:ext cx="2616300" cy="2932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7" name="Google Shape;777;gba258cf1df_0_626"/>
          <p:cNvSpPr txBox="1"/>
          <p:nvPr>
            <p:ph idx="4" type="body"/>
          </p:nvPr>
        </p:nvSpPr>
        <p:spPr>
          <a:xfrm>
            <a:off x="6072717" y="1222375"/>
            <a:ext cx="2616300" cy="2932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8" name="Google Shape;778;gba258cf1df_0_626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ored Boxes + Photo">
  <p:cSld name="Title + 2 Colored Boxes + Photo"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a258cf1df_0_633"/>
          <p:cNvSpPr/>
          <p:nvPr>
            <p:ph idx="2" type="pic"/>
          </p:nvPr>
        </p:nvSpPr>
        <p:spPr>
          <a:xfrm>
            <a:off x="4619992" y="1158879"/>
            <a:ext cx="4066800" cy="29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81" name="Google Shape;781;gba258cf1df_0_633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gba258cf1df_0_633"/>
          <p:cNvSpPr txBox="1"/>
          <p:nvPr>
            <p:ph idx="1" type="body"/>
          </p:nvPr>
        </p:nvSpPr>
        <p:spPr>
          <a:xfrm>
            <a:off x="457200" y="1158879"/>
            <a:ext cx="4049100" cy="14271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3" name="Google Shape;783;gba258cf1df_0_633"/>
          <p:cNvSpPr txBox="1"/>
          <p:nvPr>
            <p:ph idx="3" type="body"/>
          </p:nvPr>
        </p:nvSpPr>
        <p:spPr>
          <a:xfrm>
            <a:off x="457200" y="2684716"/>
            <a:ext cx="4049100" cy="14271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gba258cf1df_0_633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oxes (no background)">
  <p:cSld name="Title + 3 Colored Boxes (no background)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ba258cf1df_0_639"/>
          <p:cNvSpPr txBox="1"/>
          <p:nvPr>
            <p:ph idx="1" type="body"/>
          </p:nvPr>
        </p:nvSpPr>
        <p:spPr>
          <a:xfrm>
            <a:off x="4637616" y="1158879"/>
            <a:ext cx="4049100" cy="29526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7" name="Google Shape;787;gba258cf1df_0_639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gba258cf1df_0_639"/>
          <p:cNvSpPr txBox="1"/>
          <p:nvPr>
            <p:ph idx="2" type="body"/>
          </p:nvPr>
        </p:nvSpPr>
        <p:spPr>
          <a:xfrm>
            <a:off x="457200" y="1158879"/>
            <a:ext cx="4049100" cy="14271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9" name="Google Shape;789;gba258cf1df_0_639"/>
          <p:cNvSpPr txBox="1"/>
          <p:nvPr>
            <p:ph idx="3" type="body"/>
          </p:nvPr>
        </p:nvSpPr>
        <p:spPr>
          <a:xfrm>
            <a:off x="457200" y="2684716"/>
            <a:ext cx="4049100" cy="14271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0" name="Google Shape;790;gba258cf1df_0_639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oxes ">
  <p:cSld name="Title + 3 Colored Boxes 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ba258cf1df_0_645"/>
          <p:cNvSpPr/>
          <p:nvPr/>
        </p:nvSpPr>
        <p:spPr>
          <a:xfrm>
            <a:off x="-1116" y="4286249"/>
            <a:ext cx="9145200" cy="8574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0167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3" name="Google Shape;793;gba258cf1df_0_645"/>
          <p:cNvSpPr txBox="1"/>
          <p:nvPr>
            <p:ph idx="1" type="body"/>
          </p:nvPr>
        </p:nvSpPr>
        <p:spPr>
          <a:xfrm>
            <a:off x="457200" y="1201713"/>
            <a:ext cx="4049100" cy="1348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4" name="Google Shape;794;gba258cf1df_0_645"/>
          <p:cNvSpPr txBox="1"/>
          <p:nvPr>
            <p:ph idx="2" type="body"/>
          </p:nvPr>
        </p:nvSpPr>
        <p:spPr>
          <a:xfrm>
            <a:off x="457200" y="2632303"/>
            <a:ext cx="4049100" cy="1348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5" name="Google Shape;795;gba258cf1df_0_645"/>
          <p:cNvSpPr txBox="1"/>
          <p:nvPr>
            <p:ph idx="3" type="body"/>
          </p:nvPr>
        </p:nvSpPr>
        <p:spPr>
          <a:xfrm>
            <a:off x="4637616" y="1201713"/>
            <a:ext cx="4049100" cy="2779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6" name="Google Shape;796;gba258cf1df_0_645"/>
          <p:cNvSpPr txBox="1"/>
          <p:nvPr>
            <p:ph type="title"/>
          </p:nvPr>
        </p:nvSpPr>
        <p:spPr>
          <a:xfrm>
            <a:off x="-1116" y="235769"/>
            <a:ext cx="5414100" cy="7203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gba258cf1df_0_645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4 Outlined Boxes ">
  <p:cSld name="Title + 4 Outlined Boxes 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ba258cf1df_0_652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gba258cf1df_0_652"/>
          <p:cNvSpPr txBox="1"/>
          <p:nvPr>
            <p:ph idx="1" type="body"/>
          </p:nvPr>
        </p:nvSpPr>
        <p:spPr>
          <a:xfrm>
            <a:off x="457200" y="1174752"/>
            <a:ext cx="4049100" cy="1420800"/>
          </a:xfrm>
          <a:prstGeom prst="rect">
            <a:avLst/>
          </a:prstGeom>
          <a:noFill/>
          <a:ln cap="flat" cmpd="sng" w="381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1" name="Google Shape;801;gba258cf1df_0_652"/>
          <p:cNvSpPr txBox="1"/>
          <p:nvPr>
            <p:ph idx="2" type="body"/>
          </p:nvPr>
        </p:nvSpPr>
        <p:spPr>
          <a:xfrm>
            <a:off x="4637616" y="1174752"/>
            <a:ext cx="4049100" cy="14208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9B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2" name="Google Shape;802;gba258cf1df_0_652"/>
          <p:cNvSpPr txBox="1"/>
          <p:nvPr>
            <p:ph idx="3" type="body"/>
          </p:nvPr>
        </p:nvSpPr>
        <p:spPr>
          <a:xfrm>
            <a:off x="457200" y="2690813"/>
            <a:ext cx="4049100" cy="14208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EF41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3" name="Google Shape;803;gba258cf1df_0_652"/>
          <p:cNvSpPr txBox="1"/>
          <p:nvPr>
            <p:ph idx="4" type="body"/>
          </p:nvPr>
        </p:nvSpPr>
        <p:spPr>
          <a:xfrm>
            <a:off x="4637616" y="2690813"/>
            <a:ext cx="4049100" cy="14208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3016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4" name="Google Shape;804;gba258cf1df_0_652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5">
  <p:cSld name="1_Transitional Question 5">
    <p:bg>
      <p:bgPr>
        <a:solidFill>
          <a:srgbClr val="30167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91" name="Google Shape;91;p51"/>
          <p:cNvPicPr preferRelativeResize="0"/>
          <p:nvPr/>
        </p:nvPicPr>
        <p:blipFill rotWithShape="1">
          <a:blip r:embed="rId2">
            <a:alphaModFix amt="15000"/>
          </a:blip>
          <a:srcRect b="1296" l="0" r="0" t="1499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1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b="1" i="1" sz="40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+ 4 Boxes with Titles">
  <p:cSld name="1_Title + 4 Boxes with Titles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ba258cf1df_0_659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gba258cf1df_0_659"/>
          <p:cNvSpPr txBox="1"/>
          <p:nvPr>
            <p:ph idx="1" type="body"/>
          </p:nvPr>
        </p:nvSpPr>
        <p:spPr>
          <a:xfrm>
            <a:off x="4637616" y="2314223"/>
            <a:ext cx="4049100" cy="2577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8" name="Google Shape;808;gba258cf1df_0_659"/>
          <p:cNvSpPr txBox="1"/>
          <p:nvPr>
            <p:ph idx="2" type="body"/>
          </p:nvPr>
        </p:nvSpPr>
        <p:spPr>
          <a:xfrm>
            <a:off x="457200" y="3854095"/>
            <a:ext cx="4049100" cy="2577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9" name="Google Shape;809;gba258cf1df_0_659"/>
          <p:cNvSpPr txBox="1"/>
          <p:nvPr>
            <p:ph idx="3" type="body"/>
          </p:nvPr>
        </p:nvSpPr>
        <p:spPr>
          <a:xfrm>
            <a:off x="4637616" y="3854095"/>
            <a:ext cx="4049100" cy="2577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0" name="Google Shape;810;gba258cf1df_0_659"/>
          <p:cNvSpPr txBox="1"/>
          <p:nvPr>
            <p:ph idx="4" type="body"/>
          </p:nvPr>
        </p:nvSpPr>
        <p:spPr>
          <a:xfrm>
            <a:off x="457200" y="2314223"/>
            <a:ext cx="4049100" cy="2577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1" name="Google Shape;811;gba258cf1df_0_659"/>
          <p:cNvSpPr/>
          <p:nvPr>
            <p:ph idx="5" type="pic"/>
          </p:nvPr>
        </p:nvSpPr>
        <p:spPr>
          <a:xfrm>
            <a:off x="455083" y="1127127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12" name="Google Shape;812;gba258cf1df_0_659"/>
          <p:cNvSpPr/>
          <p:nvPr>
            <p:ph idx="6" type="pic"/>
          </p:nvPr>
        </p:nvSpPr>
        <p:spPr>
          <a:xfrm>
            <a:off x="4637616" y="1127127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13" name="Google Shape;813;gba258cf1df_0_659"/>
          <p:cNvSpPr/>
          <p:nvPr>
            <p:ph idx="7" type="pic"/>
          </p:nvPr>
        </p:nvSpPr>
        <p:spPr>
          <a:xfrm>
            <a:off x="455083" y="2666999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14" name="Google Shape;814;gba258cf1df_0_659"/>
          <p:cNvSpPr/>
          <p:nvPr>
            <p:ph idx="8" type="pic"/>
          </p:nvPr>
        </p:nvSpPr>
        <p:spPr>
          <a:xfrm>
            <a:off x="4637616" y="2666999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15" name="Google Shape;815;gba258cf1df_0_659"/>
          <p:cNvSpPr/>
          <p:nvPr>
            <p:ph idx="9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6 Colored Boxes">
  <p:cSld name="Title + 6 Colored Boxes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ba258cf1df_0_670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gba258cf1df_0_670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19" name="Google Shape;819;gba258cf1df_0_670"/>
          <p:cNvSpPr txBox="1"/>
          <p:nvPr>
            <p:ph idx="1" type="body"/>
          </p:nvPr>
        </p:nvSpPr>
        <p:spPr>
          <a:xfrm>
            <a:off x="455082" y="1127128"/>
            <a:ext cx="26577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0" name="Google Shape;820;gba258cf1df_0_670"/>
          <p:cNvSpPr txBox="1"/>
          <p:nvPr>
            <p:ph idx="3" type="body"/>
          </p:nvPr>
        </p:nvSpPr>
        <p:spPr>
          <a:xfrm>
            <a:off x="3239438" y="1127128"/>
            <a:ext cx="26577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1" name="Google Shape;821;gba258cf1df_0_670"/>
          <p:cNvSpPr txBox="1"/>
          <p:nvPr>
            <p:ph idx="4" type="body"/>
          </p:nvPr>
        </p:nvSpPr>
        <p:spPr>
          <a:xfrm>
            <a:off x="455082" y="2667000"/>
            <a:ext cx="26577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2" name="Google Shape;822;gba258cf1df_0_670"/>
          <p:cNvSpPr txBox="1"/>
          <p:nvPr>
            <p:ph idx="5" type="body"/>
          </p:nvPr>
        </p:nvSpPr>
        <p:spPr>
          <a:xfrm>
            <a:off x="3239438" y="2667000"/>
            <a:ext cx="26577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3" name="Google Shape;823;gba258cf1df_0_670"/>
          <p:cNvSpPr txBox="1"/>
          <p:nvPr>
            <p:ph idx="6" type="body"/>
          </p:nvPr>
        </p:nvSpPr>
        <p:spPr>
          <a:xfrm>
            <a:off x="6029158" y="1127128"/>
            <a:ext cx="26577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4" name="Google Shape;824;gba258cf1df_0_670"/>
          <p:cNvSpPr txBox="1"/>
          <p:nvPr>
            <p:ph idx="7" type="body"/>
          </p:nvPr>
        </p:nvSpPr>
        <p:spPr>
          <a:xfrm>
            <a:off x="6029158" y="2667000"/>
            <a:ext cx="26577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Products + 8 Bubbles">
  <p:cSld name="Title + 2 Products + 8 Bubbles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ba258cf1df_0_679"/>
          <p:cNvSpPr/>
          <p:nvPr>
            <p:ph idx="2" type="pic"/>
          </p:nvPr>
        </p:nvSpPr>
        <p:spPr>
          <a:xfrm>
            <a:off x="480291" y="1166813"/>
            <a:ext cx="3867600" cy="29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27" name="Google Shape;827;gba258cf1df_0_679"/>
          <p:cNvSpPr/>
          <p:nvPr>
            <p:ph idx="3" type="pic"/>
          </p:nvPr>
        </p:nvSpPr>
        <p:spPr>
          <a:xfrm>
            <a:off x="2352559" y="2761740"/>
            <a:ext cx="19956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28" name="Google Shape;828;gba258cf1df_0_679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gba258cf1df_0_679"/>
          <p:cNvSpPr txBox="1"/>
          <p:nvPr>
            <p:ph idx="1" type="body"/>
          </p:nvPr>
        </p:nvSpPr>
        <p:spPr>
          <a:xfrm>
            <a:off x="4588852" y="1165582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0" name="Google Shape;830;gba258cf1df_0_679"/>
          <p:cNvSpPr txBox="1"/>
          <p:nvPr>
            <p:ph idx="4" type="body"/>
          </p:nvPr>
        </p:nvSpPr>
        <p:spPr>
          <a:xfrm>
            <a:off x="6691551" y="1165582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1" name="Google Shape;831;gba258cf1df_0_679"/>
          <p:cNvSpPr txBox="1"/>
          <p:nvPr>
            <p:ph idx="5" type="body"/>
          </p:nvPr>
        </p:nvSpPr>
        <p:spPr>
          <a:xfrm>
            <a:off x="4588852" y="1927724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2" name="Google Shape;832;gba258cf1df_0_679"/>
          <p:cNvSpPr txBox="1"/>
          <p:nvPr>
            <p:ph idx="6" type="body"/>
          </p:nvPr>
        </p:nvSpPr>
        <p:spPr>
          <a:xfrm>
            <a:off x="6691551" y="1927724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3" name="Google Shape;833;gba258cf1df_0_679"/>
          <p:cNvSpPr txBox="1"/>
          <p:nvPr>
            <p:ph idx="7" type="body"/>
          </p:nvPr>
        </p:nvSpPr>
        <p:spPr>
          <a:xfrm>
            <a:off x="4588852" y="2690351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4" name="Google Shape;834;gba258cf1df_0_679"/>
          <p:cNvSpPr txBox="1"/>
          <p:nvPr>
            <p:ph idx="8" type="body"/>
          </p:nvPr>
        </p:nvSpPr>
        <p:spPr>
          <a:xfrm>
            <a:off x="6689435" y="2690351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5" name="Google Shape;835;gba258cf1df_0_679"/>
          <p:cNvSpPr txBox="1"/>
          <p:nvPr>
            <p:ph idx="9" type="body"/>
          </p:nvPr>
        </p:nvSpPr>
        <p:spPr>
          <a:xfrm>
            <a:off x="4588852" y="3446621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6" name="Google Shape;836;gba258cf1df_0_679"/>
          <p:cNvSpPr/>
          <p:nvPr>
            <p:ph idx="1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+ 2 Products + 8 Bubbles">
  <p:cSld name="1_Title + 2 Products + 8 Bubbles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ba258cf1df_0_691"/>
          <p:cNvSpPr/>
          <p:nvPr>
            <p:ph idx="2" type="pic"/>
          </p:nvPr>
        </p:nvSpPr>
        <p:spPr>
          <a:xfrm>
            <a:off x="480292" y="1166813"/>
            <a:ext cx="2971800" cy="29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39" name="Google Shape;839;gba258cf1df_0_691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gba258cf1df_0_691"/>
          <p:cNvSpPr txBox="1"/>
          <p:nvPr>
            <p:ph idx="1" type="body"/>
          </p:nvPr>
        </p:nvSpPr>
        <p:spPr>
          <a:xfrm>
            <a:off x="3636825" y="1165582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1" name="Google Shape;841;gba258cf1df_0_691"/>
          <p:cNvSpPr txBox="1"/>
          <p:nvPr>
            <p:ph idx="3" type="body"/>
          </p:nvPr>
        </p:nvSpPr>
        <p:spPr>
          <a:xfrm>
            <a:off x="6224427" y="1165582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2" name="Google Shape;842;gba258cf1df_0_691"/>
          <p:cNvSpPr txBox="1"/>
          <p:nvPr>
            <p:ph idx="4" type="body"/>
          </p:nvPr>
        </p:nvSpPr>
        <p:spPr>
          <a:xfrm>
            <a:off x="3636825" y="1927724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3" name="Google Shape;843;gba258cf1df_0_691"/>
          <p:cNvSpPr txBox="1"/>
          <p:nvPr>
            <p:ph idx="5" type="body"/>
          </p:nvPr>
        </p:nvSpPr>
        <p:spPr>
          <a:xfrm>
            <a:off x="6224427" y="1927724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4" name="Google Shape;844;gba258cf1df_0_691"/>
          <p:cNvSpPr txBox="1"/>
          <p:nvPr>
            <p:ph idx="6" type="body"/>
          </p:nvPr>
        </p:nvSpPr>
        <p:spPr>
          <a:xfrm>
            <a:off x="3636825" y="2690351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5" name="Google Shape;845;gba258cf1df_0_691"/>
          <p:cNvSpPr txBox="1"/>
          <p:nvPr>
            <p:ph idx="7" type="body"/>
          </p:nvPr>
        </p:nvSpPr>
        <p:spPr>
          <a:xfrm>
            <a:off x="6222311" y="2690351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6" name="Google Shape;846;gba258cf1df_0_691"/>
          <p:cNvSpPr txBox="1"/>
          <p:nvPr>
            <p:ph idx="8" type="body"/>
          </p:nvPr>
        </p:nvSpPr>
        <p:spPr>
          <a:xfrm>
            <a:off x="3636825" y="3446621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7" name="Google Shape;847;gba258cf1df_0_691"/>
          <p:cNvSpPr/>
          <p:nvPr>
            <p:ph idx="9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8 Colored Boxes">
  <p:cSld name="Title + 8 Colored Boxes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ba258cf1df_0_702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0" name="Google Shape;850;gba258cf1df_0_702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51" name="Google Shape;851;gba258cf1df_0_702"/>
          <p:cNvSpPr txBox="1"/>
          <p:nvPr>
            <p:ph idx="1" type="body"/>
          </p:nvPr>
        </p:nvSpPr>
        <p:spPr>
          <a:xfrm>
            <a:off x="455083" y="1127128"/>
            <a:ext cx="1981200" cy="1444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2" name="Google Shape;852;gba258cf1df_0_702"/>
          <p:cNvSpPr txBox="1"/>
          <p:nvPr>
            <p:ph idx="3" type="body"/>
          </p:nvPr>
        </p:nvSpPr>
        <p:spPr>
          <a:xfrm>
            <a:off x="2543763" y="1127128"/>
            <a:ext cx="1981200" cy="14448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3" name="Google Shape;853;gba258cf1df_0_702"/>
          <p:cNvSpPr txBox="1"/>
          <p:nvPr>
            <p:ph idx="4" type="body"/>
          </p:nvPr>
        </p:nvSpPr>
        <p:spPr>
          <a:xfrm>
            <a:off x="455083" y="2667000"/>
            <a:ext cx="1981200" cy="14448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4" name="Google Shape;854;gba258cf1df_0_702"/>
          <p:cNvSpPr txBox="1"/>
          <p:nvPr>
            <p:ph idx="5" type="body"/>
          </p:nvPr>
        </p:nvSpPr>
        <p:spPr>
          <a:xfrm>
            <a:off x="2543763" y="2667000"/>
            <a:ext cx="19812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5" name="Google Shape;855;gba258cf1df_0_702"/>
          <p:cNvSpPr txBox="1"/>
          <p:nvPr>
            <p:ph idx="6" type="body"/>
          </p:nvPr>
        </p:nvSpPr>
        <p:spPr>
          <a:xfrm>
            <a:off x="4627080" y="1127128"/>
            <a:ext cx="1981200" cy="14448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6" name="Google Shape;856;gba258cf1df_0_702"/>
          <p:cNvSpPr txBox="1"/>
          <p:nvPr>
            <p:ph idx="7" type="body"/>
          </p:nvPr>
        </p:nvSpPr>
        <p:spPr>
          <a:xfrm>
            <a:off x="6715760" y="1127128"/>
            <a:ext cx="1981200" cy="1444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7" name="Google Shape;857;gba258cf1df_0_702"/>
          <p:cNvSpPr txBox="1"/>
          <p:nvPr>
            <p:ph idx="8" type="body"/>
          </p:nvPr>
        </p:nvSpPr>
        <p:spPr>
          <a:xfrm>
            <a:off x="4627080" y="2667000"/>
            <a:ext cx="1981200" cy="1444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8" name="Google Shape;858;gba258cf1df_0_702"/>
          <p:cNvSpPr txBox="1"/>
          <p:nvPr>
            <p:ph idx="9" type="body"/>
          </p:nvPr>
        </p:nvSpPr>
        <p:spPr>
          <a:xfrm>
            <a:off x="6715760" y="2667000"/>
            <a:ext cx="1981200" cy="14448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5 Logos">
  <p:cSld name="Title + Subtitle + 5 Logos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ba258cf1df_0_713"/>
          <p:cNvSpPr/>
          <p:nvPr>
            <p:ph idx="2" type="pic"/>
          </p:nvPr>
        </p:nvSpPr>
        <p:spPr>
          <a:xfrm>
            <a:off x="550334" y="1549663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61" name="Google Shape;861;gba258cf1df_0_713"/>
          <p:cNvSpPr/>
          <p:nvPr>
            <p:ph idx="3" type="pic"/>
          </p:nvPr>
        </p:nvSpPr>
        <p:spPr>
          <a:xfrm>
            <a:off x="3352800" y="1557205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62" name="Google Shape;862;gba258cf1df_0_713"/>
          <p:cNvSpPr/>
          <p:nvPr>
            <p:ph idx="4" type="pic"/>
          </p:nvPr>
        </p:nvSpPr>
        <p:spPr>
          <a:xfrm>
            <a:off x="6165849" y="1557205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63" name="Google Shape;863;gba258cf1df_0_713"/>
          <p:cNvSpPr/>
          <p:nvPr>
            <p:ph idx="5" type="pic"/>
          </p:nvPr>
        </p:nvSpPr>
        <p:spPr>
          <a:xfrm>
            <a:off x="1957918" y="2732351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64" name="Google Shape;864;gba258cf1df_0_713"/>
          <p:cNvSpPr/>
          <p:nvPr>
            <p:ph idx="6" type="pic"/>
          </p:nvPr>
        </p:nvSpPr>
        <p:spPr>
          <a:xfrm>
            <a:off x="4760384" y="2739892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65" name="Google Shape;865;gba258cf1df_0_713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6" name="Google Shape;866;gba258cf1df_0_713"/>
          <p:cNvSpPr txBox="1"/>
          <p:nvPr>
            <p:ph idx="1" type="body"/>
          </p:nvPr>
        </p:nvSpPr>
        <p:spPr>
          <a:xfrm>
            <a:off x="457200" y="727604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01672"/>
              </a:buClr>
              <a:buSzPts val="1600"/>
              <a:buNone/>
              <a:defRPr b="1" sz="1600">
                <a:solidFill>
                  <a:srgbClr val="301672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67" name="Google Shape;867;gba258cf1df_0_713"/>
          <p:cNvCxnSpPr/>
          <p:nvPr/>
        </p:nvCxnSpPr>
        <p:spPr>
          <a:xfrm>
            <a:off x="457200" y="1156715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8" name="Google Shape;868;gba258cf1df_0_713"/>
          <p:cNvSpPr/>
          <p:nvPr>
            <p:ph idx="7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9 Logos">
  <p:cSld name="Title + 9 Logos"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ba258cf1df_0_723"/>
          <p:cNvSpPr/>
          <p:nvPr>
            <p:ph idx="2" type="pic"/>
          </p:nvPr>
        </p:nvSpPr>
        <p:spPr>
          <a:xfrm>
            <a:off x="550334" y="1080291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1" name="Google Shape;871;gba258cf1df_0_723"/>
          <p:cNvSpPr/>
          <p:nvPr>
            <p:ph idx="3" type="pic"/>
          </p:nvPr>
        </p:nvSpPr>
        <p:spPr>
          <a:xfrm>
            <a:off x="3352800" y="1087832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2" name="Google Shape;872;gba258cf1df_0_723"/>
          <p:cNvSpPr/>
          <p:nvPr>
            <p:ph idx="4" type="pic"/>
          </p:nvPr>
        </p:nvSpPr>
        <p:spPr>
          <a:xfrm>
            <a:off x="6165849" y="1087832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3" name="Google Shape;873;gba258cf1df_0_723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gba258cf1df_0_723"/>
          <p:cNvSpPr/>
          <p:nvPr>
            <p:ph idx="5" type="pic"/>
          </p:nvPr>
        </p:nvSpPr>
        <p:spPr>
          <a:xfrm>
            <a:off x="550334" y="2112166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5" name="Google Shape;875;gba258cf1df_0_723"/>
          <p:cNvSpPr/>
          <p:nvPr>
            <p:ph idx="6" type="pic"/>
          </p:nvPr>
        </p:nvSpPr>
        <p:spPr>
          <a:xfrm>
            <a:off x="3352800" y="2119707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6" name="Google Shape;876;gba258cf1df_0_723"/>
          <p:cNvSpPr/>
          <p:nvPr>
            <p:ph idx="7" type="pic"/>
          </p:nvPr>
        </p:nvSpPr>
        <p:spPr>
          <a:xfrm>
            <a:off x="6165849" y="2119707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7" name="Google Shape;877;gba258cf1df_0_723"/>
          <p:cNvSpPr/>
          <p:nvPr>
            <p:ph idx="8" type="pic"/>
          </p:nvPr>
        </p:nvSpPr>
        <p:spPr>
          <a:xfrm>
            <a:off x="550334" y="3151978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8" name="Google Shape;878;gba258cf1df_0_723"/>
          <p:cNvSpPr/>
          <p:nvPr>
            <p:ph idx="9" type="pic"/>
          </p:nvPr>
        </p:nvSpPr>
        <p:spPr>
          <a:xfrm>
            <a:off x="3352800" y="3159520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9" name="Google Shape;879;gba258cf1df_0_723"/>
          <p:cNvSpPr/>
          <p:nvPr>
            <p:ph idx="13" type="pic"/>
          </p:nvPr>
        </p:nvSpPr>
        <p:spPr>
          <a:xfrm>
            <a:off x="6165849" y="3159520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0" name="Google Shape;880;gba258cf1df_0_723"/>
          <p:cNvSpPr/>
          <p:nvPr>
            <p:ph idx="1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cxnSp>
        <p:nvCxnSpPr>
          <p:cNvPr id="881" name="Google Shape;881;gba258cf1df_0_723"/>
          <p:cNvCxnSpPr/>
          <p:nvPr/>
        </p:nvCxnSpPr>
        <p:spPr>
          <a:xfrm>
            <a:off x="457200" y="80697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Logos">
  <p:cSld name="9 Logos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ba258cf1df_0_736"/>
          <p:cNvSpPr/>
          <p:nvPr>
            <p:ph idx="2" type="pic"/>
          </p:nvPr>
        </p:nvSpPr>
        <p:spPr>
          <a:xfrm>
            <a:off x="455084" y="355023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4" name="Google Shape;884;gba258cf1df_0_736"/>
          <p:cNvSpPr/>
          <p:nvPr>
            <p:ph idx="3" type="pic"/>
          </p:nvPr>
        </p:nvSpPr>
        <p:spPr>
          <a:xfrm>
            <a:off x="3315275" y="355023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5" name="Google Shape;885;gba258cf1df_0_736"/>
          <p:cNvSpPr/>
          <p:nvPr>
            <p:ph idx="4" type="pic"/>
          </p:nvPr>
        </p:nvSpPr>
        <p:spPr>
          <a:xfrm>
            <a:off x="6156033" y="347482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6" name="Google Shape;886;gba258cf1df_0_736"/>
          <p:cNvSpPr/>
          <p:nvPr>
            <p:ph idx="5" type="pic"/>
          </p:nvPr>
        </p:nvSpPr>
        <p:spPr>
          <a:xfrm>
            <a:off x="455084" y="1648150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7" name="Google Shape;887;gba258cf1df_0_736"/>
          <p:cNvSpPr/>
          <p:nvPr>
            <p:ph idx="6" type="pic"/>
          </p:nvPr>
        </p:nvSpPr>
        <p:spPr>
          <a:xfrm>
            <a:off x="3315275" y="1648150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8" name="Google Shape;888;gba258cf1df_0_736"/>
          <p:cNvSpPr/>
          <p:nvPr>
            <p:ph idx="7" type="pic"/>
          </p:nvPr>
        </p:nvSpPr>
        <p:spPr>
          <a:xfrm>
            <a:off x="6156033" y="1648150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89" name="Google Shape;889;gba258cf1df_0_736"/>
          <p:cNvSpPr/>
          <p:nvPr>
            <p:ph idx="8" type="pic"/>
          </p:nvPr>
        </p:nvSpPr>
        <p:spPr>
          <a:xfrm>
            <a:off x="455084" y="2931329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0" name="Google Shape;890;gba258cf1df_0_736"/>
          <p:cNvSpPr/>
          <p:nvPr>
            <p:ph idx="9" type="pic"/>
          </p:nvPr>
        </p:nvSpPr>
        <p:spPr>
          <a:xfrm>
            <a:off x="3315275" y="2938871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1" name="Google Shape;891;gba258cf1df_0_736"/>
          <p:cNvSpPr/>
          <p:nvPr>
            <p:ph idx="13" type="pic"/>
          </p:nvPr>
        </p:nvSpPr>
        <p:spPr>
          <a:xfrm>
            <a:off x="6156033" y="2938871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2" name="Google Shape;892;gba258cf1df_0_736"/>
          <p:cNvSpPr/>
          <p:nvPr>
            <p:ph idx="1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Product">
  <p:cSld name="Title + 1 Product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a258cf1df_0_747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95" name="Google Shape;895;gba258cf1df_0_747"/>
          <p:cNvCxnSpPr/>
          <p:nvPr/>
        </p:nvCxnSpPr>
        <p:spPr>
          <a:xfrm>
            <a:off x="455083" y="114299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6" name="Google Shape;896;gba258cf1df_0_747"/>
          <p:cNvSpPr/>
          <p:nvPr/>
        </p:nvSpPr>
        <p:spPr>
          <a:xfrm>
            <a:off x="2611168" y="1307523"/>
            <a:ext cx="3773400" cy="2830200"/>
          </a:xfrm>
          <a:prstGeom prst="ellipse">
            <a:avLst/>
          </a:prstGeom>
          <a:solidFill>
            <a:srgbClr val="FDB9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7" name="Google Shape;897;gba258cf1df_0_747"/>
          <p:cNvSpPr/>
          <p:nvPr>
            <p:ph idx="2" type="pic"/>
          </p:nvPr>
        </p:nvSpPr>
        <p:spPr>
          <a:xfrm>
            <a:off x="958264" y="1307523"/>
            <a:ext cx="7204500" cy="28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8" name="Google Shape;898;gba258cf1df_0_747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rn Off Animation">
  <p:cSld name="Turn Off Anima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2"/>
          <p:cNvSpPr/>
          <p:nvPr/>
        </p:nvSpPr>
        <p:spPr>
          <a:xfrm>
            <a:off x="8210552" y="211931"/>
            <a:ext cx="642000" cy="120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  <p:sp>
        <p:nvSpPr>
          <p:cNvPr id="95" name="Google Shape;95;p52"/>
          <p:cNvSpPr txBox="1"/>
          <p:nvPr>
            <p:ph type="title"/>
          </p:nvPr>
        </p:nvSpPr>
        <p:spPr>
          <a:xfrm>
            <a:off x="498476" y="363071"/>
            <a:ext cx="75564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kkitt"/>
              <a:buNone/>
              <a:defRPr b="0" sz="3600">
                <a:solidFill>
                  <a:schemeClr val="accen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52"/>
          <p:cNvSpPr txBox="1"/>
          <p:nvPr>
            <p:ph idx="1" type="body"/>
          </p:nvPr>
        </p:nvSpPr>
        <p:spPr>
          <a:xfrm>
            <a:off x="498476" y="1485901"/>
            <a:ext cx="7556400" cy="31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20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-3175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5pPr>
            <a:lvl6pPr indent="-3175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-3175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-3175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-3175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 sz="1800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/>
        </p:txBody>
      </p:sp>
      <p:sp>
        <p:nvSpPr>
          <p:cNvPr id="97" name="Google Shape;97;p52"/>
          <p:cNvSpPr txBox="1"/>
          <p:nvPr>
            <p:ph idx="10" type="dt"/>
          </p:nvPr>
        </p:nvSpPr>
        <p:spPr>
          <a:xfrm>
            <a:off x="6795247" y="481768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kkitt"/>
              <a:buChar char="●"/>
              <a:defRPr b="0" i="0" sz="1100" u="none" cap="none" strike="noStrike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/>
        </p:txBody>
      </p:sp>
      <p:sp>
        <p:nvSpPr>
          <p:cNvPr id="98" name="Google Shape;98;p52"/>
          <p:cNvSpPr txBox="1"/>
          <p:nvPr>
            <p:ph idx="11" type="ftr"/>
          </p:nvPr>
        </p:nvSpPr>
        <p:spPr>
          <a:xfrm>
            <a:off x="201706" y="4817689"/>
            <a:ext cx="6123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kkitt"/>
              <a:buChar char="●"/>
              <a:defRPr b="0" i="0" sz="1100" u="none" cap="none" strike="noStrike">
                <a:solidFill>
                  <a:srgbClr val="595959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●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○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kkitt"/>
              <a:buChar char="■"/>
              <a:defRPr b="0" i="0" sz="1800" u="none" cap="none" strike="noStrike">
                <a:solidFill>
                  <a:schemeClr val="dk1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/>
        </p:txBody>
      </p:sp>
      <p:sp>
        <p:nvSpPr>
          <p:cNvPr id="99" name="Google Shape;99;p52"/>
          <p:cNvSpPr txBox="1"/>
          <p:nvPr>
            <p:ph idx="12" type="sldNum"/>
          </p:nvPr>
        </p:nvSpPr>
        <p:spPr>
          <a:xfrm>
            <a:off x="8305801" y="181676"/>
            <a:ext cx="554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kkitt"/>
              <a:buNone/>
              <a:defRPr b="0" i="0" sz="14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52"/>
          <p:cNvSpPr txBox="1"/>
          <p:nvPr/>
        </p:nvSpPr>
        <p:spPr>
          <a:xfrm>
            <a:off x="223186" y="171450"/>
            <a:ext cx="26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6EB8"/>
              </a:buClr>
              <a:buSzPts val="3600"/>
              <a:buFont typeface="Rokkitt"/>
              <a:buNone/>
            </a:pPr>
            <a:r>
              <a:rPr b="1" i="0" lang="en-US" sz="3600" u="none" cap="none" strike="noStrike">
                <a:solidFill>
                  <a:srgbClr val="B86EB8"/>
                </a:solidFill>
                <a:latin typeface="Rokkitt"/>
                <a:ea typeface="Rokkitt"/>
                <a:cs typeface="Rokkitt"/>
                <a:sym typeface="Rokkitt"/>
              </a:rPr>
              <a:t>+</a:t>
            </a:r>
            <a:endParaRPr b="0" i="0" sz="18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1" name="Google Shape;101;p52"/>
          <p:cNvSpPr/>
          <p:nvPr/>
        </p:nvSpPr>
        <p:spPr>
          <a:xfrm>
            <a:off x="8068235" y="211931"/>
            <a:ext cx="91500" cy="120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kkitt"/>
              <a:ea typeface="Rokkitt"/>
              <a:cs typeface="Rokkitt"/>
              <a:sym typeface="Rokkitt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1_Title + Text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1" name="Google Shape;901;gba258cf1df_0_754"/>
          <p:cNvCxnSpPr/>
          <p:nvPr/>
        </p:nvCxnSpPr>
        <p:spPr>
          <a:xfrm>
            <a:off x="455083" y="428624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2" name="Google Shape;902;gba258cf1df_0_754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903" name="Google Shape;903;gba258cf1df_0_754"/>
          <p:cNvCxnSpPr/>
          <p:nvPr/>
        </p:nvCxnSpPr>
        <p:spPr>
          <a:xfrm>
            <a:off x="455083" y="1142999"/>
            <a:ext cx="8231700" cy="240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4" name="Google Shape;904;gba258cf1df_0_754"/>
          <p:cNvSpPr txBox="1"/>
          <p:nvPr>
            <p:ph idx="1" type="body"/>
          </p:nvPr>
        </p:nvSpPr>
        <p:spPr>
          <a:xfrm>
            <a:off x="457200" y="1303858"/>
            <a:ext cx="8228400" cy="2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01672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30167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05" name="Google Shape;905;gba258cf1df_0_754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ba258cf1df_0_76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08" name="Google Shape;908;gba258cf1df_0_76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09" name="Google Shape;909;gba258cf1df_0_760"/>
          <p:cNvSpPr txBox="1"/>
          <p:nvPr>
            <p:ph idx="12" type="sldNum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 + 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3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sz="3600">
                <a:solidFill>
                  <a:srgbClr val="009B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4" name="Google Shape;104;p53"/>
          <p:cNvCxnSpPr/>
          <p:nvPr/>
        </p:nvCxnSpPr>
        <p:spPr>
          <a:xfrm>
            <a:off x="455083" y="114299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53"/>
          <p:cNvSpPr txBox="1"/>
          <p:nvPr>
            <p:ph idx="1" type="body"/>
          </p:nvPr>
        </p:nvSpPr>
        <p:spPr>
          <a:xfrm>
            <a:off x="457200" y="1303858"/>
            <a:ext cx="8228400" cy="2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01672"/>
              </a:buClr>
              <a:buSzPts val="3000"/>
              <a:buFont typeface="Arial"/>
              <a:buNone/>
              <a:defRPr i="0" sz="3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53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4"/>
          <p:cNvSpPr/>
          <p:nvPr>
            <p:ph idx="2" type="pic"/>
          </p:nvPr>
        </p:nvSpPr>
        <p:spPr>
          <a:xfrm>
            <a:off x="455082" y="285750"/>
            <a:ext cx="82338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9" name="Google Shape;109;p54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2">
  <p:cSld name="Transitional Question 2">
    <p:bg>
      <p:bgPr>
        <a:solidFill>
          <a:schemeClr val="accent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111" name="Google Shape;111;p55"/>
          <p:cNvPicPr preferRelativeResize="0"/>
          <p:nvPr/>
        </p:nvPicPr>
        <p:blipFill rotWithShape="1">
          <a:blip r:embed="rId2">
            <a:alphaModFix amt="15000"/>
          </a:blip>
          <a:srcRect b="1297" l="0" r="0" t="1499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5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F4123"/>
              </a:buClr>
              <a:buSzPts val="4000"/>
              <a:buNone/>
              <a:defRPr b="1" i="1" sz="4000">
                <a:solidFill>
                  <a:srgbClr val="EF412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Content">
  <p:cSld name="Photo + Conte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6"/>
          <p:cNvSpPr txBox="1"/>
          <p:nvPr>
            <p:ph idx="1" type="body"/>
          </p:nvPr>
        </p:nvSpPr>
        <p:spPr>
          <a:xfrm>
            <a:off x="624417" y="2639846"/>
            <a:ext cx="7958700" cy="14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56"/>
          <p:cNvSpPr/>
          <p:nvPr>
            <p:ph idx="2" type="pic"/>
          </p:nvPr>
        </p:nvSpPr>
        <p:spPr>
          <a:xfrm>
            <a:off x="624417" y="407737"/>
            <a:ext cx="7958700" cy="21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6" name="Google Shape;116;p56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Products with Title + Description">
  <p:cSld name="Title + 3 Products with Title + Description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457200" y="3208860"/>
            <a:ext cx="26253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b="1" sz="2200">
                <a:solidFill>
                  <a:schemeClr val="accent6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2" type="body"/>
          </p:nvPr>
        </p:nvSpPr>
        <p:spPr>
          <a:xfrm>
            <a:off x="3260627" y="3208860"/>
            <a:ext cx="2627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b="1" sz="2200">
                <a:solidFill>
                  <a:schemeClr val="accent6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3" type="body"/>
          </p:nvPr>
        </p:nvSpPr>
        <p:spPr>
          <a:xfrm>
            <a:off x="6061362" y="3208860"/>
            <a:ext cx="2627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b="1" sz="2200">
                <a:solidFill>
                  <a:schemeClr val="accent6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1"/>
          <p:cNvSpPr/>
          <p:nvPr/>
        </p:nvSpPr>
        <p:spPr>
          <a:xfrm>
            <a:off x="658088" y="1394113"/>
            <a:ext cx="2228400" cy="1671300"/>
          </a:xfrm>
          <a:prstGeom prst="ellipse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" name="Google Shape;27;p31"/>
          <p:cNvSpPr/>
          <p:nvPr/>
        </p:nvSpPr>
        <p:spPr>
          <a:xfrm>
            <a:off x="3465946" y="1394113"/>
            <a:ext cx="2228400" cy="1671300"/>
          </a:xfrm>
          <a:prstGeom prst="ellipse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" name="Google Shape;28;p31"/>
          <p:cNvSpPr/>
          <p:nvPr/>
        </p:nvSpPr>
        <p:spPr>
          <a:xfrm>
            <a:off x="6269179" y="1394113"/>
            <a:ext cx="2228400" cy="1671300"/>
          </a:xfrm>
          <a:prstGeom prst="ellipse">
            <a:avLst/>
          </a:prstGeom>
          <a:solidFill>
            <a:srgbClr val="FDB9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29;p31"/>
          <p:cNvSpPr/>
          <p:nvPr>
            <p:ph idx="4" type="pic"/>
          </p:nvPr>
        </p:nvSpPr>
        <p:spPr>
          <a:xfrm>
            <a:off x="455083" y="1394113"/>
            <a:ext cx="2627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0" name="Google Shape;30;p31"/>
          <p:cNvSpPr/>
          <p:nvPr>
            <p:ph idx="5" type="pic"/>
          </p:nvPr>
        </p:nvSpPr>
        <p:spPr>
          <a:xfrm>
            <a:off x="3262745" y="1394113"/>
            <a:ext cx="2627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1" name="Google Shape;31;p31"/>
          <p:cNvSpPr/>
          <p:nvPr>
            <p:ph idx="6" type="pic"/>
          </p:nvPr>
        </p:nvSpPr>
        <p:spPr>
          <a:xfrm>
            <a:off x="6059247" y="1385455"/>
            <a:ext cx="2627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31"/>
          <p:cNvSpPr txBox="1"/>
          <p:nvPr>
            <p:ph idx="7" type="body"/>
          </p:nvPr>
        </p:nvSpPr>
        <p:spPr>
          <a:xfrm>
            <a:off x="457200" y="3587802"/>
            <a:ext cx="2625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8" type="body"/>
          </p:nvPr>
        </p:nvSpPr>
        <p:spPr>
          <a:xfrm>
            <a:off x="3262745" y="3587802"/>
            <a:ext cx="2625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9" type="body"/>
          </p:nvPr>
        </p:nvSpPr>
        <p:spPr>
          <a:xfrm>
            <a:off x="6063480" y="3587803"/>
            <a:ext cx="2625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31"/>
          <p:cNvSpPr/>
          <p:nvPr>
            <p:ph idx="1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">
  <p:cSld name="Transitional Question">
    <p:bg>
      <p:bgPr>
        <a:solidFill>
          <a:srgbClr val="EF412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118" name="Google Shape;118;p57"/>
          <p:cNvPicPr preferRelativeResize="0"/>
          <p:nvPr/>
        </p:nvPicPr>
        <p:blipFill rotWithShape="1">
          <a:blip r:embed="rId2">
            <a:alphaModFix amt="15000"/>
          </a:blip>
          <a:srcRect b="1297" l="0" r="0" t="1499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7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i="1" sz="4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4 Colored Boxes">
  <p:cSld name="Title + 4 Colored Boxe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8"/>
          <p:cNvSpPr txBox="1"/>
          <p:nvPr>
            <p:ph idx="1" type="body"/>
          </p:nvPr>
        </p:nvSpPr>
        <p:spPr>
          <a:xfrm>
            <a:off x="457200" y="1127128"/>
            <a:ext cx="4049100" cy="1444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58"/>
          <p:cNvSpPr txBox="1"/>
          <p:nvPr>
            <p:ph idx="2" type="body"/>
          </p:nvPr>
        </p:nvSpPr>
        <p:spPr>
          <a:xfrm>
            <a:off x="4637616" y="1127128"/>
            <a:ext cx="4049100" cy="1444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58"/>
          <p:cNvSpPr txBox="1"/>
          <p:nvPr>
            <p:ph idx="3" type="body"/>
          </p:nvPr>
        </p:nvSpPr>
        <p:spPr>
          <a:xfrm>
            <a:off x="457200" y="2667000"/>
            <a:ext cx="4049100" cy="14445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58"/>
          <p:cNvSpPr txBox="1"/>
          <p:nvPr>
            <p:ph idx="4" type="body"/>
          </p:nvPr>
        </p:nvSpPr>
        <p:spPr>
          <a:xfrm>
            <a:off x="4637616" y="2667000"/>
            <a:ext cx="40491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58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to Our Community">
  <p:cSld name="Welcome to Our Communit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9"/>
          <p:cNvSpPr txBox="1"/>
          <p:nvPr>
            <p:ph type="title"/>
          </p:nvPr>
        </p:nvSpPr>
        <p:spPr>
          <a:xfrm>
            <a:off x="452933" y="229790"/>
            <a:ext cx="8233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400"/>
              <a:buFont typeface="Source Sans Pro"/>
              <a:buNone/>
              <a:defRPr sz="3400">
                <a:solidFill>
                  <a:srgbClr val="009B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9" name="Google Shape;129;p59"/>
          <p:cNvCxnSpPr/>
          <p:nvPr/>
        </p:nvCxnSpPr>
        <p:spPr>
          <a:xfrm>
            <a:off x="455083" y="957494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p59"/>
          <p:cNvSpPr txBox="1"/>
          <p:nvPr>
            <p:ph idx="1" type="body"/>
          </p:nvPr>
        </p:nvSpPr>
        <p:spPr>
          <a:xfrm>
            <a:off x="2262909" y="1747315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59"/>
          <p:cNvSpPr txBox="1"/>
          <p:nvPr>
            <p:ph idx="2" type="body"/>
          </p:nvPr>
        </p:nvSpPr>
        <p:spPr>
          <a:xfrm>
            <a:off x="454008" y="1076549"/>
            <a:ext cx="82296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3700" lvl="0" marL="45720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01672"/>
              </a:buClr>
              <a:buSzPts val="2600"/>
              <a:buChar char="•"/>
              <a:defRPr b="1" sz="26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59"/>
          <p:cNvSpPr txBox="1"/>
          <p:nvPr>
            <p:ph idx="3" type="body"/>
          </p:nvPr>
        </p:nvSpPr>
        <p:spPr>
          <a:xfrm>
            <a:off x="454008" y="604316"/>
            <a:ext cx="82308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59"/>
          <p:cNvSpPr txBox="1"/>
          <p:nvPr>
            <p:ph idx="4" type="body"/>
          </p:nvPr>
        </p:nvSpPr>
        <p:spPr>
          <a:xfrm>
            <a:off x="452933" y="1394106"/>
            <a:ext cx="8230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EF4123"/>
              </a:buClr>
              <a:buSzPts val="1200"/>
              <a:buFont typeface="Arial"/>
              <a:buNone/>
              <a:defRPr b="1" i="0" sz="1200">
                <a:solidFill>
                  <a:srgbClr val="EF412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59"/>
          <p:cNvSpPr txBox="1"/>
          <p:nvPr>
            <p:ph idx="5" type="body"/>
          </p:nvPr>
        </p:nvSpPr>
        <p:spPr>
          <a:xfrm>
            <a:off x="2262909" y="2353452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59"/>
          <p:cNvSpPr txBox="1"/>
          <p:nvPr>
            <p:ph idx="6" type="body"/>
          </p:nvPr>
        </p:nvSpPr>
        <p:spPr>
          <a:xfrm>
            <a:off x="2262909" y="2968595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59"/>
          <p:cNvSpPr txBox="1"/>
          <p:nvPr>
            <p:ph idx="7" type="body"/>
          </p:nvPr>
        </p:nvSpPr>
        <p:spPr>
          <a:xfrm>
            <a:off x="2262909" y="3559231"/>
            <a:ext cx="64227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59"/>
          <p:cNvSpPr txBox="1"/>
          <p:nvPr>
            <p:ph idx="8" type="body"/>
          </p:nvPr>
        </p:nvSpPr>
        <p:spPr>
          <a:xfrm>
            <a:off x="452933" y="1747314"/>
            <a:ext cx="1671300" cy="5217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59"/>
          <p:cNvSpPr txBox="1"/>
          <p:nvPr>
            <p:ph idx="9" type="body"/>
          </p:nvPr>
        </p:nvSpPr>
        <p:spPr>
          <a:xfrm>
            <a:off x="452933" y="2353452"/>
            <a:ext cx="1671300" cy="5217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59"/>
          <p:cNvSpPr txBox="1"/>
          <p:nvPr>
            <p:ph idx="13" type="body"/>
          </p:nvPr>
        </p:nvSpPr>
        <p:spPr>
          <a:xfrm>
            <a:off x="452933" y="2959590"/>
            <a:ext cx="1671300" cy="5217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59"/>
          <p:cNvSpPr txBox="1"/>
          <p:nvPr>
            <p:ph idx="14" type="body"/>
          </p:nvPr>
        </p:nvSpPr>
        <p:spPr>
          <a:xfrm>
            <a:off x="452933" y="3559231"/>
            <a:ext cx="1671300" cy="5217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59"/>
          <p:cNvSpPr/>
          <p:nvPr>
            <p:ph idx="1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2" name="Google Shape;142;p59"/>
          <p:cNvSpPr/>
          <p:nvPr>
            <p:ph idx="16" type="pic"/>
          </p:nvPr>
        </p:nvSpPr>
        <p:spPr>
          <a:xfrm>
            <a:off x="5898443" y="4484687"/>
            <a:ext cx="27906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0"/>
          <p:cNvSpPr/>
          <p:nvPr/>
        </p:nvSpPr>
        <p:spPr>
          <a:xfrm>
            <a:off x="2995083" y="196802"/>
            <a:ext cx="6148800" cy="9840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5" name="Google Shape;145;p60"/>
          <p:cNvSpPr txBox="1"/>
          <p:nvPr>
            <p:ph type="ctrTitle"/>
          </p:nvPr>
        </p:nvSpPr>
        <p:spPr>
          <a:xfrm>
            <a:off x="3181696" y="211898"/>
            <a:ext cx="59868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ans Pro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0"/>
          <p:cNvSpPr txBox="1"/>
          <p:nvPr>
            <p:ph idx="1" type="body"/>
          </p:nvPr>
        </p:nvSpPr>
        <p:spPr>
          <a:xfrm>
            <a:off x="3181696" y="763603"/>
            <a:ext cx="573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913"/>
              </a:buClr>
              <a:buSzPts val="2000"/>
              <a:buNone/>
              <a:defRPr b="1" sz="2000">
                <a:solidFill>
                  <a:srgbClr val="FDB91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60"/>
          <p:cNvSpPr/>
          <p:nvPr/>
        </p:nvSpPr>
        <p:spPr>
          <a:xfrm rot="-5400000">
            <a:off x="1093528" y="-623822"/>
            <a:ext cx="984000" cy="2625300"/>
          </a:xfrm>
          <a:prstGeom prst="round2SameRect">
            <a:avLst>
              <a:gd fmla="val 4809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CCC_logo_notag_RGB.png" id="148" name="Google Shape;148;p60"/>
          <p:cNvPicPr preferRelativeResize="0"/>
          <p:nvPr/>
        </p:nvPicPr>
        <p:blipFill rotWithShape="1">
          <a:blip r:embed="rId3">
            <a:alphaModFix/>
          </a:blip>
          <a:srcRect b="-4761" l="0" r="0" t="-4761"/>
          <a:stretch/>
        </p:blipFill>
        <p:spPr>
          <a:xfrm>
            <a:off x="529167" y="396065"/>
            <a:ext cx="2201333" cy="57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1"/>
          <p:cNvSpPr/>
          <p:nvPr/>
        </p:nvSpPr>
        <p:spPr>
          <a:xfrm>
            <a:off x="3019728" y="3927427"/>
            <a:ext cx="6148800" cy="9840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1" name="Google Shape;151;p61"/>
          <p:cNvSpPr txBox="1"/>
          <p:nvPr>
            <p:ph idx="1" type="body"/>
          </p:nvPr>
        </p:nvSpPr>
        <p:spPr>
          <a:xfrm>
            <a:off x="3206341" y="4494228"/>
            <a:ext cx="573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DB913"/>
              </a:buClr>
              <a:buSzPts val="2000"/>
              <a:buNone/>
              <a:defRPr b="1" sz="2000">
                <a:solidFill>
                  <a:srgbClr val="FDB913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61"/>
          <p:cNvSpPr/>
          <p:nvPr/>
        </p:nvSpPr>
        <p:spPr>
          <a:xfrm rot="-5400000">
            <a:off x="1118174" y="3106804"/>
            <a:ext cx="984000" cy="2625300"/>
          </a:xfrm>
          <a:prstGeom prst="round2SameRect">
            <a:avLst>
              <a:gd fmla="val 4809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CCC_logo_notag_RGB.png" id="153" name="Google Shape;153;p61"/>
          <p:cNvPicPr preferRelativeResize="0"/>
          <p:nvPr/>
        </p:nvPicPr>
        <p:blipFill rotWithShape="1">
          <a:blip r:embed="rId3">
            <a:alphaModFix/>
          </a:blip>
          <a:srcRect b="-4761" l="0" r="0" t="-4761"/>
          <a:stretch/>
        </p:blipFill>
        <p:spPr>
          <a:xfrm>
            <a:off x="553812" y="4126690"/>
            <a:ext cx="2201333" cy="57777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1"/>
          <p:cNvSpPr txBox="1"/>
          <p:nvPr>
            <p:ph type="title"/>
          </p:nvPr>
        </p:nvSpPr>
        <p:spPr>
          <a:xfrm>
            <a:off x="3206340" y="3927427"/>
            <a:ext cx="59376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Source Sans Pro"/>
              <a:buNone/>
              <a:defRPr sz="3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Slide">
  <p:cSld name="Section Title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2"/>
          <p:cNvSpPr/>
          <p:nvPr>
            <p:ph idx="2" type="pic"/>
          </p:nvPr>
        </p:nvSpPr>
        <p:spPr>
          <a:xfrm>
            <a:off x="-1" y="0"/>
            <a:ext cx="5414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57" name="Google Shape;157;p62"/>
          <p:cNvSpPr txBox="1"/>
          <p:nvPr>
            <p:ph idx="1" type="body"/>
          </p:nvPr>
        </p:nvSpPr>
        <p:spPr>
          <a:xfrm>
            <a:off x="5721683" y="323422"/>
            <a:ext cx="3048000" cy="44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  <a:defRPr sz="2800">
                <a:solidFill>
                  <a:srgbClr val="7F7F7F"/>
                </a:solidFill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>
                <a:solidFill>
                  <a:srgbClr val="7F7F7F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62"/>
          <p:cNvSpPr txBox="1"/>
          <p:nvPr>
            <p:ph type="ctrTitle"/>
          </p:nvPr>
        </p:nvSpPr>
        <p:spPr>
          <a:xfrm>
            <a:off x="-2" y="92401"/>
            <a:ext cx="5414100" cy="7206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182875" spcFirstLastPara="1" rIns="18287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laborative Classroom">
  <p:cSld name="Collaborative Classroom">
    <p:bg>
      <p:bgPr>
        <a:solidFill>
          <a:srgbClr val="30167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/>
          <p:nvPr/>
        </p:nvSpPr>
        <p:spPr>
          <a:xfrm>
            <a:off x="3584530" y="534748"/>
            <a:ext cx="41025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rgbClr val="EF412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 EMPOWERING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EF412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63"/>
          <p:cNvSpPr txBox="1"/>
          <p:nvPr/>
        </p:nvSpPr>
        <p:spPr>
          <a:xfrm>
            <a:off x="1081011" y="1042775"/>
            <a:ext cx="70737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en-US" sz="52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teachers </a:t>
            </a:r>
            <a:r>
              <a:rPr b="0" i="1" lang="en-US" sz="5200" u="none" cap="none" strike="noStrike">
                <a:solidFill>
                  <a:srgbClr val="FDB9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</a:t>
            </a:r>
            <a:r>
              <a:rPr b="1" i="0" lang="en-US" sz="52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</a:t>
            </a:r>
            <a:endParaRPr b="0" i="0" sz="5200" u="none" cap="none" strike="noStrike">
              <a:solidFill>
                <a:srgbClr val="EF412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2" name="Google Shape;162;p63"/>
          <p:cNvSpPr txBox="1"/>
          <p:nvPr/>
        </p:nvSpPr>
        <p:spPr>
          <a:xfrm>
            <a:off x="1081012" y="1686444"/>
            <a:ext cx="6674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B8B61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COLLABORATIVE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3"/>
          <p:cNvSpPr txBox="1"/>
          <p:nvPr/>
        </p:nvSpPr>
        <p:spPr>
          <a:xfrm>
            <a:off x="1081012" y="2261384"/>
            <a:ext cx="66747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B8B61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CLASSROOMS</a:t>
            </a:r>
            <a:r>
              <a:rPr b="1" i="0" lang="en-US" sz="4000" u="none" cap="none" strike="noStrike">
                <a:solidFill>
                  <a:srgbClr val="B8B61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0" i="1" lang="en-US" sz="5200" u="none" cap="none" strike="noStrike">
                <a:solidFill>
                  <a:srgbClr val="FDB9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that</a:t>
            </a:r>
            <a:endParaRPr b="1" i="0" sz="5200" u="none" cap="none" strike="noStrike">
              <a:solidFill>
                <a:srgbClr val="B8B61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4" name="Google Shape;164;p63"/>
          <p:cNvSpPr txBox="1"/>
          <p:nvPr/>
        </p:nvSpPr>
        <p:spPr>
          <a:xfrm>
            <a:off x="1081012" y="2829390"/>
            <a:ext cx="66747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</a:t>
            </a:r>
            <a:r>
              <a:rPr b="1" i="0" lang="en-US" sz="48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0" lang="en-US" sz="52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students.</a:t>
            </a:r>
            <a:endParaRPr b="0" i="0" sz="5200" u="none" cap="none" strike="noStrike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CCC_logo_notag_REV2.png" id="165" name="Google Shape;165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8637" y="498094"/>
            <a:ext cx="1731718" cy="548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ncil.png" id="166" name="Google Shape;16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221" y="3851462"/>
            <a:ext cx="3463439" cy="604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M3e_texture_ko_white.png" id="167" name="Google Shape;16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6526" y="2750344"/>
            <a:ext cx="1520095" cy="210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al Question 4">
  <p:cSld name="Transitional Question 4">
    <p:bg>
      <p:bgPr>
        <a:solidFill>
          <a:srgbClr val="FDB913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CC_logo_notag_REV.png" id="169" name="Google Shape;169;p64"/>
          <p:cNvPicPr preferRelativeResize="0"/>
          <p:nvPr/>
        </p:nvPicPr>
        <p:blipFill rotWithShape="1">
          <a:blip r:embed="rId2">
            <a:alphaModFix amt="15000"/>
          </a:blip>
          <a:srcRect b="1297" l="0" r="0" t="1499"/>
          <a:stretch/>
        </p:blipFill>
        <p:spPr>
          <a:xfrm>
            <a:off x="1134982" y="0"/>
            <a:ext cx="6857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4"/>
          <p:cNvSpPr txBox="1"/>
          <p:nvPr>
            <p:ph idx="1" type="body"/>
          </p:nvPr>
        </p:nvSpPr>
        <p:spPr>
          <a:xfrm>
            <a:off x="624417" y="1476378"/>
            <a:ext cx="7958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01672"/>
              </a:buClr>
              <a:buSzPts val="4000"/>
              <a:buNone/>
              <a:defRPr b="1" i="1" sz="4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Header + Text">
  <p:cSld name="Title + Header + 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5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sz="3600">
                <a:solidFill>
                  <a:srgbClr val="009BB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5"/>
          <p:cNvSpPr txBox="1"/>
          <p:nvPr>
            <p:ph idx="1" type="body"/>
          </p:nvPr>
        </p:nvSpPr>
        <p:spPr>
          <a:xfrm>
            <a:off x="457200" y="1674143"/>
            <a:ext cx="82284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65"/>
          <p:cNvSpPr txBox="1"/>
          <p:nvPr>
            <p:ph idx="2" type="body"/>
          </p:nvPr>
        </p:nvSpPr>
        <p:spPr>
          <a:xfrm>
            <a:off x="457199" y="1303858"/>
            <a:ext cx="82296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65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">
  <p:cSld name="2 Photo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6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8" name="Google Shape;178;p66"/>
          <p:cNvSpPr/>
          <p:nvPr>
            <p:ph idx="3" type="pic"/>
          </p:nvPr>
        </p:nvSpPr>
        <p:spPr>
          <a:xfrm>
            <a:off x="4734558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9" name="Google Shape;179;p66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5 Colored Boxes (Horizontal)">
  <p:cSld name="Title + 5 Colored Boxes (Horizontal)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457200" y="1135064"/>
            <a:ext cx="8229600" cy="5814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2" type="body"/>
          </p:nvPr>
        </p:nvSpPr>
        <p:spPr>
          <a:xfrm>
            <a:off x="457200" y="1764970"/>
            <a:ext cx="8231700" cy="5730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3" type="body"/>
          </p:nvPr>
        </p:nvSpPr>
        <p:spPr>
          <a:xfrm>
            <a:off x="455083" y="2383799"/>
            <a:ext cx="8229600" cy="5814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4" type="body"/>
          </p:nvPr>
        </p:nvSpPr>
        <p:spPr>
          <a:xfrm>
            <a:off x="457200" y="3001152"/>
            <a:ext cx="8231700" cy="5730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5" type="body"/>
          </p:nvPr>
        </p:nvSpPr>
        <p:spPr>
          <a:xfrm>
            <a:off x="452966" y="3610436"/>
            <a:ext cx="8231700" cy="573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2"/>
          <p:cNvSpPr/>
          <p:nvPr>
            <p:ph idx="6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 Offset (no footer)">
  <p:cSld name="2 Photos Offset (no footer)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7"/>
          <p:cNvSpPr/>
          <p:nvPr>
            <p:ph idx="2" type="pic"/>
          </p:nvPr>
        </p:nvSpPr>
        <p:spPr>
          <a:xfrm>
            <a:off x="293447" y="251115"/>
            <a:ext cx="4554300" cy="4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2" name="Google Shape;182;p67"/>
          <p:cNvSpPr/>
          <p:nvPr>
            <p:ph idx="3" type="pic"/>
          </p:nvPr>
        </p:nvSpPr>
        <p:spPr>
          <a:xfrm>
            <a:off x="4324258" y="718703"/>
            <a:ext cx="4554300" cy="4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Zoom Image Right">
  <p:cSld name="Photo + Zoom Image Righ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8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5" name="Google Shape;185;p68"/>
          <p:cNvSpPr/>
          <p:nvPr>
            <p:ph idx="3" type="pic"/>
          </p:nvPr>
        </p:nvSpPr>
        <p:spPr>
          <a:xfrm>
            <a:off x="4736675" y="644072"/>
            <a:ext cx="3952200" cy="2943600"/>
          </a:xfrm>
          <a:prstGeom prst="rect">
            <a:avLst/>
          </a:prstGeom>
          <a:noFill/>
          <a:ln cap="flat" cmpd="sng" w="57150">
            <a:solidFill>
              <a:srgbClr val="EF41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6" name="Google Shape;186;p68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Zoom Image Left (no footer)">
  <p:cSld name="Photo + Zoom Image Left (no footer)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9"/>
          <p:cNvSpPr/>
          <p:nvPr>
            <p:ph idx="2" type="pic"/>
          </p:nvPr>
        </p:nvSpPr>
        <p:spPr>
          <a:xfrm>
            <a:off x="3860709" y="199159"/>
            <a:ext cx="4828200" cy="4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9" name="Google Shape;189;p69"/>
          <p:cNvSpPr/>
          <p:nvPr>
            <p:ph idx="3" type="pic"/>
          </p:nvPr>
        </p:nvSpPr>
        <p:spPr>
          <a:xfrm>
            <a:off x="761343" y="1302163"/>
            <a:ext cx="3952200" cy="2943600"/>
          </a:xfrm>
          <a:prstGeom prst="rect">
            <a:avLst/>
          </a:prstGeom>
          <a:noFill/>
          <a:ln cap="flat" cmpd="sng" w="57150">
            <a:solidFill>
              <a:srgbClr val="EF41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+ Callout">
  <p:cSld name="Photo + Callou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0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2" name="Google Shape;192;p70"/>
          <p:cNvSpPr txBox="1"/>
          <p:nvPr>
            <p:ph idx="1" type="body"/>
          </p:nvPr>
        </p:nvSpPr>
        <p:spPr>
          <a:xfrm>
            <a:off x="4734558" y="285749"/>
            <a:ext cx="39543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70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(wide) + Callout">
  <p:cSld name="Photo (wide) + Callou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1"/>
          <p:cNvSpPr/>
          <p:nvPr>
            <p:ph idx="2" type="pic"/>
          </p:nvPr>
        </p:nvSpPr>
        <p:spPr>
          <a:xfrm>
            <a:off x="455081" y="285750"/>
            <a:ext cx="6322800" cy="3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6" name="Google Shape;196;p71"/>
          <p:cNvSpPr txBox="1"/>
          <p:nvPr>
            <p:ph idx="1" type="body"/>
          </p:nvPr>
        </p:nvSpPr>
        <p:spPr>
          <a:xfrm>
            <a:off x="6523789" y="285749"/>
            <a:ext cx="2165100" cy="37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71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 Centered">
  <p:cSld name="2 Photo Centered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2"/>
          <p:cNvSpPr/>
          <p:nvPr>
            <p:ph idx="2" type="pic"/>
          </p:nvPr>
        </p:nvSpPr>
        <p:spPr>
          <a:xfrm>
            <a:off x="1850633" y="285749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0" name="Google Shape;200;p72"/>
          <p:cNvSpPr/>
          <p:nvPr>
            <p:ph idx="3" type="pic"/>
          </p:nvPr>
        </p:nvSpPr>
        <p:spPr>
          <a:xfrm>
            <a:off x="4266869" y="2026556"/>
            <a:ext cx="30720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1" name="Google Shape;201;p72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 + Callout">
  <p:cSld name="2 Photo + Callou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3"/>
          <p:cNvSpPr/>
          <p:nvPr>
            <p:ph idx="2" type="pic"/>
          </p:nvPr>
        </p:nvSpPr>
        <p:spPr>
          <a:xfrm>
            <a:off x="455082" y="285750"/>
            <a:ext cx="39522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4" name="Google Shape;204;p73"/>
          <p:cNvSpPr txBox="1"/>
          <p:nvPr>
            <p:ph idx="1" type="body"/>
          </p:nvPr>
        </p:nvSpPr>
        <p:spPr>
          <a:xfrm>
            <a:off x="4734558" y="285749"/>
            <a:ext cx="39543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b="1" sz="3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73"/>
          <p:cNvSpPr/>
          <p:nvPr>
            <p:ph idx="3" type="pic"/>
          </p:nvPr>
        </p:nvSpPr>
        <p:spPr>
          <a:xfrm>
            <a:off x="2104571" y="2026556"/>
            <a:ext cx="30720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6" name="Google Shape;206;p73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 with Descriptions">
  <p:cSld name="2 Photos with Descriptions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4"/>
          <p:cNvSpPr/>
          <p:nvPr>
            <p:ph idx="2" type="pic"/>
          </p:nvPr>
        </p:nvSpPr>
        <p:spPr>
          <a:xfrm>
            <a:off x="1193991" y="251114"/>
            <a:ext cx="3108900" cy="30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09" name="Google Shape;209;p74"/>
          <p:cNvSpPr/>
          <p:nvPr>
            <p:ph idx="3" type="pic"/>
          </p:nvPr>
        </p:nvSpPr>
        <p:spPr>
          <a:xfrm>
            <a:off x="4873103" y="1073728"/>
            <a:ext cx="3108900" cy="30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0" name="Google Shape;210;p74"/>
          <p:cNvSpPr txBox="1"/>
          <p:nvPr>
            <p:ph idx="1" type="body"/>
          </p:nvPr>
        </p:nvSpPr>
        <p:spPr>
          <a:xfrm>
            <a:off x="1193991" y="3342410"/>
            <a:ext cx="3108900" cy="7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74"/>
          <p:cNvSpPr txBox="1"/>
          <p:nvPr>
            <p:ph idx="4" type="body"/>
          </p:nvPr>
        </p:nvSpPr>
        <p:spPr>
          <a:xfrm>
            <a:off x="4873103" y="251114"/>
            <a:ext cx="3108900" cy="75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74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quare Photos with Desciptions">
  <p:cSld name="2 Square Photos with Desciption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5"/>
          <p:cNvSpPr/>
          <p:nvPr>
            <p:ph idx="2" type="pic"/>
          </p:nvPr>
        </p:nvSpPr>
        <p:spPr>
          <a:xfrm>
            <a:off x="1309445" y="1662544"/>
            <a:ext cx="31089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5" name="Google Shape;215;p75"/>
          <p:cNvSpPr/>
          <p:nvPr>
            <p:ph idx="3" type="pic"/>
          </p:nvPr>
        </p:nvSpPr>
        <p:spPr>
          <a:xfrm>
            <a:off x="4607557" y="277091"/>
            <a:ext cx="31089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16" name="Google Shape;216;p75"/>
          <p:cNvSpPr txBox="1"/>
          <p:nvPr>
            <p:ph idx="1" type="body"/>
          </p:nvPr>
        </p:nvSpPr>
        <p:spPr>
          <a:xfrm>
            <a:off x="1309445" y="277091"/>
            <a:ext cx="31089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75"/>
          <p:cNvSpPr txBox="1"/>
          <p:nvPr>
            <p:ph idx="4" type="body"/>
          </p:nvPr>
        </p:nvSpPr>
        <p:spPr>
          <a:xfrm>
            <a:off x="4607557" y="2736271"/>
            <a:ext cx="31089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75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Boxes with Headers">
  <p:cSld name="Title + 2 Boxes with Headers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6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1" name="Google Shape;221;p76"/>
          <p:cNvCxnSpPr/>
          <p:nvPr/>
        </p:nvCxnSpPr>
        <p:spPr>
          <a:xfrm>
            <a:off x="455083" y="114299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2" name="Google Shape;222;p76"/>
          <p:cNvSpPr txBox="1"/>
          <p:nvPr>
            <p:ph idx="1" type="body"/>
          </p:nvPr>
        </p:nvSpPr>
        <p:spPr>
          <a:xfrm>
            <a:off x="457200" y="1674143"/>
            <a:ext cx="40491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76"/>
          <p:cNvSpPr txBox="1"/>
          <p:nvPr>
            <p:ph idx="2" type="body"/>
          </p:nvPr>
        </p:nvSpPr>
        <p:spPr>
          <a:xfrm>
            <a:off x="4625005" y="1674143"/>
            <a:ext cx="40617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76"/>
          <p:cNvSpPr txBox="1"/>
          <p:nvPr>
            <p:ph idx="3" type="body"/>
          </p:nvPr>
        </p:nvSpPr>
        <p:spPr>
          <a:xfrm>
            <a:off x="457199" y="1303858"/>
            <a:ext cx="4049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76"/>
          <p:cNvSpPr txBox="1"/>
          <p:nvPr>
            <p:ph idx="4" type="body"/>
          </p:nvPr>
        </p:nvSpPr>
        <p:spPr>
          <a:xfrm>
            <a:off x="4637087" y="1303858"/>
            <a:ext cx="4049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301672"/>
              </a:buClr>
              <a:buSzPts val="2200"/>
              <a:buNone/>
              <a:defRPr b="1" sz="22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76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4 Colored Boxes (Horizontal)">
  <p:cSld name="Title + 4 Colored Boxes (Horizontal)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" type="body"/>
          </p:nvPr>
        </p:nvSpPr>
        <p:spPr>
          <a:xfrm>
            <a:off x="457200" y="1135064"/>
            <a:ext cx="8229600" cy="7182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2" type="body"/>
          </p:nvPr>
        </p:nvSpPr>
        <p:spPr>
          <a:xfrm>
            <a:off x="457200" y="1910110"/>
            <a:ext cx="8231700" cy="7077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3" type="body"/>
          </p:nvPr>
        </p:nvSpPr>
        <p:spPr>
          <a:xfrm>
            <a:off x="455083" y="2674079"/>
            <a:ext cx="8229600" cy="7182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4" type="body"/>
          </p:nvPr>
        </p:nvSpPr>
        <p:spPr>
          <a:xfrm>
            <a:off x="457200" y="3436572"/>
            <a:ext cx="8231700" cy="7077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3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 + Colored Text Block">
  <p:cSld name="Callout + Colored Text Block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7"/>
          <p:cNvSpPr txBox="1"/>
          <p:nvPr>
            <p:ph idx="1" type="body"/>
          </p:nvPr>
        </p:nvSpPr>
        <p:spPr>
          <a:xfrm>
            <a:off x="4734558" y="285749"/>
            <a:ext cx="3954300" cy="38418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274300" lIns="274300" spcFirstLastPara="1" rIns="27430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77"/>
          <p:cNvSpPr txBox="1"/>
          <p:nvPr>
            <p:ph idx="2" type="body"/>
          </p:nvPr>
        </p:nvSpPr>
        <p:spPr>
          <a:xfrm>
            <a:off x="457200" y="285749"/>
            <a:ext cx="3954300" cy="3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1672"/>
              </a:buClr>
              <a:buSzPts val="3000"/>
              <a:buNone/>
              <a:defRPr sz="30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77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3 Columns">
  <p:cSld name="Title + Subtitle + 3 Columns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8"/>
          <p:cNvSpPr txBox="1"/>
          <p:nvPr>
            <p:ph idx="1" type="body"/>
          </p:nvPr>
        </p:nvSpPr>
        <p:spPr>
          <a:xfrm>
            <a:off x="457200" y="1277938"/>
            <a:ext cx="26142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78"/>
          <p:cNvSpPr txBox="1"/>
          <p:nvPr>
            <p:ph idx="2" type="body"/>
          </p:nvPr>
        </p:nvSpPr>
        <p:spPr>
          <a:xfrm>
            <a:off x="3259667" y="1277938"/>
            <a:ext cx="26142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78"/>
          <p:cNvSpPr txBox="1"/>
          <p:nvPr>
            <p:ph idx="3" type="body"/>
          </p:nvPr>
        </p:nvSpPr>
        <p:spPr>
          <a:xfrm>
            <a:off x="6072717" y="1277938"/>
            <a:ext cx="26142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78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78"/>
          <p:cNvSpPr txBox="1"/>
          <p:nvPr>
            <p:ph idx="4" type="body"/>
          </p:nvPr>
        </p:nvSpPr>
        <p:spPr>
          <a:xfrm>
            <a:off x="455083" y="873127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37" name="Google Shape;237;p78"/>
          <p:cNvCxnSpPr/>
          <p:nvPr/>
        </p:nvCxnSpPr>
        <p:spPr>
          <a:xfrm>
            <a:off x="457200" y="80697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8" name="Google Shape;238;p78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locks">
  <p:cSld name="Title + 3 Colored Blocks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9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79"/>
          <p:cNvSpPr txBox="1"/>
          <p:nvPr>
            <p:ph idx="1" type="body"/>
          </p:nvPr>
        </p:nvSpPr>
        <p:spPr>
          <a:xfrm>
            <a:off x="455083" y="1079500"/>
            <a:ext cx="2616300" cy="2932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79"/>
          <p:cNvSpPr txBox="1"/>
          <p:nvPr>
            <p:ph idx="2" type="body"/>
          </p:nvPr>
        </p:nvSpPr>
        <p:spPr>
          <a:xfrm>
            <a:off x="3257550" y="1079500"/>
            <a:ext cx="2616300" cy="2932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79"/>
          <p:cNvSpPr txBox="1"/>
          <p:nvPr>
            <p:ph idx="3" type="body"/>
          </p:nvPr>
        </p:nvSpPr>
        <p:spPr>
          <a:xfrm>
            <a:off x="6072717" y="1079500"/>
            <a:ext cx="2616300" cy="2932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79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cxnSp>
        <p:nvCxnSpPr>
          <p:cNvPr id="245" name="Google Shape;245;p79"/>
          <p:cNvCxnSpPr/>
          <p:nvPr/>
        </p:nvCxnSpPr>
        <p:spPr>
          <a:xfrm>
            <a:off x="457200" y="80697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3 Colored Blocks">
  <p:cSld name="Title + Subtitle + 3 Colored Blocks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0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80"/>
          <p:cNvSpPr txBox="1"/>
          <p:nvPr>
            <p:ph idx="1" type="body"/>
          </p:nvPr>
        </p:nvSpPr>
        <p:spPr>
          <a:xfrm>
            <a:off x="457200" y="727604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01672"/>
              </a:buClr>
              <a:buSzPts val="1600"/>
              <a:buNone/>
              <a:defRPr b="1" sz="16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80"/>
          <p:cNvSpPr txBox="1"/>
          <p:nvPr>
            <p:ph idx="2" type="body"/>
          </p:nvPr>
        </p:nvSpPr>
        <p:spPr>
          <a:xfrm>
            <a:off x="455083" y="1222375"/>
            <a:ext cx="2616300" cy="2932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80"/>
          <p:cNvSpPr txBox="1"/>
          <p:nvPr>
            <p:ph idx="3" type="body"/>
          </p:nvPr>
        </p:nvSpPr>
        <p:spPr>
          <a:xfrm>
            <a:off x="3257550" y="1222375"/>
            <a:ext cx="2616300" cy="2932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80"/>
          <p:cNvSpPr txBox="1"/>
          <p:nvPr>
            <p:ph idx="4" type="body"/>
          </p:nvPr>
        </p:nvSpPr>
        <p:spPr>
          <a:xfrm>
            <a:off x="6072717" y="1222375"/>
            <a:ext cx="2616300" cy="2932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80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ored Boxes + Photo">
  <p:cSld name="Title + 2 Colored Boxes + Photo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1"/>
          <p:cNvSpPr/>
          <p:nvPr>
            <p:ph idx="2" type="pic"/>
          </p:nvPr>
        </p:nvSpPr>
        <p:spPr>
          <a:xfrm>
            <a:off x="4619992" y="1158879"/>
            <a:ext cx="4066800" cy="29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5" name="Google Shape;255;p81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81"/>
          <p:cNvSpPr txBox="1"/>
          <p:nvPr>
            <p:ph idx="1" type="body"/>
          </p:nvPr>
        </p:nvSpPr>
        <p:spPr>
          <a:xfrm>
            <a:off x="457200" y="1158879"/>
            <a:ext cx="4049100" cy="1426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81"/>
          <p:cNvSpPr txBox="1"/>
          <p:nvPr>
            <p:ph idx="3" type="body"/>
          </p:nvPr>
        </p:nvSpPr>
        <p:spPr>
          <a:xfrm>
            <a:off x="457200" y="2684716"/>
            <a:ext cx="4049100" cy="1426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81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oxes (no background)">
  <p:cSld name="Title + 3 Colored Boxes (no background)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2"/>
          <p:cNvSpPr txBox="1"/>
          <p:nvPr>
            <p:ph idx="1" type="body"/>
          </p:nvPr>
        </p:nvSpPr>
        <p:spPr>
          <a:xfrm>
            <a:off x="4637616" y="1158879"/>
            <a:ext cx="4049100" cy="29526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82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82"/>
          <p:cNvSpPr txBox="1"/>
          <p:nvPr>
            <p:ph idx="2" type="body"/>
          </p:nvPr>
        </p:nvSpPr>
        <p:spPr>
          <a:xfrm>
            <a:off x="457200" y="1158879"/>
            <a:ext cx="4049100" cy="1426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82"/>
          <p:cNvSpPr txBox="1"/>
          <p:nvPr>
            <p:ph idx="3" type="body"/>
          </p:nvPr>
        </p:nvSpPr>
        <p:spPr>
          <a:xfrm>
            <a:off x="457200" y="2684716"/>
            <a:ext cx="4049100" cy="14268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82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oxes ">
  <p:cSld name="Title + 3 Colored Boxes 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3"/>
          <p:cNvSpPr/>
          <p:nvPr/>
        </p:nvSpPr>
        <p:spPr>
          <a:xfrm>
            <a:off x="-1116" y="4286249"/>
            <a:ext cx="9145200" cy="8574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0167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p83"/>
          <p:cNvSpPr txBox="1"/>
          <p:nvPr>
            <p:ph idx="1" type="body"/>
          </p:nvPr>
        </p:nvSpPr>
        <p:spPr>
          <a:xfrm>
            <a:off x="457200" y="1201713"/>
            <a:ext cx="4049100" cy="13491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83"/>
          <p:cNvSpPr txBox="1"/>
          <p:nvPr>
            <p:ph idx="2" type="body"/>
          </p:nvPr>
        </p:nvSpPr>
        <p:spPr>
          <a:xfrm>
            <a:off x="457200" y="2632303"/>
            <a:ext cx="4049100" cy="13491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83"/>
          <p:cNvSpPr txBox="1"/>
          <p:nvPr>
            <p:ph idx="3" type="body"/>
          </p:nvPr>
        </p:nvSpPr>
        <p:spPr>
          <a:xfrm>
            <a:off x="4637616" y="1201713"/>
            <a:ext cx="4049100" cy="2779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83"/>
          <p:cNvSpPr txBox="1"/>
          <p:nvPr>
            <p:ph type="title"/>
          </p:nvPr>
        </p:nvSpPr>
        <p:spPr>
          <a:xfrm>
            <a:off x="-1116" y="235769"/>
            <a:ext cx="5414100" cy="7206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Source Sans Pro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83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4 Outlined Boxes ">
  <p:cSld name="Title + 4 Outlined Boxes 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4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84"/>
          <p:cNvSpPr txBox="1"/>
          <p:nvPr>
            <p:ph idx="1" type="body"/>
          </p:nvPr>
        </p:nvSpPr>
        <p:spPr>
          <a:xfrm>
            <a:off x="457200" y="1174752"/>
            <a:ext cx="4049100" cy="1420800"/>
          </a:xfrm>
          <a:prstGeom prst="rect">
            <a:avLst/>
          </a:prstGeom>
          <a:noFill/>
          <a:ln cap="flat" cmpd="sng" w="381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84"/>
          <p:cNvSpPr txBox="1"/>
          <p:nvPr>
            <p:ph idx="2" type="body"/>
          </p:nvPr>
        </p:nvSpPr>
        <p:spPr>
          <a:xfrm>
            <a:off x="4637616" y="1174752"/>
            <a:ext cx="4049100" cy="14208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9B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84"/>
          <p:cNvSpPr txBox="1"/>
          <p:nvPr>
            <p:ph idx="3" type="body"/>
          </p:nvPr>
        </p:nvSpPr>
        <p:spPr>
          <a:xfrm>
            <a:off x="457200" y="2690813"/>
            <a:ext cx="4049100" cy="14208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EF41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84"/>
          <p:cNvSpPr txBox="1"/>
          <p:nvPr>
            <p:ph idx="4" type="body"/>
          </p:nvPr>
        </p:nvSpPr>
        <p:spPr>
          <a:xfrm>
            <a:off x="4637616" y="2690813"/>
            <a:ext cx="4049100" cy="14208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3016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01672"/>
              </a:buClr>
              <a:buSzPts val="1800"/>
              <a:buNone/>
              <a:defRPr b="1" sz="18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84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+ 4 Boxes with Titles">
  <p:cSld name="1_Title + 4 Boxes with Titles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5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85"/>
          <p:cNvSpPr txBox="1"/>
          <p:nvPr>
            <p:ph idx="1" type="body"/>
          </p:nvPr>
        </p:nvSpPr>
        <p:spPr>
          <a:xfrm>
            <a:off x="4637616" y="2314223"/>
            <a:ext cx="4049100" cy="2574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85"/>
          <p:cNvSpPr txBox="1"/>
          <p:nvPr>
            <p:ph idx="2" type="body"/>
          </p:nvPr>
        </p:nvSpPr>
        <p:spPr>
          <a:xfrm>
            <a:off x="457200" y="3854095"/>
            <a:ext cx="4049100" cy="2574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85"/>
          <p:cNvSpPr txBox="1"/>
          <p:nvPr>
            <p:ph idx="3" type="body"/>
          </p:nvPr>
        </p:nvSpPr>
        <p:spPr>
          <a:xfrm>
            <a:off x="4637616" y="3854095"/>
            <a:ext cx="4049100" cy="2574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" name="Google Shape;284;p85"/>
          <p:cNvSpPr txBox="1"/>
          <p:nvPr>
            <p:ph idx="4" type="body"/>
          </p:nvPr>
        </p:nvSpPr>
        <p:spPr>
          <a:xfrm>
            <a:off x="457200" y="2314223"/>
            <a:ext cx="4049100" cy="2574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27425" lIns="182875" spcFirstLastPara="1" rIns="18287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85"/>
          <p:cNvSpPr/>
          <p:nvPr>
            <p:ph idx="5" type="pic"/>
          </p:nvPr>
        </p:nvSpPr>
        <p:spPr>
          <a:xfrm>
            <a:off x="455083" y="1127127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86" name="Google Shape;286;p85"/>
          <p:cNvSpPr/>
          <p:nvPr>
            <p:ph idx="6" type="pic"/>
          </p:nvPr>
        </p:nvSpPr>
        <p:spPr>
          <a:xfrm>
            <a:off x="4637616" y="1127127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87" name="Google Shape;287;p85"/>
          <p:cNvSpPr/>
          <p:nvPr>
            <p:ph idx="7" type="pic"/>
          </p:nvPr>
        </p:nvSpPr>
        <p:spPr>
          <a:xfrm>
            <a:off x="455083" y="2666999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88" name="Google Shape;288;p85"/>
          <p:cNvSpPr/>
          <p:nvPr>
            <p:ph idx="8" type="pic"/>
          </p:nvPr>
        </p:nvSpPr>
        <p:spPr>
          <a:xfrm>
            <a:off x="4637616" y="2666999"/>
            <a:ext cx="4051200" cy="11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89" name="Google Shape;289;p85"/>
          <p:cNvSpPr/>
          <p:nvPr>
            <p:ph idx="9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6 Colored Boxes">
  <p:cSld name="Title + 6 Colored Boxes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6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86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93" name="Google Shape;293;p86"/>
          <p:cNvSpPr txBox="1"/>
          <p:nvPr>
            <p:ph idx="1" type="body"/>
          </p:nvPr>
        </p:nvSpPr>
        <p:spPr>
          <a:xfrm>
            <a:off x="455082" y="1127128"/>
            <a:ext cx="26577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p86"/>
          <p:cNvSpPr txBox="1"/>
          <p:nvPr>
            <p:ph idx="3" type="body"/>
          </p:nvPr>
        </p:nvSpPr>
        <p:spPr>
          <a:xfrm>
            <a:off x="3239438" y="1127128"/>
            <a:ext cx="26577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86"/>
          <p:cNvSpPr txBox="1"/>
          <p:nvPr>
            <p:ph idx="4" type="body"/>
          </p:nvPr>
        </p:nvSpPr>
        <p:spPr>
          <a:xfrm>
            <a:off x="455082" y="2667000"/>
            <a:ext cx="26577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86"/>
          <p:cNvSpPr txBox="1"/>
          <p:nvPr>
            <p:ph idx="5" type="body"/>
          </p:nvPr>
        </p:nvSpPr>
        <p:spPr>
          <a:xfrm>
            <a:off x="3239438" y="2667000"/>
            <a:ext cx="26577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86"/>
          <p:cNvSpPr txBox="1"/>
          <p:nvPr>
            <p:ph idx="6" type="body"/>
          </p:nvPr>
        </p:nvSpPr>
        <p:spPr>
          <a:xfrm>
            <a:off x="6029158" y="1127128"/>
            <a:ext cx="26577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86"/>
          <p:cNvSpPr txBox="1"/>
          <p:nvPr>
            <p:ph idx="7" type="body"/>
          </p:nvPr>
        </p:nvSpPr>
        <p:spPr>
          <a:xfrm>
            <a:off x="6029158" y="2667000"/>
            <a:ext cx="26577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oxes (Horizontal)">
  <p:cSld name="Title + 3 Colored Boxes (Horizontal)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" type="body"/>
          </p:nvPr>
        </p:nvSpPr>
        <p:spPr>
          <a:xfrm>
            <a:off x="457200" y="1144135"/>
            <a:ext cx="8231700" cy="9123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2" type="body"/>
          </p:nvPr>
        </p:nvSpPr>
        <p:spPr>
          <a:xfrm>
            <a:off x="459317" y="2185154"/>
            <a:ext cx="8229600" cy="925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3" type="body"/>
          </p:nvPr>
        </p:nvSpPr>
        <p:spPr>
          <a:xfrm>
            <a:off x="457200" y="3231891"/>
            <a:ext cx="8231700" cy="9123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4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Products + 8 Bubbles">
  <p:cSld name="Title + 2 Products + 8 Bubbles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7"/>
          <p:cNvSpPr/>
          <p:nvPr>
            <p:ph idx="2" type="pic"/>
          </p:nvPr>
        </p:nvSpPr>
        <p:spPr>
          <a:xfrm>
            <a:off x="480291" y="1166813"/>
            <a:ext cx="3867600" cy="29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01" name="Google Shape;301;p87"/>
          <p:cNvSpPr/>
          <p:nvPr>
            <p:ph idx="3" type="pic"/>
          </p:nvPr>
        </p:nvSpPr>
        <p:spPr>
          <a:xfrm>
            <a:off x="2352559" y="2761740"/>
            <a:ext cx="19956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02" name="Google Shape;302;p87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87"/>
          <p:cNvSpPr txBox="1"/>
          <p:nvPr>
            <p:ph idx="1" type="body"/>
          </p:nvPr>
        </p:nvSpPr>
        <p:spPr>
          <a:xfrm>
            <a:off x="4588852" y="1165582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87"/>
          <p:cNvSpPr txBox="1"/>
          <p:nvPr>
            <p:ph idx="4" type="body"/>
          </p:nvPr>
        </p:nvSpPr>
        <p:spPr>
          <a:xfrm>
            <a:off x="6691551" y="1165582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87"/>
          <p:cNvSpPr txBox="1"/>
          <p:nvPr>
            <p:ph idx="5" type="body"/>
          </p:nvPr>
        </p:nvSpPr>
        <p:spPr>
          <a:xfrm>
            <a:off x="4588852" y="1927724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87"/>
          <p:cNvSpPr txBox="1"/>
          <p:nvPr>
            <p:ph idx="6" type="body"/>
          </p:nvPr>
        </p:nvSpPr>
        <p:spPr>
          <a:xfrm>
            <a:off x="6691551" y="1927724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87"/>
          <p:cNvSpPr txBox="1"/>
          <p:nvPr>
            <p:ph idx="7" type="body"/>
          </p:nvPr>
        </p:nvSpPr>
        <p:spPr>
          <a:xfrm>
            <a:off x="4588852" y="2690351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87"/>
          <p:cNvSpPr txBox="1"/>
          <p:nvPr>
            <p:ph idx="8" type="body"/>
          </p:nvPr>
        </p:nvSpPr>
        <p:spPr>
          <a:xfrm>
            <a:off x="6689435" y="2690351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87"/>
          <p:cNvSpPr txBox="1"/>
          <p:nvPr>
            <p:ph idx="9" type="body"/>
          </p:nvPr>
        </p:nvSpPr>
        <p:spPr>
          <a:xfrm>
            <a:off x="4588852" y="3446621"/>
            <a:ext cx="19974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p87"/>
          <p:cNvSpPr/>
          <p:nvPr>
            <p:ph idx="1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+ 2 Products + 8 Bubbles">
  <p:cSld name="1_Title + 2 Products + 8 Bubbles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8"/>
          <p:cNvSpPr/>
          <p:nvPr>
            <p:ph idx="2" type="pic"/>
          </p:nvPr>
        </p:nvSpPr>
        <p:spPr>
          <a:xfrm>
            <a:off x="480292" y="1166813"/>
            <a:ext cx="2971800" cy="29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13" name="Google Shape;313;p88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88"/>
          <p:cNvSpPr txBox="1"/>
          <p:nvPr>
            <p:ph idx="1" type="body"/>
          </p:nvPr>
        </p:nvSpPr>
        <p:spPr>
          <a:xfrm>
            <a:off x="3636825" y="1165582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88"/>
          <p:cNvSpPr txBox="1"/>
          <p:nvPr>
            <p:ph idx="3" type="body"/>
          </p:nvPr>
        </p:nvSpPr>
        <p:spPr>
          <a:xfrm>
            <a:off x="6224427" y="1165582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88"/>
          <p:cNvSpPr txBox="1"/>
          <p:nvPr>
            <p:ph idx="4" type="body"/>
          </p:nvPr>
        </p:nvSpPr>
        <p:spPr>
          <a:xfrm>
            <a:off x="3636825" y="1927724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88"/>
          <p:cNvSpPr txBox="1"/>
          <p:nvPr>
            <p:ph idx="5" type="body"/>
          </p:nvPr>
        </p:nvSpPr>
        <p:spPr>
          <a:xfrm>
            <a:off x="6224427" y="1927724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p88"/>
          <p:cNvSpPr txBox="1"/>
          <p:nvPr>
            <p:ph idx="6" type="body"/>
          </p:nvPr>
        </p:nvSpPr>
        <p:spPr>
          <a:xfrm>
            <a:off x="3636825" y="2690351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88"/>
          <p:cNvSpPr txBox="1"/>
          <p:nvPr>
            <p:ph idx="7" type="body"/>
          </p:nvPr>
        </p:nvSpPr>
        <p:spPr>
          <a:xfrm>
            <a:off x="6222311" y="2690351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88"/>
          <p:cNvSpPr txBox="1"/>
          <p:nvPr>
            <p:ph idx="8" type="body"/>
          </p:nvPr>
        </p:nvSpPr>
        <p:spPr>
          <a:xfrm>
            <a:off x="3636825" y="3446621"/>
            <a:ext cx="2464500" cy="6909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1" name="Google Shape;321;p88"/>
          <p:cNvSpPr/>
          <p:nvPr>
            <p:ph idx="9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8 Colored Boxes">
  <p:cSld name="Title + 8 Colored Boxes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9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89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5" name="Google Shape;325;p89"/>
          <p:cNvSpPr txBox="1"/>
          <p:nvPr>
            <p:ph idx="1" type="body"/>
          </p:nvPr>
        </p:nvSpPr>
        <p:spPr>
          <a:xfrm>
            <a:off x="455083" y="1127128"/>
            <a:ext cx="1981200" cy="1444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6" name="Google Shape;326;p89"/>
          <p:cNvSpPr txBox="1"/>
          <p:nvPr>
            <p:ph idx="3" type="body"/>
          </p:nvPr>
        </p:nvSpPr>
        <p:spPr>
          <a:xfrm>
            <a:off x="2543763" y="1127128"/>
            <a:ext cx="1981200" cy="1444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89"/>
          <p:cNvSpPr txBox="1"/>
          <p:nvPr>
            <p:ph idx="4" type="body"/>
          </p:nvPr>
        </p:nvSpPr>
        <p:spPr>
          <a:xfrm>
            <a:off x="455083" y="2667000"/>
            <a:ext cx="1981200" cy="14445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89"/>
          <p:cNvSpPr txBox="1"/>
          <p:nvPr>
            <p:ph idx="5" type="body"/>
          </p:nvPr>
        </p:nvSpPr>
        <p:spPr>
          <a:xfrm>
            <a:off x="2543763" y="2667000"/>
            <a:ext cx="19812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89"/>
          <p:cNvSpPr txBox="1"/>
          <p:nvPr>
            <p:ph idx="6" type="body"/>
          </p:nvPr>
        </p:nvSpPr>
        <p:spPr>
          <a:xfrm>
            <a:off x="4627080" y="1127128"/>
            <a:ext cx="1981200" cy="14445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89"/>
          <p:cNvSpPr txBox="1"/>
          <p:nvPr>
            <p:ph idx="7" type="body"/>
          </p:nvPr>
        </p:nvSpPr>
        <p:spPr>
          <a:xfrm>
            <a:off x="6715760" y="1127128"/>
            <a:ext cx="1981200" cy="1444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89"/>
          <p:cNvSpPr txBox="1"/>
          <p:nvPr>
            <p:ph idx="8" type="body"/>
          </p:nvPr>
        </p:nvSpPr>
        <p:spPr>
          <a:xfrm>
            <a:off x="4627080" y="2667000"/>
            <a:ext cx="1981200" cy="1444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89"/>
          <p:cNvSpPr txBox="1"/>
          <p:nvPr>
            <p:ph idx="9" type="body"/>
          </p:nvPr>
        </p:nvSpPr>
        <p:spPr>
          <a:xfrm>
            <a:off x="6715760" y="2667000"/>
            <a:ext cx="1981200" cy="1444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5 Logos">
  <p:cSld name="Title + Subtitle + 5 Logos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0"/>
          <p:cNvSpPr/>
          <p:nvPr>
            <p:ph idx="2" type="pic"/>
          </p:nvPr>
        </p:nvSpPr>
        <p:spPr>
          <a:xfrm>
            <a:off x="550334" y="1549663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35" name="Google Shape;335;p90"/>
          <p:cNvSpPr/>
          <p:nvPr>
            <p:ph idx="3" type="pic"/>
          </p:nvPr>
        </p:nvSpPr>
        <p:spPr>
          <a:xfrm>
            <a:off x="3352800" y="1557205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36" name="Google Shape;336;p90"/>
          <p:cNvSpPr/>
          <p:nvPr>
            <p:ph idx="4" type="pic"/>
          </p:nvPr>
        </p:nvSpPr>
        <p:spPr>
          <a:xfrm>
            <a:off x="6165849" y="1557205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37" name="Google Shape;337;p90"/>
          <p:cNvSpPr/>
          <p:nvPr>
            <p:ph idx="5" type="pic"/>
          </p:nvPr>
        </p:nvSpPr>
        <p:spPr>
          <a:xfrm>
            <a:off x="1957918" y="2732351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38" name="Google Shape;338;p90"/>
          <p:cNvSpPr/>
          <p:nvPr>
            <p:ph idx="6" type="pic"/>
          </p:nvPr>
        </p:nvSpPr>
        <p:spPr>
          <a:xfrm>
            <a:off x="4760384" y="2739892"/>
            <a:ext cx="2427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39" name="Google Shape;339;p90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90"/>
          <p:cNvSpPr txBox="1"/>
          <p:nvPr>
            <p:ph idx="1" type="body"/>
          </p:nvPr>
        </p:nvSpPr>
        <p:spPr>
          <a:xfrm>
            <a:off x="457200" y="727604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01672"/>
              </a:buClr>
              <a:buSzPts val="1600"/>
              <a:buNone/>
              <a:defRPr b="1" sz="1600">
                <a:solidFill>
                  <a:srgbClr val="30167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41" name="Google Shape;341;p90"/>
          <p:cNvCxnSpPr/>
          <p:nvPr/>
        </p:nvCxnSpPr>
        <p:spPr>
          <a:xfrm>
            <a:off x="457200" y="1156715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p90"/>
          <p:cNvSpPr/>
          <p:nvPr>
            <p:ph idx="7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9 Logos">
  <p:cSld name="Title + 9 Logos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1"/>
          <p:cNvSpPr/>
          <p:nvPr>
            <p:ph idx="2" type="pic"/>
          </p:nvPr>
        </p:nvSpPr>
        <p:spPr>
          <a:xfrm>
            <a:off x="550334" y="1080291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45" name="Google Shape;345;p91"/>
          <p:cNvSpPr/>
          <p:nvPr>
            <p:ph idx="3" type="pic"/>
          </p:nvPr>
        </p:nvSpPr>
        <p:spPr>
          <a:xfrm>
            <a:off x="3352800" y="1087832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46" name="Google Shape;346;p91"/>
          <p:cNvSpPr/>
          <p:nvPr>
            <p:ph idx="4" type="pic"/>
          </p:nvPr>
        </p:nvSpPr>
        <p:spPr>
          <a:xfrm>
            <a:off x="6165849" y="1087832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47" name="Google Shape;347;p91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91"/>
          <p:cNvSpPr/>
          <p:nvPr>
            <p:ph idx="5" type="pic"/>
          </p:nvPr>
        </p:nvSpPr>
        <p:spPr>
          <a:xfrm>
            <a:off x="550334" y="2112166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49" name="Google Shape;349;p91"/>
          <p:cNvSpPr/>
          <p:nvPr>
            <p:ph idx="6" type="pic"/>
          </p:nvPr>
        </p:nvSpPr>
        <p:spPr>
          <a:xfrm>
            <a:off x="3352800" y="2119707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0" name="Google Shape;350;p91"/>
          <p:cNvSpPr/>
          <p:nvPr>
            <p:ph idx="7" type="pic"/>
          </p:nvPr>
        </p:nvSpPr>
        <p:spPr>
          <a:xfrm>
            <a:off x="6165849" y="2119707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1" name="Google Shape;351;p91"/>
          <p:cNvSpPr/>
          <p:nvPr>
            <p:ph idx="8" type="pic"/>
          </p:nvPr>
        </p:nvSpPr>
        <p:spPr>
          <a:xfrm>
            <a:off x="550334" y="3151978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2" name="Google Shape;352;p91"/>
          <p:cNvSpPr/>
          <p:nvPr>
            <p:ph idx="9" type="pic"/>
          </p:nvPr>
        </p:nvSpPr>
        <p:spPr>
          <a:xfrm>
            <a:off x="3352800" y="3159520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3" name="Google Shape;353;p91"/>
          <p:cNvSpPr/>
          <p:nvPr>
            <p:ph idx="13" type="pic"/>
          </p:nvPr>
        </p:nvSpPr>
        <p:spPr>
          <a:xfrm>
            <a:off x="6165849" y="3159520"/>
            <a:ext cx="24279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4" name="Google Shape;354;p91"/>
          <p:cNvSpPr/>
          <p:nvPr>
            <p:ph idx="1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cxnSp>
        <p:nvCxnSpPr>
          <p:cNvPr id="355" name="Google Shape;355;p91"/>
          <p:cNvCxnSpPr/>
          <p:nvPr/>
        </p:nvCxnSpPr>
        <p:spPr>
          <a:xfrm>
            <a:off x="457200" y="80697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Logos">
  <p:cSld name="9 Logos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2"/>
          <p:cNvSpPr/>
          <p:nvPr>
            <p:ph idx="2" type="pic"/>
          </p:nvPr>
        </p:nvSpPr>
        <p:spPr>
          <a:xfrm>
            <a:off x="455084" y="355023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8" name="Google Shape;358;p92"/>
          <p:cNvSpPr/>
          <p:nvPr>
            <p:ph idx="3" type="pic"/>
          </p:nvPr>
        </p:nvSpPr>
        <p:spPr>
          <a:xfrm>
            <a:off x="3315275" y="355023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59" name="Google Shape;359;p92"/>
          <p:cNvSpPr/>
          <p:nvPr>
            <p:ph idx="4" type="pic"/>
          </p:nvPr>
        </p:nvSpPr>
        <p:spPr>
          <a:xfrm>
            <a:off x="6156033" y="347482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0" name="Google Shape;360;p92"/>
          <p:cNvSpPr/>
          <p:nvPr>
            <p:ph idx="5" type="pic"/>
          </p:nvPr>
        </p:nvSpPr>
        <p:spPr>
          <a:xfrm>
            <a:off x="455084" y="1648150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1" name="Google Shape;361;p92"/>
          <p:cNvSpPr/>
          <p:nvPr>
            <p:ph idx="6" type="pic"/>
          </p:nvPr>
        </p:nvSpPr>
        <p:spPr>
          <a:xfrm>
            <a:off x="3315275" y="1648150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2" name="Google Shape;362;p92"/>
          <p:cNvSpPr/>
          <p:nvPr>
            <p:ph idx="7" type="pic"/>
          </p:nvPr>
        </p:nvSpPr>
        <p:spPr>
          <a:xfrm>
            <a:off x="6156033" y="1648150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3" name="Google Shape;363;p92"/>
          <p:cNvSpPr/>
          <p:nvPr>
            <p:ph idx="8" type="pic"/>
          </p:nvPr>
        </p:nvSpPr>
        <p:spPr>
          <a:xfrm>
            <a:off x="455084" y="2931329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4" name="Google Shape;364;p92"/>
          <p:cNvSpPr/>
          <p:nvPr>
            <p:ph idx="9" type="pic"/>
          </p:nvPr>
        </p:nvSpPr>
        <p:spPr>
          <a:xfrm>
            <a:off x="3315275" y="2938871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5" name="Google Shape;365;p92"/>
          <p:cNvSpPr/>
          <p:nvPr>
            <p:ph idx="13" type="pic"/>
          </p:nvPr>
        </p:nvSpPr>
        <p:spPr>
          <a:xfrm>
            <a:off x="6156033" y="2938871"/>
            <a:ext cx="25308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66" name="Google Shape;366;p92"/>
          <p:cNvSpPr/>
          <p:nvPr>
            <p:ph idx="1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Product">
  <p:cSld name="Title + 1 Produc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3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9" name="Google Shape;369;p93"/>
          <p:cNvCxnSpPr/>
          <p:nvPr/>
        </p:nvCxnSpPr>
        <p:spPr>
          <a:xfrm>
            <a:off x="455083" y="114299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0" name="Google Shape;370;p93"/>
          <p:cNvSpPr/>
          <p:nvPr/>
        </p:nvSpPr>
        <p:spPr>
          <a:xfrm>
            <a:off x="2611168" y="1307523"/>
            <a:ext cx="3773400" cy="2830200"/>
          </a:xfrm>
          <a:prstGeom prst="ellipse">
            <a:avLst/>
          </a:prstGeom>
          <a:solidFill>
            <a:srgbClr val="FDB9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1" name="Google Shape;371;p93"/>
          <p:cNvSpPr/>
          <p:nvPr>
            <p:ph idx="2" type="pic"/>
          </p:nvPr>
        </p:nvSpPr>
        <p:spPr>
          <a:xfrm>
            <a:off x="958264" y="1307523"/>
            <a:ext cx="7204500" cy="28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72" name="Google Shape;372;p93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urn Off Animation">
  <p:cSld name="Turn Off Anima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1_Title + 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5" name="Google Shape;375;p95"/>
          <p:cNvCxnSpPr/>
          <p:nvPr/>
        </p:nvCxnSpPr>
        <p:spPr>
          <a:xfrm>
            <a:off x="455083" y="428624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6" name="Google Shape;376;p95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77" name="Google Shape;377;p95"/>
          <p:cNvCxnSpPr/>
          <p:nvPr/>
        </p:nvCxnSpPr>
        <p:spPr>
          <a:xfrm>
            <a:off x="455083" y="1142999"/>
            <a:ext cx="8231700" cy="23700"/>
          </a:xfrm>
          <a:prstGeom prst="straightConnector1">
            <a:avLst/>
          </a:prstGeom>
          <a:noFill/>
          <a:ln cap="flat" cmpd="sng" w="12700">
            <a:solidFill>
              <a:srgbClr val="B8B61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8" name="Google Shape;378;p95"/>
          <p:cNvSpPr txBox="1"/>
          <p:nvPr>
            <p:ph idx="1" type="body"/>
          </p:nvPr>
        </p:nvSpPr>
        <p:spPr>
          <a:xfrm>
            <a:off x="457200" y="1303858"/>
            <a:ext cx="8228400" cy="2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301672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30167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79" name="Google Shape;379;p95"/>
          <p:cNvSpPr/>
          <p:nvPr>
            <p:ph idx="2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5" name="Google Shape;385;gba269586c8_0_57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6" name="Google Shape;386;gba269586c8_0_57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387" name="Google Shape;387;gba269586c8_0_57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8" name="Google Shape;388;gba269586c8_0_5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ored Boxes (Horizontal)">
  <p:cSld name="Title + 2 Colored Boxes (Horizontal)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5"/>
          <p:cNvSpPr txBox="1"/>
          <p:nvPr>
            <p:ph type="title"/>
          </p:nvPr>
        </p:nvSpPr>
        <p:spPr>
          <a:xfrm>
            <a:off x="457200" y="229790"/>
            <a:ext cx="8229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" type="body"/>
          </p:nvPr>
        </p:nvSpPr>
        <p:spPr>
          <a:xfrm>
            <a:off x="455083" y="1143004"/>
            <a:ext cx="8229600" cy="1456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2" type="body"/>
          </p:nvPr>
        </p:nvSpPr>
        <p:spPr>
          <a:xfrm>
            <a:off x="457200" y="2708823"/>
            <a:ext cx="8231700" cy="1435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5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a269586c8_0_577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1" name="Google Shape;391;gba269586c8_0_5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ba269586c8_0_5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4" name="Google Shape;394;gba269586c8_0_5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5" name="Google Shape;395;gba269586c8_0_5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a269586c8_0_5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8" name="Google Shape;398;gba269586c8_0_58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9" name="Google Shape;399;gba269586c8_0_58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0" name="Google Shape;400;gba269586c8_0_5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ba269586c8_0_5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3" name="Google Shape;403;gba269586c8_0_5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ba269586c8_0_592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6" name="Google Shape;406;gba269586c8_0_592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7" name="Google Shape;407;gba269586c8_0_5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ba269586c8_0_596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0" name="Google Shape;410;gba269586c8_0_5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a269586c8_0_59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3" name="Google Shape;413;gba269586c8_0_59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4" name="Google Shape;414;gba269586c8_0_59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5" name="Google Shape;415;gba269586c8_0_59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6" name="Google Shape;416;gba269586c8_0_59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7" name="Google Shape;417;gba269586c8_0_5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ba269586c8_0_606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20" name="Google Shape;420;gba269586c8_0_6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ba269586c8_0_609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3" name="Google Shape;423;gba269586c8_0_609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4" name="Google Shape;424;gba269586c8_0_6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ba269586c8_0_6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locks">
  <p:cSld name="1_Title + 3 Colored Block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455083" y="1079500"/>
            <a:ext cx="2616300" cy="2932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5" name="Google Shape;65;p36"/>
          <p:cNvSpPr txBox="1"/>
          <p:nvPr>
            <p:ph idx="2" type="body"/>
          </p:nvPr>
        </p:nvSpPr>
        <p:spPr>
          <a:xfrm>
            <a:off x="3257550" y="1079500"/>
            <a:ext cx="2616300" cy="2932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6" name="Google Shape;66;p36"/>
          <p:cNvSpPr txBox="1"/>
          <p:nvPr>
            <p:ph idx="3" type="body"/>
          </p:nvPr>
        </p:nvSpPr>
        <p:spPr>
          <a:xfrm>
            <a:off x="6072717" y="1079500"/>
            <a:ext cx="2616300" cy="2932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7" name="Google Shape;67;p36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ba269586c8_0_6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9" name="Google Shape;429;gba269586c8_0_6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30" name="Google Shape;430;gba269586c8_0_6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gba269586c8_0_6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gba269586c8_0_6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ba269586c8_1_3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39" name="Google Shape;439;gba269586c8_1_3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0" name="Google Shape;440;gba269586c8_1_3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ba269586c8_1_35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3" name="Google Shape;443;gba269586c8_1_3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ba269586c8_1_3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6" name="Google Shape;446;gba269586c8_1_3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7" name="Google Shape;447;gba269586c8_1_3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ba269586c8_1_3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0" name="Google Shape;450;gba269586c8_1_36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1" name="Google Shape;451;gba269586c8_1_36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2" name="Google Shape;452;gba269586c8_1_3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ba269586c8_1_3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5" name="Google Shape;455;gba269586c8_1_3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ba269586c8_1_37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8" name="Google Shape;458;gba269586c8_1_37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9" name="Google Shape;459;gba269586c8_1_3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ba269586c8_1_37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2" name="Google Shape;462;gba269586c8_1_3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ba269586c8_1_3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ba269586c8_1_38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6" name="Google Shape;466;gba269586c8_1_38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7" name="Google Shape;467;gba269586c8_1_38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8" name="Google Shape;468;gba269586c8_1_3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ba269586c8_1_38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1" name="Google Shape;471;gba269586c8_1_3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Photo Centered">
  <p:cSld name="Vertical Photo Centered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/>
          <p:nvPr>
            <p:ph idx="2" type="pic"/>
          </p:nvPr>
        </p:nvSpPr>
        <p:spPr>
          <a:xfrm>
            <a:off x="2066636" y="122608"/>
            <a:ext cx="5033700" cy="4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ba269586c8_1_39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4" name="Google Shape;474;gba269586c8_1_39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5" name="Google Shape;475;gba269586c8_1_3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ba269586c8_1_3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3" name="Google Shape;483;gba269586c8_1_713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ba269586c8_1_713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85" name="Google Shape;485;gba269586c8_1_713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486" name="Google Shape;486;gba269586c8_1_7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7" name="Google Shape;487;gba269586c8_1_713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88" name="Google Shape;488;gba269586c8_1_713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489" name="Google Shape;489;gba269586c8_1_713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0" name="Google Shape;490;gba269586c8_1_713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91" name="Google Shape;491;gba269586c8_1_7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92" name="Google Shape;492;gba269586c8_1_7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3" name="Google Shape;493;gba269586c8_1_7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ba269586c8_1_72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ba269586c8_1_725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97" name="Google Shape;497;gba269586c8_1_7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ba269586c8_1_729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ba269586c8_1_7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01" name="Google Shape;501;gba269586c8_1_7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2" name="Google Shape;502;gba269586c8_1_7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a269586c8_1_7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05" name="Google Shape;505;gba269586c8_1_734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6" name="Google Shape;506;gba269586c8_1_734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7" name="Google Shape;507;gba269586c8_1_7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ba269586c8_1_7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10" name="Google Shape;510;gba269586c8_1_7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ba269586c8_1_7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3" name="Google Shape;513;gba269586c8_1_7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14" name="Google Shape;514;gba269586c8_1_7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ba269586c8_1_746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7" name="Google Shape;517;gba269586c8_1_7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ba269586c8_1_74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0" name="Google Shape;520;gba269586c8_1_74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1" name="Google Shape;521;gba269586c8_1_74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22" name="Google Shape;522;gba269586c8_1_7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3" name="Google Shape;523;gba269586c8_1_74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4" name="Google Shape;524;gba269586c8_1_7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6"/>
          <p:cNvSpPr txBox="1"/>
          <p:nvPr>
            <p:ph idx="10" type="dt"/>
          </p:nvPr>
        </p:nvSpPr>
        <p:spPr>
          <a:xfrm rot="-1985953">
            <a:off x="309021" y="4391185"/>
            <a:ext cx="1960664" cy="17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3517514" y="4713841"/>
            <a:ext cx="47244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3" name="Google Shape;73;p46"/>
          <p:cNvSpPr/>
          <p:nvPr>
            <p:ph idx="12" type="sldNum"/>
          </p:nvPr>
        </p:nvSpPr>
        <p:spPr>
          <a:xfrm>
            <a:off x="8401038" y="4628116"/>
            <a:ext cx="502800" cy="3771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ba269586c8_1_756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27" name="Google Shape;527;gba269586c8_1_7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ba269586c8_1_759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ba269586c8_1_759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1" name="Google Shape;531;gba269586c8_1_759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2" name="Google Shape;532;gba269586c8_1_7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ba269586c8_1_7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ba258cf1df_0_3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7597" y="4299579"/>
            <a:ext cx="2250456" cy="168784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ba258cf1df_0_392"/>
          <p:cNvSpPr/>
          <p:nvPr/>
        </p:nvSpPr>
        <p:spPr>
          <a:xfrm>
            <a:off x="3653" y="453494"/>
            <a:ext cx="9144000" cy="1448700"/>
          </a:xfrm>
          <a:prstGeom prst="rect">
            <a:avLst/>
          </a:prstGeom>
          <a:solidFill>
            <a:srgbClr val="1B46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1" name="Google Shape;541;gba258cf1df_0_392"/>
          <p:cNvSpPr txBox="1"/>
          <p:nvPr>
            <p:ph type="ctrTitle"/>
          </p:nvPr>
        </p:nvSpPr>
        <p:spPr>
          <a:xfrm>
            <a:off x="2108301" y="553561"/>
            <a:ext cx="6753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Source Sans Pro"/>
              <a:buNone/>
              <a:defRPr sz="4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gba258cf1df_0_392"/>
          <p:cNvSpPr txBox="1"/>
          <p:nvPr>
            <p:ph idx="1" type="body"/>
          </p:nvPr>
        </p:nvSpPr>
        <p:spPr>
          <a:xfrm>
            <a:off x="2108301" y="1199491"/>
            <a:ext cx="573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DB913"/>
              </a:buClr>
              <a:buSzPts val="2800"/>
              <a:buNone/>
              <a:defRPr b="1" sz="28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gba258cf1df_0_392"/>
          <p:cNvSpPr/>
          <p:nvPr>
            <p:ph idx="2" type="pic"/>
          </p:nvPr>
        </p:nvSpPr>
        <p:spPr>
          <a:xfrm>
            <a:off x="0" y="1904861"/>
            <a:ext cx="2959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44" name="Google Shape;544;gba258cf1df_0_392"/>
          <p:cNvSpPr/>
          <p:nvPr>
            <p:ph idx="3" type="pic"/>
          </p:nvPr>
        </p:nvSpPr>
        <p:spPr>
          <a:xfrm>
            <a:off x="3096103" y="1904861"/>
            <a:ext cx="2959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45" name="Google Shape;545;gba258cf1df_0_392"/>
          <p:cNvSpPr/>
          <p:nvPr>
            <p:ph idx="4" type="pic"/>
          </p:nvPr>
        </p:nvSpPr>
        <p:spPr>
          <a:xfrm>
            <a:off x="6184900" y="1904861"/>
            <a:ext cx="2959200" cy="18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546" name="Google Shape;546;gba258cf1df_0_3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883" y="488615"/>
            <a:ext cx="1156629" cy="1156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Products with Title + Description">
  <p:cSld name="Title + 3 Products with Title + Description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ba258cf1df_0_401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gba258cf1df_0_401"/>
          <p:cNvSpPr txBox="1"/>
          <p:nvPr>
            <p:ph idx="1" type="body"/>
          </p:nvPr>
        </p:nvSpPr>
        <p:spPr>
          <a:xfrm>
            <a:off x="457200" y="3208860"/>
            <a:ext cx="2625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b="1" sz="2200">
                <a:solidFill>
                  <a:schemeClr val="accent6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gba258cf1df_0_401"/>
          <p:cNvSpPr txBox="1"/>
          <p:nvPr>
            <p:ph idx="2" type="body"/>
          </p:nvPr>
        </p:nvSpPr>
        <p:spPr>
          <a:xfrm>
            <a:off x="3260627" y="3208860"/>
            <a:ext cx="26277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b="1" sz="2200">
                <a:solidFill>
                  <a:schemeClr val="accent6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gba258cf1df_0_401"/>
          <p:cNvSpPr txBox="1"/>
          <p:nvPr>
            <p:ph idx="3" type="body"/>
          </p:nvPr>
        </p:nvSpPr>
        <p:spPr>
          <a:xfrm>
            <a:off x="6061362" y="3208860"/>
            <a:ext cx="26277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b="1" sz="2200">
                <a:solidFill>
                  <a:schemeClr val="accent6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gba258cf1df_0_401"/>
          <p:cNvSpPr/>
          <p:nvPr/>
        </p:nvSpPr>
        <p:spPr>
          <a:xfrm>
            <a:off x="658088" y="1394113"/>
            <a:ext cx="2228400" cy="1671300"/>
          </a:xfrm>
          <a:prstGeom prst="ellipse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3" name="Google Shape;553;gba258cf1df_0_401"/>
          <p:cNvSpPr/>
          <p:nvPr/>
        </p:nvSpPr>
        <p:spPr>
          <a:xfrm>
            <a:off x="3465946" y="1394113"/>
            <a:ext cx="2228400" cy="1671300"/>
          </a:xfrm>
          <a:prstGeom prst="ellipse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4" name="Google Shape;554;gba258cf1df_0_401"/>
          <p:cNvSpPr/>
          <p:nvPr/>
        </p:nvSpPr>
        <p:spPr>
          <a:xfrm>
            <a:off x="6269179" y="1394113"/>
            <a:ext cx="2228400" cy="1671300"/>
          </a:xfrm>
          <a:prstGeom prst="ellipse">
            <a:avLst/>
          </a:prstGeom>
          <a:solidFill>
            <a:srgbClr val="FDB9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5" name="Google Shape;555;gba258cf1df_0_401"/>
          <p:cNvSpPr/>
          <p:nvPr>
            <p:ph idx="4" type="pic"/>
          </p:nvPr>
        </p:nvSpPr>
        <p:spPr>
          <a:xfrm>
            <a:off x="455083" y="1394113"/>
            <a:ext cx="2627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6" name="Google Shape;556;gba258cf1df_0_401"/>
          <p:cNvSpPr/>
          <p:nvPr>
            <p:ph idx="5" type="pic"/>
          </p:nvPr>
        </p:nvSpPr>
        <p:spPr>
          <a:xfrm>
            <a:off x="3262745" y="1394113"/>
            <a:ext cx="2627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7" name="Google Shape;557;gba258cf1df_0_401"/>
          <p:cNvSpPr/>
          <p:nvPr>
            <p:ph idx="6" type="pic"/>
          </p:nvPr>
        </p:nvSpPr>
        <p:spPr>
          <a:xfrm>
            <a:off x="6059247" y="1385455"/>
            <a:ext cx="2627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8" name="Google Shape;558;gba258cf1df_0_401"/>
          <p:cNvSpPr txBox="1"/>
          <p:nvPr>
            <p:ph idx="7" type="body"/>
          </p:nvPr>
        </p:nvSpPr>
        <p:spPr>
          <a:xfrm>
            <a:off x="457200" y="3587802"/>
            <a:ext cx="2625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gba258cf1df_0_401"/>
          <p:cNvSpPr txBox="1"/>
          <p:nvPr>
            <p:ph idx="8" type="body"/>
          </p:nvPr>
        </p:nvSpPr>
        <p:spPr>
          <a:xfrm>
            <a:off x="3262745" y="3587802"/>
            <a:ext cx="2625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0" name="Google Shape;560;gba258cf1df_0_401"/>
          <p:cNvSpPr txBox="1"/>
          <p:nvPr>
            <p:ph idx="9" type="body"/>
          </p:nvPr>
        </p:nvSpPr>
        <p:spPr>
          <a:xfrm>
            <a:off x="6063480" y="3587803"/>
            <a:ext cx="2625300" cy="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i="0" sz="1800"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gba258cf1df_0_401"/>
          <p:cNvSpPr/>
          <p:nvPr>
            <p:ph idx="1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5 Colored Boxes (Horizontal)">
  <p:cSld name="Title + 5 Colored Boxes (Horizontal)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ba258cf1df_0_416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gba258cf1df_0_416"/>
          <p:cNvSpPr txBox="1"/>
          <p:nvPr>
            <p:ph idx="1" type="body"/>
          </p:nvPr>
        </p:nvSpPr>
        <p:spPr>
          <a:xfrm>
            <a:off x="457200" y="1135064"/>
            <a:ext cx="8229600" cy="5814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5" name="Google Shape;565;gba258cf1df_0_416"/>
          <p:cNvSpPr txBox="1"/>
          <p:nvPr>
            <p:ph idx="2" type="body"/>
          </p:nvPr>
        </p:nvSpPr>
        <p:spPr>
          <a:xfrm>
            <a:off x="457200" y="1764970"/>
            <a:ext cx="8231700" cy="5730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6" name="Google Shape;566;gba258cf1df_0_416"/>
          <p:cNvSpPr txBox="1"/>
          <p:nvPr>
            <p:ph idx="3" type="body"/>
          </p:nvPr>
        </p:nvSpPr>
        <p:spPr>
          <a:xfrm>
            <a:off x="455083" y="2383799"/>
            <a:ext cx="8229600" cy="5814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7" name="Google Shape;567;gba258cf1df_0_416"/>
          <p:cNvSpPr txBox="1"/>
          <p:nvPr>
            <p:ph idx="4" type="body"/>
          </p:nvPr>
        </p:nvSpPr>
        <p:spPr>
          <a:xfrm>
            <a:off x="457200" y="3001152"/>
            <a:ext cx="8231700" cy="5730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gba258cf1df_0_416"/>
          <p:cNvSpPr txBox="1"/>
          <p:nvPr>
            <p:ph idx="5" type="body"/>
          </p:nvPr>
        </p:nvSpPr>
        <p:spPr>
          <a:xfrm>
            <a:off x="452966" y="3610436"/>
            <a:ext cx="8231700" cy="573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gba258cf1df_0_416"/>
          <p:cNvSpPr/>
          <p:nvPr>
            <p:ph idx="6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4 Colored Boxes (Horizontal)">
  <p:cSld name="Title + 4 Colored Boxes (Horizontal)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a258cf1df_0_424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gba258cf1df_0_424"/>
          <p:cNvSpPr txBox="1"/>
          <p:nvPr>
            <p:ph idx="1" type="body"/>
          </p:nvPr>
        </p:nvSpPr>
        <p:spPr>
          <a:xfrm>
            <a:off x="457200" y="1135064"/>
            <a:ext cx="8229600" cy="7182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gba258cf1df_0_424"/>
          <p:cNvSpPr txBox="1"/>
          <p:nvPr>
            <p:ph idx="2" type="body"/>
          </p:nvPr>
        </p:nvSpPr>
        <p:spPr>
          <a:xfrm>
            <a:off x="457200" y="1910110"/>
            <a:ext cx="8231700" cy="7077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gba258cf1df_0_424"/>
          <p:cNvSpPr txBox="1"/>
          <p:nvPr>
            <p:ph idx="3" type="body"/>
          </p:nvPr>
        </p:nvSpPr>
        <p:spPr>
          <a:xfrm>
            <a:off x="455083" y="2674079"/>
            <a:ext cx="8229600" cy="718200"/>
          </a:xfrm>
          <a:prstGeom prst="rect">
            <a:avLst/>
          </a:prstGeom>
          <a:solidFill>
            <a:srgbClr val="EF4123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gba258cf1df_0_424"/>
          <p:cNvSpPr txBox="1"/>
          <p:nvPr>
            <p:ph idx="4" type="body"/>
          </p:nvPr>
        </p:nvSpPr>
        <p:spPr>
          <a:xfrm>
            <a:off x="457200" y="3436572"/>
            <a:ext cx="8231700" cy="7077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gba258cf1df_0_424"/>
          <p:cNvSpPr/>
          <p:nvPr>
            <p:ph idx="5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oxes (Horizontal)">
  <p:cSld name="Title + 3 Colored Boxes (Horizontal)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ba258cf1df_0_431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gba258cf1df_0_431"/>
          <p:cNvSpPr txBox="1"/>
          <p:nvPr>
            <p:ph idx="1" type="body"/>
          </p:nvPr>
        </p:nvSpPr>
        <p:spPr>
          <a:xfrm>
            <a:off x="457200" y="1144135"/>
            <a:ext cx="8231700" cy="9123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0" name="Google Shape;580;gba258cf1df_0_431"/>
          <p:cNvSpPr txBox="1"/>
          <p:nvPr>
            <p:ph idx="2" type="body"/>
          </p:nvPr>
        </p:nvSpPr>
        <p:spPr>
          <a:xfrm>
            <a:off x="459317" y="2185154"/>
            <a:ext cx="8229600" cy="9258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gba258cf1df_0_431"/>
          <p:cNvSpPr txBox="1"/>
          <p:nvPr>
            <p:ph idx="3" type="body"/>
          </p:nvPr>
        </p:nvSpPr>
        <p:spPr>
          <a:xfrm>
            <a:off x="457200" y="3231891"/>
            <a:ext cx="8231700" cy="9123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2" name="Google Shape;582;gba258cf1df_0_431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ored Boxes (Horizontal)">
  <p:cSld name="Title + 2 Colored Boxes (Horizontal)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ba258cf1df_0_437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gba258cf1df_0_437"/>
          <p:cNvSpPr txBox="1"/>
          <p:nvPr>
            <p:ph idx="1" type="body"/>
          </p:nvPr>
        </p:nvSpPr>
        <p:spPr>
          <a:xfrm>
            <a:off x="455083" y="1143004"/>
            <a:ext cx="8229600" cy="1456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gba258cf1df_0_437"/>
          <p:cNvSpPr txBox="1"/>
          <p:nvPr>
            <p:ph idx="2" type="body"/>
          </p:nvPr>
        </p:nvSpPr>
        <p:spPr>
          <a:xfrm>
            <a:off x="457200" y="2708823"/>
            <a:ext cx="8231700" cy="1435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7" name="Google Shape;587;gba258cf1df_0_437"/>
          <p:cNvSpPr/>
          <p:nvPr>
            <p:ph idx="3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ored Blocks">
  <p:cSld name="1_Title + 3 Colored Blocks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a258cf1df_0_442"/>
          <p:cNvSpPr txBox="1"/>
          <p:nvPr>
            <p:ph type="title"/>
          </p:nvPr>
        </p:nvSpPr>
        <p:spPr>
          <a:xfrm>
            <a:off x="457200" y="229791"/>
            <a:ext cx="8229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  <a:defRPr b="1" i="0" sz="3600" u="none" cap="none" strike="noStrike">
                <a:solidFill>
                  <a:srgbClr val="009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0" name="Google Shape;590;gba258cf1df_0_442"/>
          <p:cNvSpPr txBox="1"/>
          <p:nvPr>
            <p:ph idx="1" type="body"/>
          </p:nvPr>
        </p:nvSpPr>
        <p:spPr>
          <a:xfrm>
            <a:off x="455083" y="1079500"/>
            <a:ext cx="2616300" cy="2932500"/>
          </a:xfrm>
          <a:prstGeom prst="rect">
            <a:avLst/>
          </a:prstGeom>
          <a:solidFill>
            <a:srgbClr val="009BB0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1" name="Google Shape;591;gba258cf1df_0_442"/>
          <p:cNvSpPr txBox="1"/>
          <p:nvPr>
            <p:ph idx="2" type="body"/>
          </p:nvPr>
        </p:nvSpPr>
        <p:spPr>
          <a:xfrm>
            <a:off x="3257550" y="1079500"/>
            <a:ext cx="2616300" cy="2932500"/>
          </a:xfrm>
          <a:prstGeom prst="rect">
            <a:avLst/>
          </a:prstGeom>
          <a:solidFill>
            <a:srgbClr val="A5A42A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2" name="Google Shape;592;gba258cf1df_0_442"/>
          <p:cNvSpPr txBox="1"/>
          <p:nvPr>
            <p:ph idx="3" type="body"/>
          </p:nvPr>
        </p:nvSpPr>
        <p:spPr>
          <a:xfrm>
            <a:off x="6072717" y="1079500"/>
            <a:ext cx="2616300" cy="2932500"/>
          </a:xfrm>
          <a:prstGeom prst="rect">
            <a:avLst/>
          </a:prstGeom>
          <a:solidFill>
            <a:srgbClr val="301672"/>
          </a:solidFill>
          <a:ln>
            <a:noFill/>
          </a:ln>
        </p:spPr>
        <p:txBody>
          <a:bodyPr anchorCtr="0" anchor="t" bIns="182875" lIns="182875" spcFirstLastPara="1" rIns="182875" wrap="square" tIns="182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93" name="Google Shape;593;gba258cf1df_0_442"/>
          <p:cNvSpPr/>
          <p:nvPr>
            <p:ph idx="4" type="pic"/>
          </p:nvPr>
        </p:nvSpPr>
        <p:spPr>
          <a:xfrm>
            <a:off x="455084" y="4484687"/>
            <a:ext cx="20379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theme" Target="../theme/theme6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7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2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2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33.xml"/><Relationship Id="rId44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38.xml"/><Relationship Id="rId45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40.xml"/><Relationship Id="rId47" Type="http://schemas.openxmlformats.org/officeDocument/2006/relationships/slideLayout" Target="../slideLayouts/slideLayout139.xml"/><Relationship Id="rId49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15.xml"/><Relationship Id="rId60" Type="http://schemas.openxmlformats.org/officeDocument/2006/relationships/theme" Target="../theme/theme5.xml"/><Relationship Id="rId26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1.xml"/><Relationship Id="rId51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45.xml"/><Relationship Id="rId52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02.xml"/><Relationship Id="rId54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05.xml"/><Relationship Id="rId5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04.xml"/><Relationship Id="rId56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07.xml"/><Relationship Id="rId5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ans Pro"/>
              <a:buNone/>
              <a:defRPr b="1" i="0" sz="3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457200" y="1200150"/>
            <a:ext cx="8229600" cy="3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ba269586c8_0_5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382" name="Google Shape;382;gba269586c8_0_5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83" name="Google Shape;383;gba269586c8_0_5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a269586c8_1_3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5" name="Google Shape;435;gba269586c8_1_3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6" name="Google Shape;436;gba269586c8_1_3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ba269586c8_1_70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480" name="Google Shape;480;gba269586c8_1_70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81" name="Google Shape;481;gba269586c8_1_7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ba258cf1df_0_3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urce Sans Pro"/>
              <a:buNone/>
              <a:defRPr b="1" i="0" sz="36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7" name="Google Shape;537;gba258cf1df_0_389"/>
          <p:cNvSpPr txBox="1"/>
          <p:nvPr>
            <p:ph idx="1" type="body"/>
          </p:nvPr>
        </p:nvSpPr>
        <p:spPr>
          <a:xfrm>
            <a:off x="457200" y="1200150"/>
            <a:ext cx="8229600" cy="3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  <p:sldLayoutId id="2147483785" r:id="rId41"/>
    <p:sldLayoutId id="2147483786" r:id="rId42"/>
    <p:sldLayoutId id="2147483787" r:id="rId43"/>
    <p:sldLayoutId id="2147483788" r:id="rId44"/>
    <p:sldLayoutId id="2147483789" r:id="rId45"/>
    <p:sldLayoutId id="2147483790" r:id="rId46"/>
    <p:sldLayoutId id="2147483791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799" r:id="rId55"/>
    <p:sldLayoutId id="2147483800" r:id="rId56"/>
    <p:sldLayoutId id="2147483801" r:id="rId57"/>
    <p:sldLayoutId id="2147483802" r:id="rId58"/>
    <p:sldLayoutId id="2147483803" r:id="rId5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Relationship Id="rId10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Relationship Id="rId7" Type="http://schemas.openxmlformats.org/officeDocument/2006/relationships/image" Target="../media/image33.png"/><Relationship Id="rId8" Type="http://schemas.openxmlformats.org/officeDocument/2006/relationships/image" Target="../media/image39.png"/><Relationship Id="rId31" Type="http://schemas.openxmlformats.org/officeDocument/2006/relationships/image" Target="../media/image56.png"/><Relationship Id="rId30" Type="http://schemas.openxmlformats.org/officeDocument/2006/relationships/image" Target="../media/image62.png"/><Relationship Id="rId33" Type="http://schemas.openxmlformats.org/officeDocument/2006/relationships/image" Target="../media/image65.png"/><Relationship Id="rId32" Type="http://schemas.openxmlformats.org/officeDocument/2006/relationships/image" Target="../media/image32.png"/><Relationship Id="rId35" Type="http://schemas.openxmlformats.org/officeDocument/2006/relationships/image" Target="../media/image89.png"/><Relationship Id="rId34" Type="http://schemas.openxmlformats.org/officeDocument/2006/relationships/image" Target="../media/image66.png"/><Relationship Id="rId37" Type="http://schemas.openxmlformats.org/officeDocument/2006/relationships/image" Target="../media/image31.png"/><Relationship Id="rId36" Type="http://schemas.openxmlformats.org/officeDocument/2006/relationships/image" Target="../media/image77.png"/><Relationship Id="rId39" Type="http://schemas.openxmlformats.org/officeDocument/2006/relationships/image" Target="../media/image35.png"/><Relationship Id="rId38" Type="http://schemas.openxmlformats.org/officeDocument/2006/relationships/image" Target="../media/image34.png"/><Relationship Id="rId20" Type="http://schemas.openxmlformats.org/officeDocument/2006/relationships/image" Target="../media/image38.png"/><Relationship Id="rId22" Type="http://schemas.openxmlformats.org/officeDocument/2006/relationships/image" Target="../media/image54.png"/><Relationship Id="rId21" Type="http://schemas.openxmlformats.org/officeDocument/2006/relationships/image" Target="../media/image57.png"/><Relationship Id="rId24" Type="http://schemas.openxmlformats.org/officeDocument/2006/relationships/image" Target="../media/image55.png"/><Relationship Id="rId23" Type="http://schemas.openxmlformats.org/officeDocument/2006/relationships/image" Target="../media/image36.png"/><Relationship Id="rId26" Type="http://schemas.openxmlformats.org/officeDocument/2006/relationships/image" Target="../media/image87.png"/><Relationship Id="rId25" Type="http://schemas.openxmlformats.org/officeDocument/2006/relationships/image" Target="../media/image58.png"/><Relationship Id="rId28" Type="http://schemas.openxmlformats.org/officeDocument/2006/relationships/image" Target="../media/image61.png"/><Relationship Id="rId27" Type="http://schemas.openxmlformats.org/officeDocument/2006/relationships/image" Target="../media/image71.png"/><Relationship Id="rId29" Type="http://schemas.openxmlformats.org/officeDocument/2006/relationships/image" Target="../media/image64.png"/><Relationship Id="rId11" Type="http://schemas.openxmlformats.org/officeDocument/2006/relationships/image" Target="../media/image51.png"/><Relationship Id="rId10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5" Type="http://schemas.openxmlformats.org/officeDocument/2006/relationships/image" Target="../media/image50.png"/><Relationship Id="rId14" Type="http://schemas.openxmlformats.org/officeDocument/2006/relationships/image" Target="../media/image44.png"/><Relationship Id="rId17" Type="http://schemas.openxmlformats.org/officeDocument/2006/relationships/image" Target="../media/image45.png"/><Relationship Id="rId16" Type="http://schemas.openxmlformats.org/officeDocument/2006/relationships/image" Target="../media/image49.png"/><Relationship Id="rId19" Type="http://schemas.openxmlformats.org/officeDocument/2006/relationships/image" Target="../media/image42.png"/><Relationship Id="rId18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Relationship Id="rId4" Type="http://schemas.openxmlformats.org/officeDocument/2006/relationships/image" Target="../media/image70.jpg"/><Relationship Id="rId9" Type="http://schemas.openxmlformats.org/officeDocument/2006/relationships/image" Target="../media/image80.png"/><Relationship Id="rId5" Type="http://schemas.openxmlformats.org/officeDocument/2006/relationships/image" Target="../media/image75.jpg"/><Relationship Id="rId6" Type="http://schemas.openxmlformats.org/officeDocument/2006/relationships/image" Target="../media/image69.png"/><Relationship Id="rId7" Type="http://schemas.openxmlformats.org/officeDocument/2006/relationships/image" Target="../media/image67.png"/><Relationship Id="rId8" Type="http://schemas.openxmlformats.org/officeDocument/2006/relationships/image" Target="../media/image78.png"/><Relationship Id="rId11" Type="http://schemas.openxmlformats.org/officeDocument/2006/relationships/image" Target="../media/image81.png"/><Relationship Id="rId10" Type="http://schemas.openxmlformats.org/officeDocument/2006/relationships/image" Target="../media/image79.png"/><Relationship Id="rId13" Type="http://schemas.openxmlformats.org/officeDocument/2006/relationships/image" Target="../media/image84.png"/><Relationship Id="rId12" Type="http://schemas.openxmlformats.org/officeDocument/2006/relationships/image" Target="../media/image8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hyperlink" Target="http://drive.google.com/file/d/1753xnDYSPSGqAxCxc93DcM2TFlQ9LtF0/view" TargetMode="External"/><Relationship Id="rId5" Type="http://schemas.openxmlformats.org/officeDocument/2006/relationships/image" Target="../media/image7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bklkuurRDjDzbMnEb-nJWmk-Muaz3zt0/view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25.png"/><Relationship Id="rId5" Type="http://schemas.openxmlformats.org/officeDocument/2006/relationships/image" Target="../media/image99.png"/><Relationship Id="rId6" Type="http://schemas.openxmlformats.org/officeDocument/2006/relationships/image" Target="../media/image104.png"/><Relationship Id="rId7" Type="http://schemas.openxmlformats.org/officeDocument/2006/relationships/image" Target="../media/image95.png"/><Relationship Id="rId8" Type="http://schemas.openxmlformats.org/officeDocument/2006/relationships/image" Target="../media/image9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6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dn.ccclearninghub.org/pdfs/sipps/extension/SightWordDictionary.pdf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drive.google.com/file/d/190I3KJXuM2hzuNXuhQ4dE5nSuJ13TRr0/view" TargetMode="External"/><Relationship Id="rId4" Type="http://schemas.openxmlformats.org/officeDocument/2006/relationships/image" Target="../media/image7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1.jpg"/><Relationship Id="rId4" Type="http://schemas.openxmlformats.org/officeDocument/2006/relationships/image" Target="../media/image2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ousd.zoom.us/rec/play/7_f7HTRIq7yHoLLbAAwjMVTJKTfomd2RDUhCuZ2qBqzQUMkfxVrv1aKVxKW1jPNmBNVQeSDJ1qV3MHOQ.wcjuYQ8OEGPMSm_j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0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107.png"/><Relationship Id="rId5" Type="http://schemas.openxmlformats.org/officeDocument/2006/relationships/image" Target="../media/image26.jpg"/><Relationship Id="rId6" Type="http://schemas.openxmlformats.org/officeDocument/2006/relationships/image" Target="../media/image28.png"/><Relationship Id="rId7" Type="http://schemas.openxmlformats.org/officeDocument/2006/relationships/image" Target="../media/image59.png"/><Relationship Id="rId8" Type="http://schemas.openxmlformats.org/officeDocument/2006/relationships/image" Target="../media/image68.png"/><Relationship Id="rId10" Type="http://schemas.openxmlformats.org/officeDocument/2006/relationships/image" Target="../media/image7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4.jp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ba258cf1df_0_380"/>
          <p:cNvSpPr/>
          <p:nvPr/>
        </p:nvSpPr>
        <p:spPr>
          <a:xfrm>
            <a:off x="186525" y="516506"/>
            <a:ext cx="1921800" cy="120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Google Shape;916;gba258cf1df_0_380"/>
          <p:cNvPicPr preferRelativeResize="0"/>
          <p:nvPr/>
        </p:nvPicPr>
        <p:blipFill rotWithShape="1">
          <a:blip r:embed="rId3">
            <a:alphaModFix/>
          </a:blip>
          <a:srcRect b="0" l="0" r="0" t="7037"/>
          <a:stretch/>
        </p:blipFill>
        <p:spPr>
          <a:xfrm>
            <a:off x="114025" y="516506"/>
            <a:ext cx="1921800" cy="133992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gba258cf1df_0_380"/>
          <p:cNvSpPr txBox="1"/>
          <p:nvPr>
            <p:ph type="ctrTitle"/>
          </p:nvPr>
        </p:nvSpPr>
        <p:spPr>
          <a:xfrm>
            <a:off x="2108301" y="553561"/>
            <a:ext cx="6753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Source Sans Pro"/>
              <a:buNone/>
            </a:pPr>
            <a:r>
              <a:rPr lang="en-US" sz="4300"/>
              <a:t>Teaching Reading Remotely</a:t>
            </a:r>
            <a:endParaRPr sz="4300"/>
          </a:p>
        </p:txBody>
      </p:sp>
      <p:sp>
        <p:nvSpPr>
          <p:cNvPr id="918" name="Google Shape;918;gba258cf1df_0_380"/>
          <p:cNvSpPr txBox="1"/>
          <p:nvPr>
            <p:ph idx="1" type="body"/>
          </p:nvPr>
        </p:nvSpPr>
        <p:spPr>
          <a:xfrm>
            <a:off x="2619851" y="1199491"/>
            <a:ext cx="5730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DB913"/>
              </a:buClr>
              <a:buSzPts val="2800"/>
              <a:buNone/>
            </a:pPr>
            <a:r>
              <a:rPr lang="en-US"/>
              <a:t>Yes, It’s Totally Possible</a:t>
            </a:r>
            <a:endParaRPr/>
          </a:p>
        </p:txBody>
      </p:sp>
      <p:sp>
        <p:nvSpPr>
          <p:cNvPr id="919" name="Google Shape;919;gba258cf1df_0_380"/>
          <p:cNvSpPr txBox="1"/>
          <p:nvPr/>
        </p:nvSpPr>
        <p:spPr>
          <a:xfrm>
            <a:off x="4403200" y="4212938"/>
            <a:ext cx="4740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2800"/>
              <a:buFont typeface="Arial"/>
              <a:buNone/>
            </a:pPr>
            <a:r>
              <a:rPr b="0" i="0" lang="en-US" sz="2600" u="none" cap="none" strike="noStrike">
                <a:solidFill>
                  <a:srgbClr val="082336"/>
                </a:solidFill>
                <a:latin typeface="Candara"/>
                <a:ea typeface="Candara"/>
                <a:cs typeface="Candara"/>
                <a:sym typeface="Candara"/>
              </a:rPr>
              <a:t>Presenter: Margaret Goldberg</a:t>
            </a:r>
            <a:endParaRPr b="0" i="0" sz="2600" u="none" cap="none" strike="noStrike">
              <a:solidFill>
                <a:srgbClr val="08233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DB913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DB91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20" name="Google Shape;920;gba258cf1df_0_380"/>
          <p:cNvSpPr txBox="1"/>
          <p:nvPr/>
        </p:nvSpPr>
        <p:spPr>
          <a:xfrm>
            <a:off x="293975" y="2124400"/>
            <a:ext cx="8688900" cy="1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800" u="none" cap="none" strike="noStrike">
                <a:solidFill>
                  <a:srgbClr val="182756"/>
                </a:solidFill>
                <a:latin typeface="Candara"/>
                <a:ea typeface="Candara"/>
                <a:cs typeface="Candara"/>
                <a:sym typeface="Candara"/>
              </a:rPr>
              <a:t>Introduc</a:t>
            </a:r>
            <a:r>
              <a:rPr b="1" lang="en-US" sz="2800">
                <a:solidFill>
                  <a:srgbClr val="182756"/>
                </a:solidFill>
                <a:latin typeface="Candara"/>
                <a:ea typeface="Candara"/>
                <a:cs typeface="Candara"/>
                <a:sym typeface="Candara"/>
              </a:rPr>
              <a:t>e yourself in the Chat</a:t>
            </a:r>
            <a:r>
              <a:rPr b="1" i="0" lang="en-US" sz="2800" u="none" cap="none" strike="noStrike">
                <a:solidFill>
                  <a:srgbClr val="182756"/>
                </a:solidFill>
                <a:latin typeface="Candara"/>
                <a:ea typeface="Candara"/>
                <a:cs typeface="Candara"/>
                <a:sym typeface="Candara"/>
              </a:rPr>
              <a:t>:</a:t>
            </a:r>
            <a:endParaRPr b="1" i="0" sz="2800" u="none" cap="none" strike="noStrike">
              <a:solidFill>
                <a:srgbClr val="18275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182756"/>
                </a:solidFill>
                <a:latin typeface="Candara"/>
                <a:ea typeface="Candara"/>
                <a:cs typeface="Candara"/>
                <a:sym typeface="Candara"/>
              </a:rPr>
              <a:t>Name, Role</a:t>
            </a:r>
            <a:endParaRPr sz="2000">
              <a:solidFill>
                <a:srgbClr val="18275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182756"/>
                </a:solidFill>
                <a:latin typeface="Candara"/>
                <a:ea typeface="Candara"/>
                <a:cs typeface="Candara"/>
                <a:sym typeface="Candara"/>
              </a:rPr>
              <a:t>and please share</a:t>
            </a:r>
            <a:endParaRPr b="1" sz="2000">
              <a:solidFill>
                <a:srgbClr val="18275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182756"/>
                </a:solidFill>
                <a:latin typeface="Candara"/>
                <a:ea typeface="Candara"/>
                <a:cs typeface="Candara"/>
                <a:sym typeface="Candara"/>
              </a:rPr>
              <a:t>What’s one benefit of teaching remotely?</a:t>
            </a:r>
            <a:endParaRPr b="0" i="0" sz="2800" u="none" cap="none" strike="noStrike">
              <a:solidFill>
                <a:srgbClr val="08233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gba269586c8_0_354"/>
          <p:cNvPicPr preferRelativeResize="0"/>
          <p:nvPr/>
        </p:nvPicPr>
        <p:blipFill rotWithShape="1">
          <a:blip r:embed="rId3">
            <a:alphaModFix/>
          </a:blip>
          <a:srcRect b="10911" l="9903" r="22950" t="1934"/>
          <a:stretch/>
        </p:blipFill>
        <p:spPr>
          <a:xfrm rot="-5400000">
            <a:off x="695569" y="360141"/>
            <a:ext cx="4355034" cy="46912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gba269586c8_0_354"/>
          <p:cNvSpPr txBox="1"/>
          <p:nvPr>
            <p:ph idx="4294967295" type="title"/>
          </p:nvPr>
        </p:nvSpPr>
        <p:spPr>
          <a:xfrm>
            <a:off x="5023175" y="2134856"/>
            <a:ext cx="4120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95959"/>
                </a:solidFill>
              </a:rPr>
              <a:t>Student Materials </a:t>
            </a:r>
            <a:endParaRPr b="1">
              <a:solidFill>
                <a:srgbClr val="59595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95959"/>
                </a:solidFill>
              </a:rPr>
              <a:t>for Engagement</a:t>
            </a:r>
            <a:endParaRPr b="1">
              <a:solidFill>
                <a:srgbClr val="595959"/>
              </a:solidFill>
            </a:endParaRPr>
          </a:p>
        </p:txBody>
      </p:sp>
      <p:pic>
        <p:nvPicPr>
          <p:cNvPr id="1007" name="Google Shape;1007;gba269586c8_0_354"/>
          <p:cNvPicPr preferRelativeResize="0"/>
          <p:nvPr/>
        </p:nvPicPr>
        <p:blipFill rotWithShape="1">
          <a:blip r:embed="rId4">
            <a:alphaModFix/>
          </a:blip>
          <a:srcRect b="55428" l="0" r="0" t="15724"/>
          <a:stretch/>
        </p:blipFill>
        <p:spPr>
          <a:xfrm>
            <a:off x="7380675" y="4729025"/>
            <a:ext cx="1915724" cy="41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ba269586c8_0_1151"/>
          <p:cNvSpPr txBox="1"/>
          <p:nvPr>
            <p:ph type="title"/>
          </p:nvPr>
        </p:nvSpPr>
        <p:spPr>
          <a:xfrm>
            <a:off x="311700" y="-79150"/>
            <a:ext cx="8520600" cy="4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8761D"/>
                </a:solidFill>
              </a:rPr>
              <a:t>Green Group</a:t>
            </a:r>
            <a:endParaRPr sz="3000">
              <a:solidFill>
                <a:srgbClr val="38761D"/>
              </a:solidFill>
            </a:endParaRPr>
          </a:p>
        </p:txBody>
      </p:sp>
      <p:graphicFrame>
        <p:nvGraphicFramePr>
          <p:cNvPr id="1013" name="Google Shape;1013;gba269586c8_0_1151"/>
          <p:cNvGraphicFramePr/>
          <p:nvPr/>
        </p:nvGraphicFramePr>
        <p:xfrm>
          <a:off x="853238" y="639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{17B78ECB-BFF5-4B92-9631-8C24C8A3C0F7}</a:tableStyleId>
              </a:tblPr>
              <a:tblGrid>
                <a:gridCol w="1921050"/>
                <a:gridCol w="1098975"/>
                <a:gridCol w="1150725"/>
                <a:gridCol w="1087375"/>
                <a:gridCol w="1078025"/>
                <a:gridCol w="1009125"/>
              </a:tblGrid>
              <a:tr h="38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Mon.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Tues.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Wed.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Thurs.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Fri.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5365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Ja’King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159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Kah’Marii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159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Luna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159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Elijah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159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Matthew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1592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Mohammed</a:t>
                      </a:r>
                      <a:endParaRPr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014" name="Google Shape;1014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674" y="266304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gba269586c8_0_1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5713" y="1631200"/>
            <a:ext cx="280335" cy="4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gba269586c8_0_1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8723" y="2663050"/>
            <a:ext cx="662046" cy="4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374" y="36948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gba269586c8_0_11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8717" y="2088406"/>
            <a:ext cx="822958" cy="49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gba269586c8_0_11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4998" y="2107878"/>
            <a:ext cx="24888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gba269586c8_0_1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7156" y="2644753"/>
            <a:ext cx="34778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8074" y="36948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gba269586c8_0_11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43723" y="1631203"/>
            <a:ext cx="24888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gba269586c8_0_1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5955" y="2172099"/>
            <a:ext cx="617045" cy="39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gba269586c8_0_11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97960" y="2648774"/>
            <a:ext cx="248875" cy="52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gba269586c8_0_11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58559" y="3101960"/>
            <a:ext cx="39656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gba269586c8_0_11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69574" y="1594602"/>
            <a:ext cx="470650" cy="45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674" y="1115268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8786" y="1028168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674" y="36948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0374" y="31614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8074" y="31614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674" y="31614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7274" y="377109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gba269586c8_0_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2674" y="2138380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gba269586c8_0_115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36730" y="1028186"/>
            <a:ext cx="47395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gba269586c8_0_1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6135" y="460887"/>
            <a:ext cx="822963" cy="68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gba269586c8_0_1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33598" y="511821"/>
            <a:ext cx="822963" cy="64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gba269586c8_0_1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0321" y="1536519"/>
            <a:ext cx="822958" cy="42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gba269586c8_0_11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9867" y="564681"/>
            <a:ext cx="822958" cy="49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gba269586c8_0_11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69845" y="1456489"/>
            <a:ext cx="822958" cy="56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ba269586c8_0_117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99369" y="1569715"/>
            <a:ext cx="822958" cy="36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ba269586c8_0_117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6082" y="1060821"/>
            <a:ext cx="413454" cy="4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gba269586c8_0_117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62685" y="1060821"/>
            <a:ext cx="416597" cy="4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gba269586c8_0_117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7434" y="1853646"/>
            <a:ext cx="404865" cy="4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gba269586c8_0_117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39113" y="1853650"/>
            <a:ext cx="463725" cy="4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gba269586c8_0_117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77870" y="355000"/>
            <a:ext cx="418532" cy="4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gba269586c8_0_117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95450" y="355000"/>
            <a:ext cx="394724" cy="4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gba269586c8_0_117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618513" y="1032807"/>
            <a:ext cx="447494" cy="45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gba269586c8_0_117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832833" y="1032795"/>
            <a:ext cx="520098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gba269586c8_0_117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641740" y="416832"/>
            <a:ext cx="522457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gba269586c8_0_117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835537" y="326952"/>
            <a:ext cx="470650" cy="45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gba269586c8_0_117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64934" y="2728860"/>
            <a:ext cx="396563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gba269586c8_0_117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rot="8476420">
            <a:off x="499615" y="3798137"/>
            <a:ext cx="822958" cy="39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gba269586c8_0_117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560791" y="3797218"/>
            <a:ext cx="46475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gba269586c8_0_117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588305" y="2754136"/>
            <a:ext cx="47395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ba269586c8_0_117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046510" y="2754136"/>
            <a:ext cx="475130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gba269586c8_0_117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915881" y="3778335"/>
            <a:ext cx="723230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gba269586c8_0_117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 rot="-1603422">
            <a:off x="1975457" y="2820301"/>
            <a:ext cx="103825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gba269586c8_0_117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 rot="-2258141">
            <a:off x="2672271" y="3824066"/>
            <a:ext cx="85535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gba269586c8_0_117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319866" y="3757518"/>
            <a:ext cx="465169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gba269586c8_0_117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 rot="-1805295">
            <a:off x="1111229" y="2820301"/>
            <a:ext cx="91609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gba269586c8_0_117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184502" y="2781403"/>
            <a:ext cx="34365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gba269586c8_0_117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856835" y="2781403"/>
            <a:ext cx="25509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gba269586c8_0_117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8136374" y="3694143"/>
            <a:ext cx="4387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gba269586c8_0_117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5925712" y="3694143"/>
            <a:ext cx="41581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gba269586c8_0_117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261944" y="3694143"/>
            <a:ext cx="68481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gba269586c8_0_117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5131407" y="3694143"/>
            <a:ext cx="604684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gba269586c8_0_117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531148" y="3694143"/>
            <a:ext cx="5411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gba269586c8_0_117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8168181" y="2781403"/>
            <a:ext cx="34778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gba269586c8_0_117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440604" y="2781403"/>
            <a:ext cx="82133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gba269586c8_0_117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7590623" y="2781403"/>
            <a:ext cx="24888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ba269586c8_0_14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2" name="Google Shape;1082;gba269586c8_0_14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3" name="Google Shape;1083;gba269586c8_0_14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0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4" name="Google Shape;1084;gba269586c8_0_14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5" name="Google Shape;1085;gba269586c8_0_14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6" name="Google Shape;1086;gba269586c8_0_14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087" name="Google Shape;1087;gba269586c8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0" cy="20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gba269586c8_0_14"/>
          <p:cNvSpPr txBox="1"/>
          <p:nvPr/>
        </p:nvSpPr>
        <p:spPr>
          <a:xfrm>
            <a:off x="5836843" y="4711279"/>
            <a:ext cx="3000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9" name="Google Shape;1089;gba269586c8_0_14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2959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6"/>
          <p:cNvSpPr txBox="1"/>
          <p:nvPr>
            <p:ph idx="4294967295" type="body"/>
          </p:nvPr>
        </p:nvSpPr>
        <p:spPr>
          <a:xfrm>
            <a:off x="451175" y="538219"/>
            <a:ext cx="83472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Phonological Awareness 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and 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Phonics Instruction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ba269586c8_0_1074"/>
          <p:cNvSpPr/>
          <p:nvPr/>
        </p:nvSpPr>
        <p:spPr>
          <a:xfrm>
            <a:off x="3563900" y="4161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gba269586c8_0_1074"/>
          <p:cNvSpPr txBox="1"/>
          <p:nvPr/>
        </p:nvSpPr>
        <p:spPr>
          <a:xfrm>
            <a:off x="78600" y="1665400"/>
            <a:ext cx="16275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Sounds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1" name="Google Shape;1101;gba269586c8_0_1074"/>
          <p:cNvSpPr/>
          <p:nvPr/>
        </p:nvSpPr>
        <p:spPr>
          <a:xfrm>
            <a:off x="3563900" y="16353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gba269586c8_0_1074"/>
          <p:cNvSpPr txBox="1"/>
          <p:nvPr/>
        </p:nvSpPr>
        <p:spPr>
          <a:xfrm>
            <a:off x="78600" y="2884600"/>
            <a:ext cx="16275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Mixed List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3" name="Google Shape;1103;gba269586c8_0_1074"/>
          <p:cNvSpPr/>
          <p:nvPr/>
        </p:nvSpPr>
        <p:spPr>
          <a:xfrm>
            <a:off x="3563900" y="28545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gba269586c8_0_1074"/>
          <p:cNvSpPr txBox="1"/>
          <p:nvPr/>
        </p:nvSpPr>
        <p:spPr>
          <a:xfrm>
            <a:off x="78600" y="4103800"/>
            <a:ext cx="16275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Sight Words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5" name="Google Shape;1105;gba269586c8_0_1074"/>
          <p:cNvSpPr/>
          <p:nvPr/>
        </p:nvSpPr>
        <p:spPr>
          <a:xfrm>
            <a:off x="3563900" y="40737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gba269586c8_0_1074"/>
          <p:cNvSpPr txBox="1"/>
          <p:nvPr/>
        </p:nvSpPr>
        <p:spPr>
          <a:xfrm>
            <a:off x="4726150" y="2960800"/>
            <a:ext cx="16275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Reading a Story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7" name="Google Shape;1107;gba269586c8_0_1074"/>
          <p:cNvSpPr/>
          <p:nvPr/>
        </p:nvSpPr>
        <p:spPr>
          <a:xfrm>
            <a:off x="8288300" y="17115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gba269586c8_0_1074"/>
          <p:cNvSpPr txBox="1"/>
          <p:nvPr/>
        </p:nvSpPr>
        <p:spPr>
          <a:xfrm>
            <a:off x="4726138" y="1665400"/>
            <a:ext cx="16275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Guided Spelling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9" name="Google Shape;1109;gba269586c8_0_1074"/>
          <p:cNvSpPr/>
          <p:nvPr/>
        </p:nvSpPr>
        <p:spPr>
          <a:xfrm>
            <a:off x="8288300" y="29307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gba269586c8_0_1074"/>
          <p:cNvSpPr txBox="1"/>
          <p:nvPr/>
        </p:nvSpPr>
        <p:spPr>
          <a:xfrm>
            <a:off x="4746200" y="4256200"/>
            <a:ext cx="16275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Fluency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1" name="Google Shape;1111;gba269586c8_0_1074"/>
          <p:cNvSpPr/>
          <p:nvPr/>
        </p:nvSpPr>
        <p:spPr>
          <a:xfrm>
            <a:off x="8288300" y="4149925"/>
            <a:ext cx="568200" cy="491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2" name="Google Shape;1112;gba269586c8_0_10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201" y="122200"/>
            <a:ext cx="708174" cy="982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ck, room&#10;&#10;Description automatically generated" id="1113" name="Google Shape;1113;gba269586c8_0_10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8050" y="148938"/>
            <a:ext cx="1014678" cy="863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114" name="Google Shape;1114;gba269586c8_0_10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76400" y="169900"/>
            <a:ext cx="1014672" cy="82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gba269586c8_0_1074"/>
          <p:cNvPicPr preferRelativeResize="0"/>
          <p:nvPr/>
        </p:nvPicPr>
        <p:blipFill rotWithShape="1">
          <a:blip r:embed="rId6">
            <a:alphaModFix/>
          </a:blip>
          <a:srcRect b="4359" l="35508" r="35684" t="67857"/>
          <a:stretch/>
        </p:blipFill>
        <p:spPr>
          <a:xfrm>
            <a:off x="8065071" y="114713"/>
            <a:ext cx="1014668" cy="9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gba269586c8_0_1074"/>
          <p:cNvSpPr/>
          <p:nvPr/>
        </p:nvSpPr>
        <p:spPr>
          <a:xfrm>
            <a:off x="4560200" y="31700"/>
            <a:ext cx="4519500" cy="1197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7" name="Google Shape;1117;gba269586c8_0_10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1324" y="1465300"/>
            <a:ext cx="1178173" cy="73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gba269586c8_0_1074"/>
          <p:cNvSpPr txBox="1"/>
          <p:nvPr/>
        </p:nvSpPr>
        <p:spPr>
          <a:xfrm>
            <a:off x="240900" y="420523"/>
            <a:ext cx="1465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Proxima Nova"/>
                <a:ea typeface="Proxima Nova"/>
                <a:cs typeface="Proxima Nova"/>
                <a:sym typeface="Proxima Nova"/>
              </a:rPr>
              <a:t>Phonemic Awareness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19" name="Google Shape;1119;gba269586c8_0_10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76700" y="289675"/>
            <a:ext cx="1465200" cy="9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gba269586c8_0_1074"/>
          <p:cNvPicPr preferRelativeResize="0"/>
          <p:nvPr/>
        </p:nvPicPr>
        <p:blipFill rotWithShape="1">
          <a:blip r:embed="rId9">
            <a:alphaModFix/>
          </a:blip>
          <a:srcRect b="6929" l="50351" r="5172" t="4118"/>
          <a:stretch/>
        </p:blipFill>
        <p:spPr>
          <a:xfrm rot="5400000">
            <a:off x="2069425" y="2355924"/>
            <a:ext cx="997549" cy="15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gba269586c8_0_10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6759762" y="1486001"/>
            <a:ext cx="1122425" cy="941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2" name="Google Shape;1122;gba269586c8_0_107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76513" y="3838412"/>
            <a:ext cx="1447800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ba269586c8_0_107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5850" y="2723650"/>
            <a:ext cx="1014675" cy="11879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4" name="Google Shape;1124;gba269586c8_0_107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92775" y="4114800"/>
            <a:ext cx="708176" cy="70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ba269586c8_0_27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31" name="Google Shape;1131;gba269586c8_0_27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32" name="Google Shape;1132;gba269586c8_0_27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0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33" name="Google Shape;1133;gba269586c8_0_27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34" name="Google Shape;1134;gba269586c8_0_27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35" name="Google Shape;1135;gba269586c8_0_27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36" name="Google Shape;1136;gba269586c8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0" cy="20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gba269586c8_0_27"/>
          <p:cNvSpPr txBox="1"/>
          <p:nvPr/>
        </p:nvSpPr>
        <p:spPr>
          <a:xfrm>
            <a:off x="5836843" y="4711279"/>
            <a:ext cx="3000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38" name="Google Shape;1138;gba269586c8_0_27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95578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20"/>
          <p:cNvSpPr txBox="1"/>
          <p:nvPr>
            <p:ph idx="4294967295" type="body"/>
          </p:nvPr>
        </p:nvSpPr>
        <p:spPr>
          <a:xfrm>
            <a:off x="624417" y="538222"/>
            <a:ext cx="79587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(and Reader’s Response)</a:t>
            </a:r>
            <a:endParaRPr sz="48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gba269586c8_0_554"/>
          <p:cNvPicPr preferRelativeResize="0"/>
          <p:nvPr/>
        </p:nvPicPr>
        <p:blipFill rotWithShape="1">
          <a:blip r:embed="rId3">
            <a:alphaModFix/>
          </a:blip>
          <a:srcRect b="55428" l="0" r="0" t="15724"/>
          <a:stretch/>
        </p:blipFill>
        <p:spPr>
          <a:xfrm>
            <a:off x="7251850" y="68375"/>
            <a:ext cx="1892150" cy="4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gba269586c8_0_554" title="PJ Night Skie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1125" y="208375"/>
            <a:ext cx="6478825" cy="48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gba269586c8_0_559" title="Bellatrix Story 2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44683"/>
            <a:ext cx="1144153" cy="114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gba269586c8_0_5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964445" cy="147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gba269586c8_0_5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9475" y="290870"/>
            <a:ext cx="2535338" cy="26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gba269586c8_0_5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4525" y="1215900"/>
            <a:ext cx="2255250" cy="22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gba269586c8_0_5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0925" y="2944974"/>
            <a:ext cx="2135972" cy="21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gba269586c8_0_559"/>
          <p:cNvPicPr preferRelativeResize="0"/>
          <p:nvPr/>
        </p:nvPicPr>
        <p:blipFill rotWithShape="1">
          <a:blip r:embed="rId9">
            <a:alphaModFix/>
          </a:blip>
          <a:srcRect b="55428" l="0" r="0" t="15724"/>
          <a:stretch/>
        </p:blipFill>
        <p:spPr>
          <a:xfrm>
            <a:off x="7536150" y="4811236"/>
            <a:ext cx="1535749" cy="332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27" name="Google Shape;927;p4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28" name="Google Shape;928;p4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3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29" name="Google Shape;929;p4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30" name="Google Shape;930;p4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31" name="Google Shape;931;p4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32" name="Google Shape;9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3" cy="2074126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4"/>
          <p:cNvSpPr txBox="1"/>
          <p:nvPr/>
        </p:nvSpPr>
        <p:spPr>
          <a:xfrm>
            <a:off x="5836843" y="4711279"/>
            <a:ext cx="3000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34" name="Google Shape;934;p4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1167;gba269586c8_0_6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00" y="194800"/>
            <a:ext cx="8100176" cy="4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gba269586c8_0_623"/>
          <p:cNvPicPr preferRelativeResize="0"/>
          <p:nvPr/>
        </p:nvPicPr>
        <p:blipFill rotWithShape="1">
          <a:blip r:embed="rId4">
            <a:alphaModFix/>
          </a:blip>
          <a:srcRect b="55428" l="0" r="0" t="15724"/>
          <a:stretch/>
        </p:blipFill>
        <p:spPr>
          <a:xfrm>
            <a:off x="77200" y="4545175"/>
            <a:ext cx="2765500" cy="59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ba269586c8_0_40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5" name="Google Shape;1175;gba269586c8_0_40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6" name="Google Shape;1176;gba269586c8_0_40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0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7" name="Google Shape;1177;gba269586c8_0_40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8" name="Google Shape;1178;gba269586c8_0_40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9" name="Google Shape;1179;gba269586c8_0_40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80" name="Google Shape;1180;gba269586c8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0" cy="20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gba269586c8_0_40"/>
          <p:cNvSpPr txBox="1"/>
          <p:nvPr/>
        </p:nvSpPr>
        <p:spPr>
          <a:xfrm>
            <a:off x="5836843" y="4711279"/>
            <a:ext cx="3000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82" name="Google Shape;1182;gba269586c8_0_40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464F"/>
        </a:soli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8"/>
          <p:cNvSpPr txBox="1"/>
          <p:nvPr>
            <p:ph idx="4294967295" type="body"/>
          </p:nvPr>
        </p:nvSpPr>
        <p:spPr>
          <a:xfrm>
            <a:off x="624417" y="538222"/>
            <a:ext cx="79587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ba269586c8_1_76"/>
          <p:cNvSpPr txBox="1"/>
          <p:nvPr>
            <p:ph type="title"/>
          </p:nvPr>
        </p:nvSpPr>
        <p:spPr>
          <a:xfrm>
            <a:off x="311700" y="335175"/>
            <a:ext cx="8520600" cy="44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accent1"/>
                </a:solidFill>
              </a:rPr>
              <a:t>It is ____. </a:t>
            </a:r>
            <a:endParaRPr sz="35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accent1"/>
                </a:solidFill>
              </a:rPr>
              <a:t>The _____, _____ sun is ____.</a:t>
            </a:r>
            <a:endParaRPr sz="350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accent1"/>
                </a:solidFill>
              </a:rPr>
              <a:t>The sun sees ______________.</a:t>
            </a:r>
            <a:endParaRPr sz="3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ba269586c8_1_80"/>
          <p:cNvSpPr txBox="1"/>
          <p:nvPr>
            <p:ph type="title"/>
          </p:nvPr>
        </p:nvSpPr>
        <p:spPr>
          <a:xfrm>
            <a:off x="311700" y="399625"/>
            <a:ext cx="3181800" cy="91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Think, Then Draw and Write on Your Whiteboard</a:t>
            </a:r>
            <a:endParaRPr/>
          </a:p>
        </p:txBody>
      </p:sp>
      <p:sp>
        <p:nvSpPr>
          <p:cNvPr id="1198" name="Google Shape;1198;gba269586c8_1_80"/>
          <p:cNvSpPr txBox="1"/>
          <p:nvPr>
            <p:ph idx="1" type="body"/>
          </p:nvPr>
        </p:nvSpPr>
        <p:spPr>
          <a:xfrm>
            <a:off x="311700" y="1389600"/>
            <a:ext cx="3181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What time is it?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What does the sun look like?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Where in the sky is the sun?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What does the sun “see”?</a:t>
            </a:r>
            <a:endParaRPr sz="2500"/>
          </a:p>
        </p:txBody>
      </p:sp>
      <p:sp>
        <p:nvSpPr>
          <p:cNvPr id="1199" name="Google Shape;1199;gba269586c8_1_80"/>
          <p:cNvSpPr/>
          <p:nvPr/>
        </p:nvSpPr>
        <p:spPr>
          <a:xfrm>
            <a:off x="4292700" y="592975"/>
            <a:ext cx="4447500" cy="41379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</a:rPr>
              <a:t>Word Bank:</a:t>
            </a:r>
            <a:endParaRPr sz="35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-US" sz="2500">
                <a:solidFill>
                  <a:srgbClr val="FFFFFF"/>
                </a:solidFill>
              </a:rPr>
              <a:t>morning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-US" sz="2500">
                <a:solidFill>
                  <a:srgbClr val="FFFFFF"/>
                </a:solidFill>
              </a:rPr>
              <a:t>sunrise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-US" sz="2500">
                <a:solidFill>
                  <a:srgbClr val="FFFFFF"/>
                </a:solidFill>
              </a:rPr>
              <a:t>bright</a:t>
            </a:r>
            <a:endParaRPr sz="2500">
              <a:solidFill>
                <a:srgbClr val="FFFFFF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Char char="●"/>
            </a:pPr>
            <a:r>
              <a:rPr lang="en-US" sz="2500">
                <a:solidFill>
                  <a:srgbClr val="FFFFFF"/>
                </a:solidFill>
              </a:rPr>
              <a:t>fiery</a:t>
            </a:r>
            <a:endParaRPr sz="25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gc006bac6f2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125" y="117250"/>
            <a:ext cx="5390142" cy="502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ba269586c8_1_14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/>
              <a:t>Now we will revise our work to make sure it is high-quality.</a:t>
            </a:r>
            <a:endParaRPr sz="4500"/>
          </a:p>
        </p:txBody>
      </p:sp>
      <p:sp>
        <p:nvSpPr>
          <p:cNvPr id="1211" name="Google Shape;1211;gba269586c8_1_143"/>
          <p:cNvSpPr/>
          <p:nvPr/>
        </p:nvSpPr>
        <p:spPr>
          <a:xfrm>
            <a:off x="3409200" y="677475"/>
            <a:ext cx="1360500" cy="623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gba269586c8_1_143"/>
          <p:cNvSpPr txBox="1"/>
          <p:nvPr>
            <p:ph type="title"/>
          </p:nvPr>
        </p:nvSpPr>
        <p:spPr>
          <a:xfrm>
            <a:off x="464100" y="33294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u="sng">
                <a:solidFill>
                  <a:srgbClr val="FFFFFF"/>
                </a:solidFill>
              </a:rPr>
              <a:t>revise</a:t>
            </a:r>
            <a:r>
              <a:rPr lang="en-US" sz="4500">
                <a:solidFill>
                  <a:srgbClr val="FFFFFF"/>
                </a:solidFill>
              </a:rPr>
              <a:t>: to improve, make better</a:t>
            </a:r>
            <a:endParaRPr sz="4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gba269586c8_1_156"/>
          <p:cNvPicPr preferRelativeResize="0"/>
          <p:nvPr/>
        </p:nvPicPr>
        <p:blipFill rotWithShape="1">
          <a:blip r:embed="rId3">
            <a:alphaModFix/>
          </a:blip>
          <a:srcRect b="10911" l="9903" r="22950" t="1934"/>
          <a:stretch/>
        </p:blipFill>
        <p:spPr>
          <a:xfrm rot="-5400000">
            <a:off x="162210" y="490111"/>
            <a:ext cx="4133879" cy="40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gba269586c8_1_156"/>
          <p:cNvSpPr/>
          <p:nvPr/>
        </p:nvSpPr>
        <p:spPr>
          <a:xfrm>
            <a:off x="6086426" y="421675"/>
            <a:ext cx="1416000" cy="2103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gba269586c8_1_156"/>
          <p:cNvSpPr/>
          <p:nvPr/>
        </p:nvSpPr>
        <p:spPr>
          <a:xfrm>
            <a:off x="4421600" y="2254225"/>
            <a:ext cx="1416000" cy="21030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gba269586c8_1_156"/>
          <p:cNvSpPr/>
          <p:nvPr/>
        </p:nvSpPr>
        <p:spPr>
          <a:xfrm>
            <a:off x="7607525" y="2254225"/>
            <a:ext cx="1416000" cy="21030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gba269586c8_1_156"/>
          <p:cNvSpPr txBox="1"/>
          <p:nvPr/>
        </p:nvSpPr>
        <p:spPr>
          <a:xfrm>
            <a:off x="4521680" y="3016472"/>
            <a:ext cx="1061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Yes</a:t>
            </a:r>
            <a:endParaRPr sz="2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2" name="Google Shape;1222;gba269586c8_1_156"/>
          <p:cNvSpPr txBox="1"/>
          <p:nvPr/>
        </p:nvSpPr>
        <p:spPr>
          <a:xfrm>
            <a:off x="7818200" y="2940272"/>
            <a:ext cx="1061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</a:t>
            </a:r>
            <a:endParaRPr sz="2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3" name="Google Shape;1223;gba269586c8_1_156"/>
          <p:cNvSpPr txBox="1"/>
          <p:nvPr/>
        </p:nvSpPr>
        <p:spPr>
          <a:xfrm>
            <a:off x="6086425" y="1111475"/>
            <a:ext cx="1416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Possibly</a:t>
            </a:r>
            <a:endParaRPr sz="2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" name="Google Shape;1228;gba269586c8_1_149"/>
          <p:cNvGraphicFramePr/>
          <p:nvPr/>
        </p:nvGraphicFramePr>
        <p:xfrm>
          <a:off x="320850" y="178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{17B78ECB-BFF5-4B92-9631-8C24C8A3C0F7}</a:tableStyleId>
              </a:tblPr>
              <a:tblGrid>
                <a:gridCol w="3265950"/>
                <a:gridCol w="1551450"/>
                <a:gridCol w="3781575"/>
              </a:tblGrid>
              <a:tr h="5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/>
                        <a:t>Details</a:t>
                      </a:r>
                      <a:endParaRPr b="1" sz="25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>
                          <a:solidFill>
                            <a:srgbClr val="0000FF"/>
                          </a:solidFill>
                        </a:rPr>
                        <a:t>Yes</a:t>
                      </a:r>
                      <a:endParaRPr b="1" sz="2500">
                        <a:solidFill>
                          <a:srgbClr val="0000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>
                          <a:solidFill>
                            <a:srgbClr val="F1C232"/>
                          </a:solidFill>
                        </a:rPr>
                        <a:t>Possibly</a:t>
                      </a:r>
                      <a:endParaRPr b="1" sz="2500">
                        <a:solidFill>
                          <a:srgbClr val="F1C23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>
                          <a:solidFill>
                            <a:srgbClr val="FF0000"/>
                          </a:solidFill>
                        </a:rPr>
                        <a:t>No</a:t>
                      </a:r>
                      <a:endParaRPr b="1" sz="25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500"/>
                        <a:t>Evidence</a:t>
                      </a:r>
                      <a:endParaRPr b="1" sz="25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48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/>
                        <a:t>Descriptions make sense and create a picture in the reader’s mind.</a:t>
                      </a:r>
                      <a:endParaRPr sz="21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29" name="Google Shape;1229;gba269586c8_1_149"/>
          <p:cNvSpPr/>
          <p:nvPr/>
        </p:nvSpPr>
        <p:spPr>
          <a:xfrm>
            <a:off x="580100" y="322275"/>
            <a:ext cx="2359044" cy="1366416"/>
          </a:xfrm>
          <a:prstGeom prst="cloud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0" name="Google Shape;1230;gba269586c8_1_149"/>
          <p:cNvPicPr preferRelativeResize="0"/>
          <p:nvPr/>
        </p:nvPicPr>
        <p:blipFill rotWithShape="1">
          <a:blip r:embed="rId3">
            <a:alphaModFix/>
          </a:blip>
          <a:srcRect b="11702" l="0" r="0" t="23065"/>
          <a:stretch/>
        </p:blipFill>
        <p:spPr>
          <a:xfrm>
            <a:off x="1004775" y="572775"/>
            <a:ext cx="1354275" cy="8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gba269586c8_1_149"/>
          <p:cNvSpPr txBox="1"/>
          <p:nvPr/>
        </p:nvSpPr>
        <p:spPr>
          <a:xfrm>
            <a:off x="4370050" y="66750"/>
            <a:ext cx="4228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9668"/>
              </a:buClr>
              <a:buSzPts val="2000"/>
              <a:buFont typeface="Open Sans"/>
              <a:buAutoNum type="arabicPeriod"/>
            </a:pPr>
            <a:r>
              <a:rPr b="1" lang="en-US" sz="2000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</a:rPr>
              <a:t>Think to yourself.</a:t>
            </a:r>
            <a:endParaRPr b="1" sz="2000">
              <a:solidFill>
                <a:srgbClr val="0096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9668"/>
              </a:buClr>
              <a:buSzPts val="2000"/>
              <a:buFont typeface="Open Sans"/>
              <a:buAutoNum type="arabicPeriod"/>
            </a:pPr>
            <a:r>
              <a:rPr b="1" lang="en-US" sz="2000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</a:rPr>
              <a:t>Look for evidence in your poem.</a:t>
            </a:r>
            <a:endParaRPr b="1" sz="2000">
              <a:solidFill>
                <a:srgbClr val="0096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9668"/>
              </a:buClr>
              <a:buSzPts val="2000"/>
              <a:buFont typeface="Open Sans"/>
              <a:buAutoNum type="arabicPeriod"/>
            </a:pPr>
            <a:r>
              <a:rPr b="1" lang="en-US" sz="2000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</a:rPr>
              <a:t>Use your color cards to tell us what you find.</a:t>
            </a:r>
            <a:endParaRPr b="1" sz="2000">
              <a:solidFill>
                <a:srgbClr val="0096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ba269586c8_1_166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can you do to add description to your poem?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969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ba269586c8_0_3"/>
          <p:cNvSpPr txBox="1"/>
          <p:nvPr>
            <p:ph idx="4294967295" type="body"/>
          </p:nvPr>
        </p:nvSpPr>
        <p:spPr>
          <a:xfrm>
            <a:off x="624417" y="538222"/>
            <a:ext cx="79587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Setting Up for Success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with </a:t>
            </a:r>
            <a:endParaRPr sz="600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Remote Instruction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Google Shape;1241;gba269586c8_0_715"/>
          <p:cNvPicPr preferRelativeResize="0"/>
          <p:nvPr/>
        </p:nvPicPr>
        <p:blipFill rotWithShape="1">
          <a:blip r:embed="rId3">
            <a:alphaModFix/>
          </a:blip>
          <a:srcRect b="22970" l="18075" r="20401" t="23558"/>
          <a:stretch/>
        </p:blipFill>
        <p:spPr>
          <a:xfrm>
            <a:off x="44975" y="281800"/>
            <a:ext cx="2977002" cy="25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gba269586c8_0_715"/>
          <p:cNvSpPr txBox="1"/>
          <p:nvPr>
            <p:ph idx="4294967295" type="title"/>
          </p:nvPr>
        </p:nvSpPr>
        <p:spPr>
          <a:xfrm>
            <a:off x="3435025" y="1856300"/>
            <a:ext cx="5478600" cy="24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can provide kind, helpful, and specific feedback to my classmates.</a:t>
            </a:r>
            <a:endParaRPr/>
          </a:p>
        </p:txBody>
      </p:sp>
      <p:sp>
        <p:nvSpPr>
          <p:cNvPr id="1243" name="Google Shape;1243;gba269586c8_0_715"/>
          <p:cNvSpPr/>
          <p:nvPr/>
        </p:nvSpPr>
        <p:spPr>
          <a:xfrm>
            <a:off x="3435025" y="2476850"/>
            <a:ext cx="2881500" cy="569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gba269586c8_0_715"/>
          <p:cNvSpPr txBox="1"/>
          <p:nvPr/>
        </p:nvSpPr>
        <p:spPr>
          <a:xfrm>
            <a:off x="214775" y="3670275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00">
                <a:solidFill>
                  <a:srgbClr val="0000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clear suggestions with evidence</a:t>
            </a:r>
            <a:endParaRPr b="1" i="1" sz="2500">
              <a:solidFill>
                <a:srgbClr val="0000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" name="Google Shape;1249;gc05a44fb89_0_89"/>
          <p:cNvGraphicFramePr/>
          <p:nvPr/>
        </p:nvGraphicFramePr>
        <p:xfrm>
          <a:off x="256375" y="572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{17B78ECB-BFF5-4B92-9631-8C24C8A3C0F7}</a:tableStyleId>
              </a:tblPr>
              <a:tblGrid>
                <a:gridCol w="3278225"/>
                <a:gridCol w="1131875"/>
                <a:gridCol w="4221150"/>
              </a:tblGrid>
              <a:tr h="739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Details</a:t>
                      </a:r>
                      <a:endParaRPr b="1"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0000FF"/>
                          </a:solidFill>
                        </a:rPr>
                        <a:t>Yes</a:t>
                      </a:r>
                      <a:endParaRPr b="1" sz="1500">
                        <a:solidFill>
                          <a:srgbClr val="0000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F1C232"/>
                          </a:solidFill>
                        </a:rPr>
                        <a:t>Possibly</a:t>
                      </a:r>
                      <a:endParaRPr b="1" sz="1500">
                        <a:solidFill>
                          <a:srgbClr val="F1C23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FF0000"/>
                          </a:solidFill>
                        </a:rPr>
                        <a:t>No</a:t>
                      </a:r>
                      <a:endParaRPr b="1" sz="15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Evidence</a:t>
                      </a:r>
                      <a:endParaRPr b="1"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Descriptions make sense and create a picture in the reader’s mind. Uses adjectives.</a:t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He used the words “fiery” and “bright” and “round.” He described owls waking up at dusk.</a:t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999999"/>
                          </a:solidFill>
                        </a:rPr>
                        <a:t>Correctly spells</a:t>
                      </a:r>
                      <a:r>
                        <a:rPr lang="en-US" sz="1800">
                          <a:solidFill>
                            <a:srgbClr val="666666"/>
                          </a:solidFill>
                        </a:rPr>
                        <a:t> </a:t>
                      </a:r>
                      <a:r>
                        <a:rPr lang="en-US" sz="1800" u="sng">
                          <a:solidFill>
                            <a:schemeClr val="accent5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sight words</a:t>
                      </a:r>
                      <a:r>
                        <a:rPr lang="en-US" sz="1800"/>
                        <a:t>.</a:t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999999"/>
                          </a:solidFill>
                        </a:rPr>
                        <a:t>Uses complete sentences with the first word capitalized and ending punctuation.</a:t>
                      </a:r>
                      <a:endParaRPr sz="1800">
                        <a:solidFill>
                          <a:srgbClr val="999999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50" name="Google Shape;1250;gc05a44fb89_0_89"/>
          <p:cNvSpPr txBox="1"/>
          <p:nvPr/>
        </p:nvSpPr>
        <p:spPr>
          <a:xfrm>
            <a:off x="2771550" y="77350"/>
            <a:ext cx="261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Cairo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c05a44fb89_0_25"/>
          <p:cNvSpPr txBox="1"/>
          <p:nvPr>
            <p:ph type="title"/>
          </p:nvPr>
        </p:nvSpPr>
        <p:spPr>
          <a:xfrm>
            <a:off x="265500" y="498250"/>
            <a:ext cx="4045200" cy="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Compliment(s)</a:t>
            </a:r>
            <a:endParaRPr/>
          </a:p>
        </p:txBody>
      </p:sp>
      <p:sp>
        <p:nvSpPr>
          <p:cNvPr id="1256" name="Google Shape;1256;gc05a44fb89_0_25"/>
          <p:cNvSpPr txBox="1"/>
          <p:nvPr>
            <p:ph idx="2" type="body"/>
          </p:nvPr>
        </p:nvSpPr>
        <p:spPr>
          <a:xfrm>
            <a:off x="4939500" y="1353550"/>
            <a:ext cx="3837000" cy="3506400"/>
          </a:xfrm>
          <a:prstGeom prst="rect">
            <a:avLst/>
          </a:prstGeom>
          <a:solidFill>
            <a:schemeClr val="accent3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You could add more description to the middle verse so that we can imagine what the sun sees in the afternoon</a:t>
            </a:r>
            <a:r>
              <a:rPr lang="en-US" sz="2500"/>
              <a:t>. (Saige)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t/>
            </a:r>
            <a:endParaRPr sz="2500"/>
          </a:p>
        </p:txBody>
      </p:sp>
      <p:sp>
        <p:nvSpPr>
          <p:cNvPr id="1257" name="Google Shape;1257;gc05a44fb89_0_25"/>
          <p:cNvSpPr txBox="1"/>
          <p:nvPr>
            <p:ph type="title"/>
          </p:nvPr>
        </p:nvSpPr>
        <p:spPr>
          <a:xfrm>
            <a:off x="5066100" y="422050"/>
            <a:ext cx="4045200" cy="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Suggestion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58" name="Google Shape;1258;gc05a44fb89_0_25"/>
          <p:cNvSpPr txBox="1"/>
          <p:nvPr>
            <p:ph idx="1" type="subTitle"/>
          </p:nvPr>
        </p:nvSpPr>
        <p:spPr>
          <a:xfrm>
            <a:off x="443700" y="1277350"/>
            <a:ext cx="3837000" cy="35064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</a:pPr>
            <a:r>
              <a:rPr lang="en-US" sz="2500">
                <a:solidFill>
                  <a:schemeClr val="accent1"/>
                </a:solidFill>
              </a:rPr>
              <a:t>I liked the adjectives that you used, like “fiery,” “bright” and</a:t>
            </a:r>
            <a:endParaRPr sz="2500">
              <a:solidFill>
                <a:schemeClr val="accen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</a:pPr>
            <a:r>
              <a:rPr lang="en-US" sz="2500">
                <a:solidFill>
                  <a:schemeClr val="accent1"/>
                </a:solidFill>
              </a:rPr>
              <a:t>“round.”</a:t>
            </a:r>
            <a:endParaRPr sz="2500">
              <a:solidFill>
                <a:schemeClr val="accent1"/>
              </a:solidFill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</a:pPr>
            <a:r>
              <a:t/>
            </a:r>
            <a:endParaRPr sz="2500">
              <a:solidFill>
                <a:schemeClr val="accen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accent1"/>
                </a:solidFill>
              </a:rPr>
              <a:t>I liked it because I could picture owls waking up at dusk.</a:t>
            </a:r>
            <a:endParaRPr sz="25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gc05a44fb89_0_20" title="page-1-video-attachment-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25" y="187450"/>
            <a:ext cx="1127624" cy="845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65" name="Google Shape;1265;gc05a44fb89_0_20"/>
          <p:cNvSpPr txBox="1"/>
          <p:nvPr/>
        </p:nvSpPr>
        <p:spPr>
          <a:xfrm>
            <a:off x="2811950" y="188635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Cairo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Google Shape;1270;gc006bac6f2_1_74"/>
          <p:cNvPicPr preferRelativeResize="0"/>
          <p:nvPr/>
        </p:nvPicPr>
        <p:blipFill rotWithShape="1">
          <a:blip r:embed="rId3">
            <a:alphaModFix/>
          </a:blip>
          <a:srcRect b="0" l="0" r="-290" t="0"/>
          <a:stretch/>
        </p:blipFill>
        <p:spPr>
          <a:xfrm>
            <a:off x="109700" y="142951"/>
            <a:ext cx="2655100" cy="13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gc006bac6f2_1_74"/>
          <p:cNvSpPr txBox="1"/>
          <p:nvPr>
            <p:ph type="title"/>
          </p:nvPr>
        </p:nvSpPr>
        <p:spPr>
          <a:xfrm>
            <a:off x="3815725" y="1534725"/>
            <a:ext cx="4998300" cy="1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69AA"/>
              </a:buClr>
              <a:buSzPts val="3600"/>
              <a:buFont typeface="Calibri"/>
              <a:buNone/>
            </a:pPr>
            <a:r>
              <a:rPr lang="en-US" sz="3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Give a classmate a compliment on their work in Seesaw.</a:t>
            </a:r>
            <a:endParaRPr sz="2600">
              <a:solidFill>
                <a:schemeClr val="accent3"/>
              </a:solidFill>
            </a:endParaRPr>
          </a:p>
        </p:txBody>
      </p:sp>
      <p:pic>
        <p:nvPicPr>
          <p:cNvPr id="1272" name="Google Shape;1272;gc006bac6f2_1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300" y="2165663"/>
            <a:ext cx="1644925" cy="135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ba269586c8_0_53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79" name="Google Shape;1279;gba269586c8_0_53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80" name="Google Shape;1280;gba269586c8_0_53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0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81" name="Google Shape;1281;gba269586c8_0_53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82" name="Google Shape;1282;gba269586c8_0_53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83" name="Google Shape;1283;gba269586c8_0_53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284" name="Google Shape;1284;gba269586c8_0_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0" cy="20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gba269586c8_0_53"/>
          <p:cNvSpPr txBox="1"/>
          <p:nvPr/>
        </p:nvSpPr>
        <p:spPr>
          <a:xfrm>
            <a:off x="5836843" y="4711279"/>
            <a:ext cx="3000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86" name="Google Shape;1286;gba269586c8_0_53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6969"/>
        </a:solidFill>
      </p:bgPr>
    </p:bg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ba269586c8_0_10"/>
          <p:cNvSpPr txBox="1"/>
          <p:nvPr>
            <p:ph idx="4294967295" type="body"/>
          </p:nvPr>
        </p:nvSpPr>
        <p:spPr>
          <a:xfrm>
            <a:off x="624417" y="538222"/>
            <a:ext cx="79587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a269586c8_0_66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98" name="Google Shape;1298;gba269586c8_0_66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99" name="Google Shape;1299;gba269586c8_0_66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0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00" name="Google Shape;1300;gba269586c8_0_66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01" name="Google Shape;1301;gba269586c8_0_66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 b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02" name="Google Shape;1302;gba269586c8_0_66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303" name="Google Shape;1303;gba269586c8_0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0" cy="20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gba269586c8_0_66"/>
          <p:cNvSpPr txBox="1"/>
          <p:nvPr/>
        </p:nvSpPr>
        <p:spPr>
          <a:xfrm>
            <a:off x="5836843" y="4711279"/>
            <a:ext cx="3000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05" name="Google Shape;1305;gba269586c8_0_66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gba269586c8_1_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713" y="175350"/>
            <a:ext cx="718296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gba269586c8_1_675"/>
          <p:cNvPicPr preferRelativeResize="0"/>
          <p:nvPr/>
        </p:nvPicPr>
        <p:blipFill rotWithShape="1">
          <a:blip r:embed="rId3">
            <a:alphaModFix/>
          </a:blip>
          <a:srcRect b="22970" l="18075" r="20401" t="23558"/>
          <a:stretch/>
        </p:blipFill>
        <p:spPr>
          <a:xfrm>
            <a:off x="44975" y="281800"/>
            <a:ext cx="2977002" cy="25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gba269586c8_1_675"/>
          <p:cNvSpPr txBox="1"/>
          <p:nvPr>
            <p:ph idx="4294967295" type="title"/>
          </p:nvPr>
        </p:nvSpPr>
        <p:spPr>
          <a:xfrm>
            <a:off x="3435025" y="217950"/>
            <a:ext cx="5478600" cy="3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can distinguish what I learn from the illustrations and what I learn from the text in the book </a:t>
            </a:r>
            <a:r>
              <a:rPr i="1" lang="en-US"/>
              <a:t>What Makes Day and Night</a:t>
            </a:r>
            <a:r>
              <a:rPr lang="en-US"/>
              <a:t> to describe the pattern of light and dark on earth.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gba269586c8_1_675"/>
          <p:cNvSpPr/>
          <p:nvPr/>
        </p:nvSpPr>
        <p:spPr>
          <a:xfrm>
            <a:off x="4971200" y="751950"/>
            <a:ext cx="2034600" cy="744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9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gba269586c8_0_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900" y="231767"/>
            <a:ext cx="6296563" cy="4722430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gba269586c8_0_131"/>
          <p:cNvSpPr txBox="1"/>
          <p:nvPr/>
        </p:nvSpPr>
        <p:spPr>
          <a:xfrm>
            <a:off x="5486400" y="1681581"/>
            <a:ext cx="1697100" cy="552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iPhone Doc Cam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46" name="Google Shape;946;gba269586c8_0_131"/>
          <p:cNvSpPr txBox="1"/>
          <p:nvPr/>
        </p:nvSpPr>
        <p:spPr>
          <a:xfrm>
            <a:off x="3556638" y="1031125"/>
            <a:ext cx="1697100" cy="552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Two Screens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47" name="Google Shape;947;gba269586c8_0_131"/>
          <p:cNvSpPr txBox="1"/>
          <p:nvPr/>
        </p:nvSpPr>
        <p:spPr>
          <a:xfrm>
            <a:off x="1792375" y="3164725"/>
            <a:ext cx="1697100" cy="5526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Lesson Materials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48" name="Google Shape;948;gba269586c8_0_131"/>
          <p:cNvPicPr preferRelativeResize="0"/>
          <p:nvPr/>
        </p:nvPicPr>
        <p:blipFill rotWithShape="1">
          <a:blip r:embed="rId4">
            <a:alphaModFix/>
          </a:blip>
          <a:srcRect b="55428" l="0" r="0" t="15724"/>
          <a:stretch/>
        </p:blipFill>
        <p:spPr>
          <a:xfrm>
            <a:off x="-128250" y="4676525"/>
            <a:ext cx="1623049" cy="3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Google Shape;1322;gba269586c8_1_6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563" y="152400"/>
            <a:ext cx="65828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gba269586c8_1_681"/>
          <p:cNvSpPr/>
          <p:nvPr/>
        </p:nvSpPr>
        <p:spPr>
          <a:xfrm>
            <a:off x="245700" y="3268900"/>
            <a:ext cx="1887000" cy="72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gba269586c8_1_681"/>
          <p:cNvSpPr/>
          <p:nvPr/>
        </p:nvSpPr>
        <p:spPr>
          <a:xfrm>
            <a:off x="2684100" y="3268900"/>
            <a:ext cx="1887000" cy="72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gba269586c8_1_681"/>
          <p:cNvSpPr/>
          <p:nvPr/>
        </p:nvSpPr>
        <p:spPr>
          <a:xfrm>
            <a:off x="4741500" y="3268900"/>
            <a:ext cx="1887000" cy="72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gba269586c8_1_688"/>
          <p:cNvPicPr preferRelativeResize="0"/>
          <p:nvPr/>
        </p:nvPicPr>
        <p:blipFill rotWithShape="1">
          <a:blip r:embed="rId3">
            <a:alphaModFix/>
          </a:blip>
          <a:srcRect b="22970" l="18075" r="20401" t="23558"/>
          <a:stretch/>
        </p:blipFill>
        <p:spPr>
          <a:xfrm>
            <a:off x="44975" y="281800"/>
            <a:ext cx="2977002" cy="25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gba269586c8_1_688"/>
          <p:cNvSpPr txBox="1"/>
          <p:nvPr>
            <p:ph idx="4294967295" type="title"/>
          </p:nvPr>
        </p:nvSpPr>
        <p:spPr>
          <a:xfrm>
            <a:off x="3435025" y="217950"/>
            <a:ext cx="5478600" cy="3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can distinguish what I learn from the illustrations and what I learn from the text in the book </a:t>
            </a:r>
            <a:r>
              <a:rPr i="1" lang="en-US"/>
              <a:t>What Makes Day and Night</a:t>
            </a:r>
            <a:r>
              <a:rPr lang="en-US"/>
              <a:t> to describe the pattern of light and dark on earth.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gba269586c8_1_688"/>
          <p:cNvSpPr/>
          <p:nvPr/>
        </p:nvSpPr>
        <p:spPr>
          <a:xfrm>
            <a:off x="4971200" y="751950"/>
            <a:ext cx="2034600" cy="744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9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3" name="Google Shape;1333;gba269586c8_1_688"/>
          <p:cNvSpPr/>
          <p:nvPr/>
        </p:nvSpPr>
        <p:spPr>
          <a:xfrm>
            <a:off x="5885600" y="1361550"/>
            <a:ext cx="755400" cy="744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gba269586c8_1_6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563" y="152400"/>
            <a:ext cx="658288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gba269586c8_1_695"/>
          <p:cNvSpPr/>
          <p:nvPr/>
        </p:nvSpPr>
        <p:spPr>
          <a:xfrm>
            <a:off x="1819900" y="302950"/>
            <a:ext cx="5467800" cy="146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gba269586c8_1_700"/>
          <p:cNvPicPr preferRelativeResize="0"/>
          <p:nvPr/>
        </p:nvPicPr>
        <p:blipFill rotWithShape="1">
          <a:blip r:embed="rId3">
            <a:alphaModFix/>
          </a:blip>
          <a:srcRect b="22970" l="18075" r="20401" t="23558"/>
          <a:stretch/>
        </p:blipFill>
        <p:spPr>
          <a:xfrm>
            <a:off x="44975" y="281800"/>
            <a:ext cx="2977002" cy="25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gba269586c8_1_700"/>
          <p:cNvSpPr txBox="1"/>
          <p:nvPr>
            <p:ph idx="4294967295" type="title"/>
          </p:nvPr>
        </p:nvSpPr>
        <p:spPr>
          <a:xfrm>
            <a:off x="3435025" y="217950"/>
            <a:ext cx="5478600" cy="34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can distinguish what I learn from the illustrations and what I learn from the text in the book </a:t>
            </a:r>
            <a:r>
              <a:rPr i="1" lang="en-US"/>
              <a:t>What Makes Day and Night</a:t>
            </a:r>
            <a:r>
              <a:rPr lang="en-US"/>
              <a:t> to describe the pattern of light and dark on earth.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gba269586c8_1_700"/>
          <p:cNvSpPr/>
          <p:nvPr/>
        </p:nvSpPr>
        <p:spPr>
          <a:xfrm>
            <a:off x="4971200" y="875525"/>
            <a:ext cx="2034600" cy="620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9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gba269586c8_1_700"/>
          <p:cNvSpPr/>
          <p:nvPr/>
        </p:nvSpPr>
        <p:spPr>
          <a:xfrm>
            <a:off x="5885600" y="1361550"/>
            <a:ext cx="755400" cy="744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gba269586c8_1_700"/>
          <p:cNvSpPr/>
          <p:nvPr/>
        </p:nvSpPr>
        <p:spPr>
          <a:xfrm>
            <a:off x="4281225" y="265925"/>
            <a:ext cx="1962600" cy="620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gba269586c8_1_700"/>
          <p:cNvSpPr txBox="1"/>
          <p:nvPr/>
        </p:nvSpPr>
        <p:spPr>
          <a:xfrm>
            <a:off x="245700" y="4105300"/>
            <a:ext cx="58914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>
                <a:solidFill>
                  <a:srgbClr val="9900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distinguish: tell the difference between</a:t>
            </a:r>
            <a:endParaRPr b="1" i="1" sz="3000">
              <a:solidFill>
                <a:srgbClr val="9900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Google Shape;1354;gba269586c8_1_396"/>
          <p:cNvPicPr preferRelativeResize="0"/>
          <p:nvPr/>
        </p:nvPicPr>
        <p:blipFill rotWithShape="1">
          <a:blip r:embed="rId3">
            <a:alphaModFix/>
          </a:blip>
          <a:srcRect b="66031" l="0" r="0" t="0"/>
          <a:stretch/>
        </p:blipFill>
        <p:spPr>
          <a:xfrm>
            <a:off x="1280575" y="152400"/>
            <a:ext cx="6582874" cy="16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gba269586c8_1_396"/>
          <p:cNvSpPr txBox="1"/>
          <p:nvPr/>
        </p:nvSpPr>
        <p:spPr>
          <a:xfrm>
            <a:off x="414450" y="2486450"/>
            <a:ext cx="8315400" cy="237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What did we learn from the text?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I learned...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gba269586c8_1_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" y="221950"/>
            <a:ext cx="8980999" cy="43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Google Shape;1365;gba269586c8_1_401"/>
          <p:cNvPicPr preferRelativeResize="0"/>
          <p:nvPr/>
        </p:nvPicPr>
        <p:blipFill rotWithShape="1">
          <a:blip r:embed="rId3">
            <a:alphaModFix/>
          </a:blip>
          <a:srcRect b="3567" l="6415" r="6883" t="35553"/>
          <a:stretch/>
        </p:blipFill>
        <p:spPr>
          <a:xfrm>
            <a:off x="1795250" y="215800"/>
            <a:ext cx="5707351" cy="294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gba269586c8_1_401"/>
          <p:cNvSpPr txBox="1"/>
          <p:nvPr/>
        </p:nvSpPr>
        <p:spPr>
          <a:xfrm>
            <a:off x="92775" y="3284750"/>
            <a:ext cx="4403100" cy="170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What did we learn from the text?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I learned...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367" name="Google Shape;1367;gba269586c8_1_401"/>
          <p:cNvSpPr txBox="1"/>
          <p:nvPr/>
        </p:nvSpPr>
        <p:spPr>
          <a:xfrm>
            <a:off x="4664775" y="3284750"/>
            <a:ext cx="4403100" cy="170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What did we learn from the illustrations?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-US" sz="2000">
                <a:solidFill>
                  <a:srgbClr val="FFFFFF"/>
                </a:solidFill>
              </a:rPr>
              <a:t>The illustrations show...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Google Shape;1372;gba269586c8_1_766"/>
          <p:cNvPicPr preferRelativeResize="0"/>
          <p:nvPr/>
        </p:nvPicPr>
        <p:blipFill rotWithShape="1">
          <a:blip r:embed="rId3">
            <a:alphaModFix/>
          </a:blip>
          <a:srcRect b="3567" l="6415" r="6883" t="35553"/>
          <a:stretch/>
        </p:blipFill>
        <p:spPr>
          <a:xfrm>
            <a:off x="1795250" y="215800"/>
            <a:ext cx="5707351" cy="294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gba269586c8_1_766"/>
          <p:cNvSpPr txBox="1"/>
          <p:nvPr/>
        </p:nvSpPr>
        <p:spPr>
          <a:xfrm>
            <a:off x="92775" y="3284750"/>
            <a:ext cx="4403100" cy="170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What did we learn from the text?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I learned...</a:t>
            </a:r>
            <a:endParaRPr sz="20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the Earth moves</a:t>
            </a:r>
            <a:endParaRPr sz="20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the Sun seems to move but it is not moving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374" name="Google Shape;1374;gba269586c8_1_766"/>
          <p:cNvSpPr txBox="1"/>
          <p:nvPr/>
        </p:nvSpPr>
        <p:spPr>
          <a:xfrm>
            <a:off x="4664775" y="3284750"/>
            <a:ext cx="4403100" cy="170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What did we learn from the illustrations?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The illustrations show…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        the sun seems like it is moving   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        across the sky.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c05a44fb89_0_151"/>
          <p:cNvSpPr txBox="1"/>
          <p:nvPr/>
        </p:nvSpPr>
        <p:spPr>
          <a:xfrm>
            <a:off x="556300" y="463575"/>
            <a:ext cx="708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Snippet of 1st grade instruction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c05a44fb89_0_0"/>
          <p:cNvSpPr txBox="1"/>
          <p:nvPr>
            <p:ph type="title"/>
          </p:nvPr>
        </p:nvSpPr>
        <p:spPr>
          <a:xfrm>
            <a:off x="452975" y="179404"/>
            <a:ext cx="8229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Agenda</a:t>
            </a:r>
            <a:endParaRPr>
              <a:solidFill>
                <a:srgbClr val="153A5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6" name="Google Shape;1386;gc05a44fb89_0_0"/>
          <p:cNvSpPr txBox="1"/>
          <p:nvPr>
            <p:ph idx="1" type="body"/>
          </p:nvPr>
        </p:nvSpPr>
        <p:spPr>
          <a:xfrm>
            <a:off x="457200" y="1363664"/>
            <a:ext cx="8229600" cy="581400"/>
          </a:xfrm>
          <a:prstGeom prst="rect">
            <a:avLst/>
          </a:prstGeom>
          <a:solidFill>
            <a:srgbClr val="182855"/>
          </a:solidFill>
          <a:ln cap="flat" cmpd="sng" w="9525">
            <a:solidFill>
              <a:srgbClr val="1E31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Phonological Awareness and Phonics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7" name="Google Shape;1387;gc05a44fb89_0_0"/>
          <p:cNvSpPr txBox="1"/>
          <p:nvPr>
            <p:ph idx="2" type="body"/>
          </p:nvPr>
        </p:nvSpPr>
        <p:spPr>
          <a:xfrm>
            <a:off x="456150" y="1992192"/>
            <a:ext cx="8231700" cy="573000"/>
          </a:xfrm>
          <a:prstGeom prst="rect">
            <a:avLst/>
          </a:prstGeom>
          <a:solidFill>
            <a:srgbClr val="182855">
              <a:alpha val="78820"/>
            </a:srgb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Fluency Practice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8" name="Google Shape;1388;gc05a44fb89_0_0"/>
          <p:cNvSpPr txBox="1"/>
          <p:nvPr>
            <p:ph idx="3" type="body"/>
          </p:nvPr>
        </p:nvSpPr>
        <p:spPr>
          <a:xfrm>
            <a:off x="452975" y="2612400"/>
            <a:ext cx="8229600" cy="581400"/>
          </a:xfrm>
          <a:prstGeom prst="rect">
            <a:avLst/>
          </a:prstGeom>
          <a:solidFill>
            <a:srgbClr val="00454E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Teaching Writing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9" name="Google Shape;1389;gc05a44fb89_0_0"/>
          <p:cNvSpPr txBox="1"/>
          <p:nvPr>
            <p:ph idx="4" type="body"/>
          </p:nvPr>
        </p:nvSpPr>
        <p:spPr>
          <a:xfrm>
            <a:off x="457200" y="3229744"/>
            <a:ext cx="8229600" cy="573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Building Comprehension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0" name="Google Shape;1390;gc05a44fb89_0_0"/>
          <p:cNvSpPr txBox="1"/>
          <p:nvPr>
            <p:ph idx="5" type="body"/>
          </p:nvPr>
        </p:nvSpPr>
        <p:spPr>
          <a:xfrm>
            <a:off x="452980" y="3839044"/>
            <a:ext cx="8231700" cy="5730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Q&amp;A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391" name="Google Shape;1391;gc05a44fb8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646" y="4171946"/>
            <a:ext cx="2765500" cy="20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gc05a44fb89_0_0"/>
          <p:cNvSpPr txBox="1"/>
          <p:nvPr/>
        </p:nvSpPr>
        <p:spPr>
          <a:xfrm>
            <a:off x="5836843" y="4711279"/>
            <a:ext cx="30000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©2020  Right to Read Project</a:t>
            </a:r>
            <a:endParaRPr b="0"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93" name="Google Shape;1393;gc05a44fb89_0_0"/>
          <p:cNvSpPr txBox="1"/>
          <p:nvPr>
            <p:ph idx="5" type="body"/>
          </p:nvPr>
        </p:nvSpPr>
        <p:spPr>
          <a:xfrm>
            <a:off x="452980" y="752944"/>
            <a:ext cx="8231700" cy="573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b="0" lang="en-US" strike="sngStrike">
                <a:latin typeface="Candara"/>
                <a:ea typeface="Candara"/>
                <a:cs typeface="Candara"/>
                <a:sym typeface="Candara"/>
              </a:rPr>
              <a:t>Setting Up for Success with Remote Instruction</a:t>
            </a:r>
            <a:endParaRPr b="0" strike="sngStrike"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ba269586c8_0_183"/>
          <p:cNvSpPr txBox="1"/>
          <p:nvPr>
            <p:ph type="title"/>
          </p:nvPr>
        </p:nvSpPr>
        <p:spPr>
          <a:xfrm>
            <a:off x="457200" y="229790"/>
            <a:ext cx="82296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BB0"/>
              </a:buClr>
              <a:buSzPts val="3600"/>
              <a:buFont typeface="Source Sans Pro"/>
              <a:buNone/>
            </a:pPr>
            <a:r>
              <a:rPr lang="en-US">
                <a:solidFill>
                  <a:srgbClr val="153A54"/>
                </a:solidFill>
                <a:latin typeface="Candara"/>
                <a:ea typeface="Candara"/>
                <a:cs typeface="Candara"/>
                <a:sym typeface="Candara"/>
              </a:rPr>
              <a:t>Features to Know</a:t>
            </a:r>
            <a:endParaRPr/>
          </a:p>
        </p:txBody>
      </p:sp>
      <p:sp>
        <p:nvSpPr>
          <p:cNvPr id="954" name="Google Shape;954;gba269586c8_0_183"/>
          <p:cNvSpPr txBox="1"/>
          <p:nvPr>
            <p:ph idx="1" type="body"/>
          </p:nvPr>
        </p:nvSpPr>
        <p:spPr>
          <a:xfrm>
            <a:off x="457200" y="1144135"/>
            <a:ext cx="8231700" cy="912300"/>
          </a:xfrm>
          <a:prstGeom prst="rect">
            <a:avLst/>
          </a:prstGeom>
          <a:solidFill>
            <a:srgbClr val="1B464F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sz="3000">
                <a:latin typeface="Candara"/>
                <a:ea typeface="Candara"/>
                <a:cs typeface="Candara"/>
                <a:sym typeface="Candara"/>
              </a:rPr>
              <a:t>Split Screen with Gallery View</a:t>
            </a:r>
            <a:endParaRPr sz="30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55" name="Google Shape;955;gba269586c8_0_183"/>
          <p:cNvSpPr txBox="1"/>
          <p:nvPr>
            <p:ph idx="2" type="body"/>
          </p:nvPr>
        </p:nvSpPr>
        <p:spPr>
          <a:xfrm>
            <a:off x="459317" y="2185154"/>
            <a:ext cx="8229600" cy="925800"/>
          </a:xfrm>
          <a:prstGeom prst="rect">
            <a:avLst/>
          </a:prstGeom>
          <a:solidFill>
            <a:srgbClr val="6F701D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sz="3000">
                <a:latin typeface="Candara"/>
                <a:ea typeface="Candara"/>
                <a:cs typeface="Candara"/>
                <a:sym typeface="Candara"/>
              </a:rPr>
              <a:t>Spotlight the Speaker</a:t>
            </a:r>
            <a:endParaRPr sz="30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56" name="Google Shape;956;gba269586c8_0_183"/>
          <p:cNvSpPr txBox="1"/>
          <p:nvPr>
            <p:ph idx="3" type="body"/>
          </p:nvPr>
        </p:nvSpPr>
        <p:spPr>
          <a:xfrm>
            <a:off x="457200" y="3231891"/>
            <a:ext cx="8231700" cy="912300"/>
          </a:xfrm>
          <a:prstGeom prst="rect">
            <a:avLst/>
          </a:prstGeom>
          <a:solidFill>
            <a:srgbClr val="495578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r>
              <a:rPr lang="en-US" sz="3000">
                <a:latin typeface="Candara"/>
                <a:ea typeface="Candara"/>
                <a:cs typeface="Candara"/>
                <a:sym typeface="Candara"/>
              </a:rPr>
              <a:t>Open Breakout Rooms and </a:t>
            </a:r>
            <a:r>
              <a:rPr i="1" lang="en-US" sz="3000" u="sng">
                <a:latin typeface="Candara"/>
                <a:ea typeface="Candara"/>
                <a:cs typeface="Candara"/>
                <a:sym typeface="Candara"/>
              </a:rPr>
              <a:t>Then</a:t>
            </a:r>
            <a:r>
              <a:rPr i="1" lang="en-US" sz="300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000">
                <a:latin typeface="Candara"/>
                <a:ea typeface="Candara"/>
                <a:cs typeface="Candara"/>
                <a:sym typeface="Candara"/>
              </a:rPr>
              <a:t>Assign</a:t>
            </a:r>
            <a:endParaRPr sz="30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57" name="Google Shape;957;gba269586c8_0_183"/>
          <p:cNvPicPr preferRelativeResize="0"/>
          <p:nvPr/>
        </p:nvPicPr>
        <p:blipFill rotWithShape="1">
          <a:blip r:embed="rId3">
            <a:alphaModFix/>
          </a:blip>
          <a:srcRect b="55428" l="0" r="0" t="15724"/>
          <a:stretch/>
        </p:blipFill>
        <p:spPr>
          <a:xfrm>
            <a:off x="0" y="4545175"/>
            <a:ext cx="2765500" cy="59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F701D"/>
        </a:solidFill>
      </p:bgPr>
    </p:bg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7"/>
          <p:cNvSpPr txBox="1"/>
          <p:nvPr>
            <p:ph idx="4294967295" type="body"/>
          </p:nvPr>
        </p:nvSpPr>
        <p:spPr>
          <a:xfrm>
            <a:off x="624417" y="538222"/>
            <a:ext cx="7958700" cy="40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60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Q&amp;A</a:t>
            </a:r>
            <a:endParaRPr b="1" i="1" sz="40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ba269586c8_1_1263"/>
          <p:cNvSpPr txBox="1"/>
          <p:nvPr/>
        </p:nvSpPr>
        <p:spPr>
          <a:xfrm>
            <a:off x="4767200" y="1395563"/>
            <a:ext cx="41043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margaret@righttoreadproject.com</a:t>
            </a:r>
            <a:endParaRPr b="0" i="0" sz="20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05" name="Google Shape;1405;gba269586c8_1_1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16481"/>
            <a:ext cx="3252562" cy="43771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gba269586c8_1_1263"/>
          <p:cNvSpPr txBox="1"/>
          <p:nvPr/>
        </p:nvSpPr>
        <p:spPr>
          <a:xfrm>
            <a:off x="4767200" y="866925"/>
            <a:ext cx="41043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Margaret Goldberg</a:t>
            </a:r>
            <a:endParaRPr b="1" i="0" sz="35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07" name="Google Shape;1407;gba269586c8_1_12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00429">
            <a:off x="4868972" y="3260726"/>
            <a:ext cx="1250056" cy="69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gba269586c8_1_12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7600" y="3923625"/>
            <a:ext cx="486075" cy="486095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gba269586c8_1_1263"/>
          <p:cNvSpPr txBox="1"/>
          <p:nvPr/>
        </p:nvSpPr>
        <p:spPr>
          <a:xfrm>
            <a:off x="5280900" y="3819694"/>
            <a:ext cx="29010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@right2readproj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gba269586c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475" y="99625"/>
            <a:ext cx="7100424" cy="49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a269586c8_0_995"/>
          <p:cNvSpPr txBox="1"/>
          <p:nvPr/>
        </p:nvSpPr>
        <p:spPr>
          <a:xfrm>
            <a:off x="942571" y="2080639"/>
            <a:ext cx="28092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at the camera.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69" name="Google Shape;969;gba269586c8_0_995"/>
          <p:cNvSpPr txBox="1"/>
          <p:nvPr/>
        </p:nvSpPr>
        <p:spPr>
          <a:xfrm>
            <a:off x="848100" y="3068300"/>
            <a:ext cx="2936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Follow teacher directions the </a:t>
            </a:r>
            <a:endParaRPr sz="2000">
              <a:solidFill>
                <a:schemeClr val="accent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time.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70" name="Google Shape;970;gba269586c8_0_995"/>
          <p:cNvSpPr txBox="1"/>
          <p:nvPr/>
        </p:nvSpPr>
        <p:spPr>
          <a:xfrm>
            <a:off x="1031645" y="4575980"/>
            <a:ext cx="30282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Raise a quiet hand.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descr="A close up of a sign&#10;&#10;Description automatically generated" id="971" name="Google Shape;971;gba269586c8_0_9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4846" y="2995811"/>
            <a:ext cx="1120126" cy="906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ck, room&#10;&#10;Description automatically generated" id="972" name="Google Shape;972;gba269586c8_0_9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6230" y="1806375"/>
            <a:ext cx="997364" cy="84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ck&#10;&#10;Description automatically generated" id="973" name="Google Shape;973;gba269586c8_0_9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8750" y="4243389"/>
            <a:ext cx="965496" cy="965496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gba269586c8_0_995"/>
          <p:cNvSpPr txBox="1"/>
          <p:nvPr/>
        </p:nvSpPr>
        <p:spPr>
          <a:xfrm>
            <a:off x="998671" y="952227"/>
            <a:ext cx="28092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Stay in 1 spot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975" name="Google Shape;975;gba269586c8_0_9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2801" y="764150"/>
            <a:ext cx="611831" cy="848824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gba269586c8_0_995"/>
          <p:cNvSpPr txBox="1"/>
          <p:nvPr/>
        </p:nvSpPr>
        <p:spPr>
          <a:xfrm>
            <a:off x="2448475" y="116750"/>
            <a:ext cx="34227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entury Gothic"/>
              <a:buNone/>
            </a:pPr>
            <a:r>
              <a:rPr b="1" lang="en-US" sz="39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Expectations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77" name="Google Shape;977;gba269586c8_0_995"/>
          <p:cNvSpPr txBox="1"/>
          <p:nvPr/>
        </p:nvSpPr>
        <p:spPr>
          <a:xfrm>
            <a:off x="5743171" y="1166239"/>
            <a:ext cx="28092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with care.</a:t>
            </a:r>
            <a:endParaRPr b="1">
              <a:solidFill>
                <a:schemeClr val="accent3"/>
              </a:solidFill>
            </a:endParaRPr>
          </a:p>
        </p:txBody>
      </p:sp>
      <p:pic>
        <p:nvPicPr>
          <p:cNvPr id="978" name="Google Shape;978;gba269586c8_0_9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4600" y="1618949"/>
            <a:ext cx="1542825" cy="11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gba269586c8_0_995"/>
          <p:cNvSpPr txBox="1"/>
          <p:nvPr/>
        </p:nvSpPr>
        <p:spPr>
          <a:xfrm>
            <a:off x="5937400" y="3231500"/>
            <a:ext cx="30000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Respond to others.</a:t>
            </a:r>
            <a:endParaRPr b="1">
              <a:solidFill>
                <a:schemeClr val="accent3"/>
              </a:solidFill>
            </a:endParaRPr>
          </a:p>
        </p:txBody>
      </p:sp>
      <p:pic>
        <p:nvPicPr>
          <p:cNvPr id="980" name="Google Shape;980;gba269586c8_0_9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9417" y="3831546"/>
            <a:ext cx="754208" cy="116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gba269586c8_0_9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90699" y="3750400"/>
            <a:ext cx="407793" cy="41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gba269586c8_0_9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56150" y="2291571"/>
            <a:ext cx="1120125" cy="810979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ba269586c8_0_995"/>
          <p:cNvSpPr/>
          <p:nvPr/>
        </p:nvSpPr>
        <p:spPr>
          <a:xfrm>
            <a:off x="6372375" y="3985050"/>
            <a:ext cx="407700" cy="5247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gba269586c8_0_995"/>
          <p:cNvSpPr/>
          <p:nvPr/>
        </p:nvSpPr>
        <p:spPr>
          <a:xfrm>
            <a:off x="5838975" y="4442250"/>
            <a:ext cx="407700" cy="5247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gba269586c8_0_995"/>
          <p:cNvSpPr/>
          <p:nvPr/>
        </p:nvSpPr>
        <p:spPr>
          <a:xfrm>
            <a:off x="6905775" y="4442250"/>
            <a:ext cx="407700" cy="5247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gba269586c8_0_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225" y="211551"/>
            <a:ext cx="6438374" cy="40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gba269586c8_0_304"/>
          <p:cNvSpPr txBox="1"/>
          <p:nvPr>
            <p:ph idx="4294967295" type="title"/>
          </p:nvPr>
        </p:nvSpPr>
        <p:spPr>
          <a:xfrm>
            <a:off x="1348750" y="4377113"/>
            <a:ext cx="63357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95959"/>
                </a:solidFill>
              </a:rPr>
              <a:t>Student Materials for Phonics</a:t>
            </a:r>
            <a:endParaRPr b="1">
              <a:solidFill>
                <a:srgbClr val="595959"/>
              </a:solidFill>
            </a:endParaRPr>
          </a:p>
        </p:txBody>
      </p:sp>
      <p:pic>
        <p:nvPicPr>
          <p:cNvPr id="992" name="Google Shape;992;gba269586c8_0_304"/>
          <p:cNvPicPr preferRelativeResize="0"/>
          <p:nvPr/>
        </p:nvPicPr>
        <p:blipFill rotWithShape="1">
          <a:blip r:embed="rId4">
            <a:alphaModFix/>
          </a:blip>
          <a:srcRect b="55428" l="0" r="0" t="15724"/>
          <a:stretch/>
        </p:blipFill>
        <p:spPr>
          <a:xfrm>
            <a:off x="-238625" y="4742225"/>
            <a:ext cx="1723349" cy="3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gba269586c8_0_421"/>
          <p:cNvPicPr preferRelativeResize="0"/>
          <p:nvPr/>
        </p:nvPicPr>
        <p:blipFill rotWithShape="1">
          <a:blip r:embed="rId3">
            <a:alphaModFix/>
          </a:blip>
          <a:srcRect b="0" l="5745" r="9386" t="0"/>
          <a:stretch/>
        </p:blipFill>
        <p:spPr>
          <a:xfrm>
            <a:off x="2525625" y="610300"/>
            <a:ext cx="6331628" cy="44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gba269586c8_0_4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24" y="31049"/>
            <a:ext cx="2678663" cy="3436387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gba269586c8_0_421"/>
          <p:cNvSpPr txBox="1"/>
          <p:nvPr>
            <p:ph idx="4294967295" type="title"/>
          </p:nvPr>
        </p:nvSpPr>
        <p:spPr>
          <a:xfrm>
            <a:off x="3835075" y="4406175"/>
            <a:ext cx="52092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B464F"/>
                </a:solidFill>
              </a:rPr>
              <a:t>Student Materials for </a:t>
            </a:r>
            <a:r>
              <a:rPr lang="en-US">
                <a:solidFill>
                  <a:srgbClr val="1B464F"/>
                </a:solidFill>
              </a:rPr>
              <a:t>Writing</a:t>
            </a:r>
            <a:endParaRPr b="1">
              <a:solidFill>
                <a:srgbClr val="1B464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llaborative Literacy Template">
  <a:themeElements>
    <a:clrScheme name="Custom 3">
      <a:dk1>
        <a:srgbClr val="000000"/>
      </a:dk1>
      <a:lt1>
        <a:srgbClr val="FFFFFF"/>
      </a:lt1>
      <a:dk2>
        <a:srgbClr val="7F7F7F"/>
      </a:dk2>
      <a:lt2>
        <a:srgbClr val="BFBFBF"/>
      </a:lt2>
      <a:accent1>
        <a:srgbClr val="495478"/>
      </a:accent1>
      <a:accent2>
        <a:srgbClr val="182755"/>
      </a:accent2>
      <a:accent3>
        <a:srgbClr val="FDB913"/>
      </a:accent3>
      <a:accent4>
        <a:srgbClr val="1A454F"/>
      </a:accent4>
      <a:accent5>
        <a:srgbClr val="6F6F1D"/>
      </a:accent5>
      <a:accent6>
        <a:srgbClr val="696969"/>
      </a:accent6>
      <a:hlink>
        <a:srgbClr val="301672"/>
      </a:hlink>
      <a:folHlink>
        <a:srgbClr val="3016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llaborative Literacy Template">
  <a:themeElements>
    <a:clrScheme name="Custom 3">
      <a:dk1>
        <a:srgbClr val="000000"/>
      </a:dk1>
      <a:lt1>
        <a:srgbClr val="FFFFFF"/>
      </a:lt1>
      <a:dk2>
        <a:srgbClr val="7F7F7F"/>
      </a:dk2>
      <a:lt2>
        <a:srgbClr val="BFBFBF"/>
      </a:lt2>
      <a:accent1>
        <a:srgbClr val="495478"/>
      </a:accent1>
      <a:accent2>
        <a:srgbClr val="182755"/>
      </a:accent2>
      <a:accent3>
        <a:srgbClr val="FDB913"/>
      </a:accent3>
      <a:accent4>
        <a:srgbClr val="1A454F"/>
      </a:accent4>
      <a:accent5>
        <a:srgbClr val="6F6F1D"/>
      </a:accent5>
      <a:accent6>
        <a:srgbClr val="696969"/>
      </a:accent6>
      <a:hlink>
        <a:srgbClr val="301672"/>
      </a:hlink>
      <a:folHlink>
        <a:srgbClr val="3016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