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72"/>
  </p:notesMasterIdLst>
  <p:handoutMasterIdLst>
    <p:handoutMasterId r:id="rId73"/>
  </p:handoutMasterIdLst>
  <p:sldIdLst>
    <p:sldId id="297" r:id="rId5"/>
    <p:sldId id="741" r:id="rId6"/>
    <p:sldId id="290" r:id="rId7"/>
    <p:sldId id="258" r:id="rId8"/>
    <p:sldId id="688" r:id="rId9"/>
    <p:sldId id="687" r:id="rId10"/>
    <p:sldId id="647" r:id="rId11"/>
    <p:sldId id="620" r:id="rId12"/>
    <p:sldId id="449" r:id="rId13"/>
    <p:sldId id="440" r:id="rId14"/>
    <p:sldId id="689" r:id="rId15"/>
    <p:sldId id="774" r:id="rId16"/>
    <p:sldId id="690" r:id="rId17"/>
    <p:sldId id="769" r:id="rId18"/>
    <p:sldId id="770" r:id="rId19"/>
    <p:sldId id="729" r:id="rId20"/>
    <p:sldId id="742" r:id="rId21"/>
    <p:sldId id="767" r:id="rId22"/>
    <p:sldId id="768" r:id="rId23"/>
    <p:sldId id="765" r:id="rId24"/>
    <p:sldId id="695" r:id="rId25"/>
    <p:sldId id="693" r:id="rId26"/>
    <p:sldId id="696" r:id="rId27"/>
    <p:sldId id="299" r:id="rId28"/>
    <p:sldId id="750" r:id="rId29"/>
    <p:sldId id="751" r:id="rId30"/>
    <p:sldId id="752" r:id="rId31"/>
    <p:sldId id="753" r:id="rId32"/>
    <p:sldId id="709" r:id="rId33"/>
    <p:sldId id="758" r:id="rId34"/>
    <p:sldId id="744" r:id="rId35"/>
    <p:sldId id="745" r:id="rId36"/>
    <p:sldId id="757" r:id="rId37"/>
    <p:sldId id="746" r:id="rId38"/>
    <p:sldId id="747" r:id="rId39"/>
    <p:sldId id="748" r:id="rId40"/>
    <p:sldId id="743" r:id="rId41"/>
    <p:sldId id="704" r:id="rId42"/>
    <p:sldId id="763" r:id="rId43"/>
    <p:sldId id="754" r:id="rId44"/>
    <p:sldId id="755" r:id="rId45"/>
    <p:sldId id="756" r:id="rId46"/>
    <p:sldId id="718" r:id="rId47"/>
    <p:sldId id="761" r:id="rId48"/>
    <p:sldId id="719" r:id="rId49"/>
    <p:sldId id="749" r:id="rId50"/>
    <p:sldId id="721" r:id="rId51"/>
    <p:sldId id="762" r:id="rId52"/>
    <p:sldId id="722" r:id="rId53"/>
    <p:sldId id="733" r:id="rId54"/>
    <p:sldId id="726" r:id="rId55"/>
    <p:sldId id="736" r:id="rId56"/>
    <p:sldId id="686" r:id="rId57"/>
    <p:sldId id="698" r:id="rId58"/>
    <p:sldId id="699" r:id="rId59"/>
    <p:sldId id="703" r:id="rId60"/>
    <p:sldId id="329" r:id="rId61"/>
    <p:sldId id="739" r:id="rId62"/>
    <p:sldId id="731" r:id="rId63"/>
    <p:sldId id="771" r:id="rId64"/>
    <p:sldId id="772" r:id="rId65"/>
    <p:sldId id="773" r:id="rId66"/>
    <p:sldId id="759" r:id="rId67"/>
    <p:sldId id="760" r:id="rId68"/>
    <p:sldId id="775" r:id="rId69"/>
    <p:sldId id="619" r:id="rId70"/>
    <p:sldId id="328"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3689D-F459-4F63-8F11-9C9F2DB8132B}" v="1" dt="2021-04-16T16:52:11.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86" d="100"/>
          <a:sy n="86" d="100"/>
        </p:scale>
        <p:origin x="906" y="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C. Elliott" userId="b1038c43-36ad-484a-8e82-a786b524b8e9" providerId="ADAL" clId="{4E11E3C5-3522-5749-97E6-CA0132CC06E2}"/>
    <pc:docChg chg="undo custSel addSld delSld modSld">
      <pc:chgData name="Sandra C. Elliott" userId="b1038c43-36ad-484a-8e82-a786b524b8e9" providerId="ADAL" clId="{4E11E3C5-3522-5749-97E6-CA0132CC06E2}" dt="2020-07-13T15:52:40.869" v="2879" actId="20577"/>
      <pc:docMkLst>
        <pc:docMk/>
      </pc:docMkLst>
      <pc:sldChg chg="modSp">
        <pc:chgData name="Sandra C. Elliott" userId="b1038c43-36ad-484a-8e82-a786b524b8e9" providerId="ADAL" clId="{4E11E3C5-3522-5749-97E6-CA0132CC06E2}" dt="2020-07-08T18:39:44.058" v="1049" actId="20577"/>
        <pc:sldMkLst>
          <pc:docMk/>
          <pc:sldMk cId="1377694097" sldId="299"/>
        </pc:sldMkLst>
        <pc:spChg chg="mod">
          <ac:chgData name="Sandra C. Elliott" userId="b1038c43-36ad-484a-8e82-a786b524b8e9" providerId="ADAL" clId="{4E11E3C5-3522-5749-97E6-CA0132CC06E2}" dt="2020-07-08T16:58:34.491" v="412" actId="20577"/>
          <ac:spMkLst>
            <pc:docMk/>
            <pc:sldMk cId="1377694097" sldId="299"/>
            <ac:spMk id="7" creationId="{00000000-0000-0000-0000-000000000000}"/>
          </ac:spMkLst>
        </pc:spChg>
        <pc:spChg chg="mod">
          <ac:chgData name="Sandra C. Elliott" userId="b1038c43-36ad-484a-8e82-a786b524b8e9" providerId="ADAL" clId="{4E11E3C5-3522-5749-97E6-CA0132CC06E2}" dt="2020-07-08T16:58:13.164" v="387" actId="20577"/>
          <ac:spMkLst>
            <pc:docMk/>
            <pc:sldMk cId="1377694097" sldId="299"/>
            <ac:spMk id="8" creationId="{00000000-0000-0000-0000-000000000000}"/>
          </ac:spMkLst>
        </pc:spChg>
        <pc:spChg chg="mod">
          <ac:chgData name="Sandra C. Elliott" userId="b1038c43-36ad-484a-8e82-a786b524b8e9" providerId="ADAL" clId="{4E11E3C5-3522-5749-97E6-CA0132CC06E2}" dt="2020-07-08T18:39:44.058" v="1049" actId="20577"/>
          <ac:spMkLst>
            <pc:docMk/>
            <pc:sldMk cId="1377694097" sldId="299"/>
            <ac:spMk id="9" creationId="{00000000-0000-0000-0000-000000000000}"/>
          </ac:spMkLst>
        </pc:spChg>
      </pc:sldChg>
      <pc:sldChg chg="del">
        <pc:chgData name="Sandra C. Elliott" userId="b1038c43-36ad-484a-8e82-a786b524b8e9" providerId="ADAL" clId="{4E11E3C5-3522-5749-97E6-CA0132CC06E2}" dt="2020-07-08T17:16:59.263" v="747" actId="2696"/>
        <pc:sldMkLst>
          <pc:docMk/>
          <pc:sldMk cId="3359501677" sldId="300"/>
        </pc:sldMkLst>
      </pc:sldChg>
      <pc:sldChg chg="del">
        <pc:chgData name="Sandra C. Elliott" userId="b1038c43-36ad-484a-8e82-a786b524b8e9" providerId="ADAL" clId="{4E11E3C5-3522-5749-97E6-CA0132CC06E2}" dt="2020-07-08T16:58:51.598" v="413" actId="2696"/>
        <pc:sldMkLst>
          <pc:docMk/>
          <pc:sldMk cId="1900481094" sldId="303"/>
        </pc:sldMkLst>
      </pc:sldChg>
      <pc:sldChg chg="del">
        <pc:chgData name="Sandra C. Elliott" userId="b1038c43-36ad-484a-8e82-a786b524b8e9" providerId="ADAL" clId="{4E11E3C5-3522-5749-97E6-CA0132CC06E2}" dt="2020-07-08T17:16:53.592" v="745" actId="2696"/>
        <pc:sldMkLst>
          <pc:docMk/>
          <pc:sldMk cId="2085944604" sldId="309"/>
        </pc:sldMkLst>
      </pc:sldChg>
      <pc:sldChg chg="del">
        <pc:chgData name="Sandra C. Elliott" userId="b1038c43-36ad-484a-8e82-a786b524b8e9" providerId="ADAL" clId="{4E11E3C5-3522-5749-97E6-CA0132CC06E2}" dt="2020-07-08T17:16:56.366" v="746" actId="2696"/>
        <pc:sldMkLst>
          <pc:docMk/>
          <pc:sldMk cId="2581123591" sldId="315"/>
        </pc:sldMkLst>
      </pc:sldChg>
      <pc:sldChg chg="del">
        <pc:chgData name="Sandra C. Elliott" userId="b1038c43-36ad-484a-8e82-a786b524b8e9" providerId="ADAL" clId="{4E11E3C5-3522-5749-97E6-CA0132CC06E2}" dt="2020-07-08T16:58:52.979" v="414" actId="2696"/>
        <pc:sldMkLst>
          <pc:docMk/>
          <pc:sldMk cId="2507602953" sldId="324"/>
        </pc:sldMkLst>
      </pc:sldChg>
      <pc:sldChg chg="del">
        <pc:chgData name="Sandra C. Elliott" userId="b1038c43-36ad-484a-8e82-a786b524b8e9" providerId="ADAL" clId="{4E11E3C5-3522-5749-97E6-CA0132CC06E2}" dt="2020-07-08T16:58:54.355" v="415" actId="2696"/>
        <pc:sldMkLst>
          <pc:docMk/>
          <pc:sldMk cId="1179390184" sldId="325"/>
        </pc:sldMkLst>
      </pc:sldChg>
      <pc:sldChg chg="del">
        <pc:chgData name="Sandra C. Elliott" userId="b1038c43-36ad-484a-8e82-a786b524b8e9" providerId="ADAL" clId="{4E11E3C5-3522-5749-97E6-CA0132CC06E2}" dt="2020-07-08T16:58:55.640" v="416" actId="2696"/>
        <pc:sldMkLst>
          <pc:docMk/>
          <pc:sldMk cId="705896580" sldId="326"/>
        </pc:sldMkLst>
      </pc:sldChg>
      <pc:sldChg chg="modSp">
        <pc:chgData name="Sandra C. Elliott" userId="b1038c43-36ad-484a-8e82-a786b524b8e9" providerId="ADAL" clId="{4E11E3C5-3522-5749-97E6-CA0132CC06E2}" dt="2020-07-08T16:48:34.532" v="53" actId="20577"/>
        <pc:sldMkLst>
          <pc:docMk/>
          <pc:sldMk cId="1187533231" sldId="440"/>
        </pc:sldMkLst>
        <pc:spChg chg="mod">
          <ac:chgData name="Sandra C. Elliott" userId="b1038c43-36ad-484a-8e82-a786b524b8e9" providerId="ADAL" clId="{4E11E3C5-3522-5749-97E6-CA0132CC06E2}" dt="2020-07-08T16:48:34.532" v="53" actId="20577"/>
          <ac:spMkLst>
            <pc:docMk/>
            <pc:sldMk cId="1187533231" sldId="440"/>
            <ac:spMk id="3" creationId="{00000000-0000-0000-0000-000000000000}"/>
          </ac:spMkLst>
        </pc:spChg>
      </pc:sldChg>
      <pc:sldChg chg="del">
        <pc:chgData name="Sandra C. Elliott" userId="b1038c43-36ad-484a-8e82-a786b524b8e9" providerId="ADAL" clId="{4E11E3C5-3522-5749-97E6-CA0132CC06E2}" dt="2020-07-08T17:18:11.376" v="773" actId="2696"/>
        <pc:sldMkLst>
          <pc:docMk/>
          <pc:sldMk cId="1737973332" sldId="685"/>
        </pc:sldMkLst>
      </pc:sldChg>
      <pc:sldChg chg="modSp">
        <pc:chgData name="Sandra C. Elliott" userId="b1038c43-36ad-484a-8e82-a786b524b8e9" providerId="ADAL" clId="{4E11E3C5-3522-5749-97E6-CA0132CC06E2}" dt="2020-07-08T18:06:11.404" v="775" actId="13926"/>
        <pc:sldMkLst>
          <pc:docMk/>
          <pc:sldMk cId="779384114" sldId="687"/>
        </pc:sldMkLst>
        <pc:spChg chg="mod">
          <ac:chgData name="Sandra C. Elliott" userId="b1038c43-36ad-484a-8e82-a786b524b8e9" providerId="ADAL" clId="{4E11E3C5-3522-5749-97E6-CA0132CC06E2}" dt="2020-07-08T18:06:11.404" v="775" actId="13926"/>
          <ac:spMkLst>
            <pc:docMk/>
            <pc:sldMk cId="779384114" sldId="687"/>
            <ac:spMk id="3" creationId="{5E02DE2A-2259-BE47-A79E-629918023F41}"/>
          </ac:spMkLst>
        </pc:spChg>
      </pc:sldChg>
      <pc:sldChg chg="modSp">
        <pc:chgData name="Sandra C. Elliott" userId="b1038c43-36ad-484a-8e82-a786b524b8e9" providerId="ADAL" clId="{4E11E3C5-3522-5749-97E6-CA0132CC06E2}" dt="2020-07-08T18:07:23.275" v="776" actId="207"/>
        <pc:sldMkLst>
          <pc:docMk/>
          <pc:sldMk cId="3759388332" sldId="688"/>
        </pc:sldMkLst>
        <pc:spChg chg="mod">
          <ac:chgData name="Sandra C. Elliott" userId="b1038c43-36ad-484a-8e82-a786b524b8e9" providerId="ADAL" clId="{4E11E3C5-3522-5749-97E6-CA0132CC06E2}" dt="2020-07-08T18:07:23.275" v="776" actId="207"/>
          <ac:spMkLst>
            <pc:docMk/>
            <pc:sldMk cId="3759388332" sldId="688"/>
            <ac:spMk id="3" creationId="{3FFA1ED3-56D3-3941-BE41-8AC95CC4C030}"/>
          </ac:spMkLst>
        </pc:spChg>
      </pc:sldChg>
      <pc:sldChg chg="modSp">
        <pc:chgData name="Sandra C. Elliott" userId="b1038c43-36ad-484a-8e82-a786b524b8e9" providerId="ADAL" clId="{4E11E3C5-3522-5749-97E6-CA0132CC06E2}" dt="2020-07-08T16:50:52.536" v="74" actId="20577"/>
        <pc:sldMkLst>
          <pc:docMk/>
          <pc:sldMk cId="1019773738" sldId="689"/>
        </pc:sldMkLst>
        <pc:spChg chg="mod">
          <ac:chgData name="Sandra C. Elliott" userId="b1038c43-36ad-484a-8e82-a786b524b8e9" providerId="ADAL" clId="{4E11E3C5-3522-5749-97E6-CA0132CC06E2}" dt="2020-07-08T16:50:52.536" v="74" actId="20577"/>
          <ac:spMkLst>
            <pc:docMk/>
            <pc:sldMk cId="1019773738" sldId="689"/>
            <ac:spMk id="3" creationId="{58F3D443-5B8B-6841-95C0-85BEDBA558E8}"/>
          </ac:spMkLst>
        </pc:spChg>
      </pc:sldChg>
      <pc:sldChg chg="addSp delSp modSp mod modClrScheme chgLayout">
        <pc:chgData name="Sandra C. Elliott" userId="b1038c43-36ad-484a-8e82-a786b524b8e9" providerId="ADAL" clId="{4E11E3C5-3522-5749-97E6-CA0132CC06E2}" dt="2020-07-10T14:53:47.169" v="2582" actId="14100"/>
        <pc:sldMkLst>
          <pc:docMk/>
          <pc:sldMk cId="2319262867" sldId="693"/>
        </pc:sldMkLst>
        <pc:spChg chg="mod ord">
          <ac:chgData name="Sandra C. Elliott" userId="b1038c43-36ad-484a-8e82-a786b524b8e9" providerId="ADAL" clId="{4E11E3C5-3522-5749-97E6-CA0132CC06E2}" dt="2020-07-10T14:53:34.408" v="2578" actId="700"/>
          <ac:spMkLst>
            <pc:docMk/>
            <pc:sldMk cId="2319262867" sldId="693"/>
            <ac:spMk id="3" creationId="{5C381F2E-C94B-6149-A066-59DD55375BDA}"/>
          </ac:spMkLst>
        </pc:spChg>
        <pc:spChg chg="mod ord">
          <ac:chgData name="Sandra C. Elliott" userId="b1038c43-36ad-484a-8e82-a786b524b8e9" providerId="ADAL" clId="{4E11E3C5-3522-5749-97E6-CA0132CC06E2}" dt="2020-07-10T14:53:34.408" v="2578" actId="700"/>
          <ac:spMkLst>
            <pc:docMk/>
            <pc:sldMk cId="2319262867" sldId="693"/>
            <ac:spMk id="4" creationId="{7369CDA7-355D-B642-A355-66AF96527422}"/>
          </ac:spMkLst>
        </pc:spChg>
        <pc:spChg chg="del">
          <ac:chgData name="Sandra C. Elliott" userId="b1038c43-36ad-484a-8e82-a786b524b8e9" providerId="ADAL" clId="{4E11E3C5-3522-5749-97E6-CA0132CC06E2}" dt="2020-07-10T14:53:34.408" v="2578" actId="700"/>
          <ac:spMkLst>
            <pc:docMk/>
            <pc:sldMk cId="2319262867" sldId="693"/>
            <ac:spMk id="5" creationId="{6B5FAA9B-4FDC-974D-A6B5-6BE8FDF50CCA}"/>
          </ac:spMkLst>
        </pc:spChg>
        <pc:picChg chg="del">
          <ac:chgData name="Sandra C. Elliott" userId="b1038c43-36ad-484a-8e82-a786b524b8e9" providerId="ADAL" clId="{4E11E3C5-3522-5749-97E6-CA0132CC06E2}" dt="2020-07-10T14:53:38.278" v="2579" actId="478"/>
          <ac:picMkLst>
            <pc:docMk/>
            <pc:sldMk cId="2319262867" sldId="693"/>
            <ac:picMk id="2" creationId="{45575727-35C7-C34A-A8B9-42036A5A44B4}"/>
          </ac:picMkLst>
        </pc:picChg>
        <pc:picChg chg="add mod">
          <ac:chgData name="Sandra C. Elliott" userId="b1038c43-36ad-484a-8e82-a786b524b8e9" providerId="ADAL" clId="{4E11E3C5-3522-5749-97E6-CA0132CC06E2}" dt="2020-07-10T14:53:47.169" v="2582" actId="14100"/>
          <ac:picMkLst>
            <pc:docMk/>
            <pc:sldMk cId="2319262867" sldId="693"/>
            <ac:picMk id="6" creationId="{62F90461-85DE-DC41-805B-3B5B0BDBDE76}"/>
          </ac:picMkLst>
        </pc:picChg>
      </pc:sldChg>
      <pc:sldChg chg="modSp">
        <pc:chgData name="Sandra C. Elliott" userId="b1038c43-36ad-484a-8e82-a786b524b8e9" providerId="ADAL" clId="{4E11E3C5-3522-5749-97E6-CA0132CC06E2}" dt="2020-07-08T16:51:56.534" v="127" actId="20577"/>
        <pc:sldMkLst>
          <pc:docMk/>
          <pc:sldMk cId="1425019406" sldId="695"/>
        </pc:sldMkLst>
        <pc:spChg chg="mod">
          <ac:chgData name="Sandra C. Elliott" userId="b1038c43-36ad-484a-8e82-a786b524b8e9" providerId="ADAL" clId="{4E11E3C5-3522-5749-97E6-CA0132CC06E2}" dt="2020-07-08T16:51:56.534" v="127" actId="20577"/>
          <ac:spMkLst>
            <pc:docMk/>
            <pc:sldMk cId="1425019406" sldId="695"/>
            <ac:spMk id="2" creationId="{AE648177-CAB0-8748-8B9F-E4A5BF45E04B}"/>
          </ac:spMkLst>
        </pc:spChg>
        <pc:spChg chg="mod">
          <ac:chgData name="Sandra C. Elliott" userId="b1038c43-36ad-484a-8e82-a786b524b8e9" providerId="ADAL" clId="{4E11E3C5-3522-5749-97E6-CA0132CC06E2}" dt="2020-07-08T16:51:48.966" v="110" actId="14100"/>
          <ac:spMkLst>
            <pc:docMk/>
            <pc:sldMk cId="1425019406" sldId="695"/>
            <ac:spMk id="3" creationId="{63CB4B21-97E5-844E-82A6-34127858823F}"/>
          </ac:spMkLst>
        </pc:spChg>
      </pc:sldChg>
      <pc:sldChg chg="modSp">
        <pc:chgData name="Sandra C. Elliott" userId="b1038c43-36ad-484a-8e82-a786b524b8e9" providerId="ADAL" clId="{4E11E3C5-3522-5749-97E6-CA0132CC06E2}" dt="2020-07-08T18:30:01.709" v="1048" actId="20577"/>
        <pc:sldMkLst>
          <pc:docMk/>
          <pc:sldMk cId="21685210" sldId="696"/>
        </pc:sldMkLst>
        <pc:spChg chg="mod">
          <ac:chgData name="Sandra C. Elliott" userId="b1038c43-36ad-484a-8e82-a786b524b8e9" providerId="ADAL" clId="{4E11E3C5-3522-5749-97E6-CA0132CC06E2}" dt="2020-07-08T18:30:01.709" v="1048" actId="20577"/>
          <ac:spMkLst>
            <pc:docMk/>
            <pc:sldMk cId="21685210" sldId="696"/>
            <ac:spMk id="5" creationId="{6B5FAA9B-4FDC-974D-A6B5-6BE8FDF50CCA}"/>
          </ac:spMkLst>
        </pc:spChg>
      </pc:sldChg>
      <pc:sldChg chg="addSp delSp modSp mod modClrScheme chgLayout">
        <pc:chgData name="Sandra C. Elliott" userId="b1038c43-36ad-484a-8e82-a786b524b8e9" providerId="ADAL" clId="{4E11E3C5-3522-5749-97E6-CA0132CC06E2}" dt="2020-07-08T16:57:14.853" v="353"/>
        <pc:sldMkLst>
          <pc:docMk/>
          <pc:sldMk cId="126952125" sldId="704"/>
        </pc:sldMkLst>
        <pc:spChg chg="mod ord">
          <ac:chgData name="Sandra C. Elliott" userId="b1038c43-36ad-484a-8e82-a786b524b8e9" providerId="ADAL" clId="{4E11E3C5-3522-5749-97E6-CA0132CC06E2}" dt="2020-07-08T16:56:03.054" v="351" actId="255"/>
          <ac:spMkLst>
            <pc:docMk/>
            <pc:sldMk cId="126952125" sldId="704"/>
            <ac:spMk id="2" creationId="{3E6516F3-9EA6-463C-99E7-D7BF0E8D75DC}"/>
          </ac:spMkLst>
        </pc:spChg>
        <pc:spChg chg="mod ord">
          <ac:chgData name="Sandra C. Elliott" userId="b1038c43-36ad-484a-8e82-a786b524b8e9" providerId="ADAL" clId="{4E11E3C5-3522-5749-97E6-CA0132CC06E2}" dt="2020-07-08T16:54:38.708" v="267" actId="700"/>
          <ac:spMkLst>
            <pc:docMk/>
            <pc:sldMk cId="126952125" sldId="704"/>
            <ac:spMk id="3" creationId="{FBA04688-FE9B-460A-8CAE-3BA259B67AD5}"/>
          </ac:spMkLst>
        </pc:spChg>
        <pc:spChg chg="add del mod">
          <ac:chgData name="Sandra C. Elliott" userId="b1038c43-36ad-484a-8e82-a786b524b8e9" providerId="ADAL" clId="{4E11E3C5-3522-5749-97E6-CA0132CC06E2}" dt="2020-07-08T16:57:14.853" v="353"/>
          <ac:spMkLst>
            <pc:docMk/>
            <pc:sldMk cId="126952125" sldId="704"/>
            <ac:spMk id="4" creationId="{A230FFA3-C515-8B46-84FE-E8D56B8BEBE7}"/>
          </ac:spMkLst>
        </pc:spChg>
        <pc:spChg chg="mod">
          <ac:chgData name="Sandra C. Elliott" userId="b1038c43-36ad-484a-8e82-a786b524b8e9" providerId="ADAL" clId="{4E11E3C5-3522-5749-97E6-CA0132CC06E2}" dt="2020-07-08T16:54:53.223" v="288" actId="20577"/>
          <ac:spMkLst>
            <pc:docMk/>
            <pc:sldMk cId="126952125" sldId="704"/>
            <ac:spMk id="5" creationId="{8C5041D5-B4E0-473A-B205-57E18CB5E0B4}"/>
          </ac:spMkLst>
        </pc:spChg>
        <pc:spChg chg="add mod ord">
          <ac:chgData name="Sandra C. Elliott" userId="b1038c43-36ad-484a-8e82-a786b524b8e9" providerId="ADAL" clId="{4E11E3C5-3522-5749-97E6-CA0132CC06E2}" dt="2020-07-08T16:55:56.295" v="350" actId="20577"/>
          <ac:spMkLst>
            <pc:docMk/>
            <pc:sldMk cId="126952125" sldId="704"/>
            <ac:spMk id="6" creationId="{A34A38C2-DE1F-B340-B0D7-5126FC2DD580}"/>
          </ac:spMkLst>
        </pc:spChg>
        <pc:spChg chg="add mod ord">
          <ac:chgData name="Sandra C. Elliott" userId="b1038c43-36ad-484a-8e82-a786b524b8e9" providerId="ADAL" clId="{4E11E3C5-3522-5749-97E6-CA0132CC06E2}" dt="2020-07-08T16:55:46.176" v="336" actId="20577"/>
          <ac:spMkLst>
            <pc:docMk/>
            <pc:sldMk cId="126952125" sldId="704"/>
            <ac:spMk id="7" creationId="{9FAF67D0-92E1-AC46-92FB-394951DCC496}"/>
          </ac:spMkLst>
        </pc:spChg>
      </pc:sldChg>
      <pc:sldChg chg="del">
        <pc:chgData name="Sandra C. Elliott" userId="b1038c43-36ad-484a-8e82-a786b524b8e9" providerId="ADAL" clId="{4E11E3C5-3522-5749-97E6-CA0132CC06E2}" dt="2020-07-08T16:57:26.641" v="354" actId="2696"/>
        <pc:sldMkLst>
          <pc:docMk/>
          <pc:sldMk cId="1765620683" sldId="706"/>
        </pc:sldMkLst>
      </pc:sldChg>
      <pc:sldChg chg="del">
        <pc:chgData name="Sandra C. Elliott" userId="b1038c43-36ad-484a-8e82-a786b524b8e9" providerId="ADAL" clId="{4E11E3C5-3522-5749-97E6-CA0132CC06E2}" dt="2020-07-08T16:57:30.087" v="355" actId="2696"/>
        <pc:sldMkLst>
          <pc:docMk/>
          <pc:sldMk cId="260206860" sldId="707"/>
        </pc:sldMkLst>
      </pc:sldChg>
      <pc:sldChg chg="del">
        <pc:chgData name="Sandra C. Elliott" userId="b1038c43-36ad-484a-8e82-a786b524b8e9" providerId="ADAL" clId="{4E11E3C5-3522-5749-97E6-CA0132CC06E2}" dt="2020-07-08T16:57:32.766" v="356" actId="2696"/>
        <pc:sldMkLst>
          <pc:docMk/>
          <pc:sldMk cId="2954959240" sldId="708"/>
        </pc:sldMkLst>
      </pc:sldChg>
      <pc:sldChg chg="addSp delSp modSp add del">
        <pc:chgData name="Sandra C. Elliott" userId="b1038c43-36ad-484a-8e82-a786b524b8e9" providerId="ADAL" clId="{4E11E3C5-3522-5749-97E6-CA0132CC06E2}" dt="2020-07-08T18:50:06.318" v="1058" actId="14100"/>
        <pc:sldMkLst>
          <pc:docMk/>
          <pc:sldMk cId="2362616740" sldId="709"/>
        </pc:sldMkLst>
        <pc:spChg chg="mod">
          <ac:chgData name="Sandra C. Elliott" userId="b1038c43-36ad-484a-8e82-a786b524b8e9" providerId="ADAL" clId="{4E11E3C5-3522-5749-97E6-CA0132CC06E2}" dt="2020-07-08T16:59:52.880" v="468" actId="20577"/>
          <ac:spMkLst>
            <pc:docMk/>
            <pc:sldMk cId="2362616740" sldId="709"/>
            <ac:spMk id="2" creationId="{2C94553E-5E11-45DC-BD7E-438139697CF1}"/>
          </ac:spMkLst>
        </pc:spChg>
        <pc:spChg chg="mod">
          <ac:chgData name="Sandra C. Elliott" userId="b1038c43-36ad-484a-8e82-a786b524b8e9" providerId="ADAL" clId="{4E11E3C5-3522-5749-97E6-CA0132CC06E2}" dt="2020-07-08T16:59:56.651" v="476" actId="20577"/>
          <ac:spMkLst>
            <pc:docMk/>
            <pc:sldMk cId="2362616740" sldId="709"/>
            <ac:spMk id="3" creationId="{6419F0FA-695B-4921-A28B-573DB1E42D33}"/>
          </ac:spMkLst>
        </pc:spChg>
        <pc:picChg chg="del">
          <ac:chgData name="Sandra C. Elliott" userId="b1038c43-36ad-484a-8e82-a786b524b8e9" providerId="ADAL" clId="{4E11E3C5-3522-5749-97E6-CA0132CC06E2}" dt="2020-07-08T18:40:03.534" v="1050" actId="478"/>
          <ac:picMkLst>
            <pc:docMk/>
            <pc:sldMk cId="2362616740" sldId="709"/>
            <ac:picMk id="6" creationId="{8ACC7EC0-87D2-734B-826A-5B50432DF9F1}"/>
          </ac:picMkLst>
        </pc:picChg>
        <pc:picChg chg="add mod">
          <ac:chgData name="Sandra C. Elliott" userId="b1038c43-36ad-484a-8e82-a786b524b8e9" providerId="ADAL" clId="{4E11E3C5-3522-5749-97E6-CA0132CC06E2}" dt="2020-07-08T18:47:21.074" v="1054" actId="1076"/>
          <ac:picMkLst>
            <pc:docMk/>
            <pc:sldMk cId="2362616740" sldId="709"/>
            <ac:picMk id="7" creationId="{55E2C65A-78D2-434A-8CCB-389889319E5C}"/>
          </ac:picMkLst>
        </pc:picChg>
        <pc:picChg chg="add mod">
          <ac:chgData name="Sandra C. Elliott" userId="b1038c43-36ad-484a-8e82-a786b524b8e9" providerId="ADAL" clId="{4E11E3C5-3522-5749-97E6-CA0132CC06E2}" dt="2020-07-08T18:50:06.318" v="1058" actId="14100"/>
          <ac:picMkLst>
            <pc:docMk/>
            <pc:sldMk cId="2362616740" sldId="709"/>
            <ac:picMk id="8" creationId="{C6593726-14EF-3E44-BA29-D74E1EEA6DD7}"/>
          </ac:picMkLst>
        </pc:picChg>
      </pc:sldChg>
      <pc:sldChg chg="add del">
        <pc:chgData name="Sandra C. Elliott" userId="b1038c43-36ad-484a-8e82-a786b524b8e9" providerId="ADAL" clId="{4E11E3C5-3522-5749-97E6-CA0132CC06E2}" dt="2020-07-08T17:16:33.594" v="741" actId="2696"/>
        <pc:sldMkLst>
          <pc:docMk/>
          <pc:sldMk cId="1645725359" sldId="710"/>
        </pc:sldMkLst>
      </pc:sldChg>
      <pc:sldChg chg="add del">
        <pc:chgData name="Sandra C. Elliott" userId="b1038c43-36ad-484a-8e82-a786b524b8e9" providerId="ADAL" clId="{4E11E3C5-3522-5749-97E6-CA0132CC06E2}" dt="2020-07-08T17:16:37.620" v="742" actId="2696"/>
        <pc:sldMkLst>
          <pc:docMk/>
          <pc:sldMk cId="800371642" sldId="711"/>
        </pc:sldMkLst>
      </pc:sldChg>
      <pc:sldChg chg="del">
        <pc:chgData name="Sandra C. Elliott" userId="b1038c43-36ad-484a-8e82-a786b524b8e9" providerId="ADAL" clId="{4E11E3C5-3522-5749-97E6-CA0132CC06E2}" dt="2020-07-08T17:16:39.590" v="743" actId="2696"/>
        <pc:sldMkLst>
          <pc:docMk/>
          <pc:sldMk cId="3247964649" sldId="712"/>
        </pc:sldMkLst>
      </pc:sldChg>
      <pc:sldChg chg="del">
        <pc:chgData name="Sandra C. Elliott" userId="b1038c43-36ad-484a-8e82-a786b524b8e9" providerId="ADAL" clId="{4E11E3C5-3522-5749-97E6-CA0132CC06E2}" dt="2020-07-08T17:16:41.857" v="744" actId="2696"/>
        <pc:sldMkLst>
          <pc:docMk/>
          <pc:sldMk cId="4217991632" sldId="713"/>
        </pc:sldMkLst>
      </pc:sldChg>
      <pc:sldChg chg="del">
        <pc:chgData name="Sandra C. Elliott" userId="b1038c43-36ad-484a-8e82-a786b524b8e9" providerId="ADAL" clId="{4E11E3C5-3522-5749-97E6-CA0132CC06E2}" dt="2020-07-08T17:17:04.759" v="749" actId="2696"/>
        <pc:sldMkLst>
          <pc:docMk/>
          <pc:sldMk cId="4273146289" sldId="714"/>
        </pc:sldMkLst>
      </pc:sldChg>
      <pc:sldChg chg="del">
        <pc:chgData name="Sandra C. Elliott" userId="b1038c43-36ad-484a-8e82-a786b524b8e9" providerId="ADAL" clId="{4E11E3C5-3522-5749-97E6-CA0132CC06E2}" dt="2020-07-08T16:54:07.176" v="264" actId="2696"/>
        <pc:sldMkLst>
          <pc:docMk/>
          <pc:sldMk cId="3391434205" sldId="715"/>
        </pc:sldMkLst>
      </pc:sldChg>
      <pc:sldChg chg="del">
        <pc:chgData name="Sandra C. Elliott" userId="b1038c43-36ad-484a-8e82-a786b524b8e9" providerId="ADAL" clId="{4E11E3C5-3522-5749-97E6-CA0132CC06E2}" dt="2020-07-08T16:54:05.937" v="263" actId="2696"/>
        <pc:sldMkLst>
          <pc:docMk/>
          <pc:sldMk cId="2036963764" sldId="716"/>
        </pc:sldMkLst>
      </pc:sldChg>
      <pc:sldChg chg="del">
        <pc:chgData name="Sandra C. Elliott" userId="b1038c43-36ad-484a-8e82-a786b524b8e9" providerId="ADAL" clId="{4E11E3C5-3522-5749-97E6-CA0132CC06E2}" dt="2020-07-08T16:54:04.692" v="262" actId="2696"/>
        <pc:sldMkLst>
          <pc:docMk/>
          <pc:sldMk cId="2134622242" sldId="717"/>
        </pc:sldMkLst>
      </pc:sldChg>
      <pc:sldChg chg="del">
        <pc:chgData name="Sandra C. Elliott" userId="b1038c43-36ad-484a-8e82-a786b524b8e9" providerId="ADAL" clId="{4E11E3C5-3522-5749-97E6-CA0132CC06E2}" dt="2020-07-08T17:17:16.411" v="750" actId="2696"/>
        <pc:sldMkLst>
          <pc:docMk/>
          <pc:sldMk cId="1619569919" sldId="720"/>
        </pc:sldMkLst>
      </pc:sldChg>
      <pc:sldChg chg="del">
        <pc:chgData name="Sandra C. Elliott" userId="b1038c43-36ad-484a-8e82-a786b524b8e9" providerId="ADAL" clId="{4E11E3C5-3522-5749-97E6-CA0132CC06E2}" dt="2020-07-08T16:54:08.616" v="265" actId="2696"/>
        <pc:sldMkLst>
          <pc:docMk/>
          <pc:sldMk cId="65990821" sldId="728"/>
        </pc:sldMkLst>
      </pc:sldChg>
      <pc:sldChg chg="del">
        <pc:chgData name="Sandra C. Elliott" userId="b1038c43-36ad-484a-8e82-a786b524b8e9" providerId="ADAL" clId="{4E11E3C5-3522-5749-97E6-CA0132CC06E2}" dt="2020-07-10T14:54:18.508" v="2583" actId="2696"/>
        <pc:sldMkLst>
          <pc:docMk/>
          <pc:sldMk cId="264619847" sldId="730"/>
        </pc:sldMkLst>
      </pc:sldChg>
      <pc:sldChg chg="addSp delSp modSp mod chgLayout">
        <pc:chgData name="Sandra C. Elliott" userId="b1038c43-36ad-484a-8e82-a786b524b8e9" providerId="ADAL" clId="{4E11E3C5-3522-5749-97E6-CA0132CC06E2}" dt="2020-07-10T17:13:40.046" v="2851" actId="255"/>
        <pc:sldMkLst>
          <pc:docMk/>
          <pc:sldMk cId="1283691011" sldId="733"/>
        </pc:sldMkLst>
        <pc:spChg chg="del mod">
          <ac:chgData name="Sandra C. Elliott" userId="b1038c43-36ad-484a-8e82-a786b524b8e9" providerId="ADAL" clId="{4E11E3C5-3522-5749-97E6-CA0132CC06E2}" dt="2020-07-10T17:13:16.902" v="2828" actId="700"/>
          <ac:spMkLst>
            <pc:docMk/>
            <pc:sldMk cId="1283691011" sldId="733"/>
            <ac:spMk id="2" creationId="{3E6516F3-9EA6-463C-99E7-D7BF0E8D75DC}"/>
          </ac:spMkLst>
        </pc:spChg>
        <pc:spChg chg="mod ord">
          <ac:chgData name="Sandra C. Elliott" userId="b1038c43-36ad-484a-8e82-a786b524b8e9" providerId="ADAL" clId="{4E11E3C5-3522-5749-97E6-CA0132CC06E2}" dt="2020-07-10T17:13:16.902" v="2828" actId="700"/>
          <ac:spMkLst>
            <pc:docMk/>
            <pc:sldMk cId="1283691011" sldId="733"/>
            <ac:spMk id="3" creationId="{FBA04688-FE9B-460A-8CAE-3BA259B67AD5}"/>
          </ac:spMkLst>
        </pc:spChg>
        <pc:spChg chg="add mod ord">
          <ac:chgData name="Sandra C. Elliott" userId="b1038c43-36ad-484a-8e82-a786b524b8e9" providerId="ADAL" clId="{4E11E3C5-3522-5749-97E6-CA0132CC06E2}" dt="2020-07-10T17:13:40.046" v="2851" actId="255"/>
          <ac:spMkLst>
            <pc:docMk/>
            <pc:sldMk cId="1283691011" sldId="733"/>
            <ac:spMk id="5" creationId="{D4AB40CB-8C3D-0149-B4D6-1351D7DF1071}"/>
          </ac:spMkLst>
        </pc:spChg>
        <pc:spChg chg="mod">
          <ac:chgData name="Sandra C. Elliott" userId="b1038c43-36ad-484a-8e82-a786b524b8e9" providerId="ADAL" clId="{4E11E3C5-3522-5749-97E6-CA0132CC06E2}" dt="2020-07-10T17:13:21.493" v="2829" actId="20577"/>
          <ac:spMkLst>
            <pc:docMk/>
            <pc:sldMk cId="1283691011" sldId="733"/>
            <ac:spMk id="6" creationId="{C170BCD1-CA0E-4B76-9DB0-8658A3ED5C7F}"/>
          </ac:spMkLst>
        </pc:spChg>
      </pc:sldChg>
      <pc:sldChg chg="del">
        <pc:chgData name="Sandra C. Elliott" userId="b1038c43-36ad-484a-8e82-a786b524b8e9" providerId="ADAL" clId="{4E11E3C5-3522-5749-97E6-CA0132CC06E2}" dt="2020-07-10T17:13:50.465" v="2852" actId="2696"/>
        <pc:sldMkLst>
          <pc:docMk/>
          <pc:sldMk cId="695088974" sldId="735"/>
        </pc:sldMkLst>
      </pc:sldChg>
      <pc:sldChg chg="delSp modSp">
        <pc:chgData name="Sandra C. Elliott" userId="b1038c43-36ad-484a-8e82-a786b524b8e9" providerId="ADAL" clId="{4E11E3C5-3522-5749-97E6-CA0132CC06E2}" dt="2020-07-10T17:14:26.909" v="2863" actId="14100"/>
        <pc:sldMkLst>
          <pc:docMk/>
          <pc:sldMk cId="746459036" sldId="736"/>
        </pc:sldMkLst>
        <pc:spChg chg="mod">
          <ac:chgData name="Sandra C. Elliott" userId="b1038c43-36ad-484a-8e82-a786b524b8e9" providerId="ADAL" clId="{4E11E3C5-3522-5749-97E6-CA0132CC06E2}" dt="2020-07-10T17:14:13.052" v="2859" actId="14100"/>
          <ac:spMkLst>
            <pc:docMk/>
            <pc:sldMk cId="746459036" sldId="736"/>
            <ac:spMk id="6" creationId="{428798FF-4471-3040-9BF1-8C1B2C84DD6C}"/>
          </ac:spMkLst>
        </pc:spChg>
        <pc:spChg chg="del mod">
          <ac:chgData name="Sandra C. Elliott" userId="b1038c43-36ad-484a-8e82-a786b524b8e9" providerId="ADAL" clId="{4E11E3C5-3522-5749-97E6-CA0132CC06E2}" dt="2020-07-10T17:14:01.409" v="2856"/>
          <ac:spMkLst>
            <pc:docMk/>
            <pc:sldMk cId="746459036" sldId="736"/>
            <ac:spMk id="7" creationId="{8C4E9B1F-7D8E-47F4-8E41-B4408600E026}"/>
          </ac:spMkLst>
        </pc:spChg>
        <pc:spChg chg="mod">
          <ac:chgData name="Sandra C. Elliott" userId="b1038c43-36ad-484a-8e82-a786b524b8e9" providerId="ADAL" clId="{4E11E3C5-3522-5749-97E6-CA0132CC06E2}" dt="2020-07-10T17:14:26.909" v="2863" actId="14100"/>
          <ac:spMkLst>
            <pc:docMk/>
            <pc:sldMk cId="746459036" sldId="736"/>
            <ac:spMk id="8" creationId="{89D1B023-2775-481A-BC7F-E3554F53A086}"/>
          </ac:spMkLst>
        </pc:spChg>
        <pc:picChg chg="del">
          <ac:chgData name="Sandra C. Elliott" userId="b1038c43-36ad-484a-8e82-a786b524b8e9" providerId="ADAL" clId="{4E11E3C5-3522-5749-97E6-CA0132CC06E2}" dt="2020-07-10T17:14:01.392" v="2854" actId="21"/>
          <ac:picMkLst>
            <pc:docMk/>
            <pc:sldMk cId="746459036" sldId="736"/>
            <ac:picMk id="2" creationId="{7322754E-1992-4D84-89ED-588DDE755F8C}"/>
          </ac:picMkLst>
        </pc:picChg>
        <pc:picChg chg="mod">
          <ac:chgData name="Sandra C. Elliott" userId="b1038c43-36ad-484a-8e82-a786b524b8e9" providerId="ADAL" clId="{4E11E3C5-3522-5749-97E6-CA0132CC06E2}" dt="2020-07-10T17:14:03.542" v="2857" actId="1076"/>
          <ac:picMkLst>
            <pc:docMk/>
            <pc:sldMk cId="746459036" sldId="736"/>
            <ac:picMk id="9" creationId="{E5DC4E42-B137-4E4C-A479-93E6D21B6CC5}"/>
          </ac:picMkLst>
        </pc:picChg>
        <pc:picChg chg="mod">
          <ac:chgData name="Sandra C. Elliott" userId="b1038c43-36ad-484a-8e82-a786b524b8e9" providerId="ADAL" clId="{4E11E3C5-3522-5749-97E6-CA0132CC06E2}" dt="2020-07-10T17:14:14.991" v="2860" actId="1076"/>
          <ac:picMkLst>
            <pc:docMk/>
            <pc:sldMk cId="746459036" sldId="736"/>
            <ac:picMk id="10" creationId="{CCFA2C6A-ADED-408D-BA1E-01B4698C4E5F}"/>
          </ac:picMkLst>
        </pc:picChg>
      </pc:sldChg>
      <pc:sldChg chg="del">
        <pc:chgData name="Sandra C. Elliott" userId="b1038c43-36ad-484a-8e82-a786b524b8e9" providerId="ADAL" clId="{4E11E3C5-3522-5749-97E6-CA0132CC06E2}" dt="2020-07-10T17:14:32.174" v="2864" actId="2696"/>
        <pc:sldMkLst>
          <pc:docMk/>
          <pc:sldMk cId="4240026351" sldId="737"/>
        </pc:sldMkLst>
      </pc:sldChg>
      <pc:sldChg chg="del">
        <pc:chgData name="Sandra C. Elliott" userId="b1038c43-36ad-484a-8e82-a786b524b8e9" providerId="ADAL" clId="{4E11E3C5-3522-5749-97E6-CA0132CC06E2}" dt="2020-07-10T17:14:36.049" v="2865" actId="2696"/>
        <pc:sldMkLst>
          <pc:docMk/>
          <pc:sldMk cId="3373299644" sldId="738"/>
        </pc:sldMkLst>
      </pc:sldChg>
      <pc:sldChg chg="addSp modSp add mod modClrScheme chgLayout">
        <pc:chgData name="Sandra C. Elliott" userId="b1038c43-36ad-484a-8e82-a786b524b8e9" providerId="ADAL" clId="{4E11E3C5-3522-5749-97E6-CA0132CC06E2}" dt="2020-07-08T17:11:38.222" v="740" actId="14100"/>
        <pc:sldMkLst>
          <pc:docMk/>
          <pc:sldMk cId="1654425312" sldId="742"/>
        </pc:sldMkLst>
        <pc:spChg chg="mod ord">
          <ac:chgData name="Sandra C. Elliott" userId="b1038c43-36ad-484a-8e82-a786b524b8e9" providerId="ADAL" clId="{4E11E3C5-3522-5749-97E6-CA0132CC06E2}" dt="2020-07-08T17:03:00.392" v="507" actId="700"/>
          <ac:spMkLst>
            <pc:docMk/>
            <pc:sldMk cId="1654425312" sldId="742"/>
            <ac:spMk id="2" creationId="{31D4B0BF-9668-974B-A379-50E4AF1F3967}"/>
          </ac:spMkLst>
        </pc:spChg>
        <pc:spChg chg="mod ord">
          <ac:chgData name="Sandra C. Elliott" userId="b1038c43-36ad-484a-8e82-a786b524b8e9" providerId="ADAL" clId="{4E11E3C5-3522-5749-97E6-CA0132CC06E2}" dt="2020-07-08T17:03:00.392" v="507" actId="700"/>
          <ac:spMkLst>
            <pc:docMk/>
            <pc:sldMk cId="1654425312" sldId="742"/>
            <ac:spMk id="3" creationId="{C198B19A-D38B-7547-BA3D-928C259BF67B}"/>
          </ac:spMkLst>
        </pc:spChg>
        <pc:spChg chg="add mod ord">
          <ac:chgData name="Sandra C. Elliott" userId="b1038c43-36ad-484a-8e82-a786b524b8e9" providerId="ADAL" clId="{4E11E3C5-3522-5749-97E6-CA0132CC06E2}" dt="2020-07-08T17:11:38.222" v="740" actId="14100"/>
          <ac:spMkLst>
            <pc:docMk/>
            <pc:sldMk cId="1654425312" sldId="742"/>
            <ac:spMk id="4" creationId="{83DD74AC-8631-7246-A7FB-28DA96655A74}"/>
          </ac:spMkLst>
        </pc:spChg>
        <pc:picChg chg="add mod">
          <ac:chgData name="Sandra C. Elliott" userId="b1038c43-36ad-484a-8e82-a786b524b8e9" providerId="ADAL" clId="{4E11E3C5-3522-5749-97E6-CA0132CC06E2}" dt="2020-07-08T17:05:32.132" v="519" actId="1076"/>
          <ac:picMkLst>
            <pc:docMk/>
            <pc:sldMk cId="1654425312" sldId="742"/>
            <ac:picMk id="6" creationId="{7A8FD90C-893A-9D44-AEAC-0DD83E006CFB}"/>
          </ac:picMkLst>
        </pc:picChg>
      </pc:sldChg>
      <pc:sldChg chg="add del">
        <pc:chgData name="Sandra C. Elliott" userId="b1038c43-36ad-484a-8e82-a786b524b8e9" providerId="ADAL" clId="{4E11E3C5-3522-5749-97E6-CA0132CC06E2}" dt="2020-07-08T17:03:20.093" v="510"/>
        <pc:sldMkLst>
          <pc:docMk/>
          <pc:sldMk cId="2559359205" sldId="743"/>
        </pc:sldMkLst>
      </pc:sldChg>
      <pc:sldChg chg="addSp delSp modSp add mod modClrScheme chgLayout">
        <pc:chgData name="Sandra C. Elliott" userId="b1038c43-36ad-484a-8e82-a786b524b8e9" providerId="ADAL" clId="{4E11E3C5-3522-5749-97E6-CA0132CC06E2}" dt="2020-07-08T18:14:11.197" v="789" actId="20577"/>
        <pc:sldMkLst>
          <pc:docMk/>
          <pc:sldMk cId="3328490493" sldId="743"/>
        </pc:sldMkLst>
        <pc:spChg chg="del mod ord">
          <ac:chgData name="Sandra C. Elliott" userId="b1038c43-36ad-484a-8e82-a786b524b8e9" providerId="ADAL" clId="{4E11E3C5-3522-5749-97E6-CA0132CC06E2}" dt="2020-07-08T18:14:04.307" v="779" actId="700"/>
          <ac:spMkLst>
            <pc:docMk/>
            <pc:sldMk cId="3328490493" sldId="743"/>
            <ac:spMk id="2" creationId="{0AFE67F5-768D-314A-8136-59FC056197ED}"/>
          </ac:spMkLst>
        </pc:spChg>
        <pc:spChg chg="del mod ord">
          <ac:chgData name="Sandra C. Elliott" userId="b1038c43-36ad-484a-8e82-a786b524b8e9" providerId="ADAL" clId="{4E11E3C5-3522-5749-97E6-CA0132CC06E2}" dt="2020-07-08T18:14:04.307" v="779" actId="700"/>
          <ac:spMkLst>
            <pc:docMk/>
            <pc:sldMk cId="3328490493" sldId="743"/>
            <ac:spMk id="3" creationId="{874A8AC9-0172-6340-A99B-28FD15763635}"/>
          </ac:spMkLst>
        </pc:spChg>
        <pc:spChg chg="del">
          <ac:chgData name="Sandra C. Elliott" userId="b1038c43-36ad-484a-8e82-a786b524b8e9" providerId="ADAL" clId="{4E11E3C5-3522-5749-97E6-CA0132CC06E2}" dt="2020-07-08T18:14:04.307" v="779" actId="700"/>
          <ac:spMkLst>
            <pc:docMk/>
            <pc:sldMk cId="3328490493" sldId="743"/>
            <ac:spMk id="4" creationId="{C8861C43-D157-E54C-AB6E-706B6E3DE3AF}"/>
          </ac:spMkLst>
        </pc:spChg>
        <pc:spChg chg="mod ord">
          <ac:chgData name="Sandra C. Elliott" userId="b1038c43-36ad-484a-8e82-a786b524b8e9" providerId="ADAL" clId="{4E11E3C5-3522-5749-97E6-CA0132CC06E2}" dt="2020-07-08T18:14:04.307" v="779" actId="700"/>
          <ac:spMkLst>
            <pc:docMk/>
            <pc:sldMk cId="3328490493" sldId="743"/>
            <ac:spMk id="5" creationId="{2368BFD0-E1B0-FC46-BAFF-DC2140852304}"/>
          </ac:spMkLst>
        </pc:spChg>
        <pc:spChg chg="add mod ord">
          <ac:chgData name="Sandra C. Elliott" userId="b1038c43-36ad-484a-8e82-a786b524b8e9" providerId="ADAL" clId="{4E11E3C5-3522-5749-97E6-CA0132CC06E2}" dt="2020-07-08T18:14:11.197" v="789" actId="20577"/>
          <ac:spMkLst>
            <pc:docMk/>
            <pc:sldMk cId="3328490493" sldId="743"/>
            <ac:spMk id="6" creationId="{144F43F2-F480-2E4B-84EF-664491DE1AE1}"/>
          </ac:spMkLst>
        </pc:spChg>
        <pc:spChg chg="add mod ord">
          <ac:chgData name="Sandra C. Elliott" userId="b1038c43-36ad-484a-8e82-a786b524b8e9" providerId="ADAL" clId="{4E11E3C5-3522-5749-97E6-CA0132CC06E2}" dt="2020-07-08T18:14:07.059" v="780"/>
          <ac:spMkLst>
            <pc:docMk/>
            <pc:sldMk cId="3328490493" sldId="743"/>
            <ac:spMk id="7" creationId="{45459414-C5DF-6E4C-9F83-C6658DF6EA26}"/>
          </ac:spMkLst>
        </pc:spChg>
      </pc:sldChg>
      <pc:sldChg chg="addSp delSp modSp add">
        <pc:chgData name="Sandra C. Elliott" userId="b1038c43-36ad-484a-8e82-a786b524b8e9" providerId="ADAL" clId="{4E11E3C5-3522-5749-97E6-CA0132CC06E2}" dt="2020-07-10T16:23:16.253" v="2640" actId="14100"/>
        <pc:sldMkLst>
          <pc:docMk/>
          <pc:sldMk cId="2354375927" sldId="744"/>
        </pc:sldMkLst>
        <pc:spChg chg="mod">
          <ac:chgData name="Sandra C. Elliott" userId="b1038c43-36ad-484a-8e82-a786b524b8e9" providerId="ADAL" clId="{4E11E3C5-3522-5749-97E6-CA0132CC06E2}" dt="2020-07-08T18:57:52.463" v="1102" actId="20577"/>
          <ac:spMkLst>
            <pc:docMk/>
            <pc:sldMk cId="2354375927" sldId="744"/>
            <ac:spMk id="2" creationId="{6BAE2BF7-A3C2-4944-A1FC-A11873BED1F0}"/>
          </ac:spMkLst>
        </pc:spChg>
        <pc:spChg chg="mod">
          <ac:chgData name="Sandra C. Elliott" userId="b1038c43-36ad-484a-8e82-a786b524b8e9" providerId="ADAL" clId="{4E11E3C5-3522-5749-97E6-CA0132CC06E2}" dt="2020-07-10T16:23:16.253" v="2640" actId="14100"/>
          <ac:spMkLst>
            <pc:docMk/>
            <pc:sldMk cId="2354375927" sldId="744"/>
            <ac:spMk id="3" creationId="{4C5AB21F-E072-9942-B1B7-DA4C2EB462EA}"/>
          </ac:spMkLst>
        </pc:spChg>
        <pc:spChg chg="add del mod">
          <ac:chgData name="Sandra C. Elliott" userId="b1038c43-36ad-484a-8e82-a786b524b8e9" providerId="ADAL" clId="{4E11E3C5-3522-5749-97E6-CA0132CC06E2}" dt="2020-07-10T16:22:57.767" v="2636" actId="21"/>
          <ac:spMkLst>
            <pc:docMk/>
            <pc:sldMk cId="2354375927" sldId="744"/>
            <ac:spMk id="6" creationId="{DC56A48E-CD55-6D4B-A168-197A182D0211}"/>
          </ac:spMkLst>
        </pc:spChg>
        <pc:spChg chg="add del mod">
          <ac:chgData name="Sandra C. Elliott" userId="b1038c43-36ad-484a-8e82-a786b524b8e9" providerId="ADAL" clId="{4E11E3C5-3522-5749-97E6-CA0132CC06E2}" dt="2020-07-10T16:21:32.618" v="2631"/>
          <ac:spMkLst>
            <pc:docMk/>
            <pc:sldMk cId="2354375927" sldId="744"/>
            <ac:spMk id="7" creationId="{A90B62A6-F0AA-FB47-AFFB-40BBA8049628}"/>
          </ac:spMkLst>
        </pc:spChg>
        <pc:picChg chg="add del mod">
          <ac:chgData name="Sandra C. Elliott" userId="b1038c43-36ad-484a-8e82-a786b524b8e9" providerId="ADAL" clId="{4E11E3C5-3522-5749-97E6-CA0132CC06E2}" dt="2020-07-10T15:53:09.170" v="2619" actId="21"/>
          <ac:picMkLst>
            <pc:docMk/>
            <pc:sldMk cId="2354375927" sldId="744"/>
            <ac:picMk id="5" creationId="{15C948BC-81D3-7C4F-BFB7-D2CDC325A609}"/>
          </ac:picMkLst>
        </pc:picChg>
      </pc:sldChg>
      <pc:sldChg chg="addSp modSp add">
        <pc:chgData name="Sandra C. Elliott" userId="b1038c43-36ad-484a-8e82-a786b524b8e9" providerId="ADAL" clId="{4E11E3C5-3522-5749-97E6-CA0132CC06E2}" dt="2020-07-10T16:27:45.822" v="2791" actId="14100"/>
        <pc:sldMkLst>
          <pc:docMk/>
          <pc:sldMk cId="1199024957" sldId="745"/>
        </pc:sldMkLst>
        <pc:spChg chg="mod">
          <ac:chgData name="Sandra C. Elliott" userId="b1038c43-36ad-484a-8e82-a786b524b8e9" providerId="ADAL" clId="{4E11E3C5-3522-5749-97E6-CA0132CC06E2}" dt="2020-07-08T19:31:01.950" v="1311" actId="14100"/>
          <ac:spMkLst>
            <pc:docMk/>
            <pc:sldMk cId="1199024957" sldId="745"/>
            <ac:spMk id="2" creationId="{9CEF05E0-27F8-6D48-9F84-A9B8793C97AE}"/>
          </ac:spMkLst>
        </pc:spChg>
        <pc:spChg chg="mod">
          <ac:chgData name="Sandra C. Elliott" userId="b1038c43-36ad-484a-8e82-a786b524b8e9" providerId="ADAL" clId="{4E11E3C5-3522-5749-97E6-CA0132CC06E2}" dt="2020-07-10T16:25:40.120" v="2642" actId="14100"/>
          <ac:spMkLst>
            <pc:docMk/>
            <pc:sldMk cId="1199024957" sldId="745"/>
            <ac:spMk id="3" creationId="{B3207C2E-E0C6-AB43-A9D5-4D17774AE665}"/>
          </ac:spMkLst>
        </pc:spChg>
        <pc:spChg chg="add mod">
          <ac:chgData name="Sandra C. Elliott" userId="b1038c43-36ad-484a-8e82-a786b524b8e9" providerId="ADAL" clId="{4E11E3C5-3522-5749-97E6-CA0132CC06E2}" dt="2020-07-10T16:27:45.822" v="2791" actId="14100"/>
          <ac:spMkLst>
            <pc:docMk/>
            <pc:sldMk cId="1199024957" sldId="745"/>
            <ac:spMk id="5" creationId="{48EFCE26-B33D-8F4A-95DE-140B71FCA523}"/>
          </ac:spMkLst>
        </pc:spChg>
      </pc:sldChg>
      <pc:sldChg chg="modSp add">
        <pc:chgData name="Sandra C. Elliott" userId="b1038c43-36ad-484a-8e82-a786b524b8e9" providerId="ADAL" clId="{4E11E3C5-3522-5749-97E6-CA0132CC06E2}" dt="2020-07-13T15:52:40.869" v="2879" actId="20577"/>
        <pc:sldMkLst>
          <pc:docMk/>
          <pc:sldMk cId="1223117121" sldId="746"/>
        </pc:sldMkLst>
        <pc:spChg chg="mod">
          <ac:chgData name="Sandra C. Elliott" userId="b1038c43-36ad-484a-8e82-a786b524b8e9" providerId="ADAL" clId="{4E11E3C5-3522-5749-97E6-CA0132CC06E2}" dt="2020-07-08T19:33:31.027" v="1599" actId="20577"/>
          <ac:spMkLst>
            <pc:docMk/>
            <pc:sldMk cId="1223117121" sldId="746"/>
            <ac:spMk id="2" creationId="{671C6652-A02A-4F48-B439-7BF5C85D76AB}"/>
          </ac:spMkLst>
        </pc:spChg>
        <pc:spChg chg="mod">
          <ac:chgData name="Sandra C. Elliott" userId="b1038c43-36ad-484a-8e82-a786b524b8e9" providerId="ADAL" clId="{4E11E3C5-3522-5749-97E6-CA0132CC06E2}" dt="2020-07-13T15:52:40.869" v="2879" actId="20577"/>
          <ac:spMkLst>
            <pc:docMk/>
            <pc:sldMk cId="1223117121" sldId="746"/>
            <ac:spMk id="3" creationId="{E29D0FFB-BFDD-EC40-8D91-9D84BF878F56}"/>
          </ac:spMkLst>
        </pc:spChg>
      </pc:sldChg>
      <pc:sldChg chg="modSp add">
        <pc:chgData name="Sandra C. Elliott" userId="b1038c43-36ad-484a-8e82-a786b524b8e9" providerId="ADAL" clId="{4E11E3C5-3522-5749-97E6-CA0132CC06E2}" dt="2020-07-08T19:41:15.840" v="2489" actId="20577"/>
        <pc:sldMkLst>
          <pc:docMk/>
          <pc:sldMk cId="2322218129" sldId="747"/>
        </pc:sldMkLst>
        <pc:spChg chg="mod">
          <ac:chgData name="Sandra C. Elliott" userId="b1038c43-36ad-484a-8e82-a786b524b8e9" providerId="ADAL" clId="{4E11E3C5-3522-5749-97E6-CA0132CC06E2}" dt="2020-07-08T19:41:15.840" v="2489" actId="20577"/>
          <ac:spMkLst>
            <pc:docMk/>
            <pc:sldMk cId="2322218129" sldId="747"/>
            <ac:spMk id="2" creationId="{5C4BB346-E768-814C-9E52-4A769E8A7E4D}"/>
          </ac:spMkLst>
        </pc:spChg>
        <pc:spChg chg="mod">
          <ac:chgData name="Sandra C. Elliott" userId="b1038c43-36ad-484a-8e82-a786b524b8e9" providerId="ADAL" clId="{4E11E3C5-3522-5749-97E6-CA0132CC06E2}" dt="2020-07-08T19:38:15.835" v="2121" actId="20577"/>
          <ac:spMkLst>
            <pc:docMk/>
            <pc:sldMk cId="2322218129" sldId="747"/>
            <ac:spMk id="3" creationId="{E1F83B0F-102D-6744-AD47-6D6B77400D63}"/>
          </ac:spMkLst>
        </pc:spChg>
      </pc:sldChg>
      <pc:sldChg chg="addSp modSp add">
        <pc:chgData name="Sandra C. Elliott" userId="b1038c43-36ad-484a-8e82-a786b524b8e9" providerId="ADAL" clId="{4E11E3C5-3522-5749-97E6-CA0132CC06E2}" dt="2020-07-10T17:11:27.778" v="2806" actId="1076"/>
        <pc:sldMkLst>
          <pc:docMk/>
          <pc:sldMk cId="876874717" sldId="748"/>
        </pc:sldMkLst>
        <pc:spChg chg="mod">
          <ac:chgData name="Sandra C. Elliott" userId="b1038c43-36ad-484a-8e82-a786b524b8e9" providerId="ADAL" clId="{4E11E3C5-3522-5749-97E6-CA0132CC06E2}" dt="2020-07-08T19:41:11.413" v="2488" actId="20577"/>
          <ac:spMkLst>
            <pc:docMk/>
            <pc:sldMk cId="876874717" sldId="748"/>
            <ac:spMk id="2" creationId="{86431DF9-8234-514D-A21D-DD4033D9B939}"/>
          </ac:spMkLst>
        </pc:spChg>
        <pc:spChg chg="mod">
          <ac:chgData name="Sandra C. Elliott" userId="b1038c43-36ad-484a-8e82-a786b524b8e9" providerId="ADAL" clId="{4E11E3C5-3522-5749-97E6-CA0132CC06E2}" dt="2020-07-10T17:11:16.708" v="2802" actId="14100"/>
          <ac:spMkLst>
            <pc:docMk/>
            <pc:sldMk cId="876874717" sldId="748"/>
            <ac:spMk id="3" creationId="{C6B2797F-891D-CE42-9114-93C1E64DFE07}"/>
          </ac:spMkLst>
        </pc:spChg>
        <pc:picChg chg="add mod">
          <ac:chgData name="Sandra C. Elliott" userId="b1038c43-36ad-484a-8e82-a786b524b8e9" providerId="ADAL" clId="{4E11E3C5-3522-5749-97E6-CA0132CC06E2}" dt="2020-07-10T17:11:27.778" v="2806" actId="1076"/>
          <ac:picMkLst>
            <pc:docMk/>
            <pc:sldMk cId="876874717" sldId="748"/>
            <ac:picMk id="5" creationId="{3010A5CC-9E01-C443-80CE-42BE2E7D2D08}"/>
          </ac:picMkLst>
        </pc:picChg>
      </pc:sldChg>
      <pc:sldChg chg="addSp modSp">
        <pc:chgData name="Sandra C. Elliott" userId="b1038c43-36ad-484a-8e82-a786b524b8e9" providerId="ADAL" clId="{4E11E3C5-3522-5749-97E6-CA0132CC06E2}" dt="2020-07-10T17:09:44.920" v="2801" actId="14861"/>
        <pc:sldMkLst>
          <pc:docMk/>
          <pc:sldMk cId="1310548712" sldId="757"/>
        </pc:sldMkLst>
        <pc:spChg chg="mod">
          <ac:chgData name="Sandra C. Elliott" userId="b1038c43-36ad-484a-8e82-a786b524b8e9" providerId="ADAL" clId="{4E11E3C5-3522-5749-97E6-CA0132CC06E2}" dt="2020-07-10T17:07:52.881" v="2796" actId="14100"/>
          <ac:spMkLst>
            <pc:docMk/>
            <pc:sldMk cId="1310548712" sldId="757"/>
            <ac:spMk id="3" creationId="{B3207C2E-E0C6-AB43-A9D5-4D17774AE665}"/>
          </ac:spMkLst>
        </pc:spChg>
        <pc:picChg chg="add mod">
          <ac:chgData name="Sandra C. Elliott" userId="b1038c43-36ad-484a-8e82-a786b524b8e9" providerId="ADAL" clId="{4E11E3C5-3522-5749-97E6-CA0132CC06E2}" dt="2020-07-10T17:09:44.920" v="2801" actId="14861"/>
          <ac:picMkLst>
            <pc:docMk/>
            <pc:sldMk cId="1310548712" sldId="757"/>
            <ac:picMk id="6" creationId="{86DC5A8A-A32B-2745-882C-4A0063C563FF}"/>
          </ac:picMkLst>
        </pc:picChg>
      </pc:sldChg>
      <pc:sldChg chg="addSp delSp modSp">
        <pc:chgData name="Sandra C. Elliott" userId="b1038c43-36ad-484a-8e82-a786b524b8e9" providerId="ADAL" clId="{4E11E3C5-3522-5749-97E6-CA0132CC06E2}" dt="2020-07-10T15:50:51.840" v="2598" actId="1076"/>
        <pc:sldMkLst>
          <pc:docMk/>
          <pc:sldMk cId="3459785679" sldId="758"/>
        </pc:sldMkLst>
        <pc:spChg chg="mod">
          <ac:chgData name="Sandra C. Elliott" userId="b1038c43-36ad-484a-8e82-a786b524b8e9" providerId="ADAL" clId="{4E11E3C5-3522-5749-97E6-CA0132CC06E2}" dt="2020-07-10T15:46:41.375" v="2590" actId="14100"/>
          <ac:spMkLst>
            <pc:docMk/>
            <pc:sldMk cId="3459785679" sldId="758"/>
            <ac:spMk id="3" creationId="{4C5AB21F-E072-9942-B1B7-DA4C2EB462EA}"/>
          </ac:spMkLst>
        </pc:spChg>
        <pc:spChg chg="add del mod">
          <ac:chgData name="Sandra C. Elliott" userId="b1038c43-36ad-484a-8e82-a786b524b8e9" providerId="ADAL" clId="{4E11E3C5-3522-5749-97E6-CA0132CC06E2}" dt="2020-07-10T15:45:18.119" v="2589" actId="767"/>
          <ac:spMkLst>
            <pc:docMk/>
            <pc:sldMk cId="3459785679" sldId="758"/>
            <ac:spMk id="5" creationId="{5EE2F85B-03AF-0449-A4DC-AED0C46182E4}"/>
          </ac:spMkLst>
        </pc:spChg>
        <pc:picChg chg="add mod modCrop">
          <ac:chgData name="Sandra C. Elliott" userId="b1038c43-36ad-484a-8e82-a786b524b8e9" providerId="ADAL" clId="{4E11E3C5-3522-5749-97E6-CA0132CC06E2}" dt="2020-07-10T15:50:51.840" v="2598" actId="1076"/>
          <ac:picMkLst>
            <pc:docMk/>
            <pc:sldMk cId="3459785679" sldId="758"/>
            <ac:picMk id="6" creationId="{F4DC4AD9-154D-BD46-AD26-908164ACFAD9}"/>
          </ac:picMkLst>
        </pc:picChg>
      </pc:sldChg>
      <pc:sldMasterChg chg="delSldLayout">
        <pc:chgData name="Sandra C. Elliott" userId="b1038c43-36ad-484a-8e82-a786b524b8e9" providerId="ADAL" clId="{4E11E3C5-3522-5749-97E6-CA0132CC06E2}" dt="2020-07-08T17:16:59.269" v="748" actId="2696"/>
        <pc:sldMasterMkLst>
          <pc:docMk/>
          <pc:sldMasterMk cId="0" sldId="2147483659"/>
        </pc:sldMasterMkLst>
        <pc:sldLayoutChg chg="del">
          <pc:chgData name="Sandra C. Elliott" userId="b1038c43-36ad-484a-8e82-a786b524b8e9" providerId="ADAL" clId="{4E11E3C5-3522-5749-97E6-CA0132CC06E2}" dt="2020-07-08T17:16:59.269" v="748" actId="2696"/>
          <pc:sldLayoutMkLst>
            <pc:docMk/>
            <pc:sldMasterMk cId="0" sldId="2147483659"/>
            <pc:sldLayoutMk cId="3266339830" sldId="2147483679"/>
          </pc:sldLayoutMkLst>
        </pc:sldLayoutChg>
      </pc:sldMasterChg>
    </pc:docChg>
  </pc:docChgLst>
  <pc:docChgLst>
    <pc:chgData name="Jen Cornett" userId="S::jcornett@mdek12.org::a556bf7e-91fa-4761-b852-dec5ce913037" providerId="AD" clId="Web-{5F083931-C22A-7C1D-581E-55670A652E97}"/>
    <pc:docChg chg="modSld">
      <pc:chgData name="Jen Cornett" userId="S::jcornett@mdek12.org::a556bf7e-91fa-4761-b852-dec5ce913037" providerId="AD" clId="Web-{5F083931-C22A-7C1D-581E-55670A652E97}" dt="2020-06-30T16:25:55.647" v="36" actId="20577"/>
      <pc:docMkLst>
        <pc:docMk/>
      </pc:docMkLst>
      <pc:sldChg chg="modSp">
        <pc:chgData name="Jen Cornett" userId="S::jcornett@mdek12.org::a556bf7e-91fa-4761-b852-dec5ce913037" providerId="AD" clId="Web-{5F083931-C22A-7C1D-581E-55670A652E97}" dt="2020-06-30T16:25:55.647" v="36" actId="20577"/>
        <pc:sldMkLst>
          <pc:docMk/>
          <pc:sldMk cId="2039655178" sldId="741"/>
        </pc:sldMkLst>
        <pc:spChg chg="mod">
          <ac:chgData name="Jen Cornett" userId="S::jcornett@mdek12.org::a556bf7e-91fa-4761-b852-dec5ce913037" providerId="AD" clId="Web-{5F083931-C22A-7C1D-581E-55670A652E97}" dt="2020-06-30T16:25:42.506" v="1" actId="20577"/>
          <ac:spMkLst>
            <pc:docMk/>
            <pc:sldMk cId="2039655178" sldId="741"/>
            <ac:spMk id="2" creationId="{9BCFF845-E94D-4DA3-9846-0C64F83CC92A}"/>
          </ac:spMkLst>
        </pc:spChg>
        <pc:spChg chg="mod">
          <ac:chgData name="Jen Cornett" userId="S::jcornett@mdek12.org::a556bf7e-91fa-4761-b852-dec5ce913037" providerId="AD" clId="Web-{5F083931-C22A-7C1D-581E-55670A652E97}" dt="2020-06-30T16:25:55.647" v="36" actId="20577"/>
          <ac:spMkLst>
            <pc:docMk/>
            <pc:sldMk cId="2039655178" sldId="741"/>
            <ac:spMk id="4" creationId="{7203A2A4-5B7A-4089-A81E-8F9F1D064B4C}"/>
          </ac:spMkLst>
        </pc:spChg>
      </pc:sldChg>
    </pc:docChg>
  </pc:docChgLst>
  <pc:docChgLst>
    <pc:chgData name="Jayda Brantley" userId="306b0f42-f4b1-40bd-ae84-62ffd7ff5f8c" providerId="ADAL" clId="{158F344B-6BEB-ED46-A69F-AB325E1FF159}"/>
    <pc:docChg chg="custSel addSld modSld">
      <pc:chgData name="Jayda Brantley" userId="306b0f42-f4b1-40bd-ae84-62ffd7ff5f8c" providerId="ADAL" clId="{158F344B-6BEB-ED46-A69F-AB325E1FF159}" dt="2020-07-09T18:17:48.729" v="3361" actId="1076"/>
      <pc:docMkLst>
        <pc:docMk/>
      </pc:docMkLst>
      <pc:sldChg chg="addSp delSp modSp">
        <pc:chgData name="Jayda Brantley" userId="306b0f42-f4b1-40bd-ae84-62ffd7ff5f8c" providerId="ADAL" clId="{158F344B-6BEB-ED46-A69F-AB325E1FF159}" dt="2020-07-09T18:03:41.010" v="3123" actId="255"/>
        <pc:sldMkLst>
          <pc:docMk/>
          <pc:sldMk cId="3472690990" sldId="721"/>
        </pc:sldMkLst>
        <pc:spChg chg="mod">
          <ac:chgData name="Jayda Brantley" userId="306b0f42-f4b1-40bd-ae84-62ffd7ff5f8c" providerId="ADAL" clId="{158F344B-6BEB-ED46-A69F-AB325E1FF159}" dt="2020-07-09T18:03:41.010" v="3123" actId="255"/>
          <ac:spMkLst>
            <pc:docMk/>
            <pc:sldMk cId="3472690990" sldId="721"/>
            <ac:spMk id="6" creationId="{4DC474CB-2B91-420F-97DF-1D0A557699D2}"/>
          </ac:spMkLst>
        </pc:spChg>
        <pc:picChg chg="mod">
          <ac:chgData name="Jayda Brantley" userId="306b0f42-f4b1-40bd-ae84-62ffd7ff5f8c" providerId="ADAL" clId="{158F344B-6BEB-ED46-A69F-AB325E1FF159}" dt="2020-07-09T15:24:55.143" v="595" actId="1076"/>
          <ac:picMkLst>
            <pc:docMk/>
            <pc:sldMk cId="3472690990" sldId="721"/>
            <ac:picMk id="2" creationId="{5B327CA0-604C-4A03-98A9-2897DAD2A1F7}"/>
          </ac:picMkLst>
        </pc:picChg>
        <pc:picChg chg="del">
          <ac:chgData name="Jayda Brantley" userId="306b0f42-f4b1-40bd-ae84-62ffd7ff5f8c" providerId="ADAL" clId="{158F344B-6BEB-ED46-A69F-AB325E1FF159}" dt="2020-07-08T21:43:46.741" v="2" actId="478"/>
          <ac:picMkLst>
            <pc:docMk/>
            <pc:sldMk cId="3472690990" sldId="721"/>
            <ac:picMk id="7" creationId="{B4E7C02A-5804-4A73-947A-B2E2148A65ED}"/>
          </ac:picMkLst>
        </pc:picChg>
        <pc:picChg chg="add del mod">
          <ac:chgData name="Jayda Brantley" userId="306b0f42-f4b1-40bd-ae84-62ffd7ff5f8c" providerId="ADAL" clId="{158F344B-6BEB-ED46-A69F-AB325E1FF159}" dt="2020-07-08T21:52:20.907" v="268" actId="478"/>
          <ac:picMkLst>
            <pc:docMk/>
            <pc:sldMk cId="3472690990" sldId="721"/>
            <ac:picMk id="9" creationId="{58E5755B-EF25-DE4E-8B07-8F3C3CC80828}"/>
          </ac:picMkLst>
        </pc:picChg>
      </pc:sldChg>
      <pc:sldChg chg="addSp delSp modSp">
        <pc:chgData name="Jayda Brantley" userId="306b0f42-f4b1-40bd-ae84-62ffd7ff5f8c" providerId="ADAL" clId="{158F344B-6BEB-ED46-A69F-AB325E1FF159}" dt="2020-07-09T18:17:48.729" v="3361" actId="1076"/>
        <pc:sldMkLst>
          <pc:docMk/>
          <pc:sldMk cId="2045988660" sldId="722"/>
        </pc:sldMkLst>
        <pc:spChg chg="mod">
          <ac:chgData name="Jayda Brantley" userId="306b0f42-f4b1-40bd-ae84-62ffd7ff5f8c" providerId="ADAL" clId="{158F344B-6BEB-ED46-A69F-AB325E1FF159}" dt="2020-07-09T18:15:32.622" v="3339" actId="14100"/>
          <ac:spMkLst>
            <pc:docMk/>
            <pc:sldMk cId="2045988660" sldId="722"/>
            <ac:spMk id="7" creationId="{C5F6CC32-C563-A244-A0FC-A4024E53F29F}"/>
          </ac:spMkLst>
        </pc:spChg>
        <pc:picChg chg="del">
          <ac:chgData name="Jayda Brantley" userId="306b0f42-f4b1-40bd-ae84-62ffd7ff5f8c" providerId="ADAL" clId="{158F344B-6BEB-ED46-A69F-AB325E1FF159}" dt="2020-07-08T21:46:20.604" v="4" actId="478"/>
          <ac:picMkLst>
            <pc:docMk/>
            <pc:sldMk cId="2045988660" sldId="722"/>
            <ac:picMk id="6" creationId="{4A3C86F0-905F-7A45-9160-609294682055}"/>
          </ac:picMkLst>
        </pc:picChg>
        <pc:picChg chg="add mod">
          <ac:chgData name="Jayda Brantley" userId="306b0f42-f4b1-40bd-ae84-62ffd7ff5f8c" providerId="ADAL" clId="{158F344B-6BEB-ED46-A69F-AB325E1FF159}" dt="2020-07-09T18:16:45.418" v="3356" actId="1076"/>
          <ac:picMkLst>
            <pc:docMk/>
            <pc:sldMk cId="2045988660" sldId="722"/>
            <ac:picMk id="6" creationId="{F074F143-604B-F24E-9894-747561295BD2}"/>
          </ac:picMkLst>
        </pc:picChg>
        <pc:picChg chg="add mod">
          <ac:chgData name="Jayda Brantley" userId="306b0f42-f4b1-40bd-ae84-62ffd7ff5f8c" providerId="ADAL" clId="{158F344B-6BEB-ED46-A69F-AB325E1FF159}" dt="2020-07-09T18:17:48.729" v="3361" actId="1076"/>
          <ac:picMkLst>
            <pc:docMk/>
            <pc:sldMk cId="2045988660" sldId="722"/>
            <ac:picMk id="8" creationId="{99E73972-D6EA-2349-A27F-9BF19762FA32}"/>
          </ac:picMkLst>
        </pc:picChg>
      </pc:sldChg>
      <pc:sldChg chg="modSp">
        <pc:chgData name="Jayda Brantley" userId="306b0f42-f4b1-40bd-ae84-62ffd7ff5f8c" providerId="ADAL" clId="{158F344B-6BEB-ED46-A69F-AB325E1FF159}" dt="2020-07-09T17:06:10.180" v="1529" actId="20577"/>
        <pc:sldMkLst>
          <pc:docMk/>
          <pc:sldMk cId="2354375927" sldId="744"/>
        </pc:sldMkLst>
        <pc:spChg chg="mod">
          <ac:chgData name="Jayda Brantley" userId="306b0f42-f4b1-40bd-ae84-62ffd7ff5f8c" providerId="ADAL" clId="{158F344B-6BEB-ED46-A69F-AB325E1FF159}" dt="2020-07-09T17:06:10.180" v="1529" actId="20577"/>
          <ac:spMkLst>
            <pc:docMk/>
            <pc:sldMk cId="2354375927" sldId="744"/>
            <ac:spMk id="3" creationId="{4C5AB21F-E072-9942-B1B7-DA4C2EB462EA}"/>
          </ac:spMkLst>
        </pc:spChg>
      </pc:sldChg>
      <pc:sldChg chg="modSp">
        <pc:chgData name="Jayda Brantley" userId="306b0f42-f4b1-40bd-ae84-62ffd7ff5f8c" providerId="ADAL" clId="{158F344B-6BEB-ED46-A69F-AB325E1FF159}" dt="2020-07-09T17:11:04.036" v="1787" actId="20577"/>
        <pc:sldMkLst>
          <pc:docMk/>
          <pc:sldMk cId="1199024957" sldId="745"/>
        </pc:sldMkLst>
        <pc:spChg chg="mod">
          <ac:chgData name="Jayda Brantley" userId="306b0f42-f4b1-40bd-ae84-62ffd7ff5f8c" providerId="ADAL" clId="{158F344B-6BEB-ED46-A69F-AB325E1FF159}" dt="2020-07-09T17:11:04.036" v="1787" actId="20577"/>
          <ac:spMkLst>
            <pc:docMk/>
            <pc:sldMk cId="1199024957" sldId="745"/>
            <ac:spMk id="3" creationId="{B3207C2E-E0C6-AB43-A9D5-4D17774AE665}"/>
          </ac:spMkLst>
        </pc:spChg>
      </pc:sldChg>
      <pc:sldChg chg="modSp">
        <pc:chgData name="Jayda Brantley" userId="306b0f42-f4b1-40bd-ae84-62ffd7ff5f8c" providerId="ADAL" clId="{158F344B-6BEB-ED46-A69F-AB325E1FF159}" dt="2020-07-09T17:17:25.039" v="2427" actId="20577"/>
        <pc:sldMkLst>
          <pc:docMk/>
          <pc:sldMk cId="2322218129" sldId="747"/>
        </pc:sldMkLst>
        <pc:spChg chg="mod">
          <ac:chgData name="Jayda Brantley" userId="306b0f42-f4b1-40bd-ae84-62ffd7ff5f8c" providerId="ADAL" clId="{158F344B-6BEB-ED46-A69F-AB325E1FF159}" dt="2020-07-09T17:14:13.857" v="2049" actId="20577"/>
          <ac:spMkLst>
            <pc:docMk/>
            <pc:sldMk cId="2322218129" sldId="747"/>
            <ac:spMk id="2" creationId="{5C4BB346-E768-814C-9E52-4A769E8A7E4D}"/>
          </ac:spMkLst>
        </pc:spChg>
        <pc:spChg chg="mod">
          <ac:chgData name="Jayda Brantley" userId="306b0f42-f4b1-40bd-ae84-62ffd7ff5f8c" providerId="ADAL" clId="{158F344B-6BEB-ED46-A69F-AB325E1FF159}" dt="2020-07-09T17:17:25.039" v="2427" actId="20577"/>
          <ac:spMkLst>
            <pc:docMk/>
            <pc:sldMk cId="2322218129" sldId="747"/>
            <ac:spMk id="3" creationId="{E1F83B0F-102D-6744-AD47-6D6B77400D63}"/>
          </ac:spMkLst>
        </pc:spChg>
      </pc:sldChg>
      <pc:sldChg chg="modSp">
        <pc:chgData name="Jayda Brantley" userId="306b0f42-f4b1-40bd-ae84-62ffd7ff5f8c" providerId="ADAL" clId="{158F344B-6BEB-ED46-A69F-AB325E1FF159}" dt="2020-07-09T17:20:34.463" v="2802" actId="20577"/>
        <pc:sldMkLst>
          <pc:docMk/>
          <pc:sldMk cId="876874717" sldId="748"/>
        </pc:sldMkLst>
        <pc:spChg chg="mod">
          <ac:chgData name="Jayda Brantley" userId="306b0f42-f4b1-40bd-ae84-62ffd7ff5f8c" providerId="ADAL" clId="{158F344B-6BEB-ED46-A69F-AB325E1FF159}" dt="2020-07-09T17:20:34.463" v="2802" actId="20577"/>
          <ac:spMkLst>
            <pc:docMk/>
            <pc:sldMk cId="876874717" sldId="748"/>
            <ac:spMk id="3" creationId="{C6B2797F-891D-CE42-9114-93C1E64DFE07}"/>
          </ac:spMkLst>
        </pc:spChg>
      </pc:sldChg>
      <pc:sldChg chg="delSp modSp add">
        <pc:chgData name="Jayda Brantley" userId="306b0f42-f4b1-40bd-ae84-62ffd7ff5f8c" providerId="ADAL" clId="{158F344B-6BEB-ED46-A69F-AB325E1FF159}" dt="2020-07-08T21:59:38.686" v="270" actId="1076"/>
        <pc:sldMkLst>
          <pc:docMk/>
          <pc:sldMk cId="2614706899" sldId="749"/>
        </pc:sldMkLst>
        <pc:picChg chg="del">
          <ac:chgData name="Jayda Brantley" userId="306b0f42-f4b1-40bd-ae84-62ffd7ff5f8c" providerId="ADAL" clId="{158F344B-6BEB-ED46-A69F-AB325E1FF159}" dt="2020-07-08T21:43:43.670" v="1" actId="478"/>
          <ac:picMkLst>
            <pc:docMk/>
            <pc:sldMk cId="2614706899" sldId="749"/>
            <ac:picMk id="2" creationId="{5B327CA0-604C-4A03-98A9-2897DAD2A1F7}"/>
          </ac:picMkLst>
        </pc:picChg>
        <pc:picChg chg="mod">
          <ac:chgData name="Jayda Brantley" userId="306b0f42-f4b1-40bd-ae84-62ffd7ff5f8c" providerId="ADAL" clId="{158F344B-6BEB-ED46-A69F-AB325E1FF159}" dt="2020-07-08T21:59:38.686" v="270" actId="1076"/>
          <ac:picMkLst>
            <pc:docMk/>
            <pc:sldMk cId="2614706899" sldId="749"/>
            <ac:picMk id="7" creationId="{B4E7C02A-5804-4A73-947A-B2E2148A65ED}"/>
          </ac:picMkLst>
        </pc:picChg>
      </pc:sldChg>
      <pc:sldChg chg="modSp add">
        <pc:chgData name="Jayda Brantley" userId="306b0f42-f4b1-40bd-ae84-62ffd7ff5f8c" providerId="ADAL" clId="{158F344B-6BEB-ED46-A69F-AB325E1FF159}" dt="2020-07-09T17:03:38.040" v="1506" actId="20577"/>
        <pc:sldMkLst>
          <pc:docMk/>
          <pc:sldMk cId="1310548712" sldId="757"/>
        </pc:sldMkLst>
        <pc:spChg chg="mod">
          <ac:chgData name="Jayda Brantley" userId="306b0f42-f4b1-40bd-ae84-62ffd7ff5f8c" providerId="ADAL" clId="{158F344B-6BEB-ED46-A69F-AB325E1FF159}" dt="2020-07-09T17:03:38.040" v="1506" actId="20577"/>
          <ac:spMkLst>
            <pc:docMk/>
            <pc:sldMk cId="1310548712" sldId="757"/>
            <ac:spMk id="3" creationId="{B3207C2E-E0C6-AB43-A9D5-4D17774AE665}"/>
          </ac:spMkLst>
        </pc:spChg>
      </pc:sldChg>
      <pc:sldChg chg="modSp add">
        <pc:chgData name="Jayda Brantley" userId="306b0f42-f4b1-40bd-ae84-62ffd7ff5f8c" providerId="ADAL" clId="{158F344B-6BEB-ED46-A69F-AB325E1FF159}" dt="2020-07-09T17:21:00.343" v="2803" actId="255"/>
        <pc:sldMkLst>
          <pc:docMk/>
          <pc:sldMk cId="3459785679" sldId="758"/>
        </pc:sldMkLst>
        <pc:spChg chg="mod">
          <ac:chgData name="Jayda Brantley" userId="306b0f42-f4b1-40bd-ae84-62ffd7ff5f8c" providerId="ADAL" clId="{158F344B-6BEB-ED46-A69F-AB325E1FF159}" dt="2020-07-09T17:21:00.343" v="2803" actId="255"/>
          <ac:spMkLst>
            <pc:docMk/>
            <pc:sldMk cId="3459785679" sldId="758"/>
            <ac:spMk id="3" creationId="{4C5AB21F-E072-9942-B1B7-DA4C2EB462EA}"/>
          </ac:spMkLst>
        </pc:spChg>
      </pc:sldChg>
      <pc:sldChg chg="modSp add">
        <pc:chgData name="Jayda Brantley" userId="306b0f42-f4b1-40bd-ae84-62ffd7ff5f8c" providerId="ADAL" clId="{158F344B-6BEB-ED46-A69F-AB325E1FF159}" dt="2020-07-09T17:22:41.953" v="2834" actId="255"/>
        <pc:sldMkLst>
          <pc:docMk/>
          <pc:sldMk cId="434059976" sldId="759"/>
        </pc:sldMkLst>
        <pc:spChg chg="mod">
          <ac:chgData name="Jayda Brantley" userId="306b0f42-f4b1-40bd-ae84-62ffd7ff5f8c" providerId="ADAL" clId="{158F344B-6BEB-ED46-A69F-AB325E1FF159}" dt="2020-07-09T17:22:41.953" v="2834" actId="255"/>
          <ac:spMkLst>
            <pc:docMk/>
            <pc:sldMk cId="434059976" sldId="759"/>
            <ac:spMk id="2" creationId="{00000000-0000-0000-0000-000000000000}"/>
          </ac:spMkLst>
        </pc:spChg>
      </pc:sldChg>
      <pc:sldChg chg="modSp add">
        <pc:chgData name="Jayda Brantley" userId="306b0f42-f4b1-40bd-ae84-62ffd7ff5f8c" providerId="ADAL" clId="{158F344B-6BEB-ED46-A69F-AB325E1FF159}" dt="2020-07-09T17:57:38.671" v="2998" actId="12"/>
        <pc:sldMkLst>
          <pc:docMk/>
          <pc:sldMk cId="2988465464" sldId="760"/>
        </pc:sldMkLst>
        <pc:spChg chg="mod">
          <ac:chgData name="Jayda Brantley" userId="306b0f42-f4b1-40bd-ae84-62ffd7ff5f8c" providerId="ADAL" clId="{158F344B-6BEB-ED46-A69F-AB325E1FF159}" dt="2020-07-09T17:23:23.834" v="2878" actId="313"/>
          <ac:spMkLst>
            <pc:docMk/>
            <pc:sldMk cId="2988465464" sldId="760"/>
            <ac:spMk id="2" creationId="{C5F64FE8-4640-854A-A61C-66F5A199F8FE}"/>
          </ac:spMkLst>
        </pc:spChg>
        <pc:spChg chg="mod">
          <ac:chgData name="Jayda Brantley" userId="306b0f42-f4b1-40bd-ae84-62ffd7ff5f8c" providerId="ADAL" clId="{158F344B-6BEB-ED46-A69F-AB325E1FF159}" dt="2020-07-09T17:57:38.671" v="2998" actId="12"/>
          <ac:spMkLst>
            <pc:docMk/>
            <pc:sldMk cId="2988465464" sldId="760"/>
            <ac:spMk id="3" creationId="{DB7948AE-70F2-EE41-A188-1E5048BA4C1B}"/>
          </ac:spMkLst>
        </pc:spChg>
      </pc:sldChg>
      <pc:sldChg chg="addSp delSp modSp add">
        <pc:chgData name="Jayda Brantley" userId="306b0f42-f4b1-40bd-ae84-62ffd7ff5f8c" providerId="ADAL" clId="{158F344B-6BEB-ED46-A69F-AB325E1FF159}" dt="2020-07-09T18:03:10.760" v="3122" actId="1076"/>
        <pc:sldMkLst>
          <pc:docMk/>
          <pc:sldMk cId="1390673488" sldId="761"/>
        </pc:sldMkLst>
        <pc:spChg chg="mod">
          <ac:chgData name="Jayda Brantley" userId="306b0f42-f4b1-40bd-ae84-62ffd7ff5f8c" providerId="ADAL" clId="{158F344B-6BEB-ED46-A69F-AB325E1FF159}" dt="2020-07-09T18:03:10.760" v="3122" actId="1076"/>
          <ac:spMkLst>
            <pc:docMk/>
            <pc:sldMk cId="1390673488" sldId="761"/>
            <ac:spMk id="6" creationId="{4DC474CB-2B91-420F-97DF-1D0A557699D2}"/>
          </ac:spMkLst>
        </pc:spChg>
        <pc:picChg chg="del">
          <ac:chgData name="Jayda Brantley" userId="306b0f42-f4b1-40bd-ae84-62ffd7ff5f8c" providerId="ADAL" clId="{158F344B-6BEB-ED46-A69F-AB325E1FF159}" dt="2020-07-09T17:58:30.761" v="3000" actId="478"/>
          <ac:picMkLst>
            <pc:docMk/>
            <pc:sldMk cId="1390673488" sldId="761"/>
            <ac:picMk id="7" creationId="{B4E7C02A-5804-4A73-947A-B2E2148A65ED}"/>
          </ac:picMkLst>
        </pc:picChg>
        <pc:picChg chg="add mod">
          <ac:chgData name="Jayda Brantley" userId="306b0f42-f4b1-40bd-ae84-62ffd7ff5f8c" providerId="ADAL" clId="{158F344B-6BEB-ED46-A69F-AB325E1FF159}" dt="2020-07-09T18:03:01.116" v="3121" actId="14100"/>
          <ac:picMkLst>
            <pc:docMk/>
            <pc:sldMk cId="1390673488" sldId="761"/>
            <ac:picMk id="8" creationId="{A8F4B3FC-5D55-8441-88D7-C72DC215AF34}"/>
          </ac:picMkLst>
        </pc:picChg>
      </pc:sldChg>
      <pc:sldChg chg="addSp delSp modSp add">
        <pc:chgData name="Jayda Brantley" userId="306b0f42-f4b1-40bd-ae84-62ffd7ff5f8c" providerId="ADAL" clId="{158F344B-6BEB-ED46-A69F-AB325E1FF159}" dt="2020-07-09T18:12:45.718" v="3134" actId="1076"/>
        <pc:sldMkLst>
          <pc:docMk/>
          <pc:sldMk cId="1605936893" sldId="762"/>
        </pc:sldMkLst>
        <pc:picChg chg="del">
          <ac:chgData name="Jayda Brantley" userId="306b0f42-f4b1-40bd-ae84-62ffd7ff5f8c" providerId="ADAL" clId="{158F344B-6BEB-ED46-A69F-AB325E1FF159}" dt="2020-07-09T18:12:11.373" v="3127" actId="478"/>
          <ac:picMkLst>
            <pc:docMk/>
            <pc:sldMk cId="1605936893" sldId="762"/>
            <ac:picMk id="7" creationId="{B4E7C02A-5804-4A73-947A-B2E2148A65ED}"/>
          </ac:picMkLst>
        </pc:picChg>
        <pc:picChg chg="add mod">
          <ac:chgData name="Jayda Brantley" userId="306b0f42-f4b1-40bd-ae84-62ffd7ff5f8c" providerId="ADAL" clId="{158F344B-6BEB-ED46-A69F-AB325E1FF159}" dt="2020-07-09T18:12:45.718" v="3134" actId="1076"/>
          <ac:picMkLst>
            <pc:docMk/>
            <pc:sldMk cId="1605936893" sldId="762"/>
            <ac:picMk id="8" creationId="{975EBF96-FC4D-9940-9E8E-591D20A194F5}"/>
          </ac:picMkLst>
        </pc:picChg>
      </pc:sldChg>
    </pc:docChg>
  </pc:docChgLst>
  <pc:docChgLst>
    <pc:chgData name="Sandra C. Elliott" userId="S::selliott@mdek12.org::b1038c43-36ad-484a-8e82-a786b524b8e9" providerId="AD" clId="Web-{FF65A428-263F-3319-90F8-5F0F1D723556}"/>
    <pc:docChg chg="modSld">
      <pc:chgData name="Sandra C. Elliott" userId="S::selliott@mdek12.org::b1038c43-36ad-484a-8e82-a786b524b8e9" providerId="AD" clId="Web-{FF65A428-263F-3319-90F8-5F0F1D723556}" dt="2020-07-10T14:50:14.993" v="19" actId="14100"/>
      <pc:docMkLst>
        <pc:docMk/>
      </pc:docMkLst>
      <pc:sldChg chg="addSp modSp">
        <pc:chgData name="Sandra C. Elliott" userId="S::selliott@mdek12.org::b1038c43-36ad-484a-8e82-a786b524b8e9" providerId="AD" clId="Web-{FF65A428-263F-3319-90F8-5F0F1D723556}" dt="2020-07-10T14:41:40.302" v="4" actId="14100"/>
        <pc:sldMkLst>
          <pc:docMk/>
          <pc:sldMk cId="1187533231" sldId="440"/>
        </pc:sldMkLst>
        <pc:picChg chg="add mod">
          <ac:chgData name="Sandra C. Elliott" userId="S::selliott@mdek12.org::b1038c43-36ad-484a-8e82-a786b524b8e9" providerId="AD" clId="Web-{FF65A428-263F-3319-90F8-5F0F1D723556}" dt="2020-07-10T14:41:40.302" v="4" actId="14100"/>
          <ac:picMkLst>
            <pc:docMk/>
            <pc:sldMk cId="1187533231" sldId="440"/>
            <ac:picMk id="5" creationId="{2837F272-7F20-43AF-A5F8-8049EF0AB123}"/>
          </ac:picMkLst>
        </pc:picChg>
      </pc:sldChg>
      <pc:sldChg chg="addSp modSp">
        <pc:chgData name="Sandra C. Elliott" userId="S::selliott@mdek12.org::b1038c43-36ad-484a-8e82-a786b524b8e9" providerId="AD" clId="Web-{FF65A428-263F-3319-90F8-5F0F1D723556}" dt="2020-07-10T14:48:53.771" v="8" actId="14100"/>
        <pc:sldMkLst>
          <pc:docMk/>
          <pc:sldMk cId="1425019406" sldId="695"/>
        </pc:sldMkLst>
        <pc:picChg chg="add mod">
          <ac:chgData name="Sandra C. Elliott" userId="S::selliott@mdek12.org::b1038c43-36ad-484a-8e82-a786b524b8e9" providerId="AD" clId="Web-{FF65A428-263F-3319-90F8-5F0F1D723556}" dt="2020-07-10T14:48:53.771" v="8" actId="14100"/>
          <ac:picMkLst>
            <pc:docMk/>
            <pc:sldMk cId="1425019406" sldId="695"/>
            <ac:picMk id="6" creationId="{E2762879-DF7F-49E2-99D4-4F0D1946ED22}"/>
          </ac:picMkLst>
        </pc:picChg>
      </pc:sldChg>
      <pc:sldChg chg="modSp">
        <pc:chgData name="Sandra C. Elliott" userId="S::selliott@mdek12.org::b1038c43-36ad-484a-8e82-a786b524b8e9" providerId="AD" clId="Web-{FF65A428-263F-3319-90F8-5F0F1D723556}" dt="2020-07-10T14:50:14.993" v="19" actId="14100"/>
        <pc:sldMkLst>
          <pc:docMk/>
          <pc:sldMk cId="21685210" sldId="696"/>
        </pc:sldMkLst>
        <pc:spChg chg="mod">
          <ac:chgData name="Sandra C. Elliott" userId="S::selliott@mdek12.org::b1038c43-36ad-484a-8e82-a786b524b8e9" providerId="AD" clId="Web-{FF65A428-263F-3319-90F8-5F0F1D723556}" dt="2020-07-10T14:50:14.993" v="19" actId="14100"/>
          <ac:spMkLst>
            <pc:docMk/>
            <pc:sldMk cId="21685210" sldId="696"/>
            <ac:spMk id="5" creationId="{6B5FAA9B-4FDC-974D-A6B5-6BE8FDF50CCA}"/>
          </ac:spMkLst>
        </pc:spChg>
      </pc:sldChg>
    </pc:docChg>
  </pc:docChgLst>
  <pc:docChgLst>
    <pc:chgData name="Laurie Weathersby" userId="a6a7b628-323c-41aa-bfe9-2305e5af42d1" providerId="ADAL" clId="{50B3689D-F459-4F63-8F11-9C9F2DB8132B}"/>
    <pc:docChg chg="modSld">
      <pc:chgData name="Laurie Weathersby" userId="a6a7b628-323c-41aa-bfe9-2305e5af42d1" providerId="ADAL" clId="{50B3689D-F459-4F63-8F11-9C9F2DB8132B}" dt="2021-04-16T16:52:14.335" v="1" actId="21"/>
      <pc:docMkLst>
        <pc:docMk/>
      </pc:docMkLst>
      <pc:sldChg chg="modSp mod">
        <pc:chgData name="Laurie Weathersby" userId="a6a7b628-323c-41aa-bfe9-2305e5af42d1" providerId="ADAL" clId="{50B3689D-F459-4F63-8F11-9C9F2DB8132B}" dt="2021-04-16T16:52:14.335" v="1" actId="21"/>
        <pc:sldMkLst>
          <pc:docMk/>
          <pc:sldMk cId="3236299758" sldId="329"/>
        </pc:sldMkLst>
        <pc:spChg chg="mod">
          <ac:chgData name="Laurie Weathersby" userId="a6a7b628-323c-41aa-bfe9-2305e5af42d1" providerId="ADAL" clId="{50B3689D-F459-4F63-8F11-9C9F2DB8132B}" dt="2021-04-16T16:52:14.335" v="1" actId="21"/>
          <ac:spMkLst>
            <pc:docMk/>
            <pc:sldMk cId="3236299758" sldId="329"/>
            <ac:spMk id="3" creationId="{AA4121A2-CA97-4BDE-8E41-374F524B53CB}"/>
          </ac:spMkLst>
        </pc:spChg>
      </pc:sldChg>
    </pc:docChg>
  </pc:docChgLst>
  <pc:docChgLst>
    <pc:chgData name="Laurie Weathersby" userId="S::lweathersby@mde.k12.ms.us::a6a7b628-323c-41aa-bfe9-2305e5af42d1" providerId="AD" clId="Web-{3FA736D1-1A20-FBD5-DC34-52CD1B142442}"/>
    <pc:docChg chg="modSld">
      <pc:chgData name="Laurie Weathersby" userId="S::lweathersby@mde.k12.ms.us::a6a7b628-323c-41aa-bfe9-2305e5af42d1" providerId="AD" clId="Web-{3FA736D1-1A20-FBD5-DC34-52CD1B142442}" dt="2020-07-12T19:25:54.368" v="1" actId="20577"/>
      <pc:docMkLst>
        <pc:docMk/>
      </pc:docMkLst>
      <pc:sldChg chg="modSp">
        <pc:chgData name="Laurie Weathersby" userId="S::lweathersby@mde.k12.ms.us::a6a7b628-323c-41aa-bfe9-2305e5af42d1" providerId="AD" clId="Web-{3FA736D1-1A20-FBD5-DC34-52CD1B142442}" dt="2020-07-12T19:25:54.368" v="1" actId="20577"/>
        <pc:sldMkLst>
          <pc:docMk/>
          <pc:sldMk cId="1187533231" sldId="440"/>
        </pc:sldMkLst>
        <pc:spChg chg="mod">
          <ac:chgData name="Laurie Weathersby" userId="S::lweathersby@mde.k12.ms.us::a6a7b628-323c-41aa-bfe9-2305e5af42d1" providerId="AD" clId="Web-{3FA736D1-1A20-FBD5-DC34-52CD1B142442}" dt="2020-07-12T19:25:54.368" v="1" actId="20577"/>
          <ac:spMkLst>
            <pc:docMk/>
            <pc:sldMk cId="1187533231" sldId="440"/>
            <ac:spMk id="3" creationId="{00000000-0000-0000-0000-000000000000}"/>
          </ac:spMkLst>
        </pc:spChg>
      </pc:sldChg>
    </pc:docChg>
  </pc:docChgLst>
  <pc:docChgLst>
    <pc:chgData name="Laurie Weathersby" userId="a6a7b628-323c-41aa-bfe9-2305e5af42d1" providerId="ADAL" clId="{D4B00A5D-CC66-7540-861A-E96A4666F96C}"/>
    <pc:docChg chg="modSld">
      <pc:chgData name="Laurie Weathersby" userId="a6a7b628-323c-41aa-bfe9-2305e5af42d1" providerId="ADAL" clId="{D4B00A5D-CC66-7540-861A-E96A4666F96C}" dt="2020-07-13T20:54:32.814" v="3" actId="20577"/>
      <pc:docMkLst>
        <pc:docMk/>
      </pc:docMkLst>
      <pc:sldChg chg="modSp mod">
        <pc:chgData name="Laurie Weathersby" userId="a6a7b628-323c-41aa-bfe9-2305e5af42d1" providerId="ADAL" clId="{D4B00A5D-CC66-7540-861A-E96A4666F96C}" dt="2020-07-13T20:54:32.814" v="3" actId="20577"/>
        <pc:sldMkLst>
          <pc:docMk/>
          <pc:sldMk cId="3928997553" sldId="770"/>
        </pc:sldMkLst>
        <pc:spChg chg="mod">
          <ac:chgData name="Laurie Weathersby" userId="a6a7b628-323c-41aa-bfe9-2305e5af42d1" providerId="ADAL" clId="{D4B00A5D-CC66-7540-861A-E96A4666F96C}" dt="2020-07-13T20:54:32.814" v="3" actId="20577"/>
          <ac:spMkLst>
            <pc:docMk/>
            <pc:sldMk cId="3928997553" sldId="770"/>
            <ac:spMk id="5" creationId="{6B5FAA9B-4FDC-974D-A6B5-6BE8FDF50CCA}"/>
          </ac:spMkLst>
        </pc:spChg>
      </pc:sldChg>
    </pc:docChg>
  </pc:docChgLst>
  <pc:docChgLst>
    <pc:chgData name="Jen Cornett" userId="S::jcornett@mdek12.org::a556bf7e-91fa-4761-b852-dec5ce913037" providerId="AD" clId="Web-{8B3FD3C8-F069-8E36-08DB-FE3B950EECDF}"/>
    <pc:docChg chg="addSld delSld modSld sldOrd">
      <pc:chgData name="Jen Cornett" userId="S::jcornett@mdek12.org::a556bf7e-91fa-4761-b852-dec5ce913037" providerId="AD" clId="Web-{8B3FD3C8-F069-8E36-08DB-FE3B950EECDF}" dt="2020-07-12T17:50:02.301" v="276" actId="20577"/>
      <pc:docMkLst>
        <pc:docMk/>
      </pc:docMkLst>
      <pc:sldChg chg="del">
        <pc:chgData name="Jen Cornett" userId="S::jcornett@mdek12.org::a556bf7e-91fa-4761-b852-dec5ce913037" providerId="AD" clId="Web-{8B3FD3C8-F069-8E36-08DB-FE3B950EECDF}" dt="2020-07-12T17:35:31.186" v="0"/>
        <pc:sldMkLst>
          <pc:docMk/>
          <pc:sldMk cId="2616235008" sldId="727"/>
        </pc:sldMkLst>
      </pc:sldChg>
      <pc:sldChg chg="modSp new del ord">
        <pc:chgData name="Jen Cornett" userId="S::jcornett@mdek12.org::a556bf7e-91fa-4761-b852-dec5ce913037" providerId="AD" clId="Web-{8B3FD3C8-F069-8E36-08DB-FE3B950EECDF}" dt="2020-07-12T17:49:56.816" v="274"/>
        <pc:sldMkLst>
          <pc:docMk/>
          <pc:sldMk cId="1212951592" sldId="764"/>
        </pc:sldMkLst>
        <pc:spChg chg="mod">
          <ac:chgData name="Jen Cornett" userId="S::jcornett@mdek12.org::a556bf7e-91fa-4761-b852-dec5ce913037" providerId="AD" clId="Web-{8B3FD3C8-F069-8E36-08DB-FE3B950EECDF}" dt="2020-07-12T17:38:19.893" v="30" actId="20577"/>
          <ac:spMkLst>
            <pc:docMk/>
            <pc:sldMk cId="1212951592" sldId="764"/>
            <ac:spMk id="2" creationId="{2FFBF16B-6250-44C2-9099-35E0964DE2A7}"/>
          </ac:spMkLst>
        </pc:spChg>
        <pc:spChg chg="mod">
          <ac:chgData name="Jen Cornett" userId="S::jcornett@mdek12.org::a556bf7e-91fa-4761-b852-dec5ce913037" providerId="AD" clId="Web-{8B3FD3C8-F069-8E36-08DB-FE3B950EECDF}" dt="2020-07-12T17:37:59.939" v="10" actId="20577"/>
          <ac:spMkLst>
            <pc:docMk/>
            <pc:sldMk cId="1212951592" sldId="764"/>
            <ac:spMk id="3" creationId="{4D4A77BA-2275-40A1-8C23-454403B45778}"/>
          </ac:spMkLst>
        </pc:spChg>
      </pc:sldChg>
      <pc:sldChg chg="modSp add ord replId">
        <pc:chgData name="Jen Cornett" userId="S::jcornett@mdek12.org::a556bf7e-91fa-4761-b852-dec5ce913037" providerId="AD" clId="Web-{8B3FD3C8-F069-8E36-08DB-FE3B950EECDF}" dt="2020-07-12T17:50:02.301" v="276" actId="20577"/>
        <pc:sldMkLst>
          <pc:docMk/>
          <pc:sldMk cId="4208436228" sldId="765"/>
        </pc:sldMkLst>
        <pc:spChg chg="mod">
          <ac:chgData name="Jen Cornett" userId="S::jcornett@mdek12.org::a556bf7e-91fa-4761-b852-dec5ce913037" providerId="AD" clId="Web-{8B3FD3C8-F069-8E36-08DB-FE3B950EECDF}" dt="2020-07-12T17:50:02.301" v="276" actId="20577"/>
          <ac:spMkLst>
            <pc:docMk/>
            <pc:sldMk cId="4208436228" sldId="765"/>
            <ac:spMk id="3" creationId="{4D4A77BA-2275-40A1-8C23-454403B45778}"/>
          </ac:spMkLst>
        </pc:spChg>
      </pc:sldChg>
      <pc:sldChg chg="delSp modSp new del ord">
        <pc:chgData name="Jen Cornett" userId="S::jcornett@mdek12.org::a556bf7e-91fa-4761-b852-dec5ce913037" providerId="AD" clId="Web-{8B3FD3C8-F069-8E36-08DB-FE3B950EECDF}" dt="2020-07-12T17:40:23.740" v="74"/>
        <pc:sldMkLst>
          <pc:docMk/>
          <pc:sldMk cId="885958319" sldId="766"/>
        </pc:sldMkLst>
        <pc:spChg chg="mod">
          <ac:chgData name="Jen Cornett" userId="S::jcornett@mdek12.org::a556bf7e-91fa-4761-b852-dec5ce913037" providerId="AD" clId="Web-{8B3FD3C8-F069-8E36-08DB-FE3B950EECDF}" dt="2020-07-12T17:40:00.817" v="69" actId="20577"/>
          <ac:spMkLst>
            <pc:docMk/>
            <pc:sldMk cId="885958319" sldId="766"/>
            <ac:spMk id="2" creationId="{BFAC1C0F-1B98-4E9E-90F4-F2CF6DA418EB}"/>
          </ac:spMkLst>
        </pc:spChg>
        <pc:spChg chg="mod">
          <ac:chgData name="Jen Cornett" userId="S::jcornett@mdek12.org::a556bf7e-91fa-4761-b852-dec5ce913037" providerId="AD" clId="Web-{8B3FD3C8-F069-8E36-08DB-FE3B950EECDF}" dt="2020-07-12T17:39:57.411" v="66" actId="20577"/>
          <ac:spMkLst>
            <pc:docMk/>
            <pc:sldMk cId="885958319" sldId="766"/>
            <ac:spMk id="3" creationId="{1AAC3482-5FFC-44EA-A022-12C51792C100}"/>
          </ac:spMkLst>
        </pc:spChg>
        <pc:spChg chg="del">
          <ac:chgData name="Jen Cornett" userId="S::jcornett@mdek12.org::a556bf7e-91fa-4761-b852-dec5ce913037" providerId="AD" clId="Web-{8B3FD3C8-F069-8E36-08DB-FE3B950EECDF}" dt="2020-07-12T17:40:04.896" v="70"/>
          <ac:spMkLst>
            <pc:docMk/>
            <pc:sldMk cId="885958319" sldId="766"/>
            <ac:spMk id="4" creationId="{5D3BBC18-9870-4736-AE8C-9C53201723B2}"/>
          </ac:spMkLst>
        </pc:spChg>
      </pc:sldChg>
      <pc:sldChg chg="modSp new del ord">
        <pc:chgData name="Jen Cornett" userId="S::jcornett@mdek12.org::a556bf7e-91fa-4761-b852-dec5ce913037" providerId="AD" clId="Web-{8B3FD3C8-F069-8E36-08DB-FE3B950EECDF}" dt="2020-07-12T17:41:42.836" v="135"/>
        <pc:sldMkLst>
          <pc:docMk/>
          <pc:sldMk cId="2889054445" sldId="766"/>
        </pc:sldMkLst>
        <pc:spChg chg="mod">
          <ac:chgData name="Jen Cornett" userId="S::jcornett@mdek12.org::a556bf7e-91fa-4761-b852-dec5ce913037" providerId="AD" clId="Web-{8B3FD3C8-F069-8E36-08DB-FE3B950EECDF}" dt="2020-07-12T17:41:29.335" v="132" actId="20577"/>
          <ac:spMkLst>
            <pc:docMk/>
            <pc:sldMk cId="2889054445" sldId="766"/>
            <ac:spMk id="2" creationId="{1B78A8ED-489A-41DD-9BAF-ADDF8E646A76}"/>
          </ac:spMkLst>
        </pc:spChg>
      </pc:sldChg>
      <pc:sldChg chg="modSp new del ord">
        <pc:chgData name="Jen Cornett" userId="S::jcornett@mdek12.org::a556bf7e-91fa-4761-b852-dec5ce913037" providerId="AD" clId="Web-{8B3FD3C8-F069-8E36-08DB-FE3B950EECDF}" dt="2020-07-12T17:41:07.913" v="127"/>
        <pc:sldMkLst>
          <pc:docMk/>
          <pc:sldMk cId="3779663024" sldId="766"/>
        </pc:sldMkLst>
        <pc:spChg chg="mod">
          <ac:chgData name="Jen Cornett" userId="S::jcornett@mdek12.org::a556bf7e-91fa-4761-b852-dec5ce913037" providerId="AD" clId="Web-{8B3FD3C8-F069-8E36-08DB-FE3B950EECDF}" dt="2020-07-12T17:41:06.553" v="126" actId="20577"/>
          <ac:spMkLst>
            <pc:docMk/>
            <pc:sldMk cId="3779663024" sldId="766"/>
            <ac:spMk id="2" creationId="{61F9705A-3B5C-426C-A38B-1A0516381C8B}"/>
          </ac:spMkLst>
        </pc:spChg>
      </pc:sldChg>
      <pc:sldChg chg="modSp new">
        <pc:chgData name="Jen Cornett" userId="S::jcornett@mdek12.org::a556bf7e-91fa-4761-b852-dec5ce913037" providerId="AD" clId="Web-{8B3FD3C8-F069-8E36-08DB-FE3B950EECDF}" dt="2020-07-12T17:45:17.497" v="214" actId="20577"/>
        <pc:sldMkLst>
          <pc:docMk/>
          <pc:sldMk cId="3630082145" sldId="767"/>
        </pc:sldMkLst>
        <pc:spChg chg="mod">
          <ac:chgData name="Jen Cornett" userId="S::jcornett@mdek12.org::a556bf7e-91fa-4761-b852-dec5ce913037" providerId="AD" clId="Web-{8B3FD3C8-F069-8E36-08DB-FE3B950EECDF}" dt="2020-07-12T17:42:11.805" v="147" actId="20577"/>
          <ac:spMkLst>
            <pc:docMk/>
            <pc:sldMk cId="3630082145" sldId="767"/>
            <ac:spMk id="2" creationId="{BD13D373-392D-42BF-A014-30500715FA56}"/>
          </ac:spMkLst>
        </pc:spChg>
        <pc:spChg chg="mod">
          <ac:chgData name="Jen Cornett" userId="S::jcornett@mdek12.org::a556bf7e-91fa-4761-b852-dec5ce913037" providerId="AD" clId="Web-{8B3FD3C8-F069-8E36-08DB-FE3B950EECDF}" dt="2020-07-12T17:42:06.508" v="144" actId="20577"/>
          <ac:spMkLst>
            <pc:docMk/>
            <pc:sldMk cId="3630082145" sldId="767"/>
            <ac:spMk id="3" creationId="{877CFC18-6592-4466-A5DB-5D1438667727}"/>
          </ac:spMkLst>
        </pc:spChg>
        <pc:spChg chg="mod">
          <ac:chgData name="Jen Cornett" userId="S::jcornett@mdek12.org::a556bf7e-91fa-4761-b852-dec5ce913037" providerId="AD" clId="Web-{8B3FD3C8-F069-8E36-08DB-FE3B950EECDF}" dt="2020-07-12T17:45:17.497" v="214" actId="20577"/>
          <ac:spMkLst>
            <pc:docMk/>
            <pc:sldMk cId="3630082145" sldId="767"/>
            <ac:spMk id="4" creationId="{3BC3E110-EE28-4E1F-8098-8BE76D05DBF1}"/>
          </ac:spMkLst>
        </pc:spChg>
      </pc:sldChg>
      <pc:sldChg chg="addSp delSp modSp new">
        <pc:chgData name="Jen Cornett" userId="S::jcornett@mdek12.org::a556bf7e-91fa-4761-b852-dec5ce913037" providerId="AD" clId="Web-{8B3FD3C8-F069-8E36-08DB-FE3B950EECDF}" dt="2020-07-12T17:49:34.175" v="271" actId="20577"/>
        <pc:sldMkLst>
          <pc:docMk/>
          <pc:sldMk cId="3087237579" sldId="768"/>
        </pc:sldMkLst>
        <pc:spChg chg="mod">
          <ac:chgData name="Jen Cornett" userId="S::jcornett@mdek12.org::a556bf7e-91fa-4761-b852-dec5ce913037" providerId="AD" clId="Web-{8B3FD3C8-F069-8E36-08DB-FE3B950EECDF}" dt="2020-07-12T17:45:34.450" v="230" actId="20577"/>
          <ac:spMkLst>
            <pc:docMk/>
            <pc:sldMk cId="3087237579" sldId="768"/>
            <ac:spMk id="2" creationId="{D4C87D7A-73A1-4211-A3EE-21C2E2802C09}"/>
          </ac:spMkLst>
        </pc:spChg>
        <pc:spChg chg="del">
          <ac:chgData name="Jen Cornett" userId="S::jcornett@mdek12.org::a556bf7e-91fa-4761-b852-dec5ce913037" providerId="AD" clId="Web-{8B3FD3C8-F069-8E36-08DB-FE3B950EECDF}" dt="2020-07-12T17:45:37.326" v="231"/>
          <ac:spMkLst>
            <pc:docMk/>
            <pc:sldMk cId="3087237579" sldId="768"/>
            <ac:spMk id="3" creationId="{F6233034-554B-4E48-8770-5610FF1078F6}"/>
          </ac:spMkLst>
        </pc:spChg>
        <pc:spChg chg="add mod">
          <ac:chgData name="Jen Cornett" userId="S::jcornett@mdek12.org::a556bf7e-91fa-4761-b852-dec5ce913037" providerId="AD" clId="Web-{8B3FD3C8-F069-8E36-08DB-FE3B950EECDF}" dt="2020-07-12T17:49:34.175" v="271" actId="20577"/>
          <ac:spMkLst>
            <pc:docMk/>
            <pc:sldMk cId="3087237579" sldId="768"/>
            <ac:spMk id="6" creationId="{00E69710-927C-4396-9E5A-24C4319BBC3C}"/>
          </ac:spMkLst>
        </pc:spChg>
        <pc:picChg chg="add mod">
          <ac:chgData name="Jen Cornett" userId="S::jcornett@mdek12.org::a556bf7e-91fa-4761-b852-dec5ce913037" providerId="AD" clId="Web-{8B3FD3C8-F069-8E36-08DB-FE3B950EECDF}" dt="2020-07-12T17:49:15.706" v="241" actId="1076"/>
          <ac:picMkLst>
            <pc:docMk/>
            <pc:sldMk cId="3087237579" sldId="768"/>
            <ac:picMk id="5" creationId="{83537EFD-DB38-4A39-8528-2FD3C07237C3}"/>
          </ac:picMkLst>
        </pc:picChg>
      </pc:sldChg>
    </pc:docChg>
  </pc:docChgLst>
  <pc:docChgLst>
    <pc:chgData name="Jayda Brantley" userId="S::jbrantley@mde.k12.ms.us::306b0f42-f4b1-40bd-ae84-62ffd7ff5f8c" providerId="AD" clId="Web-{A9992B5D-1487-AF3B-6CE9-BC1057762E8A}"/>
    <pc:docChg chg="delSld modSld">
      <pc:chgData name="Jayda Brantley" userId="S::jbrantley@mde.k12.ms.us::306b0f42-f4b1-40bd-ae84-62ffd7ff5f8c" providerId="AD" clId="Web-{A9992B5D-1487-AF3B-6CE9-BC1057762E8A}" dt="2020-07-08T20:42:12.842" v="110" actId="14100"/>
      <pc:docMkLst>
        <pc:docMk/>
      </pc:docMkLst>
      <pc:sldChg chg="addSp modSp">
        <pc:chgData name="Jayda Brantley" userId="S::jbrantley@mde.k12.ms.us::306b0f42-f4b1-40bd-ae84-62ffd7ff5f8c" providerId="AD" clId="Web-{A9992B5D-1487-AF3B-6CE9-BC1057762E8A}" dt="2020-07-08T20:32:02.308" v="101" actId="1076"/>
        <pc:sldMkLst>
          <pc:docMk/>
          <pc:sldMk cId="355599513" sldId="719"/>
        </pc:sldMkLst>
        <pc:spChg chg="add mod">
          <ac:chgData name="Jayda Brantley" userId="S::jbrantley@mde.k12.ms.us::306b0f42-f4b1-40bd-ae84-62ffd7ff5f8c" providerId="AD" clId="Web-{A9992B5D-1487-AF3B-6CE9-BC1057762E8A}" dt="2020-07-08T20:31:13.371" v="94" actId="1076"/>
          <ac:spMkLst>
            <pc:docMk/>
            <pc:sldMk cId="355599513" sldId="719"/>
            <ac:spMk id="2" creationId="{C8A6432C-5F41-444B-AE47-BC9344812233}"/>
          </ac:spMkLst>
        </pc:spChg>
        <pc:picChg chg="mod">
          <ac:chgData name="Jayda Brantley" userId="S::jbrantley@mde.k12.ms.us::306b0f42-f4b1-40bd-ae84-62ffd7ff5f8c" providerId="AD" clId="Web-{A9992B5D-1487-AF3B-6CE9-BC1057762E8A}" dt="2020-07-08T20:31:38.105" v="99" actId="1076"/>
          <ac:picMkLst>
            <pc:docMk/>
            <pc:sldMk cId="355599513" sldId="719"/>
            <ac:picMk id="6" creationId="{06BCB33B-6000-461E-98ED-1E902020CC03}"/>
          </ac:picMkLst>
        </pc:picChg>
        <pc:picChg chg="mod">
          <ac:chgData name="Jayda Brantley" userId="S::jbrantley@mde.k12.ms.us::306b0f42-f4b1-40bd-ae84-62ffd7ff5f8c" providerId="AD" clId="Web-{A9992B5D-1487-AF3B-6CE9-BC1057762E8A}" dt="2020-07-08T20:32:02.308" v="101" actId="1076"/>
          <ac:picMkLst>
            <pc:docMk/>
            <pc:sldMk cId="355599513" sldId="719"/>
            <ac:picMk id="7" creationId="{1B459D58-5326-4EFD-95A1-6EBB947A26D5}"/>
          </ac:picMkLst>
        </pc:picChg>
        <pc:picChg chg="mod">
          <ac:chgData name="Jayda Brantley" userId="S::jbrantley@mde.k12.ms.us::306b0f42-f4b1-40bd-ae84-62ffd7ff5f8c" providerId="AD" clId="Web-{A9992B5D-1487-AF3B-6CE9-BC1057762E8A}" dt="2020-07-08T20:31:26.308" v="97" actId="1076"/>
          <ac:picMkLst>
            <pc:docMk/>
            <pc:sldMk cId="355599513" sldId="719"/>
            <ac:picMk id="8" creationId="{BE1365DE-E034-40F3-A5CD-9D1535894959}"/>
          </ac:picMkLst>
        </pc:picChg>
      </pc:sldChg>
      <pc:sldChg chg="addSp modSp">
        <pc:chgData name="Jayda Brantley" userId="S::jbrantley@mde.k12.ms.us::306b0f42-f4b1-40bd-ae84-62ffd7ff5f8c" providerId="AD" clId="Web-{A9992B5D-1487-AF3B-6CE9-BC1057762E8A}" dt="2020-07-08T20:42:12.842" v="110" actId="14100"/>
        <pc:sldMkLst>
          <pc:docMk/>
          <pc:sldMk cId="3472690990" sldId="721"/>
        </pc:sldMkLst>
        <pc:spChg chg="add mod">
          <ac:chgData name="Jayda Brantley" userId="S::jbrantley@mde.k12.ms.us::306b0f42-f4b1-40bd-ae84-62ffd7ff5f8c" providerId="AD" clId="Web-{A9992B5D-1487-AF3B-6CE9-BC1057762E8A}" dt="2020-07-08T20:33:26.402" v="104" actId="1076"/>
          <ac:spMkLst>
            <pc:docMk/>
            <pc:sldMk cId="3472690990" sldId="721"/>
            <ac:spMk id="6" creationId="{4DC474CB-2B91-420F-97DF-1D0A557699D2}"/>
          </ac:spMkLst>
        </pc:spChg>
        <pc:picChg chg="mod">
          <ac:chgData name="Jayda Brantley" userId="S::jbrantley@mde.k12.ms.us::306b0f42-f4b1-40bd-ae84-62ffd7ff5f8c" providerId="AD" clId="Web-{A9992B5D-1487-AF3B-6CE9-BC1057762E8A}" dt="2020-07-08T20:33:39.106" v="105" actId="14100"/>
          <ac:picMkLst>
            <pc:docMk/>
            <pc:sldMk cId="3472690990" sldId="721"/>
            <ac:picMk id="2" creationId="{5B327CA0-604C-4A03-98A9-2897DAD2A1F7}"/>
          </ac:picMkLst>
        </pc:picChg>
        <pc:picChg chg="add mod">
          <ac:chgData name="Jayda Brantley" userId="S::jbrantley@mde.k12.ms.us::306b0f42-f4b1-40bd-ae84-62ffd7ff5f8c" providerId="AD" clId="Web-{A9992B5D-1487-AF3B-6CE9-BC1057762E8A}" dt="2020-07-08T20:42:12.842" v="110" actId="14100"/>
          <ac:picMkLst>
            <pc:docMk/>
            <pc:sldMk cId="3472690990" sldId="721"/>
            <ac:picMk id="7" creationId="{B4E7C02A-5804-4A73-947A-B2E2148A65ED}"/>
          </ac:picMkLst>
        </pc:picChg>
      </pc:sldChg>
      <pc:sldChg chg="del">
        <pc:chgData name="Jayda Brantley" userId="S::jbrantley@mde.k12.ms.us::306b0f42-f4b1-40bd-ae84-62ffd7ff5f8c" providerId="AD" clId="Web-{A9992B5D-1487-AF3B-6CE9-BC1057762E8A}" dt="2020-07-08T20:40:46.591" v="106"/>
        <pc:sldMkLst>
          <pc:docMk/>
          <pc:sldMk cId="4274721153" sldId="723"/>
        </pc:sldMkLst>
      </pc:sldChg>
      <pc:sldChg chg="del">
        <pc:chgData name="Jayda Brantley" userId="S::jbrantley@mde.k12.ms.us::306b0f42-f4b1-40bd-ae84-62ffd7ff5f8c" providerId="AD" clId="Web-{A9992B5D-1487-AF3B-6CE9-BC1057762E8A}" dt="2020-07-08T20:40:50.295" v="107"/>
        <pc:sldMkLst>
          <pc:docMk/>
          <pc:sldMk cId="366191815" sldId="724"/>
        </pc:sldMkLst>
      </pc:sldChg>
      <pc:sldChg chg="del">
        <pc:chgData name="Jayda Brantley" userId="S::jbrantley@mde.k12.ms.us::306b0f42-f4b1-40bd-ae84-62ffd7ff5f8c" providerId="AD" clId="Web-{A9992B5D-1487-AF3B-6CE9-BC1057762E8A}" dt="2020-07-08T20:40:52.560" v="108"/>
        <pc:sldMkLst>
          <pc:docMk/>
          <pc:sldMk cId="2368704487" sldId="725"/>
        </pc:sldMkLst>
      </pc:sldChg>
    </pc:docChg>
  </pc:docChgLst>
  <pc:docChgLst>
    <pc:chgData name="Jayda Brantley" userId="S::jbrantley@mde.k12.ms.us::306b0f42-f4b1-40bd-ae84-62ffd7ff5f8c" providerId="AD" clId="Web-{F762DDED-2D19-A3CA-5AB5-21665B5A4F6A}"/>
    <pc:docChg chg="modSld">
      <pc:chgData name="Jayda Brantley" userId="S::jbrantley@mde.k12.ms.us::306b0f42-f4b1-40bd-ae84-62ffd7ff5f8c" providerId="AD" clId="Web-{F762DDED-2D19-A3CA-5AB5-21665B5A4F6A}" dt="2020-07-08T20:27:23.246" v="121" actId="1076"/>
      <pc:docMkLst>
        <pc:docMk/>
      </pc:docMkLst>
      <pc:sldChg chg="addSp delSp modSp">
        <pc:chgData name="Jayda Brantley" userId="S::jbrantley@mde.k12.ms.us::306b0f42-f4b1-40bd-ae84-62ffd7ff5f8c" providerId="AD" clId="Web-{F762DDED-2D19-A3CA-5AB5-21665B5A4F6A}" dt="2020-07-08T20:24:54.614" v="54" actId="1076"/>
        <pc:sldMkLst>
          <pc:docMk/>
          <pc:sldMk cId="355599513" sldId="719"/>
        </pc:sldMkLst>
        <pc:spChg chg="mod">
          <ac:chgData name="Jayda Brantley" userId="S::jbrantley@mde.k12.ms.us::306b0f42-f4b1-40bd-ae84-62ffd7ff5f8c" providerId="AD" clId="Web-{F762DDED-2D19-A3CA-5AB5-21665B5A4F6A}" dt="2020-07-08T20:21:32.731" v="28" actId="20577"/>
          <ac:spMkLst>
            <pc:docMk/>
            <pc:sldMk cId="355599513" sldId="719"/>
            <ac:spMk id="4" creationId="{7369CDA7-355D-B642-A355-66AF96527422}"/>
          </ac:spMkLst>
        </pc:spChg>
        <pc:picChg chg="add del mod">
          <ac:chgData name="Jayda Brantley" userId="S::jbrantley@mde.k12.ms.us::306b0f42-f4b1-40bd-ae84-62ffd7ff5f8c" providerId="AD" clId="Web-{F762DDED-2D19-A3CA-5AB5-21665B5A4F6A}" dt="2020-07-08T20:24:15.769" v="45"/>
          <ac:picMkLst>
            <pc:docMk/>
            <pc:sldMk cId="355599513" sldId="719"/>
            <ac:picMk id="2" creationId="{4D8782CB-52FC-490A-AF64-5B49D5910BB1}"/>
          </ac:picMkLst>
        </pc:picChg>
        <pc:picChg chg="add mod">
          <ac:chgData name="Jayda Brantley" userId="S::jbrantley@mde.k12.ms.us::306b0f42-f4b1-40bd-ae84-62ffd7ff5f8c" providerId="AD" clId="Web-{F762DDED-2D19-A3CA-5AB5-21665B5A4F6A}" dt="2020-07-08T20:24:47.833" v="53" actId="1076"/>
          <ac:picMkLst>
            <pc:docMk/>
            <pc:sldMk cId="355599513" sldId="719"/>
            <ac:picMk id="6" creationId="{06BCB33B-6000-461E-98ED-1E902020CC03}"/>
          </ac:picMkLst>
        </pc:picChg>
        <pc:picChg chg="add mod">
          <ac:chgData name="Jayda Brantley" userId="S::jbrantley@mde.k12.ms.us::306b0f42-f4b1-40bd-ae84-62ffd7ff5f8c" providerId="AD" clId="Web-{F762DDED-2D19-A3CA-5AB5-21665B5A4F6A}" dt="2020-07-08T20:24:44.364" v="52" actId="1076"/>
          <ac:picMkLst>
            <pc:docMk/>
            <pc:sldMk cId="355599513" sldId="719"/>
            <ac:picMk id="7" creationId="{1B459D58-5326-4EFD-95A1-6EBB947A26D5}"/>
          </ac:picMkLst>
        </pc:picChg>
        <pc:picChg chg="add mod">
          <ac:chgData name="Jayda Brantley" userId="S::jbrantley@mde.k12.ms.us::306b0f42-f4b1-40bd-ae84-62ffd7ff5f8c" providerId="AD" clId="Web-{F762DDED-2D19-A3CA-5AB5-21665B5A4F6A}" dt="2020-07-08T20:24:54.614" v="54" actId="1076"/>
          <ac:picMkLst>
            <pc:docMk/>
            <pc:sldMk cId="355599513" sldId="719"/>
            <ac:picMk id="8" creationId="{BE1365DE-E034-40F3-A5CD-9D1535894959}"/>
          </ac:picMkLst>
        </pc:picChg>
        <pc:picChg chg="del">
          <ac:chgData name="Jayda Brantley" userId="S::jbrantley@mde.k12.ms.us::306b0f42-f4b1-40bd-ae84-62ffd7ff5f8c" providerId="AD" clId="Web-{F762DDED-2D19-A3CA-5AB5-21665B5A4F6A}" dt="2020-07-08T20:12:51.243" v="0"/>
          <ac:picMkLst>
            <pc:docMk/>
            <pc:sldMk cId="355599513" sldId="719"/>
            <ac:picMk id="9" creationId="{B65C01E8-EBCD-6441-B738-B9B7FC902A50}"/>
          </ac:picMkLst>
        </pc:picChg>
      </pc:sldChg>
      <pc:sldChg chg="addSp delSp modSp">
        <pc:chgData name="Jayda Brantley" userId="S::jbrantley@mde.k12.ms.us::306b0f42-f4b1-40bd-ae84-62ffd7ff5f8c" providerId="AD" clId="Web-{F762DDED-2D19-A3CA-5AB5-21665B5A4F6A}" dt="2020-07-08T20:27:23.246" v="121" actId="1076"/>
        <pc:sldMkLst>
          <pc:docMk/>
          <pc:sldMk cId="3472690990" sldId="721"/>
        </pc:sldMkLst>
        <pc:spChg chg="mod">
          <ac:chgData name="Jayda Brantley" userId="S::jbrantley@mde.k12.ms.us::306b0f42-f4b1-40bd-ae84-62ffd7ff5f8c" providerId="AD" clId="Web-{F762DDED-2D19-A3CA-5AB5-21665B5A4F6A}" dt="2020-07-08T20:25:59.148" v="84" actId="20577"/>
          <ac:spMkLst>
            <pc:docMk/>
            <pc:sldMk cId="3472690990" sldId="721"/>
            <ac:spMk id="4" creationId="{7369CDA7-355D-B642-A355-66AF96527422}"/>
          </ac:spMkLst>
        </pc:spChg>
        <pc:picChg chg="add mod">
          <ac:chgData name="Jayda Brantley" userId="S::jbrantley@mde.k12.ms.us::306b0f42-f4b1-40bd-ae84-62ffd7ff5f8c" providerId="AD" clId="Web-{F762DDED-2D19-A3CA-5AB5-21665B5A4F6A}" dt="2020-07-08T20:27:23.246" v="121" actId="1076"/>
          <ac:picMkLst>
            <pc:docMk/>
            <pc:sldMk cId="3472690990" sldId="721"/>
            <ac:picMk id="2" creationId="{5B327CA0-604C-4A03-98A9-2897DAD2A1F7}"/>
          </ac:picMkLst>
        </pc:picChg>
        <pc:picChg chg="del">
          <ac:chgData name="Jayda Brantley" userId="S::jbrantley@mde.k12.ms.us::306b0f42-f4b1-40bd-ae84-62ffd7ff5f8c" providerId="AD" clId="Web-{F762DDED-2D19-A3CA-5AB5-21665B5A4F6A}" dt="2020-07-08T20:26:15.648" v="86"/>
          <ac:picMkLst>
            <pc:docMk/>
            <pc:sldMk cId="3472690990" sldId="721"/>
            <ac:picMk id="7" creationId="{C5D32A5A-415F-4E4E-952D-D8C65178AC55}"/>
          </ac:picMkLst>
        </pc:picChg>
      </pc:sldChg>
      <pc:sldChg chg="modSp">
        <pc:chgData name="Jayda Brantley" userId="S::jbrantley@mde.k12.ms.us::306b0f42-f4b1-40bd-ae84-62ffd7ff5f8c" providerId="AD" clId="Web-{F762DDED-2D19-A3CA-5AB5-21665B5A4F6A}" dt="2020-07-08T20:27:00.416" v="120" actId="20577"/>
        <pc:sldMkLst>
          <pc:docMk/>
          <pc:sldMk cId="2045988660" sldId="722"/>
        </pc:sldMkLst>
        <pc:spChg chg="mod">
          <ac:chgData name="Jayda Brantley" userId="S::jbrantley@mde.k12.ms.us::306b0f42-f4b1-40bd-ae84-62ffd7ff5f8c" providerId="AD" clId="Web-{F762DDED-2D19-A3CA-5AB5-21665B5A4F6A}" dt="2020-07-08T20:27:00.416" v="120" actId="20577"/>
          <ac:spMkLst>
            <pc:docMk/>
            <pc:sldMk cId="2045988660" sldId="722"/>
            <ac:spMk id="4" creationId="{7369CDA7-355D-B642-A355-66AF96527422}"/>
          </ac:spMkLst>
        </pc:spChg>
      </pc:sldChg>
    </pc:docChg>
  </pc:docChgLst>
  <pc:docChgLst>
    <pc:chgData name="Ginger Koestler" userId="S::gkoestler@mdek12.org::b555a74f-7ab8-42d1-af11-cceb7022acc1" providerId="AD" clId="Web-{0E246DC4-D440-7F62-046D-B0D503EC05ED}"/>
    <pc:docChg chg="addSld delSld modSld sldOrd">
      <pc:chgData name="Ginger Koestler" userId="S::gkoestler@mdek12.org::b555a74f-7ab8-42d1-af11-cceb7022acc1" providerId="AD" clId="Web-{0E246DC4-D440-7F62-046D-B0D503EC05ED}" dt="2020-07-09T15:11:57.139" v="222" actId="20577"/>
      <pc:docMkLst>
        <pc:docMk/>
      </pc:docMkLst>
      <pc:sldChg chg="modSp">
        <pc:chgData name="Ginger Koestler" userId="S::gkoestler@mdek12.org::b555a74f-7ab8-42d1-af11-cceb7022acc1" providerId="AD" clId="Web-{0E246DC4-D440-7F62-046D-B0D503EC05ED}" dt="2020-07-09T14:32:01.521" v="125" actId="20577"/>
        <pc:sldMkLst>
          <pc:docMk/>
          <pc:sldMk cId="2137901251" sldId="647"/>
        </pc:sldMkLst>
        <pc:spChg chg="mod">
          <ac:chgData name="Ginger Koestler" userId="S::gkoestler@mdek12.org::b555a74f-7ab8-42d1-af11-cceb7022acc1" providerId="AD" clId="Web-{0E246DC4-D440-7F62-046D-B0D503EC05ED}" dt="2020-07-09T14:32:01.521" v="125" actId="20577"/>
          <ac:spMkLst>
            <pc:docMk/>
            <pc:sldMk cId="2137901251" sldId="647"/>
            <ac:spMk id="3" creationId="{30A45F32-EACB-41AE-9D09-CE65ECE605C3}"/>
          </ac:spMkLst>
        </pc:spChg>
      </pc:sldChg>
      <pc:sldChg chg="modSp">
        <pc:chgData name="Ginger Koestler" userId="S::gkoestler@mdek12.org::b555a74f-7ab8-42d1-af11-cceb7022acc1" providerId="AD" clId="Web-{0E246DC4-D440-7F62-046D-B0D503EC05ED}" dt="2020-07-09T14:31:52.849" v="122" actId="20577"/>
        <pc:sldMkLst>
          <pc:docMk/>
          <pc:sldMk cId="3759388332" sldId="688"/>
        </pc:sldMkLst>
        <pc:spChg chg="mod">
          <ac:chgData name="Ginger Koestler" userId="S::gkoestler@mdek12.org::b555a74f-7ab8-42d1-af11-cceb7022acc1" providerId="AD" clId="Web-{0E246DC4-D440-7F62-046D-B0D503EC05ED}" dt="2020-07-09T14:31:52.849" v="122" actId="20577"/>
          <ac:spMkLst>
            <pc:docMk/>
            <pc:sldMk cId="3759388332" sldId="688"/>
            <ac:spMk id="3" creationId="{3FFA1ED3-56D3-3941-BE41-8AC95CC4C030}"/>
          </ac:spMkLst>
        </pc:spChg>
      </pc:sldChg>
      <pc:sldChg chg="ord">
        <pc:chgData name="Ginger Koestler" userId="S::gkoestler@mdek12.org::b555a74f-7ab8-42d1-af11-cceb7022acc1" providerId="AD" clId="Web-{0E246DC4-D440-7F62-046D-B0D503EC05ED}" dt="2020-07-09T14:56:21.926" v="177"/>
        <pc:sldMkLst>
          <pc:docMk/>
          <pc:sldMk cId="126952125" sldId="704"/>
        </pc:sldMkLst>
      </pc:sldChg>
      <pc:sldChg chg="addSp delSp modSp">
        <pc:chgData name="Ginger Koestler" userId="S::gkoestler@mdek12.org::b555a74f-7ab8-42d1-af11-cceb7022acc1" providerId="AD" clId="Web-{0E246DC4-D440-7F62-046D-B0D503EC05ED}" dt="2020-07-09T14:46:02.404" v="154" actId="1076"/>
        <pc:sldMkLst>
          <pc:docMk/>
          <pc:sldMk cId="3898862842" sldId="729"/>
        </pc:sldMkLst>
        <pc:spChg chg="mod">
          <ac:chgData name="Ginger Koestler" userId="S::gkoestler@mdek12.org::b555a74f-7ab8-42d1-af11-cceb7022acc1" providerId="AD" clId="Web-{0E246DC4-D440-7F62-046D-B0D503EC05ED}" dt="2020-07-09T14:45:54.748" v="152" actId="20577"/>
          <ac:spMkLst>
            <pc:docMk/>
            <pc:sldMk cId="3898862842" sldId="729"/>
            <ac:spMk id="2" creationId="{A7C9E706-8E2F-4746-8675-C0C5AA58E8D3}"/>
          </ac:spMkLst>
        </pc:spChg>
        <pc:picChg chg="add del mod">
          <ac:chgData name="Ginger Koestler" userId="S::gkoestler@mdek12.org::b555a74f-7ab8-42d1-af11-cceb7022acc1" providerId="AD" clId="Web-{0E246DC4-D440-7F62-046D-B0D503EC05ED}" dt="2020-07-09T14:44:16.762" v="128"/>
          <ac:picMkLst>
            <pc:docMk/>
            <pc:sldMk cId="3898862842" sldId="729"/>
            <ac:picMk id="4" creationId="{AFE0D3B4-DD73-497F-893B-58E328945E88}"/>
          </ac:picMkLst>
        </pc:picChg>
        <pc:picChg chg="add mod">
          <ac:chgData name="Ginger Koestler" userId="S::gkoestler@mdek12.org::b555a74f-7ab8-42d1-af11-cceb7022acc1" providerId="AD" clId="Web-{0E246DC4-D440-7F62-046D-B0D503EC05ED}" dt="2020-07-09T14:46:02.404" v="154" actId="1076"/>
          <ac:picMkLst>
            <pc:docMk/>
            <pc:sldMk cId="3898862842" sldId="729"/>
            <ac:picMk id="5" creationId="{423E2B23-DE86-424F-975A-373A18A99B95}"/>
          </ac:picMkLst>
        </pc:picChg>
        <pc:picChg chg="del">
          <ac:chgData name="Ginger Koestler" userId="S::gkoestler@mdek12.org::b555a74f-7ab8-42d1-af11-cceb7022acc1" providerId="AD" clId="Web-{0E246DC4-D440-7F62-046D-B0D503EC05ED}" dt="2020-07-09T14:44:11.872" v="126"/>
          <ac:picMkLst>
            <pc:docMk/>
            <pc:sldMk cId="3898862842" sldId="729"/>
            <ac:picMk id="6" creationId="{650892C1-F738-1C4D-8DE4-3B68DA70E829}"/>
          </ac:picMkLst>
        </pc:picChg>
      </pc:sldChg>
      <pc:sldChg chg="addSp delSp modSp">
        <pc:chgData name="Ginger Koestler" userId="S::gkoestler@mdek12.org::b555a74f-7ab8-42d1-af11-cceb7022acc1" providerId="AD" clId="Web-{0E246DC4-D440-7F62-046D-B0D503EC05ED}" dt="2020-07-09T14:47:02.248" v="176" actId="1076"/>
        <pc:sldMkLst>
          <pc:docMk/>
          <pc:sldMk cId="3393283830" sldId="731"/>
        </pc:sldMkLst>
        <pc:spChg chg="mod">
          <ac:chgData name="Ginger Koestler" userId="S::gkoestler@mdek12.org::b555a74f-7ab8-42d1-af11-cceb7022acc1" providerId="AD" clId="Web-{0E246DC4-D440-7F62-046D-B0D503EC05ED}" dt="2020-07-09T14:46:33.014" v="167" actId="20577"/>
          <ac:spMkLst>
            <pc:docMk/>
            <pc:sldMk cId="3393283830" sldId="731"/>
            <ac:spMk id="2" creationId="{F432D66C-2971-C04D-A4A1-DF5E32810023}"/>
          </ac:spMkLst>
        </pc:spChg>
        <pc:spChg chg="del">
          <ac:chgData name="Ginger Koestler" userId="S::gkoestler@mdek12.org::b555a74f-7ab8-42d1-af11-cceb7022acc1" providerId="AD" clId="Web-{0E246DC4-D440-7F62-046D-B0D503EC05ED}" dt="2020-07-09T14:46:52.451" v="172"/>
          <ac:spMkLst>
            <pc:docMk/>
            <pc:sldMk cId="3393283830" sldId="731"/>
            <ac:spMk id="3" creationId="{DC84158D-B79A-D24C-AED4-2206F67DADCF}"/>
          </ac:spMkLst>
        </pc:spChg>
        <pc:picChg chg="del">
          <ac:chgData name="Ginger Koestler" userId="S::gkoestler@mdek12.org::b555a74f-7ab8-42d1-af11-cceb7022acc1" providerId="AD" clId="Web-{0E246DC4-D440-7F62-046D-B0D503EC05ED}" dt="2020-07-09T14:46:34.654" v="168"/>
          <ac:picMkLst>
            <pc:docMk/>
            <pc:sldMk cId="3393283830" sldId="731"/>
            <ac:picMk id="5" creationId="{437CAD53-3E62-3746-8462-243C0829C11A}"/>
          </ac:picMkLst>
        </pc:picChg>
        <pc:picChg chg="add mod">
          <ac:chgData name="Ginger Koestler" userId="S::gkoestler@mdek12.org::b555a74f-7ab8-42d1-af11-cceb7022acc1" providerId="AD" clId="Web-{0E246DC4-D440-7F62-046D-B0D503EC05ED}" dt="2020-07-09T14:47:02.248" v="176" actId="1076"/>
          <ac:picMkLst>
            <pc:docMk/>
            <pc:sldMk cId="3393283830" sldId="731"/>
            <ac:picMk id="6" creationId="{4EC1DD6A-60DC-4BDE-9418-254CEDC1A22C}"/>
          </ac:picMkLst>
        </pc:picChg>
      </pc:sldChg>
      <pc:sldChg chg="del">
        <pc:chgData name="Ginger Koestler" userId="S::gkoestler@mdek12.org::b555a74f-7ab8-42d1-af11-cceb7022acc1" providerId="AD" clId="Web-{0E246DC4-D440-7F62-046D-B0D503EC05ED}" dt="2020-07-09T15:11:22.403" v="218"/>
        <pc:sldMkLst>
          <pc:docMk/>
          <pc:sldMk cId="4075430835" sldId="732"/>
        </pc:sldMkLst>
      </pc:sldChg>
      <pc:sldChg chg="del">
        <pc:chgData name="Ginger Koestler" userId="S::gkoestler@mdek12.org::b555a74f-7ab8-42d1-af11-cceb7022acc1" providerId="AD" clId="Web-{0E246DC4-D440-7F62-046D-B0D503EC05ED}" dt="2020-07-09T15:11:24.575" v="219"/>
        <pc:sldMkLst>
          <pc:docMk/>
          <pc:sldMk cId="3210993668" sldId="734"/>
        </pc:sldMkLst>
      </pc:sldChg>
      <pc:sldChg chg="addSp modSp new mod modClrScheme chgLayout">
        <pc:chgData name="Ginger Koestler" userId="S::gkoestler@mdek12.org::b555a74f-7ab8-42d1-af11-cceb7022acc1" providerId="AD" clId="Web-{0E246DC4-D440-7F62-046D-B0D503EC05ED}" dt="2020-07-09T15:05:57.775" v="189" actId="14100"/>
        <pc:sldMkLst>
          <pc:docMk/>
          <pc:sldMk cId="1900747966" sldId="754"/>
        </pc:sldMkLst>
        <pc:spChg chg="mod ord">
          <ac:chgData name="Ginger Koestler" userId="S::gkoestler@mdek12.org::b555a74f-7ab8-42d1-af11-cceb7022acc1" providerId="AD" clId="Web-{0E246DC4-D440-7F62-046D-B0D503EC05ED}" dt="2020-07-09T15:05:54.588" v="188" actId="20577"/>
          <ac:spMkLst>
            <pc:docMk/>
            <pc:sldMk cId="1900747966" sldId="754"/>
            <ac:spMk id="2" creationId="{7719459B-63AD-4E20-9A87-7CC85B64BC1D}"/>
          </ac:spMkLst>
        </pc:spChg>
        <pc:spChg chg="mod ord">
          <ac:chgData name="Ginger Koestler" userId="S::gkoestler@mdek12.org::b555a74f-7ab8-42d1-af11-cceb7022acc1" providerId="AD" clId="Web-{0E246DC4-D440-7F62-046D-B0D503EC05ED}" dt="2020-07-09T15:03:15.508" v="179"/>
          <ac:spMkLst>
            <pc:docMk/>
            <pc:sldMk cId="1900747966" sldId="754"/>
            <ac:spMk id="3" creationId="{7BDFF2EC-DCDB-4378-80BD-88B535D76905}"/>
          </ac:spMkLst>
        </pc:spChg>
        <pc:spChg chg="add mod ord">
          <ac:chgData name="Ginger Koestler" userId="S::gkoestler@mdek12.org::b555a74f-7ab8-42d1-af11-cceb7022acc1" providerId="AD" clId="Web-{0E246DC4-D440-7F62-046D-B0D503EC05ED}" dt="2020-07-09T15:05:57.775" v="189" actId="14100"/>
          <ac:spMkLst>
            <pc:docMk/>
            <pc:sldMk cId="1900747966" sldId="754"/>
            <ac:spMk id="4" creationId="{87063D22-E975-4B06-B523-F330388556F5}"/>
          </ac:spMkLst>
        </pc:spChg>
      </pc:sldChg>
      <pc:sldChg chg="modSp new">
        <pc:chgData name="Ginger Koestler" userId="S::gkoestler@mdek12.org::b555a74f-7ab8-42d1-af11-cceb7022acc1" providerId="AD" clId="Web-{0E246DC4-D440-7F62-046D-B0D503EC05ED}" dt="2020-07-09T15:11:57.139" v="222" actId="20577"/>
        <pc:sldMkLst>
          <pc:docMk/>
          <pc:sldMk cId="2889761572" sldId="755"/>
        </pc:sldMkLst>
        <pc:spChg chg="mod">
          <ac:chgData name="Ginger Koestler" userId="S::gkoestler@mdek12.org::b555a74f-7ab8-42d1-af11-cceb7022acc1" providerId="AD" clId="Web-{0E246DC4-D440-7F62-046D-B0D503EC05ED}" dt="2020-07-09T15:09:03.261" v="195" actId="20577"/>
          <ac:spMkLst>
            <pc:docMk/>
            <pc:sldMk cId="2889761572" sldId="755"/>
            <ac:spMk id="2" creationId="{9C604722-9C96-4254-9A75-FCC31B4FD474}"/>
          </ac:spMkLst>
        </pc:spChg>
        <pc:spChg chg="mod">
          <ac:chgData name="Ginger Koestler" userId="S::gkoestler@mdek12.org::b555a74f-7ab8-42d1-af11-cceb7022acc1" providerId="AD" clId="Web-{0E246DC4-D440-7F62-046D-B0D503EC05ED}" dt="2020-07-09T15:11:57.139" v="222" actId="20577"/>
          <ac:spMkLst>
            <pc:docMk/>
            <pc:sldMk cId="2889761572" sldId="755"/>
            <ac:spMk id="3" creationId="{502EA6E4-5D3C-488D-800F-D29EF1B79A51}"/>
          </ac:spMkLst>
        </pc:spChg>
      </pc:sldChg>
      <pc:sldChg chg="addSp modSp new">
        <pc:chgData name="Ginger Koestler" userId="S::gkoestler@mdek12.org::b555a74f-7ab8-42d1-af11-cceb7022acc1" providerId="AD" clId="Web-{0E246DC4-D440-7F62-046D-B0D503EC05ED}" dt="2020-07-09T15:11:03.278" v="217" actId="20577"/>
        <pc:sldMkLst>
          <pc:docMk/>
          <pc:sldMk cId="2993685414" sldId="756"/>
        </pc:sldMkLst>
        <pc:spChg chg="mod">
          <ac:chgData name="Ginger Koestler" userId="S::gkoestler@mdek12.org::b555a74f-7ab8-42d1-af11-cceb7022acc1" providerId="AD" clId="Web-{0E246DC4-D440-7F62-046D-B0D503EC05ED}" dt="2020-07-09T15:11:03.278" v="217" actId="20577"/>
          <ac:spMkLst>
            <pc:docMk/>
            <pc:sldMk cId="2993685414" sldId="756"/>
            <ac:spMk id="2" creationId="{4DAE5291-5A8D-4E17-B93B-7352F617A9A4}"/>
          </ac:spMkLst>
        </pc:spChg>
        <pc:graphicFrameChg chg="add mod">
          <ac:chgData name="Ginger Koestler" userId="S::gkoestler@mdek12.org::b555a74f-7ab8-42d1-af11-cceb7022acc1" providerId="AD" clId="Web-{0E246DC4-D440-7F62-046D-B0D503EC05ED}" dt="2020-07-09T15:10:52.841" v="206" actId="1076"/>
          <ac:graphicFrameMkLst>
            <pc:docMk/>
            <pc:sldMk cId="2993685414" sldId="756"/>
            <ac:graphicFrameMk id="6" creationId="{627C0CE7-27EC-48C0-A59C-D230203BE2B1}"/>
          </ac:graphicFrameMkLst>
        </pc:graphicFrameChg>
      </pc:sldChg>
    </pc:docChg>
  </pc:docChgLst>
  <pc:docChgLst>
    <pc:chgData name="Mathis Sheriff" userId="S::msheriff@mdek12.org::9700b1e9-5c86-47ac-b0cc-13acb36e3091" providerId="AD" clId="Web-{04DD20C8-4625-984D-7158-3EDD3212959B}"/>
    <pc:docChg chg="addSld modSld sldOrd">
      <pc:chgData name="Mathis Sheriff" userId="S::msheriff@mdek12.org::9700b1e9-5c86-47ac-b0cc-13acb36e3091" providerId="AD" clId="Web-{04DD20C8-4625-984D-7158-3EDD3212959B}" dt="2020-07-09T03:51:21.358" v="1370" actId="20577"/>
      <pc:docMkLst>
        <pc:docMk/>
      </pc:docMkLst>
      <pc:sldChg chg="addSp delSp modSp new">
        <pc:chgData name="Mathis Sheriff" userId="S::msheriff@mdek12.org::9700b1e9-5c86-47ac-b0cc-13acb36e3091" providerId="AD" clId="Web-{04DD20C8-4625-984D-7158-3EDD3212959B}" dt="2020-07-09T02:42:03.805" v="4" actId="1076"/>
        <pc:sldMkLst>
          <pc:docMk/>
          <pc:sldMk cId="2828934546" sldId="750"/>
        </pc:sldMkLst>
        <pc:spChg chg="del">
          <ac:chgData name="Mathis Sheriff" userId="S::msheriff@mdek12.org::9700b1e9-5c86-47ac-b0cc-13acb36e3091" providerId="AD" clId="Web-{04DD20C8-4625-984D-7158-3EDD3212959B}" dt="2020-07-09T02:42:00.727" v="3"/>
          <ac:spMkLst>
            <pc:docMk/>
            <pc:sldMk cId="2828934546" sldId="750"/>
            <ac:spMk id="2" creationId="{593D18DD-F97B-4060-843E-31D13EDBB8F2}"/>
          </ac:spMkLst>
        </pc:spChg>
        <pc:spChg chg="del">
          <ac:chgData name="Mathis Sheriff" userId="S::msheriff@mdek12.org::9700b1e9-5c86-47ac-b0cc-13acb36e3091" providerId="AD" clId="Web-{04DD20C8-4625-984D-7158-3EDD3212959B}" dt="2020-07-09T02:41:55.149" v="2"/>
          <ac:spMkLst>
            <pc:docMk/>
            <pc:sldMk cId="2828934546" sldId="750"/>
            <ac:spMk id="3" creationId="{BDB4E245-B4CD-456D-90FE-EA78EC3382F6}"/>
          </ac:spMkLst>
        </pc:spChg>
        <pc:picChg chg="add mod">
          <ac:chgData name="Mathis Sheriff" userId="S::msheriff@mdek12.org::9700b1e9-5c86-47ac-b0cc-13acb36e3091" providerId="AD" clId="Web-{04DD20C8-4625-984D-7158-3EDD3212959B}" dt="2020-07-09T02:42:03.805" v="4" actId="1076"/>
          <ac:picMkLst>
            <pc:docMk/>
            <pc:sldMk cId="2828934546" sldId="750"/>
            <ac:picMk id="5" creationId="{3EECEB80-E920-475C-BA29-5FE878C9E414}"/>
          </ac:picMkLst>
        </pc:picChg>
      </pc:sldChg>
      <pc:sldChg chg="addSp modSp new ord">
        <pc:chgData name="Mathis Sheriff" userId="S::msheriff@mdek12.org::9700b1e9-5c86-47ac-b0cc-13acb36e3091" providerId="AD" clId="Web-{04DD20C8-4625-984D-7158-3EDD3212959B}" dt="2020-07-09T03:47:30.975" v="1367" actId="20577"/>
        <pc:sldMkLst>
          <pc:docMk/>
          <pc:sldMk cId="3322257454" sldId="751"/>
        </pc:sldMkLst>
        <pc:spChg chg="mod">
          <ac:chgData name="Mathis Sheriff" userId="S::msheriff@mdek12.org::9700b1e9-5c86-47ac-b0cc-13acb36e3091" providerId="AD" clId="Web-{04DD20C8-4625-984D-7158-3EDD3212959B}" dt="2020-07-09T03:05:54.366" v="534" actId="20577"/>
          <ac:spMkLst>
            <pc:docMk/>
            <pc:sldMk cId="3322257454" sldId="751"/>
            <ac:spMk id="2" creationId="{47163B8E-E600-488F-8690-2E47F184E1D2}"/>
          </ac:spMkLst>
        </pc:spChg>
        <pc:spChg chg="add mod">
          <ac:chgData name="Mathis Sheriff" userId="S::msheriff@mdek12.org::9700b1e9-5c86-47ac-b0cc-13acb36e3091" providerId="AD" clId="Web-{04DD20C8-4625-984D-7158-3EDD3212959B}" dt="2020-07-09T03:47:30.975" v="1367" actId="20577"/>
          <ac:spMkLst>
            <pc:docMk/>
            <pc:sldMk cId="3322257454" sldId="751"/>
            <ac:spMk id="5" creationId="{29586748-ABD9-471D-B204-AA1CBBD4F614}"/>
          </ac:spMkLst>
        </pc:spChg>
        <pc:picChg chg="add mod">
          <ac:chgData name="Mathis Sheriff" userId="S::msheriff@mdek12.org::9700b1e9-5c86-47ac-b0cc-13acb36e3091" providerId="AD" clId="Web-{04DD20C8-4625-984D-7158-3EDD3212959B}" dt="2020-07-09T03:03:49.972" v="519" actId="1076"/>
          <ac:picMkLst>
            <pc:docMk/>
            <pc:sldMk cId="3322257454" sldId="751"/>
            <ac:picMk id="6" creationId="{1245D70A-48CB-44D1-8BE0-559122BE2B7C}"/>
          </ac:picMkLst>
        </pc:picChg>
      </pc:sldChg>
      <pc:sldChg chg="addSp modSp new">
        <pc:chgData name="Mathis Sheriff" userId="S::msheriff@mdek12.org::9700b1e9-5c86-47ac-b0cc-13acb36e3091" providerId="AD" clId="Web-{04DD20C8-4625-984D-7158-3EDD3212959B}" dt="2020-07-09T03:51:21.358" v="1370" actId="20577"/>
        <pc:sldMkLst>
          <pc:docMk/>
          <pc:sldMk cId="848861996" sldId="752"/>
        </pc:sldMkLst>
        <pc:spChg chg="mod">
          <ac:chgData name="Mathis Sheriff" userId="S::msheriff@mdek12.org::9700b1e9-5c86-47ac-b0cc-13acb36e3091" providerId="AD" clId="Web-{04DD20C8-4625-984D-7158-3EDD3212959B}" dt="2020-07-09T03:13:36.349" v="774" actId="20577"/>
          <ac:spMkLst>
            <pc:docMk/>
            <pc:sldMk cId="848861996" sldId="752"/>
            <ac:spMk id="2" creationId="{FD39D3AD-0808-4176-BAD9-E633B611588C}"/>
          </ac:spMkLst>
        </pc:spChg>
        <pc:spChg chg="mod">
          <ac:chgData name="Mathis Sheriff" userId="S::msheriff@mdek12.org::9700b1e9-5c86-47ac-b0cc-13acb36e3091" providerId="AD" clId="Web-{04DD20C8-4625-984D-7158-3EDD3212959B}" dt="2020-07-09T03:51:21.358" v="1370" actId="20577"/>
          <ac:spMkLst>
            <pc:docMk/>
            <pc:sldMk cId="848861996" sldId="752"/>
            <ac:spMk id="3" creationId="{AD7B8038-24FE-468D-97C3-B88582F08804}"/>
          </ac:spMkLst>
        </pc:spChg>
        <pc:picChg chg="add mod">
          <ac:chgData name="Mathis Sheriff" userId="S::msheriff@mdek12.org::9700b1e9-5c86-47ac-b0cc-13acb36e3091" providerId="AD" clId="Web-{04DD20C8-4625-984D-7158-3EDD3212959B}" dt="2020-07-09T03:42:13.247" v="1235" actId="1076"/>
          <ac:picMkLst>
            <pc:docMk/>
            <pc:sldMk cId="848861996" sldId="752"/>
            <ac:picMk id="5" creationId="{1E80E5E6-6BD4-4B18-A24D-DDC358503CC5}"/>
          </ac:picMkLst>
        </pc:picChg>
      </pc:sldChg>
      <pc:sldChg chg="addSp delSp modSp new">
        <pc:chgData name="Mathis Sheriff" userId="S::msheriff@mdek12.org::9700b1e9-5c86-47ac-b0cc-13acb36e3091" providerId="AD" clId="Web-{04DD20C8-4625-984D-7158-3EDD3212959B}" dt="2020-07-09T03:31:31.836" v="826" actId="20577"/>
        <pc:sldMkLst>
          <pc:docMk/>
          <pc:sldMk cId="2767991289" sldId="753"/>
        </pc:sldMkLst>
        <pc:spChg chg="mod">
          <ac:chgData name="Mathis Sheriff" userId="S::msheriff@mdek12.org::9700b1e9-5c86-47ac-b0cc-13acb36e3091" providerId="AD" clId="Web-{04DD20C8-4625-984D-7158-3EDD3212959B}" dt="2020-07-09T03:16:27.355" v="788" actId="20577"/>
          <ac:spMkLst>
            <pc:docMk/>
            <pc:sldMk cId="2767991289" sldId="753"/>
            <ac:spMk id="2" creationId="{4B081657-1690-4C3F-A52A-CE125D9F27F5}"/>
          </ac:spMkLst>
        </pc:spChg>
        <pc:spChg chg="mod">
          <ac:chgData name="Mathis Sheriff" userId="S::msheriff@mdek12.org::9700b1e9-5c86-47ac-b0cc-13acb36e3091" providerId="AD" clId="Web-{04DD20C8-4625-984D-7158-3EDD3212959B}" dt="2020-07-09T03:31:31.836" v="826" actId="20577"/>
          <ac:spMkLst>
            <pc:docMk/>
            <pc:sldMk cId="2767991289" sldId="753"/>
            <ac:spMk id="3" creationId="{3B884F4E-33B5-4F36-B68E-48BC8F58F415}"/>
          </ac:spMkLst>
        </pc:spChg>
        <pc:picChg chg="add del mod">
          <ac:chgData name="Mathis Sheriff" userId="S::msheriff@mdek12.org::9700b1e9-5c86-47ac-b0cc-13acb36e3091" providerId="AD" clId="Web-{04DD20C8-4625-984D-7158-3EDD3212959B}" dt="2020-07-09T03:12:01.987" v="676"/>
          <ac:picMkLst>
            <pc:docMk/>
            <pc:sldMk cId="2767991289" sldId="753"/>
            <ac:picMk id="5" creationId="{142AA0B7-3515-4B53-9621-6B2CC9574295}"/>
          </ac:picMkLst>
        </pc:picChg>
        <pc:picChg chg="add mod">
          <ac:chgData name="Mathis Sheriff" userId="S::msheriff@mdek12.org::9700b1e9-5c86-47ac-b0cc-13acb36e3091" providerId="AD" clId="Web-{04DD20C8-4625-984D-7158-3EDD3212959B}" dt="2020-07-09T03:17:00.168" v="793" actId="14100"/>
          <ac:picMkLst>
            <pc:docMk/>
            <pc:sldMk cId="2767991289" sldId="753"/>
            <ac:picMk id="6" creationId="{6A1D0020-337B-437E-A70B-BA2BAA3461D6}"/>
          </ac:picMkLst>
        </pc:picChg>
      </pc:sldChg>
    </pc:docChg>
  </pc:docChgLst>
  <pc:docChgLst>
    <pc:chgData name="Laurie Weathersby" userId="S::lweathersby@mde.k12.ms.us::a6a7b628-323c-41aa-bfe9-2305e5af42d1" providerId="AD" clId="Web-{E1EB4F7B-6556-5D52-9962-AC9C169785C1}"/>
    <pc:docChg chg="addSld delSld modSld sldOrd">
      <pc:chgData name="Laurie Weathersby" userId="S::lweathersby@mde.k12.ms.us::a6a7b628-323c-41aa-bfe9-2305e5af42d1" providerId="AD" clId="Web-{E1EB4F7B-6556-5D52-9962-AC9C169785C1}" dt="2020-07-12T20:13:30.458" v="738"/>
      <pc:docMkLst>
        <pc:docMk/>
      </pc:docMkLst>
      <pc:sldChg chg="del">
        <pc:chgData name="Laurie Weathersby" userId="S::lweathersby@mde.k12.ms.us::a6a7b628-323c-41aa-bfe9-2305e5af42d1" providerId="AD" clId="Web-{E1EB4F7B-6556-5D52-9962-AC9C169785C1}" dt="2020-07-12T20:02:52.583" v="727"/>
        <pc:sldMkLst>
          <pc:docMk/>
          <pc:sldMk cId="610646665" sldId="684"/>
        </pc:sldMkLst>
      </pc:sldChg>
      <pc:sldChg chg="modSp">
        <pc:chgData name="Laurie Weathersby" userId="S::lweathersby@mde.k12.ms.us::a6a7b628-323c-41aa-bfe9-2305e5af42d1" providerId="AD" clId="Web-{E1EB4F7B-6556-5D52-9962-AC9C169785C1}" dt="2020-07-12T19:27:45.504" v="1" actId="20577"/>
        <pc:sldMkLst>
          <pc:docMk/>
          <pc:sldMk cId="1019773738" sldId="689"/>
        </pc:sldMkLst>
        <pc:spChg chg="mod">
          <ac:chgData name="Laurie Weathersby" userId="S::lweathersby@mde.k12.ms.us::a6a7b628-323c-41aa-bfe9-2305e5af42d1" providerId="AD" clId="Web-{E1EB4F7B-6556-5D52-9962-AC9C169785C1}" dt="2020-07-12T19:27:45.504" v="1" actId="20577"/>
          <ac:spMkLst>
            <pc:docMk/>
            <pc:sldMk cId="1019773738" sldId="689"/>
            <ac:spMk id="3" creationId="{58F3D443-5B8B-6841-95C0-85BEDBA558E8}"/>
          </ac:spMkLst>
        </pc:spChg>
      </pc:sldChg>
      <pc:sldChg chg="modSp">
        <pc:chgData name="Laurie Weathersby" userId="S::lweathersby@mde.k12.ms.us::a6a7b628-323c-41aa-bfe9-2305e5af42d1" providerId="AD" clId="Web-{E1EB4F7B-6556-5D52-9962-AC9C169785C1}" dt="2020-07-12T19:42:16.946" v="384" actId="20577"/>
        <pc:sldMkLst>
          <pc:docMk/>
          <pc:sldMk cId="2679803136" sldId="690"/>
        </pc:sldMkLst>
        <pc:spChg chg="mod">
          <ac:chgData name="Laurie Weathersby" userId="S::lweathersby@mde.k12.ms.us::a6a7b628-323c-41aa-bfe9-2305e5af42d1" providerId="AD" clId="Web-{E1EB4F7B-6556-5D52-9962-AC9C169785C1}" dt="2020-07-12T19:34:04.950" v="13" actId="20577"/>
          <ac:spMkLst>
            <pc:docMk/>
            <pc:sldMk cId="2679803136" sldId="690"/>
            <ac:spMk id="4" creationId="{7369CDA7-355D-B642-A355-66AF96527422}"/>
          </ac:spMkLst>
        </pc:spChg>
        <pc:spChg chg="mod">
          <ac:chgData name="Laurie Weathersby" userId="S::lweathersby@mde.k12.ms.us::a6a7b628-323c-41aa-bfe9-2305e5af42d1" providerId="AD" clId="Web-{E1EB4F7B-6556-5D52-9962-AC9C169785C1}" dt="2020-07-12T19:42:16.946" v="384" actId="20577"/>
          <ac:spMkLst>
            <pc:docMk/>
            <pc:sldMk cId="2679803136" sldId="690"/>
            <ac:spMk id="5" creationId="{6B5FAA9B-4FDC-974D-A6B5-6BE8FDF50CCA}"/>
          </ac:spMkLst>
        </pc:spChg>
      </pc:sldChg>
      <pc:sldChg chg="modSp del">
        <pc:chgData name="Laurie Weathersby" userId="S::lweathersby@mde.k12.ms.us::a6a7b628-323c-41aa-bfe9-2305e5af42d1" providerId="AD" clId="Web-{E1EB4F7B-6556-5D52-9962-AC9C169785C1}" dt="2020-07-12T19:34:36.123" v="22"/>
        <pc:sldMkLst>
          <pc:docMk/>
          <pc:sldMk cId="2365559128" sldId="691"/>
        </pc:sldMkLst>
        <pc:spChg chg="mod">
          <ac:chgData name="Laurie Weathersby" userId="S::lweathersby@mde.k12.ms.us::a6a7b628-323c-41aa-bfe9-2305e5af42d1" providerId="AD" clId="Web-{E1EB4F7B-6556-5D52-9962-AC9C169785C1}" dt="2020-07-12T19:28:09.849" v="4" actId="20577"/>
          <ac:spMkLst>
            <pc:docMk/>
            <pc:sldMk cId="2365559128" sldId="691"/>
            <ac:spMk id="5" creationId="{6B5FAA9B-4FDC-974D-A6B5-6BE8FDF50CCA}"/>
          </ac:spMkLst>
        </pc:spChg>
      </pc:sldChg>
      <pc:sldChg chg="modSp del">
        <pc:chgData name="Laurie Weathersby" userId="S::lweathersby@mde.k12.ms.us::a6a7b628-323c-41aa-bfe9-2305e5af42d1" providerId="AD" clId="Web-{E1EB4F7B-6556-5D52-9962-AC9C169785C1}" dt="2020-07-12T19:34:37.810" v="23"/>
        <pc:sldMkLst>
          <pc:docMk/>
          <pc:sldMk cId="1962213201" sldId="692"/>
        </pc:sldMkLst>
        <pc:spChg chg="mod">
          <ac:chgData name="Laurie Weathersby" userId="S::lweathersby@mde.k12.ms.us::a6a7b628-323c-41aa-bfe9-2305e5af42d1" providerId="AD" clId="Web-{E1EB4F7B-6556-5D52-9962-AC9C169785C1}" dt="2020-07-12T19:28:17.755" v="5" actId="20577"/>
          <ac:spMkLst>
            <pc:docMk/>
            <pc:sldMk cId="1962213201" sldId="692"/>
            <ac:spMk id="5" creationId="{6B5FAA9B-4FDC-974D-A6B5-6BE8FDF50CCA}"/>
          </ac:spMkLst>
        </pc:spChg>
      </pc:sldChg>
      <pc:sldChg chg="addSp modSp">
        <pc:chgData name="Laurie Weathersby" userId="S::lweathersby@mde.k12.ms.us::a6a7b628-323c-41aa-bfe9-2305e5af42d1" providerId="AD" clId="Web-{E1EB4F7B-6556-5D52-9962-AC9C169785C1}" dt="2020-07-12T19:47:51.016" v="389" actId="1076"/>
        <pc:sldMkLst>
          <pc:docMk/>
          <pc:sldMk cId="3328490493" sldId="743"/>
        </pc:sldMkLst>
        <pc:picChg chg="add mod">
          <ac:chgData name="Laurie Weathersby" userId="S::lweathersby@mde.k12.ms.us::a6a7b628-323c-41aa-bfe9-2305e5af42d1" providerId="AD" clId="Web-{E1EB4F7B-6556-5D52-9962-AC9C169785C1}" dt="2020-07-12T19:47:51.016" v="389" actId="1076"/>
          <ac:picMkLst>
            <pc:docMk/>
            <pc:sldMk cId="3328490493" sldId="743"/>
            <ac:picMk id="2" creationId="{C3C8ECFA-B4DC-44BF-921D-5B3AE8D4B050}"/>
          </ac:picMkLst>
        </pc:picChg>
      </pc:sldChg>
      <pc:sldChg chg="modSp">
        <pc:chgData name="Laurie Weathersby" userId="S::lweathersby@mde.k12.ms.us::a6a7b628-323c-41aa-bfe9-2305e5af42d1" providerId="AD" clId="Web-{E1EB4F7B-6556-5D52-9962-AC9C169785C1}" dt="2020-07-12T19:44:53.387" v="385" actId="20577"/>
        <pc:sldMkLst>
          <pc:docMk/>
          <pc:sldMk cId="876874717" sldId="748"/>
        </pc:sldMkLst>
        <pc:spChg chg="mod">
          <ac:chgData name="Laurie Weathersby" userId="S::lweathersby@mde.k12.ms.us::a6a7b628-323c-41aa-bfe9-2305e5af42d1" providerId="AD" clId="Web-{E1EB4F7B-6556-5D52-9962-AC9C169785C1}" dt="2020-07-12T19:44:53.387" v="385" actId="20577"/>
          <ac:spMkLst>
            <pc:docMk/>
            <pc:sldMk cId="876874717" sldId="748"/>
            <ac:spMk id="3" creationId="{C6B2797F-891D-CE42-9114-93C1E64DFE07}"/>
          </ac:spMkLst>
        </pc:spChg>
      </pc:sldChg>
      <pc:sldChg chg="modSp">
        <pc:chgData name="Laurie Weathersby" userId="S::lweathersby@mde.k12.ms.us::a6a7b628-323c-41aa-bfe9-2305e5af42d1" providerId="AD" clId="Web-{E1EB4F7B-6556-5D52-9962-AC9C169785C1}" dt="2020-07-12T19:48:29.251" v="391" actId="20577"/>
        <pc:sldMkLst>
          <pc:docMk/>
          <pc:sldMk cId="3416546691" sldId="763"/>
        </pc:sldMkLst>
        <pc:spChg chg="mod">
          <ac:chgData name="Laurie Weathersby" userId="S::lweathersby@mde.k12.ms.us::a6a7b628-323c-41aa-bfe9-2305e5af42d1" providerId="AD" clId="Web-{E1EB4F7B-6556-5D52-9962-AC9C169785C1}" dt="2020-07-12T19:48:29.251" v="391" actId="20577"/>
          <ac:spMkLst>
            <pc:docMk/>
            <pc:sldMk cId="3416546691" sldId="763"/>
            <ac:spMk id="3" creationId="{7591556C-B37A-4FCD-8066-CE16BB8CB068}"/>
          </ac:spMkLst>
        </pc:spChg>
      </pc:sldChg>
      <pc:sldChg chg="modSp add replId">
        <pc:chgData name="Laurie Weathersby" userId="S::lweathersby@mde.k12.ms.us::a6a7b628-323c-41aa-bfe9-2305e5af42d1" providerId="AD" clId="Web-{E1EB4F7B-6556-5D52-9962-AC9C169785C1}" dt="2020-07-12T19:40:11.693" v="251" actId="20577"/>
        <pc:sldMkLst>
          <pc:docMk/>
          <pc:sldMk cId="4125478799" sldId="769"/>
        </pc:sldMkLst>
        <pc:spChg chg="mod">
          <ac:chgData name="Laurie Weathersby" userId="S::lweathersby@mde.k12.ms.us::a6a7b628-323c-41aa-bfe9-2305e5af42d1" providerId="AD" clId="Web-{E1EB4F7B-6556-5D52-9962-AC9C169785C1}" dt="2020-07-12T19:40:11.693" v="251" actId="20577"/>
          <ac:spMkLst>
            <pc:docMk/>
            <pc:sldMk cId="4125478799" sldId="769"/>
            <ac:spMk id="5" creationId="{6B5FAA9B-4FDC-974D-A6B5-6BE8FDF50CCA}"/>
          </ac:spMkLst>
        </pc:spChg>
      </pc:sldChg>
      <pc:sldChg chg="modSp add replId">
        <pc:chgData name="Laurie Weathersby" userId="S::lweathersby@mde.k12.ms.us::a6a7b628-323c-41aa-bfe9-2305e5af42d1" providerId="AD" clId="Web-{E1EB4F7B-6556-5D52-9962-AC9C169785C1}" dt="2020-07-12T19:40:52.819" v="308" actId="20577"/>
        <pc:sldMkLst>
          <pc:docMk/>
          <pc:sldMk cId="3928997553" sldId="770"/>
        </pc:sldMkLst>
        <pc:spChg chg="mod">
          <ac:chgData name="Laurie Weathersby" userId="S::lweathersby@mde.k12.ms.us::a6a7b628-323c-41aa-bfe9-2305e5af42d1" providerId="AD" clId="Web-{E1EB4F7B-6556-5D52-9962-AC9C169785C1}" dt="2020-07-12T19:40:52.819" v="308" actId="20577"/>
          <ac:spMkLst>
            <pc:docMk/>
            <pc:sldMk cId="3928997553" sldId="770"/>
            <ac:spMk id="5" creationId="{6B5FAA9B-4FDC-974D-A6B5-6BE8FDF50CCA}"/>
          </ac:spMkLst>
        </pc:spChg>
      </pc:sldChg>
      <pc:sldChg chg="add del replId">
        <pc:chgData name="Laurie Weathersby" userId="S::lweathersby@mde.k12.ms.us::a6a7b628-323c-41aa-bfe9-2305e5af42d1" providerId="AD" clId="Web-{E1EB4F7B-6556-5D52-9962-AC9C169785C1}" dt="2020-07-12T19:35:10.264" v="42"/>
        <pc:sldMkLst>
          <pc:docMk/>
          <pc:sldMk cId="660948988" sldId="771"/>
        </pc:sldMkLst>
      </pc:sldChg>
      <pc:sldChg chg="modSp new">
        <pc:chgData name="Laurie Weathersby" userId="S::lweathersby@mde.k12.ms.us::a6a7b628-323c-41aa-bfe9-2305e5af42d1" providerId="AD" clId="Web-{E1EB4F7B-6556-5D52-9962-AC9C169785C1}" dt="2020-07-12T19:51:26.161" v="482" actId="20577"/>
        <pc:sldMkLst>
          <pc:docMk/>
          <pc:sldMk cId="820738910" sldId="771"/>
        </pc:sldMkLst>
        <pc:spChg chg="mod">
          <ac:chgData name="Laurie Weathersby" userId="S::lweathersby@mde.k12.ms.us::a6a7b628-323c-41aa-bfe9-2305e5af42d1" providerId="AD" clId="Web-{E1EB4F7B-6556-5D52-9962-AC9C169785C1}" dt="2020-07-12T19:50:38.035" v="400" actId="20577"/>
          <ac:spMkLst>
            <pc:docMk/>
            <pc:sldMk cId="820738910" sldId="771"/>
            <ac:spMk id="2" creationId="{C1425FB0-30D7-4508-84CD-1524A61A9D12}"/>
          </ac:spMkLst>
        </pc:spChg>
        <pc:spChg chg="mod">
          <ac:chgData name="Laurie Weathersby" userId="S::lweathersby@mde.k12.ms.us::a6a7b628-323c-41aa-bfe9-2305e5af42d1" providerId="AD" clId="Web-{E1EB4F7B-6556-5D52-9962-AC9C169785C1}" dt="2020-07-12T19:51:26.161" v="482" actId="20577"/>
          <ac:spMkLst>
            <pc:docMk/>
            <pc:sldMk cId="820738910" sldId="771"/>
            <ac:spMk id="3" creationId="{6E4B52D8-B8FC-403F-AE9C-70C9B919E4B4}"/>
          </ac:spMkLst>
        </pc:spChg>
      </pc:sldChg>
      <pc:sldChg chg="modSp new">
        <pc:chgData name="Laurie Weathersby" userId="S::lweathersby@mde.k12.ms.us::a6a7b628-323c-41aa-bfe9-2305e5af42d1" providerId="AD" clId="Web-{E1EB4F7B-6556-5D52-9962-AC9C169785C1}" dt="2020-07-12T19:55:08.073" v="614" actId="14100"/>
        <pc:sldMkLst>
          <pc:docMk/>
          <pc:sldMk cId="89172923" sldId="772"/>
        </pc:sldMkLst>
        <pc:spChg chg="mod">
          <ac:chgData name="Laurie Weathersby" userId="S::lweathersby@mde.k12.ms.us::a6a7b628-323c-41aa-bfe9-2305e5af42d1" providerId="AD" clId="Web-{E1EB4F7B-6556-5D52-9962-AC9C169785C1}" dt="2020-07-12T19:52:09.428" v="500" actId="20577"/>
          <ac:spMkLst>
            <pc:docMk/>
            <pc:sldMk cId="89172923" sldId="772"/>
            <ac:spMk id="2" creationId="{D57B58AE-B92B-46B8-B51C-92BEF3F3CF96}"/>
          </ac:spMkLst>
        </pc:spChg>
        <pc:spChg chg="mod">
          <ac:chgData name="Laurie Weathersby" userId="S::lweathersby@mde.k12.ms.us::a6a7b628-323c-41aa-bfe9-2305e5af42d1" providerId="AD" clId="Web-{E1EB4F7B-6556-5D52-9962-AC9C169785C1}" dt="2020-07-12T19:55:08.073" v="614" actId="14100"/>
          <ac:spMkLst>
            <pc:docMk/>
            <pc:sldMk cId="89172923" sldId="772"/>
            <ac:spMk id="3" creationId="{B6D26600-279E-4492-B622-04AA9D66F600}"/>
          </ac:spMkLst>
        </pc:spChg>
      </pc:sldChg>
      <pc:sldChg chg="addSp modSp new">
        <pc:chgData name="Laurie Weathersby" userId="S::lweathersby@mde.k12.ms.us::a6a7b628-323c-41aa-bfe9-2305e5af42d1" providerId="AD" clId="Web-{E1EB4F7B-6556-5D52-9962-AC9C169785C1}" dt="2020-07-12T19:57:07.919" v="693" actId="1076"/>
        <pc:sldMkLst>
          <pc:docMk/>
          <pc:sldMk cId="3972847067" sldId="773"/>
        </pc:sldMkLst>
        <pc:spChg chg="mod">
          <ac:chgData name="Laurie Weathersby" userId="S::lweathersby@mde.k12.ms.us::a6a7b628-323c-41aa-bfe9-2305e5af42d1" providerId="AD" clId="Web-{E1EB4F7B-6556-5D52-9962-AC9C169785C1}" dt="2020-07-12T19:55:23.167" v="620" actId="20577"/>
          <ac:spMkLst>
            <pc:docMk/>
            <pc:sldMk cId="3972847067" sldId="773"/>
            <ac:spMk id="2" creationId="{E0A8B529-829F-4926-A62A-CF7D227F1C84}"/>
          </ac:spMkLst>
        </pc:spChg>
        <pc:spChg chg="mod">
          <ac:chgData name="Laurie Weathersby" userId="S::lweathersby@mde.k12.ms.us::a6a7b628-323c-41aa-bfe9-2305e5af42d1" providerId="AD" clId="Web-{E1EB4F7B-6556-5D52-9962-AC9C169785C1}" dt="2020-07-12T19:57:01.247" v="689" actId="20577"/>
          <ac:spMkLst>
            <pc:docMk/>
            <pc:sldMk cId="3972847067" sldId="773"/>
            <ac:spMk id="3" creationId="{53E684B4-BAC2-418A-AF48-58F204787B0D}"/>
          </ac:spMkLst>
        </pc:spChg>
        <pc:picChg chg="add mod">
          <ac:chgData name="Laurie Weathersby" userId="S::lweathersby@mde.k12.ms.us::a6a7b628-323c-41aa-bfe9-2305e5af42d1" providerId="AD" clId="Web-{E1EB4F7B-6556-5D52-9962-AC9C169785C1}" dt="2020-07-12T19:57:07.919" v="693" actId="1076"/>
          <ac:picMkLst>
            <pc:docMk/>
            <pc:sldMk cId="3972847067" sldId="773"/>
            <ac:picMk id="5" creationId="{EC773C5A-5B1D-4A60-9329-B6A728D71C7F}"/>
          </ac:picMkLst>
        </pc:picChg>
      </pc:sldChg>
      <pc:sldChg chg="addSp modSp new">
        <pc:chgData name="Laurie Weathersby" userId="S::lweathersby@mde.k12.ms.us::a6a7b628-323c-41aa-bfe9-2305e5af42d1" providerId="AD" clId="Web-{E1EB4F7B-6556-5D52-9962-AC9C169785C1}" dt="2020-07-12T19:59:38.141" v="706" actId="1076"/>
        <pc:sldMkLst>
          <pc:docMk/>
          <pc:sldMk cId="1131810802" sldId="774"/>
        </pc:sldMkLst>
        <pc:spChg chg="mod">
          <ac:chgData name="Laurie Weathersby" userId="S::lweathersby@mde.k12.ms.us::a6a7b628-323c-41aa-bfe9-2305e5af42d1" providerId="AD" clId="Web-{E1EB4F7B-6556-5D52-9962-AC9C169785C1}" dt="2020-07-12T19:59:26.485" v="703" actId="20577"/>
          <ac:spMkLst>
            <pc:docMk/>
            <pc:sldMk cId="1131810802" sldId="774"/>
            <ac:spMk id="2" creationId="{D0AE9002-27B2-42A4-AFFD-E6099EE12F1A}"/>
          </ac:spMkLst>
        </pc:spChg>
        <pc:picChg chg="add mod">
          <ac:chgData name="Laurie Weathersby" userId="S::lweathersby@mde.k12.ms.us::a6a7b628-323c-41aa-bfe9-2305e5af42d1" providerId="AD" clId="Web-{E1EB4F7B-6556-5D52-9962-AC9C169785C1}" dt="2020-07-12T19:59:38.141" v="706" actId="1076"/>
          <ac:picMkLst>
            <pc:docMk/>
            <pc:sldMk cId="1131810802" sldId="774"/>
            <ac:picMk id="5" creationId="{58B59D14-A68F-4C14-85E3-E0DF921661DF}"/>
          </ac:picMkLst>
        </pc:picChg>
      </pc:sldChg>
      <pc:sldChg chg="addSp modSp new ord">
        <pc:chgData name="Laurie Weathersby" userId="S::lweathersby@mde.k12.ms.us::a6a7b628-323c-41aa-bfe9-2305e5af42d1" providerId="AD" clId="Web-{E1EB4F7B-6556-5D52-9962-AC9C169785C1}" dt="2020-07-12T20:13:30.458" v="738"/>
        <pc:sldMkLst>
          <pc:docMk/>
          <pc:sldMk cId="973274451" sldId="775"/>
        </pc:sldMkLst>
        <pc:spChg chg="mod">
          <ac:chgData name="Laurie Weathersby" userId="S::lweathersby@mde.k12.ms.us::a6a7b628-323c-41aa-bfe9-2305e5af42d1" providerId="AD" clId="Web-{E1EB4F7B-6556-5D52-9962-AC9C169785C1}" dt="2020-07-12T20:00:55.112" v="726" actId="20577"/>
          <ac:spMkLst>
            <pc:docMk/>
            <pc:sldMk cId="973274451" sldId="775"/>
            <ac:spMk id="2" creationId="{8986DDCA-803A-46F1-9AAD-A5F2F87BDECF}"/>
          </ac:spMkLst>
        </pc:spChg>
        <pc:picChg chg="add mod">
          <ac:chgData name="Laurie Weathersby" userId="S::lweathersby@mde.k12.ms.us::a6a7b628-323c-41aa-bfe9-2305e5af42d1" providerId="AD" clId="Web-{E1EB4F7B-6556-5D52-9962-AC9C169785C1}" dt="2020-07-12T20:09:33.655" v="732" actId="14100"/>
          <ac:picMkLst>
            <pc:docMk/>
            <pc:sldMk cId="973274451" sldId="775"/>
            <ac:picMk id="4" creationId="{3BAB4039-3057-4825-BE01-28C2C457FD2D}"/>
          </ac:picMkLst>
        </pc:picChg>
        <pc:picChg chg="add mod">
          <ac:chgData name="Laurie Weathersby" userId="S::lweathersby@mde.k12.ms.us::a6a7b628-323c-41aa-bfe9-2305e5af42d1" providerId="AD" clId="Web-{E1EB4F7B-6556-5D52-9962-AC9C169785C1}" dt="2020-07-12T20:13:23.911" v="737" actId="14100"/>
          <ac:picMkLst>
            <pc:docMk/>
            <pc:sldMk cId="973274451" sldId="775"/>
            <ac:picMk id="5" creationId="{3273E6B8-CE13-4F8B-84F9-9FD1469D0B61}"/>
          </ac:picMkLst>
        </pc:picChg>
      </pc:sldChg>
    </pc:docChg>
  </pc:docChgLst>
  <pc:docChgLst>
    <pc:chgData name="Laurie Weathersby" userId="S::lweathersby@mde.k12.ms.us::a6a7b628-323c-41aa-bfe9-2305e5af42d1" providerId="AD" clId="Web-{122A3C12-EA76-65B0-719B-1FC2CF8AB9B2}"/>
    <pc:docChg chg="modSld">
      <pc:chgData name="Laurie Weathersby" userId="S::lweathersby@mde.k12.ms.us::a6a7b628-323c-41aa-bfe9-2305e5af42d1" providerId="AD" clId="Web-{122A3C12-EA76-65B0-719B-1FC2CF8AB9B2}" dt="2020-07-13T15:20:10.590" v="3" actId="20577"/>
      <pc:docMkLst>
        <pc:docMk/>
      </pc:docMkLst>
      <pc:sldChg chg="modSp">
        <pc:chgData name="Laurie Weathersby" userId="S::lweathersby@mde.k12.ms.us::a6a7b628-323c-41aa-bfe9-2305e5af42d1" providerId="AD" clId="Web-{122A3C12-EA76-65B0-719B-1FC2CF8AB9B2}" dt="2020-07-13T15:20:10.590" v="3" actId="20577"/>
        <pc:sldMkLst>
          <pc:docMk/>
          <pc:sldMk cId="1199024957" sldId="745"/>
        </pc:sldMkLst>
        <pc:spChg chg="mod">
          <ac:chgData name="Laurie Weathersby" userId="S::lweathersby@mde.k12.ms.us::a6a7b628-323c-41aa-bfe9-2305e5af42d1" providerId="AD" clId="Web-{122A3C12-EA76-65B0-719B-1FC2CF8AB9B2}" dt="2020-07-13T15:20:10.590" v="3" actId="20577"/>
          <ac:spMkLst>
            <pc:docMk/>
            <pc:sldMk cId="1199024957" sldId="745"/>
            <ac:spMk id="3" creationId="{B3207C2E-E0C6-AB43-A9D5-4D17774AE665}"/>
          </ac:spMkLst>
        </pc:spChg>
      </pc:sldChg>
    </pc:docChg>
  </pc:docChgLst>
  <pc:docChgLst>
    <pc:chgData name="Ginger Koestler" userId="S::gkoestler@mdek12.org::b555a74f-7ab8-42d1-af11-cceb7022acc1" providerId="AD" clId="Web-{D753C7B7-EBC2-C4E4-44EF-3CDA99F72F46}"/>
    <pc:docChg chg="addSld modSld">
      <pc:chgData name="Ginger Koestler" userId="S::gkoestler@mdek12.org::b555a74f-7ab8-42d1-af11-cceb7022acc1" providerId="AD" clId="Web-{D753C7B7-EBC2-C4E4-44EF-3CDA99F72F46}" dt="2020-07-09T22:20:30.762" v="44" actId="14100"/>
      <pc:docMkLst>
        <pc:docMk/>
      </pc:docMkLst>
      <pc:sldChg chg="modSp new">
        <pc:chgData name="Ginger Koestler" userId="S::gkoestler@mdek12.org::b555a74f-7ab8-42d1-af11-cceb7022acc1" providerId="AD" clId="Web-{D753C7B7-EBC2-C4E4-44EF-3CDA99F72F46}" dt="2020-07-09T22:20:30.762" v="44" actId="14100"/>
        <pc:sldMkLst>
          <pc:docMk/>
          <pc:sldMk cId="3416546691" sldId="763"/>
        </pc:sldMkLst>
        <pc:spChg chg="mod">
          <ac:chgData name="Ginger Koestler" userId="S::gkoestler@mdek12.org::b555a74f-7ab8-42d1-af11-cceb7022acc1" providerId="AD" clId="Web-{D753C7B7-EBC2-C4E4-44EF-3CDA99F72F46}" dt="2020-07-09T22:20:23.840" v="43" actId="20577"/>
          <ac:spMkLst>
            <pc:docMk/>
            <pc:sldMk cId="3416546691" sldId="763"/>
            <ac:spMk id="2" creationId="{7BC1D5AF-D4FD-484E-B0F2-306162156DE6}"/>
          </ac:spMkLst>
        </pc:spChg>
        <pc:spChg chg="mod">
          <ac:chgData name="Ginger Koestler" userId="S::gkoestler@mdek12.org::b555a74f-7ab8-42d1-af11-cceb7022acc1" providerId="AD" clId="Web-{D753C7B7-EBC2-C4E4-44EF-3CDA99F72F46}" dt="2020-07-09T22:20:30.762" v="44" actId="14100"/>
          <ac:spMkLst>
            <pc:docMk/>
            <pc:sldMk cId="3416546691" sldId="763"/>
            <ac:spMk id="3" creationId="{7591556C-B37A-4FCD-8066-CE16BB8CB0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58358-716F-B541-B8E3-B6CD7F3CCC11}" type="datetimeFigureOut">
              <a:rPr lang="en-US" smtClean="0"/>
              <a:t>4/16/2021</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0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96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235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Helping parents serve as facilitators as opposed to helicopters (which we would never actually use that term with the parents)</a:t>
            </a:r>
          </a:p>
        </p:txBody>
      </p:sp>
    </p:spTree>
    <p:extLst>
      <p:ext uri="{BB962C8B-B14F-4D97-AF65-F5344CB8AC3E}">
        <p14:creationId xmlns:p14="http://schemas.microsoft.com/office/powerpoint/2010/main" val="328390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Thank you so much for participating</a:t>
            </a:r>
            <a:r>
              <a:rPr lang="en-US" baseline="0"/>
              <a:t> in today’s webinar.  We hope that you have found it helpful.  I you have any further questions or would like professional development for your staff, please contact our office.  Our English Learner team is happy to support you in any way that we can.  </a:t>
            </a:r>
            <a:endParaRPr lang="en-US"/>
          </a:p>
        </p:txBody>
      </p:sp>
    </p:spTree>
    <p:extLst>
      <p:ext uri="{BB962C8B-B14F-4D97-AF65-F5344CB8AC3E}">
        <p14:creationId xmlns:p14="http://schemas.microsoft.com/office/powerpoint/2010/main" val="647727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a:solidFill>
                  <a:srgbClr val="FFFFFF"/>
                </a:solidFill>
                <a:latin typeface="+mn-lt"/>
                <a:ea typeface="Open Sans"/>
                <a:cs typeface="Open Sans"/>
                <a:sym typeface="Open Sans"/>
              </a:rPr>
              <a:t>SUBHEAD</a:t>
            </a:r>
            <a:endParaRPr lang="en" sz="200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a:latin typeface="+mn-lt"/>
                <a:ea typeface="Open Sans"/>
                <a:cs typeface="Open Sans"/>
                <a:sym typeface="Open Sans"/>
              </a:rPr>
              <a:t>Date</a:t>
            </a:r>
            <a:endParaRPr lang="en" sz="180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a:t>Presenter Title</a:t>
            </a:r>
            <a:br>
              <a:rPr lang="en-US"/>
            </a:br>
            <a:r>
              <a:rPr lang="en-US"/>
              <a:t>Contact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tacked Section header">
    <p:spTree>
      <p:nvGrpSpPr>
        <p:cNvPr id="1" name="Shape 13"/>
        <p:cNvGrpSpPr/>
        <p:nvPr/>
      </p:nvGrpSpPr>
      <p:grpSpPr>
        <a:xfrm>
          <a:off x="0" y="0"/>
          <a:ext cx="0" cy="0"/>
          <a:chOff x="0" y="0"/>
          <a:chExt cx="0" cy="0"/>
        </a:xfrm>
      </p:grpSpPr>
      <p:sp>
        <p:nvSpPr>
          <p:cNvPr id="4" name="Shape 221">
            <a:extLst>
              <a:ext uri="{C183D7F6-B498-43B3-948B-1728B52AA6E4}">
                <adec:decorative xmlns:adec="http://schemas.microsoft.com/office/drawing/2017/decorative" val="1"/>
              </a:ext>
            </a:extLst>
          </p:cNvPr>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a:extLst>
              <a:ext uri="{C183D7F6-B498-43B3-948B-1728B52AA6E4}">
                <adec:decorative xmlns:adec="http://schemas.microsoft.com/office/drawing/2017/decorative" val="1"/>
              </a:ext>
            </a:extLst>
          </p:cNvPr>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
        <p:nvSpPr>
          <p:cNvPr id="12" name="Text Placeholder 2">
            <a:extLst>
              <a:ext uri="{FF2B5EF4-FFF2-40B4-BE49-F238E27FC236}">
                <a16:creationId xmlns:a16="http://schemas.microsoft.com/office/drawing/2014/main" id="{5D095943-4CD4-DE43-A1D8-AF782B85FFCD}"/>
              </a:ext>
            </a:extLst>
          </p:cNvPr>
          <p:cNvSpPr>
            <a:spLocks noGrp="1"/>
          </p:cNvSpPr>
          <p:nvPr>
            <p:ph type="body" sz="quarter" idx="17" hasCustomPrompt="1"/>
          </p:nvPr>
        </p:nvSpPr>
        <p:spPr>
          <a:xfrm>
            <a:off x="402123" y="775453"/>
            <a:ext cx="5602287" cy="927100"/>
          </a:xfrm>
        </p:spPr>
        <p:txBody>
          <a:bodyPr/>
          <a:lstStyle>
            <a:lvl1pPr>
              <a:defRPr sz="4800" b="1">
                <a:solidFill>
                  <a:schemeClr val="accent6"/>
                </a:solidFill>
              </a:defRPr>
            </a:lvl1pPr>
          </a:lstStyle>
          <a:p>
            <a:pPr lvl="0"/>
            <a:r>
              <a:rPr lang="en-US"/>
              <a:t>CLICK TO EDIT MASTER TEXT STYLES</a:t>
            </a:r>
          </a:p>
        </p:txBody>
      </p:sp>
      <p:sp>
        <p:nvSpPr>
          <p:cNvPr id="13" name="Title 4">
            <a:extLst>
              <a:ext uri="{FF2B5EF4-FFF2-40B4-BE49-F238E27FC236}">
                <a16:creationId xmlns:a16="http://schemas.microsoft.com/office/drawing/2014/main" id="{B66CD9BB-EC32-8544-B80E-84106604B454}"/>
              </a:ext>
            </a:extLst>
          </p:cNvPr>
          <p:cNvSpPr>
            <a:spLocks noGrp="1"/>
          </p:cNvSpPr>
          <p:nvPr>
            <p:ph type="title" hasCustomPrompt="1"/>
          </p:nvPr>
        </p:nvSpPr>
        <p:spPr>
          <a:xfrm>
            <a:off x="311700" y="1603028"/>
            <a:ext cx="5692710" cy="572700"/>
          </a:xfrm>
        </p:spPr>
        <p:txBody>
          <a:bodyPr/>
          <a:lstStyle>
            <a:lvl1pPr>
              <a:defRPr sz="5400" b="1">
                <a:solidFill>
                  <a:schemeClr val="bg1"/>
                </a:solidFill>
              </a:defRPr>
            </a:lvl1pPr>
          </a:lstStyle>
          <a:p>
            <a:r>
              <a:rPr lang="en-US"/>
              <a:t>CLICK TO EDIT MASTER TITLE STYLE</a:t>
            </a:r>
          </a:p>
        </p:txBody>
      </p:sp>
      <p:pic>
        <p:nvPicPr>
          <p:cNvPr id="10" name="Shape 79">
            <a:extLst>
              <a:ext uri="{FF2B5EF4-FFF2-40B4-BE49-F238E27FC236}">
                <a16:creationId xmlns:a16="http://schemas.microsoft.com/office/drawing/2014/main" id="{A719E874-0A43-6045-9A56-914BED6974F0}"/>
              </a:ext>
            </a:extLst>
          </p:cNvPr>
          <p:cNvPicPr preferRelativeResize="0"/>
          <p:nvPr userDrawn="1"/>
        </p:nvPicPr>
        <p:blipFill rotWithShape="1">
          <a:blip r:embed="rId2">
            <a:alphaModFix/>
          </a:blip>
          <a:srcRect t="-1" b="24635"/>
          <a:stretch/>
        </p:blipFill>
        <p:spPr>
          <a:xfrm>
            <a:off x="133550" y="4663510"/>
            <a:ext cx="1014449" cy="369252"/>
          </a:xfrm>
          <a:prstGeom prst="rect">
            <a:avLst/>
          </a:prstGeom>
          <a:noFill/>
          <a:ln>
            <a:noFill/>
          </a:ln>
        </p:spPr>
      </p:pic>
    </p:spTree>
    <p:extLst>
      <p:ext uri="{BB962C8B-B14F-4D97-AF65-F5344CB8AC3E}">
        <p14:creationId xmlns:p14="http://schemas.microsoft.com/office/powerpoint/2010/main" val="39301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a:solidFill>
                    <a:srgbClr val="0070C0"/>
                  </a:solidFill>
                  <a:latin typeface="Arial" charset="0"/>
                  <a:ea typeface="Arial" charset="0"/>
                  <a:cs typeface="Arial" charset="0"/>
                  <a:sym typeface="Open Sans"/>
                </a:rPr>
                <a:t>VISION</a:t>
              </a:r>
              <a:endParaRPr lang="en" sz="1800" b="1">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a:solidFill>
                  <a:srgbClr val="0070C0"/>
                </a:solidFill>
                <a:latin typeface="+mj-lt"/>
                <a:ea typeface="Open Sans"/>
                <a:cs typeface="Open Sans"/>
                <a:sym typeface="Open Sans"/>
              </a:rPr>
              <a:t>Mississippi</a:t>
            </a:r>
            <a:r>
              <a:rPr lang="en-US" sz="2400" b="1" baseline="0">
                <a:solidFill>
                  <a:srgbClr val="0070C0"/>
                </a:solidFill>
                <a:latin typeface="+mj-lt"/>
                <a:ea typeface="Open Sans"/>
                <a:cs typeface="Open Sans"/>
                <a:sym typeface="Open Sans"/>
              </a:rPr>
              <a:t> Department of Education</a:t>
            </a:r>
            <a:endParaRPr lang="en" sz="2400" b="1">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a:solidFill>
                  <a:schemeClr val="accent3">
                    <a:lumMod val="50000"/>
                  </a:schemeClr>
                </a:solidFill>
                <a:latin typeface="+mn-lt"/>
                <a:ea typeface="Open Sans"/>
                <a:cs typeface="Open Sans"/>
                <a:sym typeface="Open Sans"/>
              </a:rPr>
              <a:t>All Students Proficient and Showing Growth in All Assessed Areas</a:t>
            </a:r>
            <a:endParaRPr lang="en-US" sz="180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a:solidFill>
                  <a:schemeClr val="accent3">
                    <a:lumMod val="50000"/>
                  </a:schemeClr>
                </a:solidFill>
                <a:latin typeface="+mn-lt"/>
                <a:ea typeface="Open Sans"/>
                <a:cs typeface="Open Sans"/>
                <a:sym typeface="Open Sans"/>
              </a:rPr>
              <a:t>Every Student Graduates </a:t>
            </a:r>
            <a:r>
              <a:rPr lang="en-US" sz="1800">
                <a:solidFill>
                  <a:schemeClr val="accent3">
                    <a:lumMod val="50000"/>
                  </a:schemeClr>
                </a:solidFill>
                <a:latin typeface="+mn-lt"/>
                <a:ea typeface="Open Sans"/>
                <a:cs typeface="Open Sans"/>
                <a:sym typeface="Open Sans"/>
              </a:rPr>
              <a:t>From </a:t>
            </a:r>
            <a:r>
              <a:rPr lang="en" sz="1800">
                <a:solidFill>
                  <a:schemeClr val="accent3">
                    <a:lumMod val="50000"/>
                  </a:schemeClr>
                </a:solidFill>
                <a:latin typeface="+mn-lt"/>
                <a:ea typeface="Open Sans"/>
                <a:cs typeface="Open Sans"/>
                <a:sym typeface="Open Sans"/>
              </a:rPr>
              <a:t>High School and is Ready for College and Career</a:t>
            </a:r>
            <a:endParaRPr lang="en-US" sz="180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a:solidFill>
                  <a:schemeClr val="accent3">
                    <a:lumMod val="50000"/>
                  </a:schemeClr>
                </a:solidFill>
                <a:latin typeface="+mn-lt"/>
                <a:ea typeface="Open Sans"/>
                <a:cs typeface="Open Sans"/>
                <a:sym typeface="Open Sans"/>
              </a:rPr>
              <a:t>Every Child Has Access to a High-Quality Early Childhood Program</a:t>
            </a:r>
            <a:endParaRPr lang="en-US" sz="180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a:solidFill>
                  <a:schemeClr val="accent3">
                    <a:lumMod val="50000"/>
                  </a:schemeClr>
                </a:solidFill>
                <a:latin typeface="+mn-lt"/>
                <a:ea typeface="Open Sans"/>
                <a:cs typeface="Open Sans"/>
                <a:sym typeface="Open Sans"/>
              </a:rPr>
              <a:t>Every School Has Effective Teachers and Leaders</a:t>
            </a:r>
            <a:endParaRPr lang="en-US" sz="180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a:solidFill>
                  <a:srgbClr val="0070C0"/>
                </a:solidFill>
                <a:latin typeface="+mj-lt"/>
                <a:ea typeface="Open Sans"/>
                <a:cs typeface="Open Sans"/>
                <a:sym typeface="Open Sans"/>
              </a:rPr>
              <a:t>State Board of Education Goals </a:t>
            </a:r>
            <a:r>
              <a:rPr lang="en-US" sz="2400" b="1">
                <a:solidFill>
                  <a:srgbClr val="0070C0"/>
                </a:solidFill>
                <a:latin typeface="+mj-lt"/>
                <a:ea typeface="Open Sans"/>
                <a:cs typeface="Open Sans"/>
                <a:sym typeface="Open Sans"/>
              </a:rPr>
              <a:t> </a:t>
            </a:r>
            <a:r>
              <a:rPr lang="en" sz="1200" b="1">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a:solidFill>
                  <a:srgbClr val="FFFFFF"/>
                </a:solidFill>
                <a:latin typeface="+mj-lt"/>
                <a:ea typeface="Open Sans"/>
                <a:cs typeface="Open Sans"/>
                <a:sym typeface="Open Sans"/>
              </a:rPr>
              <a:t>HEADING</a:t>
            </a:r>
            <a:endParaRPr lang="en" sz="1000" b="1">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a:solidFill>
                  <a:srgbClr val="FFFFFF"/>
                </a:solidFill>
                <a:latin typeface="+mj-lt"/>
                <a:ea typeface="Open Sans"/>
                <a:cs typeface="Open Sans"/>
                <a:sym typeface="Open Sans"/>
              </a:rPr>
              <a:t>HEADING</a:t>
            </a:r>
            <a:endParaRPr lang="en" sz="1000" b="1">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add text</a:t>
            </a:r>
          </a:p>
          <a:p>
            <a:pPr lvl="1"/>
            <a:endParaRPr lang="en-US"/>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a:t>Presenter Title</a:t>
            </a:r>
            <a:br>
              <a:rPr lang="en-US"/>
            </a:br>
            <a:r>
              <a:rPr lang="en-US"/>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cSld name="2_Title and body">
    <p:spTree>
      <p:nvGrpSpPr>
        <p:cNvPr id="1" name="Shape 32"/>
        <p:cNvGrpSpPr/>
        <p:nvPr/>
      </p:nvGrpSpPr>
      <p:grpSpPr>
        <a:xfrm>
          <a:off x="0" y="0"/>
          <a:ext cx="0" cy="0"/>
          <a:chOff x="0" y="0"/>
          <a:chExt cx="0" cy="0"/>
        </a:xfrm>
      </p:grpSpPr>
      <p:sp>
        <p:nvSpPr>
          <p:cNvPr id="33" name="Shape 33"/>
          <p:cNvSpPr/>
          <p:nvPr/>
        </p:nvSpPr>
        <p:spPr>
          <a:xfrm>
            <a:off x="0" y="0"/>
            <a:ext cx="8566950" cy="5379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CCCCCC"/>
              </a:solidFill>
              <a:latin typeface="Arial"/>
              <a:ea typeface="Arial"/>
              <a:cs typeface="Arial"/>
              <a:sym typeface="Arial"/>
            </a:endParaRPr>
          </a:p>
        </p:txBody>
      </p:sp>
      <p:sp>
        <p:nvSpPr>
          <p:cNvPr id="34" name="Shape 34"/>
          <p:cNvSpPr/>
          <p:nvPr/>
        </p:nvSpPr>
        <p:spPr>
          <a:xfrm>
            <a:off x="0" y="612229"/>
            <a:ext cx="7589520" cy="38700"/>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5" name="Shape 35"/>
          <p:cNvPicPr preferRelativeResize="0"/>
          <p:nvPr/>
        </p:nvPicPr>
        <p:blipFill rotWithShape="1">
          <a:blip r:embed="rId2">
            <a:alphaModFix/>
          </a:blip>
          <a:srcRect/>
          <a:stretch/>
        </p:blipFill>
        <p:spPr>
          <a:xfrm>
            <a:off x="133550" y="4548250"/>
            <a:ext cx="1014449" cy="489950"/>
          </a:xfrm>
          <a:prstGeom prst="rect">
            <a:avLst/>
          </a:prstGeom>
          <a:noFill/>
          <a:ln>
            <a:noFill/>
          </a:ln>
        </p:spPr>
      </p:pic>
      <p:sp>
        <p:nvSpPr>
          <p:cNvPr id="36" name="Shape 36"/>
          <p:cNvSpPr txBox="1">
            <a:spLocks noGrp="1"/>
          </p:cNvSpPr>
          <p:nvPr>
            <p:ph type="body" idx="1"/>
          </p:nvPr>
        </p:nvSpPr>
        <p:spPr>
          <a:xfrm>
            <a:off x="311700" y="31531"/>
            <a:ext cx="8255250" cy="450443"/>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Arial"/>
              <a:buNone/>
              <a:defRPr sz="3200" b="1" i="0" u="none" strike="noStrike" cap="none">
                <a:solidFill>
                  <a:schemeClr val="accent6"/>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15636" y="1152525"/>
            <a:ext cx="8294915" cy="3217863"/>
          </a:xfrm>
          <a:prstGeom prst="rect">
            <a:avLst/>
          </a:prstGeom>
          <a:noFill/>
          <a:ln>
            <a:noFill/>
          </a:ln>
        </p:spPr>
        <p:txBody>
          <a:bodyPr spcFirstLastPara="1" wrap="square" lIns="91425" tIns="91425" rIns="91425" bIns="91425"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rgbClr val="3A484F"/>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rgbClr val="3A484F"/>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rgbClr val="3A484F"/>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rgbClr val="3A484F"/>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rgbClr val="3A484F"/>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8481083" y="4887306"/>
            <a:ext cx="548700" cy="233671"/>
          </a:xfrm>
          <a:prstGeom prst="rect">
            <a:avLst/>
          </a:prstGeom>
          <a:noFill/>
          <a:ln>
            <a:noFill/>
          </a:ln>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1pPr>
            <a:lvl2pPr marL="0" marR="0" lvl="1"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2pPr>
            <a:lvl3pPr marL="0" marR="0" lvl="2"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3pPr>
            <a:lvl4pPr marL="0" marR="0" lvl="3"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4pPr>
            <a:lvl5pPr marL="0" marR="0" lvl="4"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5pPr>
            <a:lvl6pPr marL="0" marR="0" lvl="5"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6pPr>
            <a:lvl7pPr marL="0" marR="0" lvl="6"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7pPr>
            <a:lvl8pPr marL="0" marR="0" lvl="7"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8pPr>
            <a:lvl9pPr marL="0" marR="0" lvl="8" indent="0" algn="r" rtl="0">
              <a:lnSpc>
                <a:spcPct val="100000"/>
              </a:lnSpc>
              <a:spcBef>
                <a:spcPts val="0"/>
              </a:spcBef>
              <a:spcAft>
                <a:spcPts val="0"/>
              </a:spcAft>
              <a:buClr>
                <a:srgbClr val="3A484F"/>
              </a:buClr>
              <a:buFont typeface="Arial"/>
              <a:buNone/>
              <a:defRPr sz="1050" b="0" i="0" u="none" strike="noStrike" cap="none">
                <a:solidFill>
                  <a:srgbClr val="3A484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20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49" r:id="rId4"/>
    <p:sldLayoutId id="2147483675" r:id="rId5"/>
    <p:sldLayoutId id="2147483650" r:id="rId6"/>
    <p:sldLayoutId id="2147483674" r:id="rId7"/>
    <p:sldLayoutId id="2147483673"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processors.wiki.ti.com/index.php/Keystone_Architecture_Advanced_Debug_Capabilities"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eb.seesaw.me/" TargetMode="External"/><Relationship Id="rId2" Type="http://schemas.openxmlformats.org/officeDocument/2006/relationships/hyperlink" Target="https://classdojo.com/" TargetMode="Externa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forbes.com/sites/colinseale/2020/05/19/parent-involvement-has-always-mattered-will-the-covid-19-pandemic-finally-make-this-the-new-normal-in-k-12-education/#657437335e46"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s://www.psychologytoday.com/us/blog/child-development-central/202003/resilience-and-routines-families-during-the-pandemic"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casel.org/covid-resources/"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publicschoolreview.com/blog/10-top-homework-tips-for-parents" TargetMode="External"/><Relationship Id="rId2" Type="http://schemas.openxmlformats.org/officeDocument/2006/relationships/hyperlink" Target="https://www.startheregoplaces.com/teacher/professional-development/how-bring-helicopter-parents-back-down-earth/"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hyperlink" Target="https://tinyurl.com/y7ndnwxe"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mdek12.org/OAE/OEER/InterventionServices"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www.northmsec.com/mde-office-of-elementary-education-and-reading/"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lweathersby@mdek12.org" TargetMode="External"/><Relationship Id="rId7" Type="http://schemas.openxmlformats.org/officeDocument/2006/relationships/hyperlink" Target="mailto:mbanks@mdek12.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jcornett@mdek12.org" TargetMode="External"/><Relationship Id="rId5" Type="http://schemas.openxmlformats.org/officeDocument/2006/relationships/hyperlink" Target="mailto:selliott@mdek12.org" TargetMode="External"/><Relationship Id="rId4" Type="http://schemas.openxmlformats.org/officeDocument/2006/relationships/hyperlink" Target="mailto:jbrantley@mdek12.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2749" y="177422"/>
            <a:ext cx="6600525" cy="1741468"/>
          </a:xfrm>
        </p:spPr>
        <p:txBody>
          <a:bodyPr/>
          <a:lstStyle/>
          <a:p>
            <a:r>
              <a:rPr lang="en-US" sz="3200"/>
              <a:t>Multi-Tiered Systems of Support</a:t>
            </a:r>
          </a:p>
          <a:p>
            <a:r>
              <a:rPr lang="en-US" sz="3200"/>
              <a:t>(MTSS) </a:t>
            </a:r>
          </a:p>
        </p:txBody>
      </p:sp>
      <p:sp>
        <p:nvSpPr>
          <p:cNvPr id="8" name="Text Placeholder 7"/>
          <p:cNvSpPr>
            <a:spLocks noGrp="1"/>
          </p:cNvSpPr>
          <p:nvPr>
            <p:ph type="body" sz="quarter" idx="11"/>
          </p:nvPr>
        </p:nvSpPr>
        <p:spPr/>
        <p:txBody>
          <a:bodyPr/>
          <a:lstStyle/>
          <a:p>
            <a:r>
              <a:rPr lang="en-US"/>
              <a:t>District Guidance</a:t>
            </a:r>
          </a:p>
        </p:txBody>
      </p:sp>
      <p:sp>
        <p:nvSpPr>
          <p:cNvPr id="9" name="Text Placeholder 8"/>
          <p:cNvSpPr>
            <a:spLocks noGrp="1"/>
          </p:cNvSpPr>
          <p:nvPr>
            <p:ph type="body" sz="quarter" idx="12"/>
          </p:nvPr>
        </p:nvSpPr>
        <p:spPr>
          <a:xfrm>
            <a:off x="412749" y="2906121"/>
            <a:ext cx="4083051" cy="936830"/>
          </a:xfrm>
        </p:spPr>
        <p:txBody>
          <a:bodyPr/>
          <a:lstStyle/>
          <a:p>
            <a:endParaRPr lang="en-US" sz="1200"/>
          </a:p>
          <a:p>
            <a:endParaRPr lang="en-US"/>
          </a:p>
        </p:txBody>
      </p:sp>
      <p:sp>
        <p:nvSpPr>
          <p:cNvPr id="10" name="Text Placeholder 9"/>
          <p:cNvSpPr>
            <a:spLocks noGrp="1"/>
          </p:cNvSpPr>
          <p:nvPr>
            <p:ph type="body" sz="quarter" idx="14"/>
          </p:nvPr>
        </p:nvSpPr>
        <p:spPr>
          <a:xfrm>
            <a:off x="2702660" y="3644706"/>
            <a:ext cx="4450615" cy="549607"/>
          </a:xfrm>
        </p:spPr>
        <p:txBody>
          <a:bodyPr/>
          <a:lstStyle/>
          <a:p>
            <a:r>
              <a:rPr lang="en-US">
                <a:cs typeface="Arial"/>
              </a:rPr>
              <a:t>Laurie Weathersby, </a:t>
            </a:r>
            <a:r>
              <a:rPr lang="en-US" err="1">
                <a:cs typeface="Arial"/>
              </a:rPr>
              <a:t>Ed.S</a:t>
            </a:r>
            <a:r>
              <a:rPr lang="en-US">
                <a:cs typeface="Arial"/>
              </a:rPr>
              <a:t>., LDT, CALT</a:t>
            </a:r>
            <a:endParaRPr lang="en-US"/>
          </a:p>
        </p:txBody>
      </p:sp>
      <p:sp>
        <p:nvSpPr>
          <p:cNvPr id="11" name="Text Placeholder 10"/>
          <p:cNvSpPr>
            <a:spLocks noGrp="1"/>
          </p:cNvSpPr>
          <p:nvPr>
            <p:ph type="body" sz="quarter" idx="15"/>
          </p:nvPr>
        </p:nvSpPr>
        <p:spPr>
          <a:xfrm>
            <a:off x="2701925" y="4091597"/>
            <a:ext cx="4451350" cy="903483"/>
          </a:xfrm>
        </p:spPr>
        <p:txBody>
          <a:bodyPr/>
          <a:lstStyle/>
          <a:p>
            <a:r>
              <a:rPr lang="en-US" u="sng">
                <a:solidFill>
                  <a:schemeClr val="accent6">
                    <a:lumMod val="60000"/>
                    <a:lumOff val="40000"/>
                  </a:schemeClr>
                </a:solidFill>
              </a:rPr>
              <a:t>lweathersby@mdek12.org</a:t>
            </a:r>
          </a:p>
          <a:p>
            <a:endParaRPr lang="en-US"/>
          </a:p>
        </p:txBody>
      </p:sp>
      <p:sp>
        <p:nvSpPr>
          <p:cNvPr id="2" name="TextBox 1">
            <a:extLst>
              <a:ext uri="{FF2B5EF4-FFF2-40B4-BE49-F238E27FC236}">
                <a16:creationId xmlns:a16="http://schemas.microsoft.com/office/drawing/2014/main" id="{9FC30D0C-E6A0-0F44-ADB2-70EAED97A238}"/>
              </a:ext>
            </a:extLst>
          </p:cNvPr>
          <p:cNvSpPr txBox="1"/>
          <p:nvPr/>
        </p:nvSpPr>
        <p:spPr>
          <a:xfrm flipV="1">
            <a:off x="0" y="2038946"/>
            <a:ext cx="45719" cy="45719"/>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Purpose</a:t>
            </a:r>
          </a:p>
        </p:txBody>
      </p:sp>
      <p:sp>
        <p:nvSpPr>
          <p:cNvPr id="3" name="Text Placeholder 2"/>
          <p:cNvSpPr>
            <a:spLocks noGrp="1"/>
          </p:cNvSpPr>
          <p:nvPr>
            <p:ph type="body" sz="quarter" idx="14"/>
          </p:nvPr>
        </p:nvSpPr>
        <p:spPr>
          <a:xfrm>
            <a:off x="415636" y="959005"/>
            <a:ext cx="8294915" cy="3411384"/>
          </a:xfrm>
        </p:spPr>
        <p:txBody>
          <a:bodyPr/>
          <a:lstStyle/>
          <a:p>
            <a:pPr>
              <a:spcAft>
                <a:spcPts val="600"/>
              </a:spcAft>
            </a:pPr>
            <a:r>
              <a:rPr lang="en-US"/>
              <a:t>Welcome</a:t>
            </a:r>
          </a:p>
          <a:p>
            <a:pPr>
              <a:spcAft>
                <a:spcPts val="600"/>
              </a:spcAft>
            </a:pPr>
            <a:r>
              <a:rPr lang="en-US"/>
              <a:t>Review any questions from Week Three</a:t>
            </a:r>
          </a:p>
          <a:p>
            <a:pPr>
              <a:spcAft>
                <a:spcPts val="600"/>
              </a:spcAft>
            </a:pPr>
            <a:r>
              <a:rPr lang="en-US"/>
              <a:t>Key takeaways from article</a:t>
            </a:r>
          </a:p>
          <a:p>
            <a:pPr>
              <a:spcAft>
                <a:spcPts val="600"/>
              </a:spcAft>
            </a:pPr>
            <a:r>
              <a:rPr lang="en-US"/>
              <a:t>Identify students with the most need</a:t>
            </a:r>
          </a:p>
          <a:p>
            <a:pPr>
              <a:spcAft>
                <a:spcPts val="600"/>
              </a:spcAft>
            </a:pPr>
            <a:r>
              <a:rPr lang="en-US"/>
              <a:t>Question and answer</a:t>
            </a:r>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pic>
        <p:nvPicPr>
          <p:cNvPr id="5" name="Picture 5" descr="A close up of a logo&#10;&#10;Description automatically generated">
            <a:extLst>
              <a:ext uri="{FF2B5EF4-FFF2-40B4-BE49-F238E27FC236}">
                <a16:creationId xmlns:a16="http://schemas.microsoft.com/office/drawing/2014/main" id="{2837F272-7F20-43AF-A5F8-8049EF0AB123}"/>
              </a:ext>
            </a:extLst>
          </p:cNvPr>
          <p:cNvPicPr>
            <a:picLocks noChangeAspect="1"/>
          </p:cNvPicPr>
          <p:nvPr/>
        </p:nvPicPr>
        <p:blipFill>
          <a:blip r:embed="rId3"/>
          <a:stretch>
            <a:fillRect/>
          </a:stretch>
        </p:blipFill>
        <p:spPr>
          <a:xfrm>
            <a:off x="5982555" y="2188307"/>
            <a:ext cx="2835275" cy="1885461"/>
          </a:xfrm>
          <a:prstGeom prst="rect">
            <a:avLst/>
          </a:prstGeom>
        </p:spPr>
      </p:pic>
    </p:spTree>
    <p:extLst>
      <p:ext uri="{BB962C8B-B14F-4D97-AF65-F5344CB8AC3E}">
        <p14:creationId xmlns:p14="http://schemas.microsoft.com/office/powerpoint/2010/main" val="118753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96EA3-2E35-E048-924B-D7AC82A94C58}"/>
              </a:ext>
            </a:extLst>
          </p:cNvPr>
          <p:cNvSpPr>
            <a:spLocks noGrp="1"/>
          </p:cNvSpPr>
          <p:nvPr>
            <p:ph type="body" sz="quarter" idx="13"/>
          </p:nvPr>
        </p:nvSpPr>
        <p:spPr/>
        <p:txBody>
          <a:bodyPr/>
          <a:lstStyle/>
          <a:p>
            <a:r>
              <a:rPr lang="en-US"/>
              <a:t>Week One Review</a:t>
            </a:r>
          </a:p>
        </p:txBody>
      </p:sp>
      <p:sp>
        <p:nvSpPr>
          <p:cNvPr id="3" name="Text Placeholder 2">
            <a:extLst>
              <a:ext uri="{FF2B5EF4-FFF2-40B4-BE49-F238E27FC236}">
                <a16:creationId xmlns:a16="http://schemas.microsoft.com/office/drawing/2014/main" id="{58F3D443-5B8B-6841-95C0-85BEDBA558E8}"/>
              </a:ext>
            </a:extLst>
          </p:cNvPr>
          <p:cNvSpPr>
            <a:spLocks noGrp="1"/>
          </p:cNvSpPr>
          <p:nvPr>
            <p:ph type="body" sz="quarter" idx="14"/>
          </p:nvPr>
        </p:nvSpPr>
        <p:spPr>
          <a:xfrm>
            <a:off x="424542" y="962818"/>
            <a:ext cx="8294915" cy="3217863"/>
          </a:xfrm>
        </p:spPr>
        <p:txBody>
          <a:bodyPr/>
          <a:lstStyle/>
          <a:p>
            <a:pPr marL="0" indent="0" algn="ctr">
              <a:buNone/>
            </a:pPr>
            <a:r>
              <a:rPr lang="en-US" sz="3600" b="1">
                <a:solidFill>
                  <a:schemeClr val="accent5">
                    <a:lumMod val="50000"/>
                  </a:schemeClr>
                </a:solidFill>
                <a:latin typeface="Cavolini"/>
                <a:cs typeface="Cavolini" panose="03000502040302020204" pitchFamily="66" charset="0"/>
              </a:rPr>
              <a:t>Any lingering questions from last week’s session?</a:t>
            </a:r>
          </a:p>
        </p:txBody>
      </p:sp>
      <p:sp>
        <p:nvSpPr>
          <p:cNvPr id="4" name="Slide Number Placeholder 3">
            <a:extLst>
              <a:ext uri="{FF2B5EF4-FFF2-40B4-BE49-F238E27FC236}">
                <a16:creationId xmlns:a16="http://schemas.microsoft.com/office/drawing/2014/main" id="{49D42A4E-DA66-8B42-8B6C-1FBEF884DDE9}"/>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0A9C673C-337E-314D-8C03-8F104F45F43E}"/>
              </a:ext>
            </a:extLst>
          </p:cNvPr>
          <p:cNvPicPr>
            <a:picLocks noChangeAspect="1"/>
          </p:cNvPicPr>
          <p:nvPr/>
        </p:nvPicPr>
        <p:blipFill>
          <a:blip r:embed="rId2"/>
          <a:stretch>
            <a:fillRect/>
          </a:stretch>
        </p:blipFill>
        <p:spPr>
          <a:xfrm>
            <a:off x="3308181" y="2315555"/>
            <a:ext cx="2262287" cy="2571751"/>
          </a:xfrm>
          <a:prstGeom prst="rect">
            <a:avLst/>
          </a:prstGeom>
        </p:spPr>
      </p:pic>
    </p:spTree>
    <p:extLst>
      <p:ext uri="{BB962C8B-B14F-4D97-AF65-F5344CB8AC3E}">
        <p14:creationId xmlns:p14="http://schemas.microsoft.com/office/powerpoint/2010/main" val="101977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E9002-27B2-42A4-AFFD-E6099EE12F1A}"/>
              </a:ext>
            </a:extLst>
          </p:cNvPr>
          <p:cNvSpPr>
            <a:spLocks noGrp="1"/>
          </p:cNvSpPr>
          <p:nvPr>
            <p:ph type="body" sz="quarter" idx="13"/>
          </p:nvPr>
        </p:nvSpPr>
        <p:spPr/>
        <p:txBody>
          <a:bodyPr/>
          <a:lstStyle/>
          <a:p>
            <a:r>
              <a:rPr lang="en-US"/>
              <a:t>Home-Based Support Plan</a:t>
            </a:r>
          </a:p>
        </p:txBody>
      </p:sp>
      <p:sp>
        <p:nvSpPr>
          <p:cNvPr id="3" name="Text Placeholder 2">
            <a:extLst>
              <a:ext uri="{FF2B5EF4-FFF2-40B4-BE49-F238E27FC236}">
                <a16:creationId xmlns:a16="http://schemas.microsoft.com/office/drawing/2014/main" id="{3E343F5E-EA24-45AC-B07E-5C10ECB811EC}"/>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3C4B647E-4422-4521-9C6D-0030F732C70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5" descr="A screenshot of a cell phone&#10;&#10;Description automatically generated">
            <a:extLst>
              <a:ext uri="{FF2B5EF4-FFF2-40B4-BE49-F238E27FC236}">
                <a16:creationId xmlns:a16="http://schemas.microsoft.com/office/drawing/2014/main" id="{58B59D14-A68F-4C14-85E3-E0DF921661DF}"/>
              </a:ext>
            </a:extLst>
          </p:cNvPr>
          <p:cNvPicPr>
            <a:picLocks noChangeAspect="1"/>
          </p:cNvPicPr>
          <p:nvPr/>
        </p:nvPicPr>
        <p:blipFill>
          <a:blip r:embed="rId2"/>
          <a:stretch>
            <a:fillRect/>
          </a:stretch>
        </p:blipFill>
        <p:spPr>
          <a:xfrm>
            <a:off x="2397466" y="758550"/>
            <a:ext cx="3352485" cy="4363210"/>
          </a:xfrm>
          <a:prstGeom prst="rect">
            <a:avLst/>
          </a:prstGeom>
        </p:spPr>
      </p:pic>
    </p:spTree>
    <p:extLst>
      <p:ext uri="{BB962C8B-B14F-4D97-AF65-F5344CB8AC3E}">
        <p14:creationId xmlns:p14="http://schemas.microsoft.com/office/powerpoint/2010/main" val="113181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Home-Based Support Plan</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p:txBody>
          <a:bodyPr/>
          <a:lstStyle/>
          <a:p>
            <a:pPr marL="0" indent="0">
              <a:buNone/>
            </a:pPr>
            <a:r>
              <a:rPr lang="en-US"/>
              <a:t>Academic Skills</a:t>
            </a:r>
          </a:p>
          <a:p>
            <a:pPr>
              <a:lnSpc>
                <a:spcPct val="114999"/>
              </a:lnSpc>
            </a:pPr>
            <a:r>
              <a:rPr lang="en-US"/>
              <a:t>Provide short instructional skills for student to practice</a:t>
            </a:r>
          </a:p>
          <a:p>
            <a:pPr>
              <a:lnSpc>
                <a:spcPct val="114999"/>
              </a:lnSpc>
            </a:pPr>
            <a:r>
              <a:rPr lang="en-US"/>
              <a:t>Reteach lessons and find material on grade level</a:t>
            </a:r>
          </a:p>
          <a:p>
            <a:pPr>
              <a:lnSpc>
                <a:spcPct val="114999"/>
              </a:lnSpc>
            </a:pPr>
            <a:r>
              <a:rPr lang="en-US"/>
              <a:t>Break assignments into manageable tasks and provide video lessons for targeted focus skills</a:t>
            </a:r>
          </a:p>
          <a:p>
            <a:pPr>
              <a:lnSpc>
                <a:spcPct val="114999"/>
              </a:lnSpc>
            </a:pPr>
            <a:endParaRPr lang="en-US"/>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67980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Home-Based Support Plan</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p:txBody>
          <a:bodyPr/>
          <a:lstStyle/>
          <a:p>
            <a:pPr marL="0" indent="0">
              <a:buNone/>
            </a:pPr>
            <a:r>
              <a:rPr lang="en-US"/>
              <a:t>Motivation/Work Engagement</a:t>
            </a:r>
          </a:p>
          <a:p>
            <a:pPr>
              <a:lnSpc>
                <a:spcPct val="114999"/>
              </a:lnSpc>
            </a:pPr>
            <a:r>
              <a:rPr lang="en-US"/>
              <a:t>Offer rewards as students' complete tasks in Google Classroom</a:t>
            </a:r>
          </a:p>
          <a:p>
            <a:pPr>
              <a:lnSpc>
                <a:spcPct val="114999"/>
              </a:lnSpc>
            </a:pPr>
            <a:r>
              <a:rPr lang="en-US"/>
              <a:t>Provide encouragement/feedback through School Status</a:t>
            </a:r>
          </a:p>
          <a:p>
            <a:pPr>
              <a:lnSpc>
                <a:spcPct val="114999"/>
              </a:lnSpc>
            </a:pPr>
            <a:r>
              <a:rPr lang="en-US"/>
              <a:t>Parents allow student to play video games once work is completed</a:t>
            </a:r>
          </a:p>
          <a:p>
            <a:pPr>
              <a:lnSpc>
                <a:spcPct val="114999"/>
              </a:lnSpc>
            </a:pPr>
            <a:endParaRPr lang="en-US"/>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412547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Home-Based Support Plan</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p:txBody>
          <a:bodyPr/>
          <a:lstStyle/>
          <a:p>
            <a:pPr marL="0" indent="0">
              <a:buNone/>
            </a:pPr>
            <a:r>
              <a:rPr lang="en-US" dirty="0"/>
              <a:t>Follow-up Contact</a:t>
            </a:r>
          </a:p>
          <a:p>
            <a:pPr>
              <a:lnSpc>
                <a:spcPct val="114999"/>
              </a:lnSpc>
            </a:pPr>
            <a:r>
              <a:rPr lang="en-US" dirty="0"/>
              <a:t>Provide feedback/announcement in Google Classroom</a:t>
            </a:r>
          </a:p>
          <a:p>
            <a:pPr>
              <a:lnSpc>
                <a:spcPct val="114999"/>
              </a:lnSpc>
            </a:pPr>
            <a:r>
              <a:rPr lang="en-US" dirty="0"/>
              <a:t>Provide progress reports weekly through text messages</a:t>
            </a:r>
          </a:p>
          <a:p>
            <a:pPr>
              <a:lnSpc>
                <a:spcPct val="114999"/>
              </a:lnSpc>
            </a:pPr>
            <a:r>
              <a:rPr lang="en-US" dirty="0"/>
              <a:t>Parents and teacher will meet weekly through Google Meet to discuss students' progress and make any needed adjustments or revisions</a:t>
            </a:r>
          </a:p>
          <a:p>
            <a:pPr>
              <a:lnSpc>
                <a:spcPct val="114999"/>
              </a:lnSpc>
            </a:pPr>
            <a:endParaRPr lang="en-US" dirty="0"/>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9289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9E706-8E2F-4746-8675-C0C5AA58E8D3}"/>
              </a:ext>
            </a:extLst>
          </p:cNvPr>
          <p:cNvSpPr>
            <a:spLocks noGrp="1"/>
          </p:cNvSpPr>
          <p:nvPr>
            <p:ph type="body" sz="quarter" idx="13"/>
          </p:nvPr>
        </p:nvSpPr>
        <p:spPr/>
        <p:txBody>
          <a:bodyPr/>
          <a:lstStyle/>
          <a:p>
            <a:r>
              <a:rPr lang="en-US"/>
              <a:t>Anyone else feel like this?</a:t>
            </a:r>
          </a:p>
        </p:txBody>
      </p:sp>
      <p:sp>
        <p:nvSpPr>
          <p:cNvPr id="3" name="Slide Number Placeholder 2">
            <a:extLst>
              <a:ext uri="{FF2B5EF4-FFF2-40B4-BE49-F238E27FC236}">
                <a16:creationId xmlns:a16="http://schemas.microsoft.com/office/drawing/2014/main" id="{343A1C69-70E7-7F4B-8F66-35665B2BC469}"/>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6" descr="A person wearing a suit and tie&#10;&#10;Description automatically generated">
            <a:extLst>
              <a:ext uri="{FF2B5EF4-FFF2-40B4-BE49-F238E27FC236}">
                <a16:creationId xmlns:a16="http://schemas.microsoft.com/office/drawing/2014/main" id="{423E2B23-DE86-424F-975A-373A18A99B95}"/>
              </a:ext>
            </a:extLst>
          </p:cNvPr>
          <p:cNvPicPr>
            <a:picLocks noChangeAspect="1"/>
          </p:cNvPicPr>
          <p:nvPr/>
        </p:nvPicPr>
        <p:blipFill>
          <a:blip r:embed="rId2"/>
          <a:stretch>
            <a:fillRect/>
          </a:stretch>
        </p:blipFill>
        <p:spPr>
          <a:xfrm>
            <a:off x="2782766" y="936381"/>
            <a:ext cx="3578468" cy="3578468"/>
          </a:xfrm>
          <a:prstGeom prst="rect">
            <a:avLst/>
          </a:prstGeom>
        </p:spPr>
      </p:pic>
    </p:spTree>
    <p:extLst>
      <p:ext uri="{BB962C8B-B14F-4D97-AF65-F5344CB8AC3E}">
        <p14:creationId xmlns:p14="http://schemas.microsoft.com/office/powerpoint/2010/main" val="389886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D4B0BF-9668-974B-A379-50E4AF1F3967}"/>
              </a:ext>
            </a:extLst>
          </p:cNvPr>
          <p:cNvSpPr>
            <a:spLocks noGrp="1"/>
          </p:cNvSpPr>
          <p:nvPr>
            <p:ph type="body" idx="1"/>
          </p:nvPr>
        </p:nvSpPr>
        <p:spPr/>
        <p:txBody>
          <a:bodyPr/>
          <a:lstStyle/>
          <a:p>
            <a:r>
              <a:rPr lang="en-US"/>
              <a:t>Poll Question</a:t>
            </a:r>
          </a:p>
        </p:txBody>
      </p:sp>
      <p:sp>
        <p:nvSpPr>
          <p:cNvPr id="4" name="Text Placeholder 3">
            <a:extLst>
              <a:ext uri="{FF2B5EF4-FFF2-40B4-BE49-F238E27FC236}">
                <a16:creationId xmlns:a16="http://schemas.microsoft.com/office/drawing/2014/main" id="{83DD74AC-8631-7246-A7FB-28DA96655A74}"/>
              </a:ext>
            </a:extLst>
          </p:cNvPr>
          <p:cNvSpPr>
            <a:spLocks noGrp="1"/>
          </p:cNvSpPr>
          <p:nvPr>
            <p:ph type="body" idx="2"/>
          </p:nvPr>
        </p:nvSpPr>
        <p:spPr>
          <a:xfrm>
            <a:off x="512064" y="869736"/>
            <a:ext cx="5330952" cy="3674832"/>
          </a:xfrm>
        </p:spPr>
        <p:txBody>
          <a:bodyPr/>
          <a:lstStyle/>
          <a:p>
            <a:pPr marL="76200" indent="0">
              <a:buNone/>
            </a:pPr>
            <a:r>
              <a:rPr lang="en-US"/>
              <a:t>How is your district planning the return to school in August?</a:t>
            </a:r>
          </a:p>
          <a:p>
            <a:pPr marL="533400" indent="-457200">
              <a:buAutoNum type="alphaLcPeriod"/>
            </a:pPr>
            <a:r>
              <a:rPr lang="en-US"/>
              <a:t>100% traditional school model</a:t>
            </a:r>
          </a:p>
          <a:p>
            <a:pPr marL="533400" indent="-457200">
              <a:buAutoNum type="alphaLcPeriod"/>
            </a:pPr>
            <a:r>
              <a:rPr lang="en-US"/>
              <a:t>100% virtual school model</a:t>
            </a:r>
          </a:p>
          <a:p>
            <a:pPr marL="533400" indent="-457200">
              <a:buAutoNum type="alphaLcPeriod"/>
            </a:pPr>
            <a:r>
              <a:rPr lang="en-US"/>
              <a:t>Hybrid model with both traditional and virtual aspects</a:t>
            </a:r>
          </a:p>
          <a:p>
            <a:pPr marL="533400" indent="-457200">
              <a:buAutoNum type="alphaLcPeriod"/>
            </a:pPr>
            <a:r>
              <a:rPr lang="en-US"/>
              <a:t>I don’t know</a:t>
            </a:r>
          </a:p>
        </p:txBody>
      </p:sp>
      <p:sp>
        <p:nvSpPr>
          <p:cNvPr id="3" name="Slide Number Placeholder 2">
            <a:extLst>
              <a:ext uri="{FF2B5EF4-FFF2-40B4-BE49-F238E27FC236}">
                <a16:creationId xmlns:a16="http://schemas.microsoft.com/office/drawing/2014/main" id="{C198B19A-D38B-7547-BA3D-928C259BF67B}"/>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descr="A picture containing drawing&#10;&#10;Description automatically generated">
            <a:extLst>
              <a:ext uri="{FF2B5EF4-FFF2-40B4-BE49-F238E27FC236}">
                <a16:creationId xmlns:a16="http://schemas.microsoft.com/office/drawing/2014/main" id="{7A8FD90C-893A-9D44-AEAC-0DD83E006CFB}"/>
              </a:ext>
            </a:extLst>
          </p:cNvPr>
          <p:cNvPicPr>
            <a:picLocks noChangeAspect="1"/>
          </p:cNvPicPr>
          <p:nvPr/>
        </p:nvPicPr>
        <p:blipFill>
          <a:blip r:embed="rId2"/>
          <a:stretch>
            <a:fillRect/>
          </a:stretch>
        </p:blipFill>
        <p:spPr>
          <a:xfrm>
            <a:off x="5931706" y="1055900"/>
            <a:ext cx="3031699" cy="3031699"/>
          </a:xfrm>
          <a:prstGeom prst="rect">
            <a:avLst/>
          </a:prstGeom>
        </p:spPr>
      </p:pic>
    </p:spTree>
    <p:extLst>
      <p:ext uri="{BB962C8B-B14F-4D97-AF65-F5344CB8AC3E}">
        <p14:creationId xmlns:p14="http://schemas.microsoft.com/office/powerpoint/2010/main" val="165442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3D373-392D-42BF-A014-30500715FA56}"/>
              </a:ext>
            </a:extLst>
          </p:cNvPr>
          <p:cNvSpPr>
            <a:spLocks noGrp="1"/>
          </p:cNvSpPr>
          <p:nvPr>
            <p:ph type="body" sz="quarter" idx="13"/>
          </p:nvPr>
        </p:nvSpPr>
        <p:spPr/>
        <p:txBody>
          <a:bodyPr/>
          <a:lstStyle/>
          <a:p>
            <a:r>
              <a:rPr lang="en-US"/>
              <a:t>A Gifted Brain</a:t>
            </a:r>
          </a:p>
        </p:txBody>
      </p:sp>
      <p:sp>
        <p:nvSpPr>
          <p:cNvPr id="3" name="Text Placeholder 2">
            <a:extLst>
              <a:ext uri="{FF2B5EF4-FFF2-40B4-BE49-F238E27FC236}">
                <a16:creationId xmlns:a16="http://schemas.microsoft.com/office/drawing/2014/main" id="{877CFC18-6592-4466-A5DB-5D1438667727}"/>
              </a:ext>
            </a:extLst>
          </p:cNvPr>
          <p:cNvSpPr>
            <a:spLocks noGrp="1"/>
          </p:cNvSpPr>
          <p:nvPr>
            <p:ph type="body" sz="quarter" idx="14"/>
          </p:nvPr>
        </p:nvSpPr>
        <p:spPr/>
        <p:txBody>
          <a:bodyPr/>
          <a:lstStyle/>
          <a:p>
            <a:r>
              <a:rPr lang="en-US"/>
              <a:t>It Could Be</a:t>
            </a:r>
          </a:p>
        </p:txBody>
      </p:sp>
      <p:sp>
        <p:nvSpPr>
          <p:cNvPr id="4" name="Text Placeholder 3">
            <a:extLst>
              <a:ext uri="{FF2B5EF4-FFF2-40B4-BE49-F238E27FC236}">
                <a16:creationId xmlns:a16="http://schemas.microsoft.com/office/drawing/2014/main" id="{3BC3E110-EE28-4E1F-8098-8BE76D05DBF1}"/>
              </a:ext>
            </a:extLst>
          </p:cNvPr>
          <p:cNvSpPr>
            <a:spLocks noGrp="1"/>
          </p:cNvSpPr>
          <p:nvPr>
            <p:ph type="body" sz="quarter" idx="15"/>
          </p:nvPr>
        </p:nvSpPr>
        <p:spPr/>
        <p:txBody>
          <a:bodyPr/>
          <a:lstStyle/>
          <a:p>
            <a:r>
              <a:rPr lang="en-US"/>
              <a:t>Academic and behavior needs often disguise exceptional capability.</a:t>
            </a:r>
          </a:p>
        </p:txBody>
      </p:sp>
      <p:sp>
        <p:nvSpPr>
          <p:cNvPr id="5" name="Slide Number Placeholder 4">
            <a:extLst>
              <a:ext uri="{FF2B5EF4-FFF2-40B4-BE49-F238E27FC236}">
                <a16:creationId xmlns:a16="http://schemas.microsoft.com/office/drawing/2014/main" id="{CE02F712-0BAF-4EC8-9849-CFBC77F9B3A9}"/>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363008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87D7A-73A1-4211-A3EE-21C2E2802C09}"/>
              </a:ext>
            </a:extLst>
          </p:cNvPr>
          <p:cNvSpPr>
            <a:spLocks noGrp="1"/>
          </p:cNvSpPr>
          <p:nvPr>
            <p:ph type="body" sz="quarter" idx="13"/>
          </p:nvPr>
        </p:nvSpPr>
        <p:spPr/>
        <p:txBody>
          <a:bodyPr/>
          <a:lstStyle/>
          <a:p>
            <a:pPr>
              <a:lnSpc>
                <a:spcPct val="114999"/>
              </a:lnSpc>
            </a:pPr>
            <a:r>
              <a:rPr lang="en-US"/>
              <a:t>Twice Exceptional Learners</a:t>
            </a:r>
          </a:p>
        </p:txBody>
      </p:sp>
      <p:sp>
        <p:nvSpPr>
          <p:cNvPr id="4" name="Slide Number Placeholder 3">
            <a:extLst>
              <a:ext uri="{FF2B5EF4-FFF2-40B4-BE49-F238E27FC236}">
                <a16:creationId xmlns:a16="http://schemas.microsoft.com/office/drawing/2014/main" id="{937AB718-F3FD-4F75-A6C3-FD09F101BC57}"/>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5" descr="A picture containing text, riding, person, motorcycle&#10;&#10;Description automatically generated">
            <a:extLst>
              <a:ext uri="{FF2B5EF4-FFF2-40B4-BE49-F238E27FC236}">
                <a16:creationId xmlns:a16="http://schemas.microsoft.com/office/drawing/2014/main" id="{83537EFD-DB38-4A39-8528-2FD3C07237C3}"/>
              </a:ext>
            </a:extLst>
          </p:cNvPr>
          <p:cNvPicPr>
            <a:picLocks noChangeAspect="1"/>
          </p:cNvPicPr>
          <p:nvPr/>
        </p:nvPicPr>
        <p:blipFill>
          <a:blip r:embed="rId2"/>
          <a:stretch>
            <a:fillRect/>
          </a:stretch>
        </p:blipFill>
        <p:spPr>
          <a:xfrm>
            <a:off x="1423930" y="735402"/>
            <a:ext cx="5841692" cy="4072057"/>
          </a:xfrm>
          <a:prstGeom prst="rect">
            <a:avLst/>
          </a:prstGeom>
        </p:spPr>
      </p:pic>
      <p:sp>
        <p:nvSpPr>
          <p:cNvPr id="6" name="TextBox 5">
            <a:extLst>
              <a:ext uri="{FF2B5EF4-FFF2-40B4-BE49-F238E27FC236}">
                <a16:creationId xmlns:a16="http://schemas.microsoft.com/office/drawing/2014/main" id="{00E69710-927C-4396-9E5A-24C4319BBC3C}"/>
              </a:ext>
            </a:extLst>
          </p:cNvPr>
          <p:cNvSpPr txBox="1"/>
          <p:nvPr/>
        </p:nvSpPr>
        <p:spPr>
          <a:xfrm>
            <a:off x="2973176" y="480817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chemeClr val="bg1">
                    <a:lumMod val="75000"/>
                  </a:schemeClr>
                </a:solidFill>
              </a:rPr>
              <a:t>Credit: George </a:t>
            </a:r>
            <a:r>
              <a:rPr lang="en-US" i="1" err="1">
                <a:solidFill>
                  <a:schemeClr val="bg1">
                    <a:lumMod val="75000"/>
                  </a:schemeClr>
                </a:solidFill>
              </a:rPr>
              <a:t>Doutsiopoulos</a:t>
            </a:r>
            <a:endParaRPr lang="en-US" err="1">
              <a:solidFill>
                <a:schemeClr val="bg1">
                  <a:lumMod val="75000"/>
                </a:schemeClr>
              </a:solidFill>
            </a:endParaRPr>
          </a:p>
        </p:txBody>
      </p:sp>
    </p:spTree>
    <p:extLst>
      <p:ext uri="{BB962C8B-B14F-4D97-AF65-F5344CB8AC3E}">
        <p14:creationId xmlns:p14="http://schemas.microsoft.com/office/powerpoint/2010/main" val="308723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FF845-E94D-4DA3-9846-0C64F83CC92A}"/>
              </a:ext>
            </a:extLst>
          </p:cNvPr>
          <p:cNvSpPr>
            <a:spLocks noGrp="1"/>
          </p:cNvSpPr>
          <p:nvPr>
            <p:ph type="body" sz="quarter" idx="13"/>
          </p:nvPr>
        </p:nvSpPr>
        <p:spPr/>
        <p:txBody>
          <a:bodyPr/>
          <a:lstStyle/>
          <a:p>
            <a:r>
              <a:rPr lang="en-US" sz="5000"/>
              <a:t>Week 4</a:t>
            </a:r>
          </a:p>
        </p:txBody>
      </p:sp>
      <p:sp>
        <p:nvSpPr>
          <p:cNvPr id="4" name="Text Placeholder 3">
            <a:extLst>
              <a:ext uri="{FF2B5EF4-FFF2-40B4-BE49-F238E27FC236}">
                <a16:creationId xmlns:a16="http://schemas.microsoft.com/office/drawing/2014/main" id="{7203A2A4-5B7A-4089-A81E-8F9F1D064B4C}"/>
              </a:ext>
            </a:extLst>
          </p:cNvPr>
          <p:cNvSpPr>
            <a:spLocks noGrp="1"/>
          </p:cNvSpPr>
          <p:nvPr>
            <p:ph type="body" sz="quarter" idx="15"/>
          </p:nvPr>
        </p:nvSpPr>
        <p:spPr/>
        <p:txBody>
          <a:bodyPr/>
          <a:lstStyle/>
          <a:p>
            <a:r>
              <a:rPr lang="en-US"/>
              <a:t>Identifying Students with the Most Need</a:t>
            </a:r>
          </a:p>
        </p:txBody>
      </p:sp>
      <p:sp>
        <p:nvSpPr>
          <p:cNvPr id="5" name="Slide Number Placeholder 4">
            <a:extLst>
              <a:ext uri="{FF2B5EF4-FFF2-40B4-BE49-F238E27FC236}">
                <a16:creationId xmlns:a16="http://schemas.microsoft.com/office/drawing/2014/main" id="{8F9A5C39-EF80-41A1-A363-D81B3F374815}"/>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3965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FBF16B-6250-44C2-9099-35E0964DE2A7}"/>
              </a:ext>
            </a:extLst>
          </p:cNvPr>
          <p:cNvSpPr>
            <a:spLocks noGrp="1"/>
          </p:cNvSpPr>
          <p:nvPr>
            <p:ph type="body" sz="quarter" idx="13"/>
          </p:nvPr>
        </p:nvSpPr>
        <p:spPr/>
        <p:txBody>
          <a:bodyPr/>
          <a:lstStyle/>
          <a:p>
            <a:r>
              <a:rPr lang="en-US"/>
              <a:t>MTSS + Gifted Services</a:t>
            </a:r>
          </a:p>
        </p:txBody>
      </p:sp>
      <p:sp>
        <p:nvSpPr>
          <p:cNvPr id="3" name="Text Placeholder 2">
            <a:extLst>
              <a:ext uri="{FF2B5EF4-FFF2-40B4-BE49-F238E27FC236}">
                <a16:creationId xmlns:a16="http://schemas.microsoft.com/office/drawing/2014/main" id="{4D4A77BA-2275-40A1-8C23-454403B45778}"/>
              </a:ext>
            </a:extLst>
          </p:cNvPr>
          <p:cNvSpPr>
            <a:spLocks noGrp="1"/>
          </p:cNvSpPr>
          <p:nvPr>
            <p:ph type="body" sz="quarter" idx="14"/>
          </p:nvPr>
        </p:nvSpPr>
        <p:spPr>
          <a:xfrm>
            <a:off x="425322" y="890991"/>
            <a:ext cx="8294915" cy="3217863"/>
          </a:xfrm>
        </p:spPr>
        <p:txBody>
          <a:bodyPr/>
          <a:lstStyle/>
          <a:p>
            <a:pPr marL="0" indent="0">
              <a:lnSpc>
                <a:spcPct val="114999"/>
              </a:lnSpc>
              <a:buNone/>
            </a:pPr>
            <a:endParaRPr lang="en-US"/>
          </a:p>
          <a:p>
            <a:pPr>
              <a:lnSpc>
                <a:spcPct val="114999"/>
              </a:lnSpc>
            </a:pPr>
            <a:r>
              <a:rPr lang="en-US"/>
              <a:t>The need for academic or behavior support does not exclude students from gifted identification and eligibility</a:t>
            </a:r>
          </a:p>
          <a:p>
            <a:pPr>
              <a:lnSpc>
                <a:spcPct val="114999"/>
              </a:lnSpc>
            </a:pPr>
            <a:r>
              <a:rPr lang="en-US"/>
              <a:t>Eligibility for gifted services does not exempt students from the need for interventions</a:t>
            </a:r>
          </a:p>
          <a:p>
            <a:pPr marL="0" indent="0">
              <a:lnSpc>
                <a:spcPct val="114999"/>
              </a:lnSpc>
              <a:buNone/>
            </a:pPr>
            <a:endParaRPr lang="en-US"/>
          </a:p>
          <a:p>
            <a:pPr>
              <a:lnSpc>
                <a:spcPct val="114999"/>
              </a:lnSpc>
            </a:pPr>
            <a:endParaRPr lang="en-US"/>
          </a:p>
        </p:txBody>
      </p:sp>
      <p:sp>
        <p:nvSpPr>
          <p:cNvPr id="4" name="Slide Number Placeholder 3">
            <a:extLst>
              <a:ext uri="{FF2B5EF4-FFF2-40B4-BE49-F238E27FC236}">
                <a16:creationId xmlns:a16="http://schemas.microsoft.com/office/drawing/2014/main" id="{8C774750-A2F3-4582-A299-76BF39AB936D}"/>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420843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48177-CAB0-8748-8B9F-E4A5BF45E04B}"/>
              </a:ext>
            </a:extLst>
          </p:cNvPr>
          <p:cNvSpPr>
            <a:spLocks noGrp="1"/>
          </p:cNvSpPr>
          <p:nvPr>
            <p:ph type="body" sz="quarter" idx="13"/>
          </p:nvPr>
        </p:nvSpPr>
        <p:spPr/>
        <p:txBody>
          <a:bodyPr/>
          <a:lstStyle/>
          <a:p>
            <a:r>
              <a:rPr lang="en-US"/>
              <a:t>Most Need</a:t>
            </a:r>
          </a:p>
        </p:txBody>
      </p:sp>
      <p:sp>
        <p:nvSpPr>
          <p:cNvPr id="3" name="Text Placeholder 2">
            <a:extLst>
              <a:ext uri="{FF2B5EF4-FFF2-40B4-BE49-F238E27FC236}">
                <a16:creationId xmlns:a16="http://schemas.microsoft.com/office/drawing/2014/main" id="{63CB4B21-97E5-844E-82A6-34127858823F}"/>
              </a:ext>
            </a:extLst>
          </p:cNvPr>
          <p:cNvSpPr>
            <a:spLocks noGrp="1"/>
          </p:cNvSpPr>
          <p:nvPr>
            <p:ph type="body" sz="quarter" idx="14"/>
          </p:nvPr>
        </p:nvSpPr>
        <p:spPr>
          <a:xfrm>
            <a:off x="401638" y="723900"/>
            <a:ext cx="7242746" cy="878375"/>
          </a:xfrm>
        </p:spPr>
        <p:txBody>
          <a:bodyPr/>
          <a:lstStyle/>
          <a:p>
            <a:r>
              <a:rPr lang="en-US" sz="4000"/>
              <a:t>Identifying Students with the </a:t>
            </a:r>
          </a:p>
        </p:txBody>
      </p:sp>
      <p:sp>
        <p:nvSpPr>
          <p:cNvPr id="4" name="Text Placeholder 3">
            <a:extLst>
              <a:ext uri="{FF2B5EF4-FFF2-40B4-BE49-F238E27FC236}">
                <a16:creationId xmlns:a16="http://schemas.microsoft.com/office/drawing/2014/main" id="{E7039542-E699-974A-87F6-C806F668814D}"/>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67587C1A-CCDC-A34F-9501-DC3154587037}"/>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6" descr="A screenshot of a cell phone&#10;&#10;Description automatically generated">
            <a:extLst>
              <a:ext uri="{FF2B5EF4-FFF2-40B4-BE49-F238E27FC236}">
                <a16:creationId xmlns:a16="http://schemas.microsoft.com/office/drawing/2014/main" id="{E2762879-DF7F-49E2-99D4-4F0D1946ED22}"/>
              </a:ext>
            </a:extLst>
          </p:cNvPr>
          <p:cNvPicPr>
            <a:picLocks noChangeAspect="1"/>
          </p:cNvPicPr>
          <p:nvPr/>
        </p:nvPicPr>
        <p:blipFill>
          <a:blip r:embed="rId2"/>
          <a:stretch>
            <a:fillRect/>
          </a:stretch>
        </p:blipFill>
        <p:spPr>
          <a:xfrm>
            <a:off x="6104548" y="2237277"/>
            <a:ext cx="2835518" cy="2232024"/>
          </a:xfrm>
          <a:prstGeom prst="rect">
            <a:avLst/>
          </a:prstGeom>
        </p:spPr>
      </p:pic>
    </p:spTree>
    <p:extLst>
      <p:ext uri="{BB962C8B-B14F-4D97-AF65-F5344CB8AC3E}">
        <p14:creationId xmlns:p14="http://schemas.microsoft.com/office/powerpoint/2010/main" val="1425019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Where to Start?</a:t>
            </a: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62F90461-85DE-DC41-805B-3B5B0BDBDE76}"/>
              </a:ext>
            </a:extLst>
          </p:cNvPr>
          <p:cNvPicPr>
            <a:picLocks noChangeAspect="1"/>
          </p:cNvPicPr>
          <p:nvPr/>
        </p:nvPicPr>
        <p:blipFill>
          <a:blip r:embed="rId2"/>
          <a:stretch>
            <a:fillRect/>
          </a:stretch>
        </p:blipFill>
        <p:spPr>
          <a:xfrm>
            <a:off x="2148840" y="763700"/>
            <a:ext cx="4818888" cy="3595632"/>
          </a:xfrm>
          <a:prstGeom prst="rect">
            <a:avLst/>
          </a:prstGeom>
        </p:spPr>
      </p:pic>
    </p:spTree>
    <p:extLst>
      <p:ext uri="{BB962C8B-B14F-4D97-AF65-F5344CB8AC3E}">
        <p14:creationId xmlns:p14="http://schemas.microsoft.com/office/powerpoint/2010/main" val="231926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Where to Start?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769572"/>
            <a:ext cx="8294915" cy="3296016"/>
          </a:xfrm>
        </p:spPr>
        <p:txBody>
          <a:bodyPr/>
          <a:lstStyle/>
          <a:p>
            <a:pPr marL="0" indent="0">
              <a:buNone/>
            </a:pPr>
            <a:r>
              <a:rPr lang="en-US"/>
              <a:t>Areas of focus:</a:t>
            </a:r>
          </a:p>
          <a:p>
            <a:r>
              <a:rPr lang="en-US"/>
              <a:t>Administrator's Role  </a:t>
            </a:r>
          </a:p>
          <a:p>
            <a:pPr>
              <a:lnSpc>
                <a:spcPct val="114999"/>
              </a:lnSpc>
            </a:pPr>
            <a:r>
              <a:rPr lang="en-US"/>
              <a:t>Universal Screening Companion Guide/Guidance Document </a:t>
            </a:r>
          </a:p>
          <a:p>
            <a:r>
              <a:rPr lang="en-US"/>
              <a:t>Identification – ELA, Math, outlying factors,  </a:t>
            </a:r>
          </a:p>
          <a:p>
            <a:r>
              <a:rPr lang="en-US"/>
              <a:t>Behavior – reengagement, internalizing behaviors, reestablishing routines, when is Tier I not enough</a:t>
            </a: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168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01638" y="1701800"/>
            <a:ext cx="5602287" cy="855663"/>
          </a:xfrm>
        </p:spPr>
        <p:txBody>
          <a:bodyPr/>
          <a:lstStyle/>
          <a:p>
            <a:r>
              <a:rPr lang="en-US" sz="4000"/>
              <a:t>Effective Tier II and III</a:t>
            </a:r>
          </a:p>
        </p:txBody>
      </p:sp>
      <p:sp>
        <p:nvSpPr>
          <p:cNvPr id="3" name="Slide Number Placeholder 2"/>
          <p:cNvSpPr>
            <a:spLocks noGrp="1"/>
          </p:cNvSpPr>
          <p:nvPr>
            <p:ph type="sldNum" idx="12"/>
          </p:nvPr>
        </p:nvSpPr>
        <p:spPr>
          <a:xfrm>
            <a:off x="8481083" y="4899418"/>
            <a:ext cx="548700" cy="2336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0" cap="none" spc="0" normalizeH="0" baseline="0" noProof="0" smtClean="0">
                <a:ln>
                  <a:noFill/>
                </a:ln>
                <a:solidFill>
                  <a:srgbClr val="78909C">
                    <a:lumMod val="50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 sz="1050" b="0" i="0" u="none" strike="noStrike" kern="0" cap="none" spc="0" normalizeH="0" baseline="0" noProof="0">
              <a:ln>
                <a:noFill/>
              </a:ln>
              <a:solidFill>
                <a:srgbClr val="78909C">
                  <a:lumMod val="50000"/>
                </a:srgbClr>
              </a:solidFill>
              <a:effectLst/>
              <a:uLnTx/>
              <a:uFillTx/>
              <a:latin typeface="Arial"/>
              <a:cs typeface="Arial"/>
              <a:sym typeface="Arial"/>
            </a:endParaRPr>
          </a:p>
        </p:txBody>
      </p:sp>
      <p:sp>
        <p:nvSpPr>
          <p:cNvPr id="8" name="Text Placeholder 7"/>
          <p:cNvSpPr>
            <a:spLocks noGrp="1"/>
          </p:cNvSpPr>
          <p:nvPr>
            <p:ph type="body" sz="quarter" idx="14"/>
          </p:nvPr>
        </p:nvSpPr>
        <p:spPr>
          <a:xfrm>
            <a:off x="401638" y="994884"/>
            <a:ext cx="8742362" cy="680483"/>
          </a:xfrm>
        </p:spPr>
        <p:txBody>
          <a:bodyPr/>
          <a:lstStyle/>
          <a:p>
            <a:r>
              <a:rPr lang="en-US" sz="4000"/>
              <a:t>Leaderships Role in Supporting </a:t>
            </a:r>
          </a:p>
        </p:txBody>
      </p:sp>
      <p:sp>
        <p:nvSpPr>
          <p:cNvPr id="9" name="Text Placeholder 8"/>
          <p:cNvSpPr>
            <a:spLocks noGrp="1"/>
          </p:cNvSpPr>
          <p:nvPr>
            <p:ph type="body" sz="quarter" idx="15"/>
          </p:nvPr>
        </p:nvSpPr>
        <p:spPr/>
        <p:txBody>
          <a:bodyPr/>
          <a:lstStyle/>
          <a:p>
            <a:endParaRPr lang="en-US"/>
          </a:p>
        </p:txBody>
      </p:sp>
      <p:pic>
        <p:nvPicPr>
          <p:cNvPr id="10" name="Picture 9" descr="A close up of a piece of paper&#10;&#10;Description automatically generated">
            <a:extLst>
              <a:ext uri="{FF2B5EF4-FFF2-40B4-BE49-F238E27FC236}">
                <a16:creationId xmlns:a16="http://schemas.microsoft.com/office/drawing/2014/main" id="{16FB5F28-70F8-4A7F-A40A-0359D8004C5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03087" y="2571750"/>
            <a:ext cx="1696656" cy="1713623"/>
          </a:xfrm>
          <a:prstGeom prst="rect">
            <a:avLst/>
          </a:prstGeom>
        </p:spPr>
      </p:pic>
    </p:spTree>
    <p:extLst>
      <p:ext uri="{BB962C8B-B14F-4D97-AF65-F5344CB8AC3E}">
        <p14:creationId xmlns:p14="http://schemas.microsoft.com/office/powerpoint/2010/main" val="137769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45FA26-D851-44E5-9C91-82848E0CC1B9}"/>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5" descr="A close up of a sign&#10;&#10;Description automatically generated">
            <a:extLst>
              <a:ext uri="{FF2B5EF4-FFF2-40B4-BE49-F238E27FC236}">
                <a16:creationId xmlns:a16="http://schemas.microsoft.com/office/drawing/2014/main" id="{3EECEB80-E920-475C-BA29-5FE878C9E414}"/>
              </a:ext>
            </a:extLst>
          </p:cNvPr>
          <p:cNvPicPr>
            <a:picLocks noChangeAspect="1"/>
          </p:cNvPicPr>
          <p:nvPr/>
        </p:nvPicPr>
        <p:blipFill>
          <a:blip r:embed="rId2"/>
          <a:stretch>
            <a:fillRect/>
          </a:stretch>
        </p:blipFill>
        <p:spPr>
          <a:xfrm>
            <a:off x="3028167" y="888576"/>
            <a:ext cx="2743200" cy="3883047"/>
          </a:xfrm>
          <a:prstGeom prst="rect">
            <a:avLst/>
          </a:prstGeom>
        </p:spPr>
      </p:pic>
    </p:spTree>
    <p:extLst>
      <p:ext uri="{BB962C8B-B14F-4D97-AF65-F5344CB8AC3E}">
        <p14:creationId xmlns:p14="http://schemas.microsoft.com/office/powerpoint/2010/main" val="282893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63B8E-E600-488F-8690-2E47F184E1D2}"/>
              </a:ext>
            </a:extLst>
          </p:cNvPr>
          <p:cNvSpPr>
            <a:spLocks noGrp="1"/>
          </p:cNvSpPr>
          <p:nvPr>
            <p:ph type="body" sz="quarter" idx="13"/>
          </p:nvPr>
        </p:nvSpPr>
        <p:spPr/>
        <p:txBody>
          <a:bodyPr/>
          <a:lstStyle/>
          <a:p>
            <a:r>
              <a:rPr lang="en-US"/>
              <a:t>Establishing a Sense of Urgency</a:t>
            </a:r>
          </a:p>
        </p:txBody>
      </p:sp>
      <p:sp>
        <p:nvSpPr>
          <p:cNvPr id="3" name="Slide Number Placeholder 2">
            <a:extLst>
              <a:ext uri="{FF2B5EF4-FFF2-40B4-BE49-F238E27FC236}">
                <a16:creationId xmlns:a16="http://schemas.microsoft.com/office/drawing/2014/main" id="{70E4F026-E490-4294-94AA-354D6EF9FE53}"/>
              </a:ext>
            </a:extLst>
          </p:cNvPr>
          <p:cNvSpPr>
            <a:spLocks noGrp="1"/>
          </p:cNvSpPr>
          <p:nvPr>
            <p:ph type="sldNum" idx="12"/>
          </p:nvPr>
        </p:nvSpPr>
        <p:spPr/>
        <p:txBody>
          <a:bodyPr/>
          <a:lstStyle/>
          <a:p>
            <a:fld id="{00000000-1234-1234-1234-123412341234}" type="slidenum">
              <a:rPr lang="en" smtClean="0"/>
              <a:pPr/>
              <a:t>26</a:t>
            </a:fld>
            <a:endParaRPr lang="en"/>
          </a:p>
        </p:txBody>
      </p:sp>
      <p:sp>
        <p:nvSpPr>
          <p:cNvPr id="5" name="Text Placeholder 2">
            <a:extLst>
              <a:ext uri="{FF2B5EF4-FFF2-40B4-BE49-F238E27FC236}">
                <a16:creationId xmlns:a16="http://schemas.microsoft.com/office/drawing/2014/main" id="{29586748-ABD9-471D-B204-AA1CBBD4F614}"/>
              </a:ext>
            </a:extLst>
          </p:cNvPr>
          <p:cNvSpPr txBox="1">
            <a:spLocks/>
          </p:cNvSpPr>
          <p:nvPr/>
        </p:nvSpPr>
        <p:spPr>
          <a:xfrm>
            <a:off x="423465" y="1056572"/>
            <a:ext cx="8294915" cy="3501708"/>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33400" indent="-457200">
              <a:buFont typeface="Arial"/>
              <a:buChar char="•"/>
            </a:pPr>
            <a:r>
              <a:rPr lang="en-US" sz="2800"/>
              <a:t>A relentless effort by all to leave no child behind</a:t>
            </a:r>
          </a:p>
          <a:p>
            <a:pPr marL="533400" indent="-457200">
              <a:buFont typeface="Arial"/>
              <a:buChar char="•"/>
            </a:pPr>
            <a:r>
              <a:rPr lang="en-US" sz="2800"/>
              <a:t>Learning was interrupted due to COVID 19</a:t>
            </a:r>
            <a:endParaRPr lang="en-US"/>
          </a:p>
          <a:p>
            <a:pPr marL="533400" indent="-457200">
              <a:buFont typeface="Arial"/>
              <a:buChar char="•"/>
            </a:pPr>
            <a:r>
              <a:rPr lang="en-US" sz="2800"/>
              <a:t>Only a fraction of students participated in virtual learning</a:t>
            </a:r>
          </a:p>
          <a:p>
            <a:pPr marL="533400" indent="-457200">
              <a:buFont typeface="Arial"/>
              <a:buChar char="•"/>
            </a:pPr>
            <a:r>
              <a:rPr lang="en-US" sz="2800"/>
              <a:t>All students cannot be placed on Tier II or Tier III</a:t>
            </a:r>
          </a:p>
          <a:p>
            <a:pPr marL="533400" indent="-457200">
              <a:buFont typeface="Arial"/>
              <a:buChar char="•"/>
            </a:pPr>
            <a:endParaRPr lang="en-US" sz="2800"/>
          </a:p>
          <a:p>
            <a:pPr marL="76200"/>
            <a:endParaRPr lang="en-US"/>
          </a:p>
          <a:p>
            <a:endParaRPr lang="en-US"/>
          </a:p>
        </p:txBody>
      </p:sp>
      <p:pic>
        <p:nvPicPr>
          <p:cNvPr id="6" name="Picture 6" descr="A close up of a logo&#10;&#10;Description automatically generated">
            <a:extLst>
              <a:ext uri="{FF2B5EF4-FFF2-40B4-BE49-F238E27FC236}">
                <a16:creationId xmlns:a16="http://schemas.microsoft.com/office/drawing/2014/main" id="{1245D70A-48CB-44D1-8BE0-559122BE2B7C}"/>
              </a:ext>
            </a:extLst>
          </p:cNvPr>
          <p:cNvPicPr>
            <a:picLocks noChangeAspect="1"/>
          </p:cNvPicPr>
          <p:nvPr/>
        </p:nvPicPr>
        <p:blipFill>
          <a:blip r:embed="rId2"/>
          <a:stretch>
            <a:fillRect/>
          </a:stretch>
        </p:blipFill>
        <p:spPr>
          <a:xfrm>
            <a:off x="6421938" y="3241567"/>
            <a:ext cx="1952495" cy="1877991"/>
          </a:xfrm>
          <a:prstGeom prst="rect">
            <a:avLst/>
          </a:prstGeom>
        </p:spPr>
      </p:pic>
    </p:spTree>
    <p:extLst>
      <p:ext uri="{BB962C8B-B14F-4D97-AF65-F5344CB8AC3E}">
        <p14:creationId xmlns:p14="http://schemas.microsoft.com/office/powerpoint/2010/main" val="332225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39D3AD-0808-4176-BAD9-E633B611588C}"/>
              </a:ext>
            </a:extLst>
          </p:cNvPr>
          <p:cNvSpPr>
            <a:spLocks noGrp="1"/>
          </p:cNvSpPr>
          <p:nvPr>
            <p:ph type="body" idx="1"/>
          </p:nvPr>
        </p:nvSpPr>
        <p:spPr/>
        <p:txBody>
          <a:bodyPr/>
          <a:lstStyle/>
          <a:p>
            <a:r>
              <a:rPr lang="en-US"/>
              <a:t>Scheduling Time</a:t>
            </a:r>
          </a:p>
        </p:txBody>
      </p:sp>
      <p:sp>
        <p:nvSpPr>
          <p:cNvPr id="3" name="Text Placeholder 2">
            <a:extLst>
              <a:ext uri="{FF2B5EF4-FFF2-40B4-BE49-F238E27FC236}">
                <a16:creationId xmlns:a16="http://schemas.microsoft.com/office/drawing/2014/main" id="{AD7B8038-24FE-468D-97C3-B88582F08804}"/>
              </a:ext>
            </a:extLst>
          </p:cNvPr>
          <p:cNvSpPr>
            <a:spLocks noGrp="1"/>
          </p:cNvSpPr>
          <p:nvPr>
            <p:ph type="body" idx="2"/>
          </p:nvPr>
        </p:nvSpPr>
        <p:spPr>
          <a:xfrm>
            <a:off x="78999" y="620168"/>
            <a:ext cx="9101277" cy="3217863"/>
          </a:xfrm>
        </p:spPr>
        <p:txBody>
          <a:bodyPr/>
          <a:lstStyle/>
          <a:p>
            <a:r>
              <a:rPr lang="en-US" sz="2000"/>
              <a:t>Overage Screener meeting</a:t>
            </a:r>
          </a:p>
          <a:p>
            <a:pPr marL="76200" indent="0">
              <a:lnSpc>
                <a:spcPct val="114999"/>
              </a:lnSpc>
              <a:buNone/>
            </a:pPr>
            <a:r>
              <a:rPr lang="en-US" sz="2000"/>
              <a:t>      -Have teachers identify:</a:t>
            </a:r>
          </a:p>
          <a:p>
            <a:pPr marL="76200" indent="0">
              <a:lnSpc>
                <a:spcPct val="114999"/>
              </a:lnSpc>
              <a:buNone/>
            </a:pPr>
            <a:r>
              <a:rPr lang="en-US" sz="2000"/>
              <a:t>        ° K-3 students who have failed once, 4-12 students who have failed twice</a:t>
            </a:r>
          </a:p>
          <a:p>
            <a:pPr marL="76200" indent="0">
              <a:lnSpc>
                <a:spcPct val="114999"/>
              </a:lnSpc>
              <a:buNone/>
            </a:pPr>
            <a:r>
              <a:rPr lang="en-US" sz="2000"/>
              <a:t>        ° A student failed either of the proceeding two grades and has been</a:t>
            </a:r>
          </a:p>
          <a:p>
            <a:pPr marL="76200" indent="0">
              <a:lnSpc>
                <a:spcPct val="114999"/>
              </a:lnSpc>
              <a:buNone/>
            </a:pPr>
            <a:r>
              <a:rPr lang="en-US" sz="2000"/>
              <a:t>          suspended or expelled for more than 20 days in the current school</a:t>
            </a:r>
          </a:p>
          <a:p>
            <a:pPr marL="76200" indent="0">
              <a:lnSpc>
                <a:spcPct val="114999"/>
              </a:lnSpc>
              <a:buNone/>
            </a:pPr>
            <a:r>
              <a:rPr lang="en-US" sz="2000"/>
              <a:t>          year</a:t>
            </a:r>
          </a:p>
          <a:p>
            <a:pPr marL="76200" indent="0">
              <a:lnSpc>
                <a:spcPct val="114999"/>
              </a:lnSpc>
              <a:buNone/>
            </a:pPr>
            <a:r>
              <a:rPr lang="en-US" sz="2000"/>
              <a:t>         ° A student scored at "the lowest level" on any part of the statewide </a:t>
            </a:r>
          </a:p>
          <a:p>
            <a:pPr marL="76200" indent="0">
              <a:lnSpc>
                <a:spcPct val="114999"/>
              </a:lnSpc>
              <a:buNone/>
            </a:pPr>
            <a:r>
              <a:rPr lang="en-US" sz="2000"/>
              <a:t>           accountability assessments        </a:t>
            </a:r>
          </a:p>
          <a:p>
            <a:pPr marL="76200" indent="0">
              <a:lnSpc>
                <a:spcPct val="114999"/>
              </a:lnSpc>
              <a:buNone/>
            </a:pPr>
            <a:r>
              <a:rPr lang="en-US" sz="2000"/>
              <a:t>       -Have teachers bring last year's data, (Tier placement, report card, </a:t>
            </a:r>
          </a:p>
          <a:p>
            <a:pPr marL="76200" indent="0">
              <a:lnSpc>
                <a:spcPct val="114999"/>
              </a:lnSpc>
              <a:buNone/>
            </a:pPr>
            <a:r>
              <a:rPr lang="en-US" sz="2000"/>
              <a:t>        December screening results, 3rd term benchmark, etc.)</a:t>
            </a:r>
          </a:p>
          <a:p>
            <a:pPr>
              <a:lnSpc>
                <a:spcPct val="114999"/>
              </a:lnSpc>
            </a:pPr>
            <a:r>
              <a:rPr lang="en-US" sz="2000"/>
              <a:t>Data meeting</a:t>
            </a:r>
          </a:p>
          <a:p>
            <a:pPr marL="76200" indent="0">
              <a:lnSpc>
                <a:spcPct val="114999"/>
              </a:lnSpc>
              <a:buNone/>
            </a:pPr>
            <a:r>
              <a:rPr lang="en-US"/>
              <a:t>        </a:t>
            </a:r>
          </a:p>
          <a:p>
            <a:pPr marL="685800" lvl="1" indent="0">
              <a:lnSpc>
                <a:spcPct val="114999"/>
              </a:lnSpc>
            </a:pPr>
            <a:endParaRPr lang="en-US" sz="2200"/>
          </a:p>
          <a:p>
            <a:pPr marL="685800" lvl="1" indent="0">
              <a:lnSpc>
                <a:spcPct val="114999"/>
              </a:lnSpc>
            </a:pPr>
            <a:endParaRPr lang="en-US" sz="2200"/>
          </a:p>
          <a:p>
            <a:pPr lvl="1">
              <a:lnSpc>
                <a:spcPct val="114999"/>
              </a:lnSpc>
            </a:pPr>
            <a:endParaRPr lang="en-US"/>
          </a:p>
        </p:txBody>
      </p:sp>
      <p:sp>
        <p:nvSpPr>
          <p:cNvPr id="4" name="Slide Number Placeholder 3">
            <a:extLst>
              <a:ext uri="{FF2B5EF4-FFF2-40B4-BE49-F238E27FC236}">
                <a16:creationId xmlns:a16="http://schemas.microsoft.com/office/drawing/2014/main" id="{FDEFF70C-782E-4E22-B005-4AAF2D52601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27</a:t>
            </a:fld>
            <a:endParaRPr lang="en-US"/>
          </a:p>
        </p:txBody>
      </p:sp>
      <p:pic>
        <p:nvPicPr>
          <p:cNvPr id="5" name="Picture 5" descr="A close up of a clock&#10;&#10;Description automatically generated">
            <a:extLst>
              <a:ext uri="{FF2B5EF4-FFF2-40B4-BE49-F238E27FC236}">
                <a16:creationId xmlns:a16="http://schemas.microsoft.com/office/drawing/2014/main" id="{1E80E5E6-6BD4-4B18-A24D-DDC358503CC5}"/>
              </a:ext>
            </a:extLst>
          </p:cNvPr>
          <p:cNvPicPr>
            <a:picLocks noChangeAspect="1"/>
          </p:cNvPicPr>
          <p:nvPr/>
        </p:nvPicPr>
        <p:blipFill>
          <a:blip r:embed="rId2"/>
          <a:stretch>
            <a:fillRect/>
          </a:stretch>
        </p:blipFill>
        <p:spPr>
          <a:xfrm>
            <a:off x="6621569" y="57839"/>
            <a:ext cx="2203016" cy="1223042"/>
          </a:xfrm>
          <a:prstGeom prst="rect">
            <a:avLst/>
          </a:prstGeom>
        </p:spPr>
      </p:pic>
    </p:spTree>
    <p:extLst>
      <p:ext uri="{BB962C8B-B14F-4D97-AF65-F5344CB8AC3E}">
        <p14:creationId xmlns:p14="http://schemas.microsoft.com/office/powerpoint/2010/main" val="84886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81657-1690-4C3F-A52A-CE125D9F27F5}"/>
              </a:ext>
            </a:extLst>
          </p:cNvPr>
          <p:cNvSpPr>
            <a:spLocks noGrp="1"/>
          </p:cNvSpPr>
          <p:nvPr>
            <p:ph type="body" idx="1"/>
          </p:nvPr>
        </p:nvSpPr>
        <p:spPr/>
        <p:txBody>
          <a:bodyPr/>
          <a:lstStyle/>
          <a:p>
            <a:r>
              <a:rPr lang="en-US"/>
              <a:t>Determining Tier Placement</a:t>
            </a:r>
          </a:p>
        </p:txBody>
      </p:sp>
      <p:sp>
        <p:nvSpPr>
          <p:cNvPr id="3" name="Text Placeholder 2">
            <a:extLst>
              <a:ext uri="{FF2B5EF4-FFF2-40B4-BE49-F238E27FC236}">
                <a16:creationId xmlns:a16="http://schemas.microsoft.com/office/drawing/2014/main" id="{3B884F4E-33B5-4F36-B68E-48BC8F58F415}"/>
              </a:ext>
            </a:extLst>
          </p:cNvPr>
          <p:cNvSpPr>
            <a:spLocks noGrp="1"/>
          </p:cNvSpPr>
          <p:nvPr>
            <p:ph type="body" idx="2"/>
          </p:nvPr>
        </p:nvSpPr>
        <p:spPr>
          <a:xfrm>
            <a:off x="423465" y="721943"/>
            <a:ext cx="8294915" cy="3217863"/>
          </a:xfrm>
        </p:spPr>
        <p:txBody>
          <a:bodyPr/>
          <a:lstStyle/>
          <a:p>
            <a:r>
              <a:rPr lang="en-US"/>
              <a:t>MDE's Identifying Students in Need of Intervention and Individual Reading Plans Document</a:t>
            </a:r>
          </a:p>
          <a:p>
            <a:pPr>
              <a:lnSpc>
                <a:spcPct val="114999"/>
              </a:lnSpc>
            </a:pPr>
            <a:r>
              <a:rPr lang="en-US"/>
              <a:t>In Data meeting, use screener results and Overage Screener meeting data to determine Tier placement</a:t>
            </a:r>
          </a:p>
        </p:txBody>
      </p:sp>
      <p:sp>
        <p:nvSpPr>
          <p:cNvPr id="4" name="Slide Number Placeholder 3">
            <a:extLst>
              <a:ext uri="{FF2B5EF4-FFF2-40B4-BE49-F238E27FC236}">
                <a16:creationId xmlns:a16="http://schemas.microsoft.com/office/drawing/2014/main" id="{D6BC238D-DC1D-4102-B6F4-652661FF7F4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28</a:t>
            </a:fld>
            <a:endParaRPr lang="en-US"/>
          </a:p>
        </p:txBody>
      </p:sp>
      <p:pic>
        <p:nvPicPr>
          <p:cNvPr id="6" name="Picture 6" descr="A screenshot of a social media post&#10;&#10;Description automatically generated">
            <a:extLst>
              <a:ext uri="{FF2B5EF4-FFF2-40B4-BE49-F238E27FC236}">
                <a16:creationId xmlns:a16="http://schemas.microsoft.com/office/drawing/2014/main" id="{6A1D0020-337B-437E-A70B-BA2BAA3461D6}"/>
              </a:ext>
            </a:extLst>
          </p:cNvPr>
          <p:cNvPicPr>
            <a:picLocks noChangeAspect="1"/>
          </p:cNvPicPr>
          <p:nvPr/>
        </p:nvPicPr>
        <p:blipFill>
          <a:blip r:embed="rId2"/>
          <a:stretch>
            <a:fillRect/>
          </a:stretch>
        </p:blipFill>
        <p:spPr>
          <a:xfrm>
            <a:off x="5173249" y="2453843"/>
            <a:ext cx="3400816" cy="2592272"/>
          </a:xfrm>
          <a:prstGeom prst="rect">
            <a:avLst/>
          </a:prstGeom>
        </p:spPr>
      </p:pic>
    </p:spTree>
    <p:extLst>
      <p:ext uri="{BB962C8B-B14F-4D97-AF65-F5344CB8AC3E}">
        <p14:creationId xmlns:p14="http://schemas.microsoft.com/office/powerpoint/2010/main" val="276799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4553E-5E11-45DC-BD7E-438139697CF1}"/>
              </a:ext>
            </a:extLst>
          </p:cNvPr>
          <p:cNvSpPr>
            <a:spLocks noGrp="1"/>
          </p:cNvSpPr>
          <p:nvPr>
            <p:ph type="body" sz="quarter" idx="13"/>
          </p:nvPr>
        </p:nvSpPr>
        <p:spPr/>
        <p:txBody>
          <a:bodyPr/>
          <a:lstStyle/>
          <a:p>
            <a:r>
              <a:rPr lang="en-US"/>
              <a:t>Interventions</a:t>
            </a:r>
          </a:p>
        </p:txBody>
      </p:sp>
      <p:sp>
        <p:nvSpPr>
          <p:cNvPr id="3" name="Text Placeholder 2">
            <a:extLst>
              <a:ext uri="{FF2B5EF4-FFF2-40B4-BE49-F238E27FC236}">
                <a16:creationId xmlns:a16="http://schemas.microsoft.com/office/drawing/2014/main" id="{6419F0FA-695B-4921-A28B-573DB1E42D33}"/>
              </a:ext>
            </a:extLst>
          </p:cNvPr>
          <p:cNvSpPr>
            <a:spLocks noGrp="1"/>
          </p:cNvSpPr>
          <p:nvPr>
            <p:ph type="body" sz="quarter" idx="14"/>
          </p:nvPr>
        </p:nvSpPr>
        <p:spPr>
          <a:xfrm>
            <a:off x="179862" y="723900"/>
            <a:ext cx="8843629" cy="878375"/>
          </a:xfrm>
        </p:spPr>
        <p:txBody>
          <a:bodyPr/>
          <a:lstStyle/>
          <a:p>
            <a:r>
              <a:rPr lang="en-US" sz="4400"/>
              <a:t>Tier II and III Academic</a:t>
            </a:r>
          </a:p>
        </p:txBody>
      </p:sp>
      <p:pic>
        <p:nvPicPr>
          <p:cNvPr id="7" name="Picture 6">
            <a:extLst>
              <a:ext uri="{FF2B5EF4-FFF2-40B4-BE49-F238E27FC236}">
                <a16:creationId xmlns:a16="http://schemas.microsoft.com/office/drawing/2014/main" id="{55E2C65A-78D2-434A-8CCB-389889319E5C}"/>
              </a:ext>
            </a:extLst>
          </p:cNvPr>
          <p:cNvPicPr>
            <a:picLocks noChangeAspect="1"/>
          </p:cNvPicPr>
          <p:nvPr/>
        </p:nvPicPr>
        <p:blipFill>
          <a:blip r:embed="rId3"/>
          <a:stretch>
            <a:fillRect/>
          </a:stretch>
        </p:blipFill>
        <p:spPr>
          <a:xfrm>
            <a:off x="5212292" y="1893697"/>
            <a:ext cx="3543141" cy="2195749"/>
          </a:xfrm>
          <a:prstGeom prst="rect">
            <a:avLst/>
          </a:prstGeom>
        </p:spPr>
      </p:pic>
      <p:pic>
        <p:nvPicPr>
          <p:cNvPr id="8" name="Picture 7">
            <a:extLst>
              <a:ext uri="{FF2B5EF4-FFF2-40B4-BE49-F238E27FC236}">
                <a16:creationId xmlns:a16="http://schemas.microsoft.com/office/drawing/2014/main" id="{C6593726-14EF-3E44-BA29-D74E1EEA6DD7}"/>
              </a:ext>
            </a:extLst>
          </p:cNvPr>
          <p:cNvPicPr>
            <a:picLocks noChangeAspect="1"/>
          </p:cNvPicPr>
          <p:nvPr/>
        </p:nvPicPr>
        <p:blipFill>
          <a:blip r:embed="rId4"/>
          <a:stretch>
            <a:fillRect/>
          </a:stretch>
        </p:blipFill>
        <p:spPr>
          <a:xfrm>
            <a:off x="1673352" y="2878138"/>
            <a:ext cx="3116855" cy="2070319"/>
          </a:xfrm>
          <a:prstGeom prst="rect">
            <a:avLst/>
          </a:prstGeom>
        </p:spPr>
      </p:pic>
      <p:sp>
        <p:nvSpPr>
          <p:cNvPr id="4" name="Text Placeholder 3">
            <a:extLst>
              <a:ext uri="{FF2B5EF4-FFF2-40B4-BE49-F238E27FC236}">
                <a16:creationId xmlns:a16="http://schemas.microsoft.com/office/drawing/2014/main" id="{0B11924C-2EB0-4C12-B2BC-387FBA265236}"/>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E897E1B9-1A20-47C4-8C88-6B549E2B34D9}"/>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236261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62232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E2BF7-A3C2-4944-A1FC-A11873BED1F0}"/>
              </a:ext>
            </a:extLst>
          </p:cNvPr>
          <p:cNvSpPr>
            <a:spLocks noGrp="1"/>
          </p:cNvSpPr>
          <p:nvPr>
            <p:ph type="body" idx="1"/>
          </p:nvPr>
        </p:nvSpPr>
        <p:spPr/>
        <p:txBody>
          <a:bodyPr/>
          <a:lstStyle/>
          <a:p>
            <a:r>
              <a:rPr lang="en-US"/>
              <a:t>Identification During COVID-19</a:t>
            </a:r>
          </a:p>
        </p:txBody>
      </p:sp>
      <p:sp>
        <p:nvSpPr>
          <p:cNvPr id="3" name="Text Placeholder 2">
            <a:extLst>
              <a:ext uri="{FF2B5EF4-FFF2-40B4-BE49-F238E27FC236}">
                <a16:creationId xmlns:a16="http://schemas.microsoft.com/office/drawing/2014/main" id="{4C5AB21F-E072-9942-B1B7-DA4C2EB462EA}"/>
              </a:ext>
            </a:extLst>
          </p:cNvPr>
          <p:cNvSpPr>
            <a:spLocks noGrp="1"/>
          </p:cNvSpPr>
          <p:nvPr>
            <p:ph type="body" idx="2"/>
          </p:nvPr>
        </p:nvSpPr>
        <p:spPr>
          <a:xfrm>
            <a:off x="415637" y="868681"/>
            <a:ext cx="4961036" cy="3501708"/>
          </a:xfrm>
        </p:spPr>
        <p:txBody>
          <a:bodyPr/>
          <a:lstStyle/>
          <a:p>
            <a:r>
              <a:rPr lang="en-US" sz="2800"/>
              <a:t>Triage building equitably</a:t>
            </a:r>
          </a:p>
          <a:p>
            <a:r>
              <a:rPr lang="en-US" sz="2800"/>
              <a:t>Collect and analyze actionable data</a:t>
            </a:r>
          </a:p>
          <a:p>
            <a:r>
              <a:rPr lang="en-US" sz="2800"/>
              <a:t>Continue decision making as a team</a:t>
            </a:r>
          </a:p>
          <a:p>
            <a:r>
              <a:rPr lang="en-US" sz="2800"/>
              <a:t>Communicate gaps to families expeditiously </a:t>
            </a:r>
          </a:p>
          <a:p>
            <a:pPr marL="76200" indent="0">
              <a:buNone/>
            </a:pPr>
            <a:endParaRPr lang="en-US"/>
          </a:p>
          <a:p>
            <a:endParaRPr lang="en-US" sz="2000"/>
          </a:p>
          <a:p>
            <a:endParaRPr lang="en-US"/>
          </a:p>
        </p:txBody>
      </p:sp>
      <p:sp>
        <p:nvSpPr>
          <p:cNvPr id="4" name="Slide Number Placeholder 3">
            <a:extLst>
              <a:ext uri="{FF2B5EF4-FFF2-40B4-BE49-F238E27FC236}">
                <a16:creationId xmlns:a16="http://schemas.microsoft.com/office/drawing/2014/main" id="{C16DF5EC-8D42-EC43-8393-D8C8A51C8AF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30</a:t>
            </a:fld>
            <a:endParaRPr lang="en-US"/>
          </a:p>
        </p:txBody>
      </p:sp>
      <p:pic>
        <p:nvPicPr>
          <p:cNvPr id="6" name="Picture 5">
            <a:extLst>
              <a:ext uri="{FF2B5EF4-FFF2-40B4-BE49-F238E27FC236}">
                <a16:creationId xmlns:a16="http://schemas.microsoft.com/office/drawing/2014/main" id="{F4DC4AD9-154D-BD46-AD26-908164ACFAD9}"/>
              </a:ext>
            </a:extLst>
          </p:cNvPr>
          <p:cNvPicPr>
            <a:picLocks noChangeAspect="1"/>
          </p:cNvPicPr>
          <p:nvPr/>
        </p:nvPicPr>
        <p:blipFill rotWithShape="1">
          <a:blip r:embed="rId2"/>
          <a:srcRect l="21727" t="9781" r="21551" b="9594"/>
          <a:stretch/>
        </p:blipFill>
        <p:spPr>
          <a:xfrm>
            <a:off x="5467134" y="1202935"/>
            <a:ext cx="3393104" cy="2258568"/>
          </a:xfrm>
          <a:prstGeom prst="rect">
            <a:avLst/>
          </a:prstGeom>
        </p:spPr>
      </p:pic>
    </p:spTree>
    <p:extLst>
      <p:ext uri="{BB962C8B-B14F-4D97-AF65-F5344CB8AC3E}">
        <p14:creationId xmlns:p14="http://schemas.microsoft.com/office/powerpoint/2010/main" val="345978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E2BF7-A3C2-4944-A1FC-A11873BED1F0}"/>
              </a:ext>
            </a:extLst>
          </p:cNvPr>
          <p:cNvSpPr>
            <a:spLocks noGrp="1"/>
          </p:cNvSpPr>
          <p:nvPr>
            <p:ph type="body" idx="1"/>
          </p:nvPr>
        </p:nvSpPr>
        <p:spPr/>
        <p:txBody>
          <a:bodyPr/>
          <a:lstStyle/>
          <a:p>
            <a:r>
              <a:rPr lang="en-US"/>
              <a:t>Identification During COVID-19</a:t>
            </a:r>
          </a:p>
        </p:txBody>
      </p:sp>
      <p:sp>
        <p:nvSpPr>
          <p:cNvPr id="3" name="Text Placeholder 2">
            <a:extLst>
              <a:ext uri="{FF2B5EF4-FFF2-40B4-BE49-F238E27FC236}">
                <a16:creationId xmlns:a16="http://schemas.microsoft.com/office/drawing/2014/main" id="{4C5AB21F-E072-9942-B1B7-DA4C2EB462EA}"/>
              </a:ext>
            </a:extLst>
          </p:cNvPr>
          <p:cNvSpPr>
            <a:spLocks noGrp="1"/>
          </p:cNvSpPr>
          <p:nvPr>
            <p:ph type="body" idx="2"/>
          </p:nvPr>
        </p:nvSpPr>
        <p:spPr>
          <a:xfrm>
            <a:off x="415636" y="850392"/>
            <a:ext cx="8371748" cy="3474720"/>
          </a:xfrm>
        </p:spPr>
        <p:txBody>
          <a:bodyPr/>
          <a:lstStyle/>
          <a:p>
            <a:pPr marL="76200" indent="0">
              <a:buNone/>
            </a:pPr>
            <a:r>
              <a:rPr lang="en-US"/>
              <a:t>Typically 10-15% of our students are identified for Tier II intervention</a:t>
            </a:r>
          </a:p>
          <a:p>
            <a:endParaRPr lang="en-US" sz="2000"/>
          </a:p>
          <a:p>
            <a:r>
              <a:rPr lang="en-US" sz="2000"/>
              <a:t>Due to COVID, more students will have regressed which will  increase the number of students who might qualify for Tier II or III</a:t>
            </a:r>
          </a:p>
          <a:p>
            <a:pPr lvl="0"/>
            <a:r>
              <a:rPr lang="en-US" sz="2000"/>
              <a:t>Schools with higher numbers of non-participating learners are likely to have a spike in students who would fall in that lower 25</a:t>
            </a:r>
            <a:r>
              <a:rPr lang="en-US" sz="2000" baseline="30000"/>
              <a:t>th</a:t>
            </a:r>
            <a:r>
              <a:rPr lang="en-US" sz="2000"/>
              <a:t> percentile</a:t>
            </a:r>
          </a:p>
          <a:p>
            <a:endParaRPr lang="en-US"/>
          </a:p>
        </p:txBody>
      </p:sp>
      <p:sp>
        <p:nvSpPr>
          <p:cNvPr id="4" name="Slide Number Placeholder 3">
            <a:extLst>
              <a:ext uri="{FF2B5EF4-FFF2-40B4-BE49-F238E27FC236}">
                <a16:creationId xmlns:a16="http://schemas.microsoft.com/office/drawing/2014/main" id="{C16DF5EC-8D42-EC43-8393-D8C8A51C8AF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35437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F05E0-27F8-6D48-9F84-A9B8793C97AE}"/>
              </a:ext>
            </a:extLst>
          </p:cNvPr>
          <p:cNvSpPr>
            <a:spLocks noGrp="1"/>
          </p:cNvSpPr>
          <p:nvPr>
            <p:ph type="body" idx="1"/>
          </p:nvPr>
        </p:nvSpPr>
        <p:spPr>
          <a:xfrm>
            <a:off x="272035" y="31531"/>
            <a:ext cx="8294915" cy="450443"/>
          </a:xfrm>
        </p:spPr>
        <p:txBody>
          <a:bodyPr/>
          <a:lstStyle/>
          <a:p>
            <a:r>
              <a:rPr lang="en-US" sz="2800"/>
              <a:t>Now All Students Have Interrupted Educations</a:t>
            </a:r>
          </a:p>
        </p:txBody>
      </p:sp>
      <p:sp>
        <p:nvSpPr>
          <p:cNvPr id="3" name="Text Placeholder 2">
            <a:extLst>
              <a:ext uri="{FF2B5EF4-FFF2-40B4-BE49-F238E27FC236}">
                <a16:creationId xmlns:a16="http://schemas.microsoft.com/office/drawing/2014/main" id="{B3207C2E-E0C6-AB43-A9D5-4D17774AE665}"/>
              </a:ext>
            </a:extLst>
          </p:cNvPr>
          <p:cNvSpPr>
            <a:spLocks noGrp="1"/>
          </p:cNvSpPr>
          <p:nvPr>
            <p:ph type="body" idx="2"/>
          </p:nvPr>
        </p:nvSpPr>
        <p:spPr>
          <a:xfrm>
            <a:off x="415637" y="481974"/>
            <a:ext cx="5692556" cy="3888415"/>
          </a:xfrm>
        </p:spPr>
        <p:txBody>
          <a:bodyPr/>
          <a:lstStyle/>
          <a:p>
            <a:pPr marL="76200" indent="0">
              <a:buNone/>
            </a:pPr>
            <a:endParaRPr lang="en-US"/>
          </a:p>
          <a:p>
            <a:r>
              <a:rPr lang="en-US"/>
              <a:t>Continue to look for the students with the most need</a:t>
            </a:r>
          </a:p>
          <a:p>
            <a:r>
              <a:rPr lang="en-US"/>
              <a:t>Lowest percentiles (might be 10 – 15</a:t>
            </a:r>
            <a:r>
              <a:rPr lang="en-US" baseline="30000"/>
              <a:t>th</a:t>
            </a:r>
            <a:r>
              <a:rPr lang="en-US"/>
              <a:t> percentile)</a:t>
            </a:r>
          </a:p>
          <a:p>
            <a:r>
              <a:rPr lang="en-US"/>
              <a:t>15-20</a:t>
            </a:r>
            <a:r>
              <a:rPr lang="en-US" baseline="30000"/>
              <a:t>th</a:t>
            </a:r>
            <a:r>
              <a:rPr lang="en-US"/>
              <a:t> percentile possibly “watch list” </a:t>
            </a:r>
          </a:p>
          <a:p>
            <a:r>
              <a:rPr lang="en-US"/>
              <a:t>Utilize multiple data when determining placement</a:t>
            </a:r>
          </a:p>
          <a:p>
            <a:endParaRPr lang="en-US"/>
          </a:p>
        </p:txBody>
      </p:sp>
      <p:sp>
        <p:nvSpPr>
          <p:cNvPr id="4" name="Slide Number Placeholder 3">
            <a:extLst>
              <a:ext uri="{FF2B5EF4-FFF2-40B4-BE49-F238E27FC236}">
                <a16:creationId xmlns:a16="http://schemas.microsoft.com/office/drawing/2014/main" id="{60DBF74D-E803-4749-B907-9FA0DD67722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32</a:t>
            </a:fld>
            <a:endParaRPr lang="en-US"/>
          </a:p>
        </p:txBody>
      </p:sp>
      <p:sp>
        <p:nvSpPr>
          <p:cNvPr id="5" name="TextBox 4">
            <a:extLst>
              <a:ext uri="{FF2B5EF4-FFF2-40B4-BE49-F238E27FC236}">
                <a16:creationId xmlns:a16="http://schemas.microsoft.com/office/drawing/2014/main" id="{48EFCE26-B33D-8F4A-95DE-140B71FCA523}"/>
              </a:ext>
            </a:extLst>
          </p:cNvPr>
          <p:cNvSpPr txBox="1"/>
          <p:nvPr/>
        </p:nvSpPr>
        <p:spPr>
          <a:xfrm>
            <a:off x="6190000" y="1325880"/>
            <a:ext cx="1820144" cy="2462213"/>
          </a:xfrm>
          <a:prstGeom prst="rect">
            <a:avLst/>
          </a:prstGeom>
          <a:noFill/>
        </p:spPr>
        <p:txBody>
          <a:bodyPr wrap="square" rtlCol="0">
            <a:spAutoFit/>
          </a:bodyPr>
          <a:lstStyle/>
          <a:p>
            <a:r>
              <a:rPr lang="en-US">
                <a:solidFill>
                  <a:srgbClr val="FF0000"/>
                </a:solidFill>
              </a:rPr>
              <a:t>Possible Data Points</a:t>
            </a:r>
          </a:p>
          <a:p>
            <a:pPr marL="285750" indent="-285750">
              <a:buFont typeface="Wingdings" pitchFamily="2" charset="2"/>
              <a:buChar char="ü"/>
            </a:pPr>
            <a:r>
              <a:rPr lang="en-US">
                <a:solidFill>
                  <a:srgbClr val="FF0000"/>
                </a:solidFill>
              </a:rPr>
              <a:t>District diagnostic data</a:t>
            </a:r>
          </a:p>
          <a:p>
            <a:pPr marL="285750" indent="-285750">
              <a:buFont typeface="Wingdings" pitchFamily="2" charset="2"/>
              <a:buChar char="ü"/>
            </a:pPr>
            <a:r>
              <a:rPr lang="en-US">
                <a:solidFill>
                  <a:srgbClr val="FF0000"/>
                </a:solidFill>
              </a:rPr>
              <a:t>Previous year’s Tier II or III data</a:t>
            </a:r>
          </a:p>
          <a:p>
            <a:pPr marL="285750" indent="-285750">
              <a:buFont typeface="Wingdings" pitchFamily="2" charset="2"/>
              <a:buChar char="ü"/>
            </a:pPr>
            <a:r>
              <a:rPr lang="en-US">
                <a:solidFill>
                  <a:srgbClr val="FF0000"/>
                </a:solidFill>
              </a:rPr>
              <a:t>Previous year’s grades</a:t>
            </a:r>
          </a:p>
          <a:p>
            <a:pPr marL="285750" indent="-285750">
              <a:buFont typeface="Wingdings" pitchFamily="2" charset="2"/>
              <a:buChar char="ü"/>
            </a:pPr>
            <a:r>
              <a:rPr lang="en-US">
                <a:solidFill>
                  <a:srgbClr val="FF0000"/>
                </a:solidFill>
              </a:rPr>
              <a:t>Teacher implemented data</a:t>
            </a:r>
          </a:p>
        </p:txBody>
      </p:sp>
    </p:spTree>
    <p:extLst>
      <p:ext uri="{BB962C8B-B14F-4D97-AF65-F5344CB8AC3E}">
        <p14:creationId xmlns:p14="http://schemas.microsoft.com/office/powerpoint/2010/main" val="119902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F05E0-27F8-6D48-9F84-A9B8793C97AE}"/>
              </a:ext>
            </a:extLst>
          </p:cNvPr>
          <p:cNvSpPr>
            <a:spLocks noGrp="1"/>
          </p:cNvSpPr>
          <p:nvPr>
            <p:ph type="body" idx="1"/>
          </p:nvPr>
        </p:nvSpPr>
        <p:spPr>
          <a:xfrm>
            <a:off x="272035" y="31531"/>
            <a:ext cx="8294915" cy="450443"/>
          </a:xfrm>
        </p:spPr>
        <p:txBody>
          <a:bodyPr/>
          <a:lstStyle/>
          <a:p>
            <a:r>
              <a:rPr lang="en-US" sz="2800"/>
              <a:t>Now All Students Have Interrupted Educations</a:t>
            </a:r>
          </a:p>
        </p:txBody>
      </p:sp>
      <p:sp>
        <p:nvSpPr>
          <p:cNvPr id="3" name="Text Placeholder 2">
            <a:extLst>
              <a:ext uri="{FF2B5EF4-FFF2-40B4-BE49-F238E27FC236}">
                <a16:creationId xmlns:a16="http://schemas.microsoft.com/office/drawing/2014/main" id="{B3207C2E-E0C6-AB43-A9D5-4D17774AE665}"/>
              </a:ext>
            </a:extLst>
          </p:cNvPr>
          <p:cNvSpPr>
            <a:spLocks noGrp="1"/>
          </p:cNvSpPr>
          <p:nvPr>
            <p:ph type="body" idx="2"/>
          </p:nvPr>
        </p:nvSpPr>
        <p:spPr>
          <a:xfrm>
            <a:off x="415637" y="742951"/>
            <a:ext cx="6076604" cy="3627438"/>
          </a:xfrm>
        </p:spPr>
        <p:txBody>
          <a:bodyPr/>
          <a:lstStyle/>
          <a:p>
            <a:pPr marL="76200" indent="0">
              <a:buNone/>
            </a:pPr>
            <a:r>
              <a:rPr lang="en-US"/>
              <a:t>Watch-list students:</a:t>
            </a:r>
          </a:p>
          <a:p>
            <a:r>
              <a:rPr lang="en-US"/>
              <a:t>Tier I core instruction is key during this period of waiting</a:t>
            </a:r>
          </a:p>
          <a:p>
            <a:r>
              <a:rPr lang="en-US"/>
              <a:t>Consistently check formative and summative assessment progress</a:t>
            </a:r>
          </a:p>
          <a:p>
            <a:r>
              <a:rPr lang="en-US"/>
              <a:t>Document quantitative and qualitative data</a:t>
            </a:r>
          </a:p>
          <a:p>
            <a:r>
              <a:rPr lang="en-US"/>
              <a:t>Possibly use data from second screener to make determination of tier placement</a:t>
            </a:r>
          </a:p>
          <a:p>
            <a:endParaRPr lang="en-US"/>
          </a:p>
          <a:p>
            <a:endParaRPr lang="en-US"/>
          </a:p>
          <a:p>
            <a:endParaRPr lang="en-US"/>
          </a:p>
        </p:txBody>
      </p:sp>
      <p:sp>
        <p:nvSpPr>
          <p:cNvPr id="4" name="Slide Number Placeholder 3">
            <a:extLst>
              <a:ext uri="{FF2B5EF4-FFF2-40B4-BE49-F238E27FC236}">
                <a16:creationId xmlns:a16="http://schemas.microsoft.com/office/drawing/2014/main" id="{60DBF74D-E803-4749-B907-9FA0DD67722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pic>
        <p:nvPicPr>
          <p:cNvPr id="6" name="Picture 5" descr="A screenshot of a cell phone&#10;&#10;Description automatically generated">
            <a:extLst>
              <a:ext uri="{FF2B5EF4-FFF2-40B4-BE49-F238E27FC236}">
                <a16:creationId xmlns:a16="http://schemas.microsoft.com/office/drawing/2014/main" id="{86DC5A8A-A32B-2745-882C-4A0063C563FF}"/>
              </a:ext>
            </a:extLst>
          </p:cNvPr>
          <p:cNvPicPr>
            <a:picLocks noChangeAspect="1"/>
          </p:cNvPicPr>
          <p:nvPr/>
        </p:nvPicPr>
        <p:blipFill>
          <a:blip r:embed="rId2"/>
          <a:stretch>
            <a:fillRect/>
          </a:stretch>
        </p:blipFill>
        <p:spPr>
          <a:xfrm>
            <a:off x="6492241" y="914399"/>
            <a:ext cx="2444240" cy="2660461"/>
          </a:xfrm>
          <a:prstGeom prst="rect">
            <a:avLst/>
          </a:prstGeom>
          <a:ln>
            <a:solidFill>
              <a:srgbClr val="FF0000"/>
            </a:solidFill>
          </a:ln>
          <a:effectLst>
            <a:outerShdw blurRad="50800" dist="50800" dir="5400000" algn="ctr" rotWithShape="0">
              <a:srgbClr val="FF0000"/>
            </a:outerShdw>
          </a:effectLst>
        </p:spPr>
      </p:pic>
    </p:spTree>
    <p:extLst>
      <p:ext uri="{BB962C8B-B14F-4D97-AF65-F5344CB8AC3E}">
        <p14:creationId xmlns:p14="http://schemas.microsoft.com/office/powerpoint/2010/main" val="131054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C6652-A02A-4F48-B439-7BF5C85D76AB}"/>
              </a:ext>
            </a:extLst>
          </p:cNvPr>
          <p:cNvSpPr>
            <a:spLocks noGrp="1"/>
          </p:cNvSpPr>
          <p:nvPr>
            <p:ph type="body" idx="1"/>
          </p:nvPr>
        </p:nvSpPr>
        <p:spPr/>
        <p:txBody>
          <a:bodyPr/>
          <a:lstStyle/>
          <a:p>
            <a:r>
              <a:rPr lang="en-US"/>
              <a:t>Considerations for Tier II and III</a:t>
            </a:r>
          </a:p>
        </p:txBody>
      </p:sp>
      <p:sp>
        <p:nvSpPr>
          <p:cNvPr id="3" name="Text Placeholder 2">
            <a:extLst>
              <a:ext uri="{FF2B5EF4-FFF2-40B4-BE49-F238E27FC236}">
                <a16:creationId xmlns:a16="http://schemas.microsoft.com/office/drawing/2014/main" id="{E29D0FFB-BFDD-EC40-8D91-9D84BF878F56}"/>
              </a:ext>
            </a:extLst>
          </p:cNvPr>
          <p:cNvSpPr>
            <a:spLocks noGrp="1"/>
          </p:cNvSpPr>
          <p:nvPr>
            <p:ph type="body" idx="2"/>
          </p:nvPr>
        </p:nvSpPr>
        <p:spPr/>
        <p:txBody>
          <a:bodyPr/>
          <a:lstStyle/>
          <a:p>
            <a:r>
              <a:rPr lang="en-US"/>
              <a:t>Were they in Tier II or III prior to the shutdown?</a:t>
            </a:r>
          </a:p>
          <a:p>
            <a:r>
              <a:rPr lang="en-US"/>
              <a:t>Were they digitally or remotely absent?</a:t>
            </a:r>
          </a:p>
          <a:p>
            <a:r>
              <a:rPr lang="en-US"/>
              <a:t>Do you have multiple data points that suggest a struggle?</a:t>
            </a:r>
          </a:p>
          <a:p>
            <a:r>
              <a:rPr lang="en-US"/>
              <a:t>Is the teacher seeing a significant need compared to other students in the class? </a:t>
            </a:r>
          </a:p>
        </p:txBody>
      </p:sp>
      <p:sp>
        <p:nvSpPr>
          <p:cNvPr id="4" name="Slide Number Placeholder 3">
            <a:extLst>
              <a:ext uri="{FF2B5EF4-FFF2-40B4-BE49-F238E27FC236}">
                <a16:creationId xmlns:a16="http://schemas.microsoft.com/office/drawing/2014/main" id="{B62C0C14-CC7E-1146-B689-A9949B682E8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223117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4BB346-E768-814C-9E52-4A769E8A7E4D}"/>
              </a:ext>
            </a:extLst>
          </p:cNvPr>
          <p:cNvSpPr>
            <a:spLocks noGrp="1"/>
          </p:cNvSpPr>
          <p:nvPr>
            <p:ph type="body" idx="1"/>
          </p:nvPr>
        </p:nvSpPr>
        <p:spPr/>
        <p:txBody>
          <a:bodyPr/>
          <a:lstStyle/>
          <a:p>
            <a:r>
              <a:rPr lang="en-US"/>
              <a:t>Shared Leadership Team or TST </a:t>
            </a:r>
          </a:p>
        </p:txBody>
      </p:sp>
      <p:sp>
        <p:nvSpPr>
          <p:cNvPr id="3" name="Text Placeholder 2">
            <a:extLst>
              <a:ext uri="{FF2B5EF4-FFF2-40B4-BE49-F238E27FC236}">
                <a16:creationId xmlns:a16="http://schemas.microsoft.com/office/drawing/2014/main" id="{E1F83B0F-102D-6744-AD47-6D6B77400D63}"/>
              </a:ext>
            </a:extLst>
          </p:cNvPr>
          <p:cNvSpPr>
            <a:spLocks noGrp="1"/>
          </p:cNvSpPr>
          <p:nvPr>
            <p:ph type="body" idx="2"/>
          </p:nvPr>
        </p:nvSpPr>
        <p:spPr>
          <a:xfrm>
            <a:off x="415636" y="841249"/>
            <a:ext cx="8294915" cy="3529140"/>
          </a:xfrm>
        </p:spPr>
        <p:txBody>
          <a:bodyPr/>
          <a:lstStyle/>
          <a:p>
            <a:r>
              <a:rPr lang="en-US"/>
              <a:t>Develop a plan in anticipation of larger numbers of struggling students</a:t>
            </a:r>
          </a:p>
          <a:p>
            <a:r>
              <a:rPr lang="en-US"/>
              <a:t>Revisit and revise, if needed, plan for referrals</a:t>
            </a:r>
          </a:p>
          <a:p>
            <a:r>
              <a:rPr lang="en-US"/>
              <a:t>Review academic screeners, familiarize yourself with reports</a:t>
            </a:r>
          </a:p>
          <a:p>
            <a:r>
              <a:rPr lang="en-US"/>
              <a:t>Identify and organize resources and materials</a:t>
            </a:r>
          </a:p>
          <a:p>
            <a:r>
              <a:rPr lang="en-US"/>
              <a:t>Remain calm and replace chaos with order</a:t>
            </a:r>
          </a:p>
          <a:p>
            <a:endParaRPr lang="en-US"/>
          </a:p>
          <a:p>
            <a:endParaRPr lang="en-US"/>
          </a:p>
          <a:p>
            <a:pPr lvl="1"/>
            <a:endParaRPr lang="en-US"/>
          </a:p>
        </p:txBody>
      </p:sp>
      <p:sp>
        <p:nvSpPr>
          <p:cNvPr id="4" name="Slide Number Placeholder 3">
            <a:extLst>
              <a:ext uri="{FF2B5EF4-FFF2-40B4-BE49-F238E27FC236}">
                <a16:creationId xmlns:a16="http://schemas.microsoft.com/office/drawing/2014/main" id="{FDED61FC-2604-724F-9A65-D3351447C67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232221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431DF9-8234-514D-A21D-DD4033D9B939}"/>
              </a:ext>
            </a:extLst>
          </p:cNvPr>
          <p:cNvSpPr>
            <a:spLocks noGrp="1"/>
          </p:cNvSpPr>
          <p:nvPr>
            <p:ph type="body" idx="1"/>
          </p:nvPr>
        </p:nvSpPr>
        <p:spPr/>
        <p:txBody>
          <a:bodyPr/>
          <a:lstStyle/>
          <a:p>
            <a:r>
              <a:rPr lang="en-US"/>
              <a:t>Possible Action</a:t>
            </a:r>
          </a:p>
        </p:txBody>
      </p:sp>
      <p:sp>
        <p:nvSpPr>
          <p:cNvPr id="3" name="Text Placeholder 2">
            <a:extLst>
              <a:ext uri="{FF2B5EF4-FFF2-40B4-BE49-F238E27FC236}">
                <a16:creationId xmlns:a16="http://schemas.microsoft.com/office/drawing/2014/main" id="{C6B2797F-891D-CE42-9114-93C1E64DFE07}"/>
              </a:ext>
            </a:extLst>
          </p:cNvPr>
          <p:cNvSpPr>
            <a:spLocks noGrp="1"/>
          </p:cNvSpPr>
          <p:nvPr>
            <p:ph type="body" idx="2"/>
          </p:nvPr>
        </p:nvSpPr>
        <p:spPr>
          <a:xfrm>
            <a:off x="415636" y="729343"/>
            <a:ext cx="8294915" cy="3641045"/>
          </a:xfrm>
        </p:spPr>
        <p:txBody>
          <a:bodyPr/>
          <a:lstStyle/>
          <a:p>
            <a:pPr marL="76200" indent="0">
              <a:buNone/>
            </a:pPr>
            <a:r>
              <a:rPr lang="en-US"/>
              <a:t>Consider using non-instructional personnel to assist:</a:t>
            </a:r>
          </a:p>
          <a:p>
            <a:r>
              <a:rPr lang="en-US"/>
              <a:t>PTO members</a:t>
            </a:r>
          </a:p>
          <a:p>
            <a:r>
              <a:rPr lang="en-US"/>
              <a:t>Parent volunteers</a:t>
            </a:r>
          </a:p>
          <a:p>
            <a:r>
              <a:rPr lang="en-US"/>
              <a:t>High School or college students</a:t>
            </a:r>
          </a:p>
          <a:p>
            <a:r>
              <a:rPr lang="en-US"/>
              <a:t>Local civic or religious organizations</a:t>
            </a:r>
          </a:p>
          <a:p>
            <a:r>
              <a:rPr lang="en-US"/>
              <a:t>After school program workers</a:t>
            </a:r>
          </a:p>
          <a:p>
            <a:endParaRPr lang="en-US"/>
          </a:p>
          <a:p>
            <a:endParaRPr lang="en-US"/>
          </a:p>
          <a:p>
            <a:pPr lvl="1"/>
            <a:endParaRPr lang="en-US"/>
          </a:p>
        </p:txBody>
      </p:sp>
      <p:sp>
        <p:nvSpPr>
          <p:cNvPr id="4" name="Slide Number Placeholder 3">
            <a:extLst>
              <a:ext uri="{FF2B5EF4-FFF2-40B4-BE49-F238E27FC236}">
                <a16:creationId xmlns:a16="http://schemas.microsoft.com/office/drawing/2014/main" id="{AB59C6B9-406D-1146-A231-DE3DCDCA93F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pic>
        <p:nvPicPr>
          <p:cNvPr id="5" name="Picture 4">
            <a:extLst>
              <a:ext uri="{FF2B5EF4-FFF2-40B4-BE49-F238E27FC236}">
                <a16:creationId xmlns:a16="http://schemas.microsoft.com/office/drawing/2014/main" id="{3010A5CC-9E01-C443-80CE-42BE2E7D2D08}"/>
              </a:ext>
            </a:extLst>
          </p:cNvPr>
          <p:cNvPicPr>
            <a:picLocks noChangeAspect="1"/>
          </p:cNvPicPr>
          <p:nvPr/>
        </p:nvPicPr>
        <p:blipFill>
          <a:blip r:embed="rId2"/>
          <a:stretch>
            <a:fillRect/>
          </a:stretch>
        </p:blipFill>
        <p:spPr>
          <a:xfrm>
            <a:off x="2774207" y="3446469"/>
            <a:ext cx="3898736" cy="1440837"/>
          </a:xfrm>
          <a:prstGeom prst="rect">
            <a:avLst/>
          </a:prstGeom>
        </p:spPr>
      </p:pic>
    </p:spTree>
    <p:extLst>
      <p:ext uri="{BB962C8B-B14F-4D97-AF65-F5344CB8AC3E}">
        <p14:creationId xmlns:p14="http://schemas.microsoft.com/office/powerpoint/2010/main" val="876874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4F43F2-F480-2E4B-84EF-664491DE1AE1}"/>
              </a:ext>
            </a:extLst>
          </p:cNvPr>
          <p:cNvSpPr>
            <a:spLocks noGrp="1"/>
          </p:cNvSpPr>
          <p:nvPr>
            <p:ph type="body" idx="1"/>
          </p:nvPr>
        </p:nvSpPr>
        <p:spPr/>
        <p:txBody>
          <a:bodyPr/>
          <a:lstStyle/>
          <a:p>
            <a:r>
              <a:rPr lang="en-US"/>
              <a:t>Reminders</a:t>
            </a:r>
          </a:p>
        </p:txBody>
      </p:sp>
      <p:sp>
        <p:nvSpPr>
          <p:cNvPr id="7" name="Text Placeholder 6">
            <a:extLst>
              <a:ext uri="{FF2B5EF4-FFF2-40B4-BE49-F238E27FC236}">
                <a16:creationId xmlns:a16="http://schemas.microsoft.com/office/drawing/2014/main" id="{45459414-C5DF-6E4C-9F83-C6658DF6EA26}"/>
              </a:ext>
            </a:extLst>
          </p:cNvPr>
          <p:cNvSpPr>
            <a:spLocks noGrp="1"/>
          </p:cNvSpPr>
          <p:nvPr>
            <p:ph type="body" idx="2"/>
          </p:nvPr>
        </p:nvSpPr>
        <p:spPr/>
        <p:txBody>
          <a:bodyPr/>
          <a:lstStyle/>
          <a:p>
            <a:r>
              <a:rPr lang="en-US"/>
              <a:t>Logistics of program implementation</a:t>
            </a:r>
          </a:p>
          <a:p>
            <a:r>
              <a:rPr lang="en-US"/>
              <a:t>Adherence to program fidelity</a:t>
            </a:r>
          </a:p>
          <a:p>
            <a:endParaRPr lang="en-US"/>
          </a:p>
        </p:txBody>
      </p:sp>
      <p:sp>
        <p:nvSpPr>
          <p:cNvPr id="5" name="Slide Number Placeholder 4">
            <a:extLst>
              <a:ext uri="{FF2B5EF4-FFF2-40B4-BE49-F238E27FC236}">
                <a16:creationId xmlns:a16="http://schemas.microsoft.com/office/drawing/2014/main" id="{2368BFD0-E1B0-FC46-BAFF-DC2140852304}"/>
              </a:ext>
            </a:extLst>
          </p:cNvPr>
          <p:cNvSpPr>
            <a:spLocks noGrp="1"/>
          </p:cNvSpPr>
          <p:nvPr>
            <p:ph type="sldNum" idx="12"/>
          </p:nvPr>
        </p:nvSpPr>
        <p:spPr/>
        <p:txBody>
          <a:bodyPr/>
          <a:lstStyle/>
          <a:p>
            <a:fld id="{00000000-1234-1234-1234-123412341234}" type="slidenum">
              <a:rPr lang="en" smtClean="0"/>
              <a:pPr/>
              <a:t>37</a:t>
            </a:fld>
            <a:endParaRPr lang="en"/>
          </a:p>
        </p:txBody>
      </p:sp>
      <p:pic>
        <p:nvPicPr>
          <p:cNvPr id="2" name="Picture 2" descr="A picture containing train&#10;&#10;Description automatically generated">
            <a:extLst>
              <a:ext uri="{FF2B5EF4-FFF2-40B4-BE49-F238E27FC236}">
                <a16:creationId xmlns:a16="http://schemas.microsoft.com/office/drawing/2014/main" id="{C3C8ECFA-B4DC-44BF-921D-5B3AE8D4B050}"/>
              </a:ext>
            </a:extLst>
          </p:cNvPr>
          <p:cNvPicPr>
            <a:picLocks noChangeAspect="1"/>
          </p:cNvPicPr>
          <p:nvPr/>
        </p:nvPicPr>
        <p:blipFill>
          <a:blip r:embed="rId2"/>
          <a:stretch>
            <a:fillRect/>
          </a:stretch>
        </p:blipFill>
        <p:spPr>
          <a:xfrm>
            <a:off x="2097505" y="2191374"/>
            <a:ext cx="4928936" cy="2665754"/>
          </a:xfrm>
          <a:prstGeom prst="rect">
            <a:avLst/>
          </a:prstGeom>
        </p:spPr>
      </p:pic>
    </p:spTree>
    <p:extLst>
      <p:ext uri="{BB962C8B-B14F-4D97-AF65-F5344CB8AC3E}">
        <p14:creationId xmlns:p14="http://schemas.microsoft.com/office/powerpoint/2010/main" val="332849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516F3-9EA6-463C-99E7-D7BF0E8D75DC}"/>
              </a:ext>
            </a:extLst>
          </p:cNvPr>
          <p:cNvSpPr>
            <a:spLocks noGrp="1"/>
          </p:cNvSpPr>
          <p:nvPr>
            <p:ph type="body" sz="quarter" idx="15"/>
          </p:nvPr>
        </p:nvSpPr>
        <p:spPr/>
        <p:txBody>
          <a:bodyPr/>
          <a:lstStyle/>
          <a:p>
            <a:endParaRPr lang="en-US" sz="3200"/>
          </a:p>
        </p:txBody>
      </p:sp>
      <p:sp>
        <p:nvSpPr>
          <p:cNvPr id="3" name="Slide Number Placeholder 2">
            <a:extLst>
              <a:ext uri="{FF2B5EF4-FFF2-40B4-BE49-F238E27FC236}">
                <a16:creationId xmlns:a16="http://schemas.microsoft.com/office/drawing/2014/main" id="{FBA04688-FE9B-460A-8CAE-3BA259B67AD5}"/>
              </a:ext>
            </a:extLst>
          </p:cNvPr>
          <p:cNvSpPr>
            <a:spLocks noGrp="1"/>
          </p:cNvSpPr>
          <p:nvPr>
            <p:ph type="sldNum" idx="12"/>
          </p:nvPr>
        </p:nvSpPr>
        <p:spPr/>
        <p:txBody>
          <a:bodyPr/>
          <a:lstStyle/>
          <a:p>
            <a:fld id="{00000000-1234-1234-1234-123412341234}" type="slidenum">
              <a:rPr lang="en" smtClean="0"/>
              <a:pPr/>
              <a:t>38</a:t>
            </a:fld>
            <a:endParaRPr lang="en"/>
          </a:p>
        </p:txBody>
      </p:sp>
      <p:sp>
        <p:nvSpPr>
          <p:cNvPr id="7" name="Text Placeholder 6">
            <a:extLst>
              <a:ext uri="{FF2B5EF4-FFF2-40B4-BE49-F238E27FC236}">
                <a16:creationId xmlns:a16="http://schemas.microsoft.com/office/drawing/2014/main" id="{9FAF67D0-92E1-AC46-92FB-394951DCC496}"/>
              </a:ext>
            </a:extLst>
          </p:cNvPr>
          <p:cNvSpPr>
            <a:spLocks noGrp="1"/>
          </p:cNvSpPr>
          <p:nvPr>
            <p:ph type="body" sz="quarter" idx="17"/>
          </p:nvPr>
        </p:nvSpPr>
        <p:spPr>
          <a:xfrm>
            <a:off x="402123" y="775453"/>
            <a:ext cx="6995373" cy="927100"/>
          </a:xfrm>
        </p:spPr>
        <p:txBody>
          <a:bodyPr/>
          <a:lstStyle/>
          <a:p>
            <a:r>
              <a:rPr lang="en-US"/>
              <a:t>Tier II and III</a:t>
            </a:r>
          </a:p>
        </p:txBody>
      </p:sp>
      <p:sp>
        <p:nvSpPr>
          <p:cNvPr id="6" name="Title 5">
            <a:extLst>
              <a:ext uri="{FF2B5EF4-FFF2-40B4-BE49-F238E27FC236}">
                <a16:creationId xmlns:a16="http://schemas.microsoft.com/office/drawing/2014/main" id="{A34A38C2-DE1F-B340-B0D7-5126FC2DD580}"/>
              </a:ext>
            </a:extLst>
          </p:cNvPr>
          <p:cNvSpPr>
            <a:spLocks noGrp="1"/>
          </p:cNvSpPr>
          <p:nvPr>
            <p:ph type="title"/>
          </p:nvPr>
        </p:nvSpPr>
        <p:spPr/>
        <p:txBody>
          <a:bodyPr/>
          <a:lstStyle/>
          <a:p>
            <a:r>
              <a:rPr lang="en-US"/>
              <a:t>Behavior Needs</a:t>
            </a:r>
          </a:p>
        </p:txBody>
      </p:sp>
      <p:sp>
        <p:nvSpPr>
          <p:cNvPr id="5" name="Text Placeholder 7">
            <a:extLst>
              <a:ext uri="{FF2B5EF4-FFF2-40B4-BE49-F238E27FC236}">
                <a16:creationId xmlns:a16="http://schemas.microsoft.com/office/drawing/2014/main" id="{8C5041D5-B4E0-473A-B205-57E18CB5E0B4}"/>
              </a:ext>
            </a:extLst>
          </p:cNvPr>
          <p:cNvSpPr txBox="1">
            <a:spLocks/>
          </p:cNvSpPr>
          <p:nvPr/>
        </p:nvSpPr>
        <p:spPr>
          <a:xfrm>
            <a:off x="401638" y="994884"/>
            <a:ext cx="8742362" cy="68048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b="1">
              <a:solidFill>
                <a:schemeClr val="accent6"/>
              </a:solidFill>
            </a:endParaRPr>
          </a:p>
        </p:txBody>
      </p:sp>
    </p:spTree>
    <p:extLst>
      <p:ext uri="{BB962C8B-B14F-4D97-AF65-F5344CB8AC3E}">
        <p14:creationId xmlns:p14="http://schemas.microsoft.com/office/powerpoint/2010/main" val="12695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1D5AF-D4FD-484E-B0F2-306162156DE6}"/>
              </a:ext>
            </a:extLst>
          </p:cNvPr>
          <p:cNvSpPr>
            <a:spLocks noGrp="1"/>
          </p:cNvSpPr>
          <p:nvPr>
            <p:ph type="body" sz="quarter" idx="13"/>
          </p:nvPr>
        </p:nvSpPr>
        <p:spPr/>
        <p:txBody>
          <a:bodyPr/>
          <a:lstStyle/>
          <a:p>
            <a:r>
              <a:rPr lang="en-US"/>
              <a:t>Behavioral Overview and Reminders</a:t>
            </a:r>
          </a:p>
        </p:txBody>
      </p:sp>
      <p:sp>
        <p:nvSpPr>
          <p:cNvPr id="3" name="Text Placeholder 2">
            <a:extLst>
              <a:ext uri="{FF2B5EF4-FFF2-40B4-BE49-F238E27FC236}">
                <a16:creationId xmlns:a16="http://schemas.microsoft.com/office/drawing/2014/main" id="{7591556C-B37A-4FCD-8066-CE16BB8CB068}"/>
              </a:ext>
            </a:extLst>
          </p:cNvPr>
          <p:cNvSpPr>
            <a:spLocks noGrp="1"/>
          </p:cNvSpPr>
          <p:nvPr>
            <p:ph type="body" sz="quarter" idx="14"/>
          </p:nvPr>
        </p:nvSpPr>
        <p:spPr>
          <a:xfrm>
            <a:off x="415636" y="872167"/>
            <a:ext cx="8294915" cy="3498221"/>
          </a:xfrm>
        </p:spPr>
        <p:txBody>
          <a:bodyPr/>
          <a:lstStyle/>
          <a:p>
            <a:r>
              <a:rPr lang="en-US"/>
              <a:t>Reengagement</a:t>
            </a:r>
          </a:p>
          <a:p>
            <a:pPr>
              <a:lnSpc>
                <a:spcPct val="114999"/>
              </a:lnSpc>
            </a:pPr>
            <a:r>
              <a:rPr lang="en-US"/>
              <a:t>Internalizing behaviors</a:t>
            </a:r>
          </a:p>
          <a:p>
            <a:pPr>
              <a:lnSpc>
                <a:spcPct val="114999"/>
              </a:lnSpc>
            </a:pPr>
            <a:r>
              <a:rPr lang="en-US"/>
              <a:t>Reestablishing routines </a:t>
            </a:r>
          </a:p>
          <a:p>
            <a:pPr>
              <a:lnSpc>
                <a:spcPct val="114999"/>
              </a:lnSpc>
            </a:pPr>
            <a:r>
              <a:rPr lang="en-US"/>
              <a:t>When is Tier I not enough?</a:t>
            </a:r>
          </a:p>
          <a:p>
            <a:pPr>
              <a:lnSpc>
                <a:spcPct val="114999"/>
              </a:lnSpc>
            </a:pPr>
            <a:endParaRPr lang="en-US"/>
          </a:p>
        </p:txBody>
      </p:sp>
      <p:sp>
        <p:nvSpPr>
          <p:cNvPr id="4" name="Slide Number Placeholder 3">
            <a:extLst>
              <a:ext uri="{FF2B5EF4-FFF2-40B4-BE49-F238E27FC236}">
                <a16:creationId xmlns:a16="http://schemas.microsoft.com/office/drawing/2014/main" id="{C560C3DB-87CE-4437-8AFD-F25E000AEDC0}"/>
              </a:ext>
            </a:extLst>
          </p:cNvPr>
          <p:cNvSpPr>
            <a:spLocks noGrp="1"/>
          </p:cNvSpPr>
          <p:nvPr>
            <p:ph type="sldNum" idx="12"/>
          </p:nvPr>
        </p:nvSpPr>
        <p:spPr/>
        <p:txBody>
          <a:bodyPr/>
          <a:lstStyle/>
          <a:p>
            <a:fld id="{00000000-1234-1234-1234-123412341234}" type="slidenum">
              <a:rPr lang="en" smtClean="0"/>
              <a:pPr/>
              <a:t>39</a:t>
            </a:fld>
            <a:endParaRPr lang="en"/>
          </a:p>
        </p:txBody>
      </p:sp>
    </p:spTree>
    <p:extLst>
      <p:ext uri="{BB962C8B-B14F-4D97-AF65-F5344CB8AC3E}">
        <p14:creationId xmlns:p14="http://schemas.microsoft.com/office/powerpoint/2010/main" val="341654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11700" y="42041"/>
            <a:ext cx="8255100" cy="439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2"/>
              </a:buClr>
              <a:buFont typeface="Arial"/>
              <a:buNone/>
            </a:pPr>
            <a:r>
              <a:rPr lang="en-US" sz="2400" b="1" i="0" u="none" strike="noStrike" cap="none">
                <a:solidFill>
                  <a:schemeClr val="accent6"/>
                </a:solidFill>
                <a:latin typeface="Arial"/>
                <a:ea typeface="Arial"/>
                <a:cs typeface="Arial"/>
                <a:sym typeface="Arial"/>
              </a:rPr>
              <a:t>State Board of Education Goals  </a:t>
            </a:r>
            <a:r>
              <a:rPr lang="en-US" sz="1200" b="1" i="0" u="none" strike="noStrike" cap="none">
                <a:solidFill>
                  <a:schemeClr val="accent6"/>
                </a:solidFill>
                <a:latin typeface="Arial"/>
                <a:ea typeface="Arial"/>
                <a:cs typeface="Arial"/>
                <a:sym typeface="Arial"/>
              </a:rPr>
              <a:t>FIVE-YEAR STRATEGIC PLAN FOR 2016-2020</a:t>
            </a:r>
            <a:endParaRPr sz="1200" b="1" i="0" u="none" strike="noStrike" cap="none">
              <a:solidFill>
                <a:schemeClr val="accent6"/>
              </a:solidFill>
              <a:latin typeface="Arial"/>
              <a:ea typeface="Arial"/>
              <a:cs typeface="Arial"/>
              <a:sym typeface="Arial"/>
            </a:endParaRPr>
          </a:p>
        </p:txBody>
      </p:sp>
      <p:sp>
        <p:nvSpPr>
          <p:cNvPr id="136" name="Shape 136"/>
          <p:cNvSpPr txBox="1">
            <a:spLocks noGrp="1"/>
          </p:cNvSpPr>
          <p:nvPr>
            <p:ph type="sldNum" idx="12"/>
          </p:nvPr>
        </p:nvSpPr>
        <p:spPr>
          <a:xfrm>
            <a:off x="8481083" y="4899418"/>
            <a:ext cx="548700" cy="2337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3A484F"/>
              </a:buClr>
              <a:buFont typeface="Arial"/>
              <a:buNone/>
            </a:pPr>
            <a:fld id="{00000000-1234-1234-1234-123412341234}" type="slidenum">
              <a:rPr lang="en-US" sz="1050" b="0" i="0" u="none" strike="noStrike" cap="none">
                <a:solidFill>
                  <a:srgbClr val="3A484F"/>
                </a:solidFill>
                <a:latin typeface="Arial"/>
                <a:ea typeface="Arial"/>
                <a:cs typeface="Arial"/>
                <a:sym typeface="Arial"/>
              </a:rPr>
              <a:t>4</a:t>
            </a:fld>
            <a:endParaRPr sz="1050" b="0" i="0" u="none" strike="noStrike" cap="none">
              <a:solidFill>
                <a:srgbClr val="3A484F"/>
              </a:solidFill>
              <a:latin typeface="Arial"/>
              <a:ea typeface="Arial"/>
              <a:cs typeface="Arial"/>
              <a:sym typeface="Arial"/>
            </a:endParaRPr>
          </a:p>
        </p:txBody>
      </p:sp>
      <p:sp>
        <p:nvSpPr>
          <p:cNvPr id="137" name="Shape 137"/>
          <p:cNvSpPr/>
          <p:nvPr/>
        </p:nvSpPr>
        <p:spPr>
          <a:xfrm flipH="1">
            <a:off x="4909623" y="746525"/>
            <a:ext cx="492300" cy="460800"/>
          </a:xfrm>
          <a:prstGeom prst="wedgeRoundRectCallout">
            <a:avLst>
              <a:gd name="adj1" fmla="val -6820"/>
              <a:gd name="adj2" fmla="val 70230"/>
              <a:gd name="adj3" fmla="val 16667"/>
            </a:avLst>
          </a:prstGeom>
          <a:solidFill>
            <a:srgbClr val="68C8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8" name="Shape 138"/>
          <p:cNvGrpSpPr/>
          <p:nvPr/>
        </p:nvGrpSpPr>
        <p:grpSpPr>
          <a:xfrm>
            <a:off x="3146928" y="755972"/>
            <a:ext cx="1223323" cy="3474577"/>
            <a:chOff x="4327272" y="1564673"/>
            <a:chExt cx="1645800" cy="4709376"/>
          </a:xfrm>
        </p:grpSpPr>
        <p:sp>
          <p:nvSpPr>
            <p:cNvPr id="139" name="Shape 139"/>
            <p:cNvSpPr/>
            <p:nvPr/>
          </p:nvSpPr>
          <p:spPr>
            <a:xfrm>
              <a:off x="4327272"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i="0" u="none" strike="noStrike" cap="none">
                  <a:solidFill>
                    <a:srgbClr val="1F3864"/>
                  </a:solidFill>
                  <a:latin typeface="Arial Narrow"/>
                  <a:ea typeface="Arial Narrow"/>
                  <a:cs typeface="Arial Narrow"/>
                  <a:sym typeface="Arial Narrow"/>
                </a:rPr>
                <a:t>Every </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Child Has Access</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to a High- Quality Early Childhood Program </a:t>
              </a:r>
              <a:endParaRPr/>
            </a:p>
            <a:p>
              <a:pPr marL="0" marR="0" lvl="0" indent="0" algn="ctr" rtl="0">
                <a:spcBef>
                  <a:spcPts val="0"/>
                </a:spcBef>
                <a:spcAft>
                  <a:spcPts val="0"/>
                </a:spcAft>
                <a:buNone/>
              </a:pPr>
              <a:endParaRPr b="1" i="0" u="none" strike="noStrike" cap="none">
                <a:solidFill>
                  <a:srgbClr val="1F3864"/>
                </a:solidFill>
                <a:latin typeface="Arial Narrow"/>
                <a:ea typeface="Arial Narrow"/>
                <a:cs typeface="Arial Narrow"/>
                <a:sym typeface="Arial Narrow"/>
              </a:endParaRPr>
            </a:p>
          </p:txBody>
        </p:sp>
        <p:sp>
          <p:nvSpPr>
            <p:cNvPr id="140" name="Shape 140"/>
            <p:cNvSpPr/>
            <p:nvPr/>
          </p:nvSpPr>
          <p:spPr>
            <a:xfrm flipH="1">
              <a:off x="4819129" y="1564673"/>
              <a:ext cx="662100" cy="624900"/>
            </a:xfrm>
            <a:prstGeom prst="wedgeRoundRectCallout">
              <a:avLst>
                <a:gd name="adj1" fmla="val -6820"/>
                <a:gd name="adj2" fmla="val 70230"/>
                <a:gd name="adj3" fmla="val 16667"/>
              </a:avLst>
            </a:prstGeom>
            <a:solidFill>
              <a:srgbClr val="F7C5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Shape 141"/>
            <p:cNvSpPr txBox="1"/>
            <p:nvPr/>
          </p:nvSpPr>
          <p:spPr>
            <a:xfrm>
              <a:off x="4759293" y="1572284"/>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3</a:t>
              </a:r>
              <a:endParaRPr sz="2800"/>
            </a:p>
          </p:txBody>
        </p:sp>
        <p:pic>
          <p:nvPicPr>
            <p:cNvPr id="142" name="Shape 142"/>
            <p:cNvPicPr preferRelativeResize="0"/>
            <p:nvPr/>
          </p:nvPicPr>
          <p:blipFill rotWithShape="1">
            <a:blip r:embed="rId3">
              <a:alphaModFix/>
            </a:blip>
            <a:srcRect/>
            <a:stretch/>
          </p:blipFill>
          <p:spPr>
            <a:xfrm>
              <a:off x="4693032" y="5359649"/>
              <a:ext cx="914400" cy="914400"/>
            </a:xfrm>
            <a:prstGeom prst="rect">
              <a:avLst/>
            </a:prstGeom>
            <a:noFill/>
            <a:ln>
              <a:noFill/>
            </a:ln>
          </p:spPr>
        </p:pic>
      </p:grpSp>
      <p:grpSp>
        <p:nvGrpSpPr>
          <p:cNvPr id="143" name="Shape 143"/>
          <p:cNvGrpSpPr/>
          <p:nvPr/>
        </p:nvGrpSpPr>
        <p:grpSpPr>
          <a:xfrm>
            <a:off x="334051" y="788863"/>
            <a:ext cx="1223323" cy="3649373"/>
            <a:chOff x="542962" y="1609253"/>
            <a:chExt cx="1645800" cy="4946290"/>
          </a:xfrm>
        </p:grpSpPr>
        <p:sp>
          <p:nvSpPr>
            <p:cNvPr id="144" name="Shape 144"/>
            <p:cNvSpPr/>
            <p:nvPr/>
          </p:nvSpPr>
          <p:spPr>
            <a:xfrm>
              <a:off x="542962"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i="0" u="none" strike="noStrike" cap="none">
                  <a:solidFill>
                    <a:srgbClr val="1F3864"/>
                  </a:solidFill>
                  <a:latin typeface="Arial Narrow"/>
                  <a:ea typeface="Arial Narrow"/>
                  <a:cs typeface="Arial Narrow"/>
                  <a:sym typeface="Arial Narrow"/>
                </a:rPr>
                <a:t>All </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Students Proficient </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and Showing Growth in All Assessed</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Areas </a:t>
              </a:r>
              <a:endParaRPr/>
            </a:p>
            <a:p>
              <a:pPr marL="0" marR="0" lvl="0" indent="0" algn="ctr" rtl="0">
                <a:spcBef>
                  <a:spcPts val="0"/>
                </a:spcBef>
                <a:spcAft>
                  <a:spcPts val="0"/>
                </a:spcAft>
                <a:buNone/>
              </a:pPr>
              <a:endParaRPr sz="2000" b="1" i="0" u="none" strike="noStrike" cap="none">
                <a:solidFill>
                  <a:srgbClr val="1F3864"/>
                </a:solidFill>
                <a:latin typeface="Arial Narrow"/>
                <a:ea typeface="Arial Narrow"/>
                <a:cs typeface="Arial Narrow"/>
                <a:sym typeface="Arial Narrow"/>
              </a:endParaRPr>
            </a:p>
          </p:txBody>
        </p:sp>
        <p:sp>
          <p:nvSpPr>
            <p:cNvPr id="145" name="Shape 145"/>
            <p:cNvSpPr/>
            <p:nvPr/>
          </p:nvSpPr>
          <p:spPr>
            <a:xfrm flipH="1">
              <a:off x="1034819" y="1609253"/>
              <a:ext cx="662100" cy="624900"/>
            </a:xfrm>
            <a:prstGeom prst="wedgeRoundRectCallout">
              <a:avLst>
                <a:gd name="adj1" fmla="val -6820"/>
                <a:gd name="adj2" fmla="val 70230"/>
                <a:gd name="adj3" fmla="val 16667"/>
              </a:avLst>
            </a:prstGeom>
            <a:solidFill>
              <a:srgbClr val="FF2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6" name="Shape 146"/>
            <p:cNvSpPr txBox="1"/>
            <p:nvPr/>
          </p:nvSpPr>
          <p:spPr>
            <a:xfrm>
              <a:off x="974983" y="1617681"/>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1</a:t>
              </a:r>
              <a:endParaRPr sz="2800"/>
            </a:p>
          </p:txBody>
        </p:sp>
        <p:pic>
          <p:nvPicPr>
            <p:cNvPr id="147" name="Shape 147"/>
            <p:cNvPicPr preferRelativeResize="0"/>
            <p:nvPr/>
          </p:nvPicPr>
          <p:blipFill rotWithShape="1">
            <a:blip r:embed="rId4">
              <a:alphaModFix/>
            </a:blip>
            <a:srcRect/>
            <a:stretch/>
          </p:blipFill>
          <p:spPr>
            <a:xfrm>
              <a:off x="610103" y="5043906"/>
              <a:ext cx="1511637" cy="1511637"/>
            </a:xfrm>
            <a:prstGeom prst="rect">
              <a:avLst/>
            </a:prstGeom>
            <a:noFill/>
            <a:ln>
              <a:noFill/>
            </a:ln>
          </p:spPr>
        </p:pic>
      </p:grpSp>
      <p:grpSp>
        <p:nvGrpSpPr>
          <p:cNvPr id="148" name="Shape 148"/>
          <p:cNvGrpSpPr/>
          <p:nvPr/>
        </p:nvGrpSpPr>
        <p:grpSpPr>
          <a:xfrm>
            <a:off x="4553367" y="746759"/>
            <a:ext cx="1223323" cy="3546629"/>
            <a:chOff x="6219427" y="1552186"/>
            <a:chExt cx="1645800" cy="4807033"/>
          </a:xfrm>
        </p:grpSpPr>
        <p:sp>
          <p:nvSpPr>
            <p:cNvPr id="149" name="Shape 149"/>
            <p:cNvSpPr/>
            <p:nvPr/>
          </p:nvSpPr>
          <p:spPr>
            <a:xfrm>
              <a:off x="6219427"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i="0" u="none" strike="noStrike" cap="none">
                  <a:solidFill>
                    <a:srgbClr val="1F3864"/>
                  </a:solidFill>
                  <a:latin typeface="Arial Narrow"/>
                  <a:ea typeface="Arial Narrow"/>
                  <a:cs typeface="Arial Narrow"/>
                  <a:sym typeface="Arial Narrow"/>
                </a:rPr>
                <a:t>Every </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School Has Effective Teachers and Leaders </a:t>
              </a:r>
              <a:endParaRPr sz="1300"/>
            </a:p>
            <a:p>
              <a:pPr marL="0" marR="0" lvl="0" indent="0" algn="ctr" rtl="0">
                <a:spcBef>
                  <a:spcPts val="0"/>
                </a:spcBef>
                <a:spcAft>
                  <a:spcPts val="0"/>
                </a:spcAft>
                <a:buNone/>
              </a:pPr>
              <a:endParaRPr sz="1300" b="1" i="0" u="none" strike="noStrike" cap="none">
                <a:solidFill>
                  <a:srgbClr val="1F3864"/>
                </a:solidFill>
                <a:latin typeface="Arial Narrow"/>
                <a:ea typeface="Arial Narrow"/>
                <a:cs typeface="Arial Narrow"/>
                <a:sym typeface="Arial Narrow"/>
              </a:endParaRPr>
            </a:p>
          </p:txBody>
        </p:sp>
        <p:sp>
          <p:nvSpPr>
            <p:cNvPr id="150" name="Shape 150"/>
            <p:cNvSpPr/>
            <p:nvPr/>
          </p:nvSpPr>
          <p:spPr>
            <a:xfrm flipH="1">
              <a:off x="6711284" y="1552187"/>
              <a:ext cx="662100" cy="624900"/>
            </a:xfrm>
            <a:prstGeom prst="wedgeRoundRectCallout">
              <a:avLst>
                <a:gd name="adj1" fmla="val -6820"/>
                <a:gd name="adj2" fmla="val 70230"/>
                <a:gd name="adj3" fmla="val 16667"/>
              </a:avLst>
            </a:prstGeom>
            <a:solidFill>
              <a:srgbClr val="2ACB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1" name="Shape 151"/>
            <p:cNvSpPr txBox="1"/>
            <p:nvPr/>
          </p:nvSpPr>
          <p:spPr>
            <a:xfrm>
              <a:off x="6651448" y="1552186"/>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4</a:t>
              </a:r>
              <a:endParaRPr sz="2800"/>
            </a:p>
          </p:txBody>
        </p:sp>
        <p:pic>
          <p:nvPicPr>
            <p:cNvPr id="152" name="Shape 152"/>
            <p:cNvPicPr preferRelativeResize="0"/>
            <p:nvPr/>
          </p:nvPicPr>
          <p:blipFill rotWithShape="1">
            <a:blip r:embed="rId5">
              <a:alphaModFix/>
            </a:blip>
            <a:srcRect/>
            <a:stretch/>
          </p:blipFill>
          <p:spPr>
            <a:xfrm>
              <a:off x="6500017" y="5274479"/>
              <a:ext cx="1084740" cy="1084740"/>
            </a:xfrm>
            <a:prstGeom prst="rect">
              <a:avLst/>
            </a:prstGeom>
            <a:noFill/>
            <a:ln>
              <a:noFill/>
            </a:ln>
          </p:spPr>
        </p:pic>
      </p:grpSp>
      <p:grpSp>
        <p:nvGrpSpPr>
          <p:cNvPr id="153" name="Shape 153"/>
          <p:cNvGrpSpPr/>
          <p:nvPr/>
        </p:nvGrpSpPr>
        <p:grpSpPr>
          <a:xfrm>
            <a:off x="1740490" y="788863"/>
            <a:ext cx="1223323" cy="3490211"/>
            <a:chOff x="2435117" y="1609253"/>
            <a:chExt cx="1645800" cy="4730565"/>
          </a:xfrm>
        </p:grpSpPr>
        <p:sp>
          <p:nvSpPr>
            <p:cNvPr id="154" name="Shape 154"/>
            <p:cNvSpPr/>
            <p:nvPr/>
          </p:nvSpPr>
          <p:spPr>
            <a:xfrm>
              <a:off x="2435117"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i="0" u="none" strike="noStrike" cap="none">
                  <a:solidFill>
                    <a:srgbClr val="1F3864"/>
                  </a:solidFill>
                  <a:latin typeface="Arial Narrow"/>
                  <a:ea typeface="Arial Narrow"/>
                  <a:cs typeface="Arial Narrow"/>
                  <a:sym typeface="Arial Narrow"/>
                </a:rPr>
                <a:t>Every </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Student Graduates</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 from High School and </a:t>
              </a:r>
              <a:br>
                <a:rPr lang="en-US" b="1" i="0" u="none" strike="noStrike" cap="none">
                  <a:solidFill>
                    <a:srgbClr val="1F3864"/>
                  </a:solidFill>
                  <a:latin typeface="Arial Narrow"/>
                  <a:ea typeface="Arial Narrow"/>
                  <a:cs typeface="Arial Narrow"/>
                  <a:sym typeface="Arial Narrow"/>
                </a:rPr>
              </a:br>
              <a:r>
                <a:rPr lang="en-US" b="1" i="0" u="none" strike="noStrike" cap="none">
                  <a:solidFill>
                    <a:srgbClr val="1F3864"/>
                  </a:solidFill>
                  <a:latin typeface="Arial Narrow"/>
                  <a:ea typeface="Arial Narrow"/>
                  <a:cs typeface="Arial Narrow"/>
                  <a:sym typeface="Arial Narrow"/>
                </a:rPr>
                <a:t>is Ready for College and Career </a:t>
              </a:r>
              <a:endParaRPr/>
            </a:p>
            <a:p>
              <a:pPr marL="0" marR="0" lvl="0" indent="0" algn="ctr" rtl="0">
                <a:spcBef>
                  <a:spcPts val="0"/>
                </a:spcBef>
                <a:spcAft>
                  <a:spcPts val="0"/>
                </a:spcAft>
                <a:buNone/>
              </a:pPr>
              <a:endParaRPr b="1" i="0" u="none" strike="noStrike" cap="none">
                <a:solidFill>
                  <a:srgbClr val="1F3864"/>
                </a:solidFill>
                <a:latin typeface="Arial Narrow"/>
                <a:ea typeface="Arial Narrow"/>
                <a:cs typeface="Arial Narrow"/>
                <a:sym typeface="Arial Narrow"/>
              </a:endParaRPr>
            </a:p>
          </p:txBody>
        </p:sp>
        <p:sp>
          <p:nvSpPr>
            <p:cNvPr id="155" name="Shape 155"/>
            <p:cNvSpPr/>
            <p:nvPr/>
          </p:nvSpPr>
          <p:spPr>
            <a:xfrm flipH="1">
              <a:off x="2926974" y="1609253"/>
              <a:ext cx="662100" cy="624900"/>
            </a:xfrm>
            <a:prstGeom prst="wedgeRoundRectCallout">
              <a:avLst>
                <a:gd name="adj1" fmla="val -6820"/>
                <a:gd name="adj2" fmla="val 70230"/>
                <a:gd name="adj3" fmla="val 16667"/>
              </a:avLst>
            </a:prstGeom>
            <a:solidFill>
              <a:srgbClr val="FCA0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Shape 156"/>
            <p:cNvSpPr txBox="1"/>
            <p:nvPr/>
          </p:nvSpPr>
          <p:spPr>
            <a:xfrm>
              <a:off x="2867138" y="1629350"/>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2</a:t>
              </a:r>
              <a:endParaRPr sz="2800"/>
            </a:p>
          </p:txBody>
        </p:sp>
        <p:pic>
          <p:nvPicPr>
            <p:cNvPr id="157" name="Shape 157"/>
            <p:cNvPicPr preferRelativeResize="0"/>
            <p:nvPr/>
          </p:nvPicPr>
          <p:blipFill rotWithShape="1">
            <a:blip r:embed="rId6">
              <a:alphaModFix/>
            </a:blip>
            <a:srcRect/>
            <a:stretch/>
          </p:blipFill>
          <p:spPr>
            <a:xfrm>
              <a:off x="2753178" y="5274479"/>
              <a:ext cx="1009797" cy="1065339"/>
            </a:xfrm>
            <a:prstGeom prst="rect">
              <a:avLst/>
            </a:prstGeom>
            <a:noFill/>
            <a:ln>
              <a:noFill/>
            </a:ln>
          </p:spPr>
        </p:pic>
      </p:grpSp>
      <p:grpSp>
        <p:nvGrpSpPr>
          <p:cNvPr id="158" name="Shape 158"/>
          <p:cNvGrpSpPr/>
          <p:nvPr/>
        </p:nvGrpSpPr>
        <p:grpSpPr>
          <a:xfrm>
            <a:off x="7366243" y="746760"/>
            <a:ext cx="1223323" cy="3463338"/>
            <a:chOff x="10003735" y="1552187"/>
            <a:chExt cx="1645800" cy="4694142"/>
          </a:xfrm>
        </p:grpSpPr>
        <p:sp>
          <p:nvSpPr>
            <p:cNvPr id="159" name="Shape 159"/>
            <p:cNvSpPr/>
            <p:nvPr/>
          </p:nvSpPr>
          <p:spPr>
            <a:xfrm>
              <a:off x="10003735"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i="0" u="none" strike="noStrike" cap="none">
                  <a:solidFill>
                    <a:srgbClr val="1F3864"/>
                  </a:solidFill>
                  <a:latin typeface="Arial Narrow"/>
                  <a:ea typeface="Arial Narrow"/>
                  <a:cs typeface="Arial Narrow"/>
                  <a:sym typeface="Arial Narrow"/>
                </a:rPr>
                <a:t>Every</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School and District is </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Rated “C” or Higher </a:t>
              </a:r>
              <a:endParaRPr sz="1300"/>
            </a:p>
            <a:p>
              <a:pPr marL="0" marR="0" lvl="0" indent="0" algn="ctr" rtl="0">
                <a:spcBef>
                  <a:spcPts val="0"/>
                </a:spcBef>
                <a:spcAft>
                  <a:spcPts val="0"/>
                </a:spcAft>
                <a:buNone/>
              </a:pPr>
              <a:endParaRPr sz="1300" b="1" i="0" u="none" strike="noStrike" cap="none">
                <a:solidFill>
                  <a:srgbClr val="1F3864"/>
                </a:solidFill>
                <a:latin typeface="Arial Narrow"/>
                <a:ea typeface="Arial Narrow"/>
                <a:cs typeface="Arial Narrow"/>
                <a:sym typeface="Arial Narrow"/>
              </a:endParaRPr>
            </a:p>
          </p:txBody>
        </p:sp>
        <p:sp>
          <p:nvSpPr>
            <p:cNvPr id="160" name="Shape 160"/>
            <p:cNvSpPr/>
            <p:nvPr/>
          </p:nvSpPr>
          <p:spPr>
            <a:xfrm flipH="1">
              <a:off x="10495592" y="1552187"/>
              <a:ext cx="662100" cy="624900"/>
            </a:xfrm>
            <a:prstGeom prst="wedgeRoundRectCallout">
              <a:avLst>
                <a:gd name="adj1" fmla="val -6820"/>
                <a:gd name="adj2" fmla="val 70230"/>
                <a:gd name="adj3" fmla="val 16667"/>
              </a:avLst>
            </a:prstGeom>
            <a:solidFill>
              <a:srgbClr val="BC45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Shape 161"/>
            <p:cNvSpPr txBox="1"/>
            <p:nvPr/>
          </p:nvSpPr>
          <p:spPr>
            <a:xfrm>
              <a:off x="10435756" y="1552187"/>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6</a:t>
              </a:r>
              <a:endParaRPr sz="2800"/>
            </a:p>
          </p:txBody>
        </p:sp>
        <p:pic>
          <p:nvPicPr>
            <p:cNvPr id="162" name="Shape 162"/>
            <p:cNvPicPr preferRelativeResize="0"/>
            <p:nvPr/>
          </p:nvPicPr>
          <p:blipFill rotWithShape="1">
            <a:blip r:embed="rId7">
              <a:alphaModFix/>
            </a:blip>
            <a:srcRect/>
            <a:stretch/>
          </p:blipFill>
          <p:spPr>
            <a:xfrm>
              <a:off x="10383355" y="5359649"/>
              <a:ext cx="886680" cy="886680"/>
            </a:xfrm>
            <a:prstGeom prst="rect">
              <a:avLst/>
            </a:prstGeom>
            <a:noFill/>
            <a:ln>
              <a:noFill/>
            </a:ln>
          </p:spPr>
        </p:pic>
      </p:grpSp>
      <p:grpSp>
        <p:nvGrpSpPr>
          <p:cNvPr id="163" name="Shape 163"/>
          <p:cNvGrpSpPr/>
          <p:nvPr/>
        </p:nvGrpSpPr>
        <p:grpSpPr>
          <a:xfrm>
            <a:off x="5950961" y="746760"/>
            <a:ext cx="1223323" cy="3425960"/>
            <a:chOff x="8111582" y="1552187"/>
            <a:chExt cx="1645800" cy="4643480"/>
          </a:xfrm>
        </p:grpSpPr>
        <p:sp>
          <p:nvSpPr>
            <p:cNvPr id="164" name="Shape 164"/>
            <p:cNvSpPr/>
            <p:nvPr/>
          </p:nvSpPr>
          <p:spPr>
            <a:xfrm>
              <a:off x="8111582" y="1921738"/>
              <a:ext cx="1645800" cy="3867600"/>
            </a:xfrm>
            <a:prstGeom prst="rect">
              <a:avLst/>
            </a:prstGeom>
            <a:solidFill>
              <a:srgbClr val="D6F3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i="0" u="none" strike="noStrike" cap="none">
                  <a:solidFill>
                    <a:srgbClr val="1F3864"/>
                  </a:solidFill>
                  <a:latin typeface="Arial Narrow"/>
                  <a:ea typeface="Arial Narrow"/>
                  <a:cs typeface="Arial Narrow"/>
                  <a:sym typeface="Arial Narrow"/>
                </a:rPr>
                <a:t>Every Community Effectively </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Uses a </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World-Class Data System </a:t>
              </a:r>
              <a:br>
                <a:rPr lang="en-US" sz="1300" b="1" i="0" u="none" strike="noStrike" cap="none">
                  <a:solidFill>
                    <a:srgbClr val="1F3864"/>
                  </a:solidFill>
                  <a:latin typeface="Arial Narrow"/>
                  <a:ea typeface="Arial Narrow"/>
                  <a:cs typeface="Arial Narrow"/>
                  <a:sym typeface="Arial Narrow"/>
                </a:rPr>
              </a:br>
              <a:r>
                <a:rPr lang="en-US" sz="1300" b="1" i="0" u="none" strike="noStrike" cap="none">
                  <a:solidFill>
                    <a:srgbClr val="1F3864"/>
                  </a:solidFill>
                  <a:latin typeface="Arial Narrow"/>
                  <a:ea typeface="Arial Narrow"/>
                  <a:cs typeface="Arial Narrow"/>
                  <a:sym typeface="Arial Narrow"/>
                </a:rPr>
                <a:t>to Improve Student Outcomes </a:t>
              </a:r>
              <a:endParaRPr sz="1300"/>
            </a:p>
            <a:p>
              <a:pPr marL="0" marR="0" lvl="0" indent="0" algn="ctr" rtl="0">
                <a:spcBef>
                  <a:spcPts val="0"/>
                </a:spcBef>
                <a:spcAft>
                  <a:spcPts val="0"/>
                </a:spcAft>
                <a:buNone/>
              </a:pPr>
              <a:endParaRPr sz="1300" b="1" i="0" u="none" strike="noStrike" cap="none">
                <a:solidFill>
                  <a:srgbClr val="1F3864"/>
                </a:solidFill>
                <a:latin typeface="Arial Narrow"/>
                <a:ea typeface="Arial Narrow"/>
                <a:cs typeface="Arial Narrow"/>
                <a:sym typeface="Arial Narrow"/>
              </a:endParaRPr>
            </a:p>
          </p:txBody>
        </p:sp>
        <p:sp>
          <p:nvSpPr>
            <p:cNvPr id="165" name="Shape 165"/>
            <p:cNvSpPr/>
            <p:nvPr/>
          </p:nvSpPr>
          <p:spPr>
            <a:xfrm flipH="1">
              <a:off x="8603439" y="1552187"/>
              <a:ext cx="662100" cy="624900"/>
            </a:xfrm>
            <a:prstGeom prst="wedgeRoundRectCallout">
              <a:avLst>
                <a:gd name="adj1" fmla="val -6820"/>
                <a:gd name="adj2" fmla="val 70230"/>
                <a:gd name="adj3" fmla="val 16667"/>
              </a:avLst>
            </a:prstGeom>
            <a:solidFill>
              <a:srgbClr val="0BA2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6" name="Shape 166"/>
            <p:cNvSpPr txBox="1"/>
            <p:nvPr/>
          </p:nvSpPr>
          <p:spPr>
            <a:xfrm>
              <a:off x="8543603" y="1552187"/>
              <a:ext cx="7818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FFFFFF"/>
                  </a:solidFill>
                  <a:latin typeface="Arial"/>
                  <a:ea typeface="Arial"/>
                  <a:cs typeface="Arial"/>
                  <a:sym typeface="Arial"/>
                </a:rPr>
                <a:t>5</a:t>
              </a:r>
              <a:endParaRPr sz="2800"/>
            </a:p>
          </p:txBody>
        </p:sp>
        <p:grpSp>
          <p:nvGrpSpPr>
            <p:cNvPr id="167" name="Shape 167"/>
            <p:cNvGrpSpPr/>
            <p:nvPr/>
          </p:nvGrpSpPr>
          <p:grpSpPr>
            <a:xfrm>
              <a:off x="8487404" y="5354618"/>
              <a:ext cx="894407" cy="841049"/>
              <a:chOff x="8480898" y="5354618"/>
              <a:chExt cx="894407" cy="841049"/>
            </a:xfrm>
          </p:grpSpPr>
          <p:sp>
            <p:nvSpPr>
              <p:cNvPr id="168" name="Shape 168"/>
              <p:cNvSpPr/>
              <p:nvPr/>
            </p:nvSpPr>
            <p:spPr>
              <a:xfrm>
                <a:off x="8480898" y="5938838"/>
                <a:ext cx="187500" cy="256800"/>
              </a:xfrm>
              <a:prstGeom prst="roundRect">
                <a:avLst>
                  <a:gd name="adj" fmla="val 16667"/>
                </a:avLst>
              </a:prstGeom>
              <a:solidFill>
                <a:srgbClr val="2EAB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Shape 169"/>
              <p:cNvSpPr/>
              <p:nvPr/>
            </p:nvSpPr>
            <p:spPr>
              <a:xfrm>
                <a:off x="8760675" y="5753100"/>
                <a:ext cx="203400" cy="442500"/>
              </a:xfrm>
              <a:prstGeom prst="roundRect">
                <a:avLst>
                  <a:gd name="adj" fmla="val 16667"/>
                </a:avLst>
              </a:prstGeom>
              <a:solidFill>
                <a:srgbClr val="2EAB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0" name="Shape 170"/>
              <p:cNvGrpSpPr/>
              <p:nvPr/>
            </p:nvGrpSpPr>
            <p:grpSpPr>
              <a:xfrm>
                <a:off x="8972299" y="5354618"/>
                <a:ext cx="403006" cy="841049"/>
                <a:chOff x="3773061" y="2486025"/>
                <a:chExt cx="232200" cy="580875"/>
              </a:xfrm>
            </p:grpSpPr>
            <p:sp>
              <p:nvSpPr>
                <p:cNvPr id="171" name="Shape 171"/>
                <p:cNvSpPr/>
                <p:nvPr/>
              </p:nvSpPr>
              <p:spPr>
                <a:xfrm>
                  <a:off x="3832035" y="2590800"/>
                  <a:ext cx="109500" cy="476100"/>
                </a:xfrm>
                <a:prstGeom prst="roundRect">
                  <a:avLst>
                    <a:gd name="adj" fmla="val 16667"/>
                  </a:avLst>
                </a:prstGeom>
                <a:solidFill>
                  <a:srgbClr val="2EAB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Shape 172"/>
                <p:cNvSpPr/>
                <p:nvPr/>
              </p:nvSpPr>
              <p:spPr>
                <a:xfrm>
                  <a:off x="3773061" y="2486025"/>
                  <a:ext cx="232200" cy="157200"/>
                </a:xfrm>
                <a:prstGeom prst="triangle">
                  <a:avLst>
                    <a:gd name="adj" fmla="val 50000"/>
                  </a:avLst>
                </a:prstGeom>
                <a:solidFill>
                  <a:srgbClr val="2EAB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spTree>
    <p:extLst>
      <p:ext uri="{BB962C8B-B14F-4D97-AF65-F5344CB8AC3E}">
        <p14:creationId xmlns:p14="http://schemas.microsoft.com/office/powerpoint/2010/main" val="2758633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9459B-63AD-4E20-9A87-7CC85B64BC1D}"/>
              </a:ext>
            </a:extLst>
          </p:cNvPr>
          <p:cNvSpPr>
            <a:spLocks noGrp="1"/>
          </p:cNvSpPr>
          <p:nvPr>
            <p:ph type="body" sz="quarter" idx="13"/>
          </p:nvPr>
        </p:nvSpPr>
        <p:spPr/>
        <p:txBody>
          <a:bodyPr/>
          <a:lstStyle/>
          <a:p>
            <a:pPr>
              <a:lnSpc>
                <a:spcPct val="114999"/>
              </a:lnSpc>
            </a:pPr>
            <a:r>
              <a:rPr lang="en-US"/>
              <a:t>Tier 2 – Focused Supplemental Supports</a:t>
            </a:r>
          </a:p>
        </p:txBody>
      </p:sp>
      <p:sp>
        <p:nvSpPr>
          <p:cNvPr id="4" name="Text Placeholder 3">
            <a:extLst>
              <a:ext uri="{FF2B5EF4-FFF2-40B4-BE49-F238E27FC236}">
                <a16:creationId xmlns:a16="http://schemas.microsoft.com/office/drawing/2014/main" id="{87063D22-E975-4B06-B523-F330388556F5}"/>
              </a:ext>
            </a:extLst>
          </p:cNvPr>
          <p:cNvSpPr>
            <a:spLocks noGrp="1"/>
          </p:cNvSpPr>
          <p:nvPr>
            <p:ph type="body" sz="quarter" idx="14"/>
          </p:nvPr>
        </p:nvSpPr>
        <p:spPr>
          <a:xfrm>
            <a:off x="415636" y="792041"/>
            <a:ext cx="8294915" cy="3578347"/>
          </a:xfrm>
        </p:spPr>
        <p:txBody>
          <a:bodyPr/>
          <a:lstStyle/>
          <a:p>
            <a:pPr marL="0" indent="0">
              <a:buNone/>
            </a:pPr>
            <a:r>
              <a:rPr lang="en-US"/>
              <a:t>•Typically 15-20% of students</a:t>
            </a:r>
          </a:p>
          <a:p>
            <a:pPr marL="0" indent="0">
              <a:lnSpc>
                <a:spcPct val="114999"/>
              </a:lnSpc>
              <a:buNone/>
            </a:pPr>
            <a:r>
              <a:rPr lang="en-US"/>
              <a:t>•Students who need additional help</a:t>
            </a:r>
          </a:p>
          <a:p>
            <a:pPr marL="0" indent="0">
              <a:lnSpc>
                <a:spcPct val="114999"/>
              </a:lnSpc>
              <a:buNone/>
            </a:pPr>
            <a:r>
              <a:rPr lang="en-US"/>
              <a:t>•To reduce current incidents of problem behavior for students identified as "at-risk" for engaging in behavior problems</a:t>
            </a:r>
          </a:p>
          <a:p>
            <a:pPr marL="0" indent="0">
              <a:lnSpc>
                <a:spcPct val="114999"/>
              </a:lnSpc>
              <a:buNone/>
            </a:pPr>
            <a:r>
              <a:rPr lang="en-US"/>
              <a:t>•May consist of a behavior contract or check-in/check-out</a:t>
            </a:r>
          </a:p>
          <a:p>
            <a:pPr>
              <a:lnSpc>
                <a:spcPct val="114999"/>
              </a:lnSpc>
            </a:pPr>
            <a:endParaRPr lang="en-US"/>
          </a:p>
        </p:txBody>
      </p:sp>
      <p:sp>
        <p:nvSpPr>
          <p:cNvPr id="3" name="Slide Number Placeholder 2">
            <a:extLst>
              <a:ext uri="{FF2B5EF4-FFF2-40B4-BE49-F238E27FC236}">
                <a16:creationId xmlns:a16="http://schemas.microsoft.com/office/drawing/2014/main" id="{7BDFF2EC-DCDB-4378-80BD-88B535D76905}"/>
              </a:ext>
            </a:extLst>
          </p:cNvPr>
          <p:cNvSpPr>
            <a:spLocks noGrp="1"/>
          </p:cNvSpPr>
          <p:nvPr>
            <p:ph type="sldNum" idx="12"/>
          </p:nvPr>
        </p:nvSpPr>
        <p:spPr/>
        <p:txBody>
          <a:bodyPr/>
          <a:lstStyle/>
          <a:p>
            <a:fld id="{00000000-1234-1234-1234-123412341234}" type="slidenum">
              <a:rPr lang="en" smtClean="0"/>
              <a:pPr/>
              <a:t>40</a:t>
            </a:fld>
            <a:endParaRPr lang="en"/>
          </a:p>
        </p:txBody>
      </p:sp>
    </p:spTree>
    <p:extLst>
      <p:ext uri="{BB962C8B-B14F-4D97-AF65-F5344CB8AC3E}">
        <p14:creationId xmlns:p14="http://schemas.microsoft.com/office/powerpoint/2010/main" val="1900747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604722-9C96-4254-9A75-FCC31B4FD474}"/>
              </a:ext>
            </a:extLst>
          </p:cNvPr>
          <p:cNvSpPr>
            <a:spLocks noGrp="1"/>
          </p:cNvSpPr>
          <p:nvPr>
            <p:ph type="body" sz="quarter" idx="13"/>
          </p:nvPr>
        </p:nvSpPr>
        <p:spPr/>
        <p:txBody>
          <a:bodyPr/>
          <a:lstStyle/>
          <a:p>
            <a:pPr>
              <a:lnSpc>
                <a:spcPct val="114999"/>
              </a:lnSpc>
            </a:pPr>
            <a:r>
              <a:rPr lang="en-US"/>
              <a:t>Tier 3 – Intensive Supports</a:t>
            </a:r>
          </a:p>
        </p:txBody>
      </p:sp>
      <p:sp>
        <p:nvSpPr>
          <p:cNvPr id="3" name="Text Placeholder 2">
            <a:extLst>
              <a:ext uri="{FF2B5EF4-FFF2-40B4-BE49-F238E27FC236}">
                <a16:creationId xmlns:a16="http://schemas.microsoft.com/office/drawing/2014/main" id="{502EA6E4-5D3C-488D-800F-D29EF1B79A51}"/>
              </a:ext>
            </a:extLst>
          </p:cNvPr>
          <p:cNvSpPr>
            <a:spLocks noGrp="1"/>
          </p:cNvSpPr>
          <p:nvPr>
            <p:ph type="body" sz="quarter" idx="14"/>
          </p:nvPr>
        </p:nvSpPr>
        <p:spPr>
          <a:xfrm>
            <a:off x="415636" y="844795"/>
            <a:ext cx="8294915" cy="3525593"/>
          </a:xfrm>
        </p:spPr>
        <p:txBody>
          <a:bodyPr/>
          <a:lstStyle/>
          <a:p>
            <a:pPr marL="0" indent="0">
              <a:buNone/>
            </a:pPr>
            <a:r>
              <a:rPr lang="en-US"/>
              <a:t>•Targets 1-5% of students</a:t>
            </a:r>
          </a:p>
          <a:p>
            <a:pPr marL="0" indent="0">
              <a:lnSpc>
                <a:spcPct val="114999"/>
              </a:lnSpc>
              <a:buNone/>
            </a:pPr>
            <a:r>
              <a:rPr lang="en-US"/>
              <a:t>•Intensive strategies for students who need individualized supports</a:t>
            </a:r>
          </a:p>
          <a:p>
            <a:pPr marL="0" indent="0">
              <a:lnSpc>
                <a:spcPct val="114999"/>
              </a:lnSpc>
              <a:buNone/>
            </a:pPr>
            <a:r>
              <a:rPr lang="en-US"/>
              <a:t>•Complete a Functional Behavioral Assessment (FBA)?</a:t>
            </a:r>
          </a:p>
          <a:p>
            <a:pPr marL="0" indent="0">
              <a:lnSpc>
                <a:spcPct val="114999"/>
              </a:lnSpc>
              <a:buNone/>
            </a:pPr>
            <a:r>
              <a:rPr lang="en-US"/>
              <a:t>•Develop a comprehensive intervention support plan</a:t>
            </a:r>
          </a:p>
          <a:p>
            <a:pPr>
              <a:lnSpc>
                <a:spcPct val="114999"/>
              </a:lnSpc>
            </a:pPr>
            <a:endParaRPr lang="en-US"/>
          </a:p>
        </p:txBody>
      </p:sp>
      <p:sp>
        <p:nvSpPr>
          <p:cNvPr id="4" name="Slide Number Placeholder 3">
            <a:extLst>
              <a:ext uri="{FF2B5EF4-FFF2-40B4-BE49-F238E27FC236}">
                <a16:creationId xmlns:a16="http://schemas.microsoft.com/office/drawing/2014/main" id="{543CB1E1-BFC8-4A2A-88B8-086B1DFA00B5}"/>
              </a:ext>
            </a:extLst>
          </p:cNvPr>
          <p:cNvSpPr>
            <a:spLocks noGrp="1"/>
          </p:cNvSpPr>
          <p:nvPr>
            <p:ph type="sldNum" idx="12"/>
          </p:nvPr>
        </p:nvSpPr>
        <p:spPr/>
        <p:txBody>
          <a:bodyPr/>
          <a:lstStyle/>
          <a:p>
            <a:fld id="{00000000-1234-1234-1234-123412341234}" type="slidenum">
              <a:rPr lang="en" smtClean="0"/>
              <a:pPr/>
              <a:t>41</a:t>
            </a:fld>
            <a:endParaRPr lang="en"/>
          </a:p>
        </p:txBody>
      </p:sp>
    </p:spTree>
    <p:extLst>
      <p:ext uri="{BB962C8B-B14F-4D97-AF65-F5344CB8AC3E}">
        <p14:creationId xmlns:p14="http://schemas.microsoft.com/office/powerpoint/2010/main" val="2889761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AE5291-5A8D-4E17-B93B-7352F617A9A4}"/>
              </a:ext>
            </a:extLst>
          </p:cNvPr>
          <p:cNvSpPr>
            <a:spLocks noGrp="1"/>
          </p:cNvSpPr>
          <p:nvPr>
            <p:ph type="body" sz="quarter" idx="13"/>
          </p:nvPr>
        </p:nvSpPr>
        <p:spPr/>
        <p:txBody>
          <a:bodyPr/>
          <a:lstStyle/>
          <a:p>
            <a:r>
              <a:rPr lang="en-US"/>
              <a:t>There is always a Why!</a:t>
            </a:r>
          </a:p>
        </p:txBody>
      </p:sp>
      <p:sp>
        <p:nvSpPr>
          <p:cNvPr id="3" name="Text Placeholder 2">
            <a:extLst>
              <a:ext uri="{FF2B5EF4-FFF2-40B4-BE49-F238E27FC236}">
                <a16:creationId xmlns:a16="http://schemas.microsoft.com/office/drawing/2014/main" id="{FDC85345-50D8-433E-87C8-FA9B0004BA0C}"/>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E99400F8-A7F0-48E8-A455-29743D0C511B}"/>
              </a:ext>
            </a:extLst>
          </p:cNvPr>
          <p:cNvSpPr>
            <a:spLocks noGrp="1"/>
          </p:cNvSpPr>
          <p:nvPr>
            <p:ph type="sldNum" idx="12"/>
          </p:nvPr>
        </p:nvSpPr>
        <p:spPr/>
        <p:txBody>
          <a:bodyPr/>
          <a:lstStyle/>
          <a:p>
            <a:fld id="{00000000-1234-1234-1234-123412341234}" type="slidenum">
              <a:rPr lang="en" smtClean="0"/>
              <a:pPr/>
              <a:t>42</a:t>
            </a:fld>
            <a:endParaRPr lang="en"/>
          </a:p>
        </p:txBody>
      </p:sp>
      <p:graphicFrame>
        <p:nvGraphicFramePr>
          <p:cNvPr id="6" name="Table 5">
            <a:extLst>
              <a:ext uri="{FF2B5EF4-FFF2-40B4-BE49-F238E27FC236}">
                <a16:creationId xmlns:a16="http://schemas.microsoft.com/office/drawing/2014/main" id="{627C0CE7-27EC-48C0-A59C-D230203BE2B1}"/>
              </a:ext>
            </a:extLst>
          </p:cNvPr>
          <p:cNvGraphicFramePr>
            <a:graphicFrameLocks noGrp="1"/>
          </p:cNvGraphicFramePr>
          <p:nvPr>
            <p:extLst>
              <p:ext uri="{D42A27DB-BD31-4B8C-83A1-F6EECF244321}">
                <p14:modId xmlns:p14="http://schemas.microsoft.com/office/powerpoint/2010/main" val="822077230"/>
              </p:ext>
            </p:extLst>
          </p:nvPr>
        </p:nvGraphicFramePr>
        <p:xfrm>
          <a:off x="1435100" y="762293"/>
          <a:ext cx="6273800" cy="402336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54983795"/>
                    </a:ext>
                  </a:extLst>
                </a:gridCol>
                <a:gridCol w="3136900">
                  <a:extLst>
                    <a:ext uri="{9D8B030D-6E8A-4147-A177-3AD203B41FA5}">
                      <a16:colId xmlns:a16="http://schemas.microsoft.com/office/drawing/2014/main" val="1616918139"/>
                    </a:ext>
                  </a:extLst>
                </a:gridCol>
              </a:tblGrid>
              <a:tr h="365760">
                <a:tc>
                  <a:txBody>
                    <a:bodyPr/>
                    <a:lstStyle/>
                    <a:p>
                      <a:pPr marR="0" rtl="0" fontAlgn="t">
                        <a:spcBef>
                          <a:spcPts val="0"/>
                        </a:spcBef>
                        <a:spcAft>
                          <a:spcPts val="0"/>
                        </a:spcAft>
                      </a:pPr>
                      <a:r>
                        <a:rPr lang="en-US" sz="1800">
                          <a:effectLst/>
                        </a:rPr>
                        <a:t>Behavior Form</a:t>
                      </a:r>
                    </a:p>
                  </a:txBody>
                  <a:tcPr/>
                </a:tc>
                <a:tc>
                  <a:txBody>
                    <a:bodyPr/>
                    <a:lstStyle/>
                    <a:p>
                      <a:pPr marR="0" rtl="0" fontAlgn="t">
                        <a:spcBef>
                          <a:spcPts val="0"/>
                        </a:spcBef>
                        <a:spcAft>
                          <a:spcPts val="0"/>
                        </a:spcAft>
                      </a:pPr>
                      <a:r>
                        <a:rPr lang="en-US" sz="1800">
                          <a:effectLst/>
                        </a:rPr>
                        <a:t>Behavior Function</a:t>
                      </a:r>
                    </a:p>
                  </a:txBody>
                  <a:tcPr/>
                </a:tc>
                <a:extLst>
                  <a:ext uri="{0D108BD9-81ED-4DB2-BD59-A6C34878D82A}">
                    <a16:rowId xmlns:a16="http://schemas.microsoft.com/office/drawing/2014/main" val="181465042"/>
                  </a:ext>
                </a:extLst>
              </a:tr>
              <a:tr h="365760">
                <a:tc>
                  <a:txBody>
                    <a:bodyPr/>
                    <a:lstStyle/>
                    <a:p>
                      <a:pPr marR="0" rtl="0" fontAlgn="t">
                        <a:spcBef>
                          <a:spcPts val="0"/>
                        </a:spcBef>
                        <a:spcAft>
                          <a:spcPts val="0"/>
                        </a:spcAft>
                      </a:pPr>
                      <a:r>
                        <a:rPr lang="en-US" sz="1800">
                          <a:effectLst/>
                        </a:rPr>
                        <a:t>You cook food</a:t>
                      </a:r>
                    </a:p>
                  </a:txBody>
                  <a:tcPr/>
                </a:tc>
                <a:tc>
                  <a:txBody>
                    <a:bodyPr/>
                    <a:lstStyle/>
                    <a:p>
                      <a:pPr marR="0" rtl="0" fontAlgn="t">
                        <a:spcBef>
                          <a:spcPts val="0"/>
                        </a:spcBef>
                        <a:spcAft>
                          <a:spcPts val="0"/>
                        </a:spcAft>
                      </a:pPr>
                      <a:r>
                        <a:rPr lang="en-US" sz="1800">
                          <a:effectLst/>
                        </a:rPr>
                        <a:t>Eat</a:t>
                      </a:r>
                    </a:p>
                  </a:txBody>
                  <a:tcPr/>
                </a:tc>
                <a:extLst>
                  <a:ext uri="{0D108BD9-81ED-4DB2-BD59-A6C34878D82A}">
                    <a16:rowId xmlns:a16="http://schemas.microsoft.com/office/drawing/2014/main" val="1873623942"/>
                  </a:ext>
                </a:extLst>
              </a:tr>
              <a:tr h="365760">
                <a:tc>
                  <a:txBody>
                    <a:bodyPr/>
                    <a:lstStyle/>
                    <a:p>
                      <a:pPr marR="0" rtl="0" fontAlgn="t">
                        <a:spcBef>
                          <a:spcPts val="0"/>
                        </a:spcBef>
                        <a:spcAft>
                          <a:spcPts val="0"/>
                        </a:spcAft>
                      </a:pPr>
                      <a:r>
                        <a:rPr lang="en-US" sz="1800">
                          <a:effectLst/>
                        </a:rPr>
                        <a:t>You study</a:t>
                      </a:r>
                    </a:p>
                  </a:txBody>
                  <a:tcPr/>
                </a:tc>
                <a:tc>
                  <a:txBody>
                    <a:bodyPr/>
                    <a:lstStyle/>
                    <a:p>
                      <a:pPr marR="0" rtl="0" fontAlgn="t">
                        <a:spcBef>
                          <a:spcPts val="0"/>
                        </a:spcBef>
                        <a:spcAft>
                          <a:spcPts val="0"/>
                        </a:spcAft>
                      </a:pPr>
                      <a:r>
                        <a:rPr lang="en-US" sz="1800">
                          <a:effectLst/>
                        </a:rPr>
                        <a:t>Learn (get good grades)</a:t>
                      </a:r>
                    </a:p>
                  </a:txBody>
                  <a:tcPr/>
                </a:tc>
                <a:extLst>
                  <a:ext uri="{0D108BD9-81ED-4DB2-BD59-A6C34878D82A}">
                    <a16:rowId xmlns:a16="http://schemas.microsoft.com/office/drawing/2014/main" val="3460444822"/>
                  </a:ext>
                </a:extLst>
              </a:tr>
              <a:tr h="365760">
                <a:tc>
                  <a:txBody>
                    <a:bodyPr/>
                    <a:lstStyle/>
                    <a:p>
                      <a:pPr marR="0" rtl="0" fontAlgn="t">
                        <a:spcBef>
                          <a:spcPts val="0"/>
                        </a:spcBef>
                        <a:spcAft>
                          <a:spcPts val="0"/>
                        </a:spcAft>
                      </a:pPr>
                      <a:r>
                        <a:rPr lang="en-US" sz="1800">
                          <a:effectLst/>
                        </a:rPr>
                        <a:t>You go shopping</a:t>
                      </a:r>
                    </a:p>
                  </a:txBody>
                  <a:tcPr/>
                </a:tc>
                <a:tc>
                  <a:txBody>
                    <a:bodyPr/>
                    <a:lstStyle/>
                    <a:p>
                      <a:pPr marR="0" rtl="0" fontAlgn="t">
                        <a:spcBef>
                          <a:spcPts val="0"/>
                        </a:spcBef>
                        <a:spcAft>
                          <a:spcPts val="0"/>
                        </a:spcAft>
                      </a:pPr>
                      <a:r>
                        <a:rPr lang="en-US" sz="1800">
                          <a:effectLst/>
                        </a:rPr>
                        <a:t>Get new stuff</a:t>
                      </a:r>
                    </a:p>
                  </a:txBody>
                  <a:tcPr/>
                </a:tc>
                <a:extLst>
                  <a:ext uri="{0D108BD9-81ED-4DB2-BD59-A6C34878D82A}">
                    <a16:rowId xmlns:a16="http://schemas.microsoft.com/office/drawing/2014/main" val="1301020626"/>
                  </a:ext>
                </a:extLst>
              </a:tr>
              <a:tr h="365760">
                <a:tc>
                  <a:txBody>
                    <a:bodyPr/>
                    <a:lstStyle/>
                    <a:p>
                      <a:pPr marR="0" rtl="0" fontAlgn="t">
                        <a:spcBef>
                          <a:spcPts val="0"/>
                        </a:spcBef>
                        <a:spcAft>
                          <a:spcPts val="0"/>
                        </a:spcAft>
                      </a:pPr>
                      <a:r>
                        <a:rPr lang="en-US" sz="1800">
                          <a:effectLst/>
                        </a:rPr>
                        <a:t>You drive to class</a:t>
                      </a:r>
                    </a:p>
                  </a:txBody>
                  <a:tcPr/>
                </a:tc>
                <a:tc>
                  <a:txBody>
                    <a:bodyPr/>
                    <a:lstStyle/>
                    <a:p>
                      <a:pPr marR="0" rtl="0" fontAlgn="t">
                        <a:spcBef>
                          <a:spcPts val="0"/>
                        </a:spcBef>
                        <a:spcAft>
                          <a:spcPts val="0"/>
                        </a:spcAft>
                      </a:pPr>
                      <a:r>
                        <a:rPr lang="en-US" sz="1800">
                          <a:effectLst/>
                        </a:rPr>
                        <a:t>Come to class</a:t>
                      </a:r>
                    </a:p>
                  </a:txBody>
                  <a:tcPr/>
                </a:tc>
                <a:extLst>
                  <a:ext uri="{0D108BD9-81ED-4DB2-BD59-A6C34878D82A}">
                    <a16:rowId xmlns:a16="http://schemas.microsoft.com/office/drawing/2014/main" val="237085411"/>
                  </a:ext>
                </a:extLst>
              </a:tr>
              <a:tr h="365760">
                <a:tc>
                  <a:txBody>
                    <a:bodyPr/>
                    <a:lstStyle/>
                    <a:p>
                      <a:pPr marR="0" rtl="0" fontAlgn="t">
                        <a:spcBef>
                          <a:spcPts val="0"/>
                        </a:spcBef>
                        <a:spcAft>
                          <a:spcPts val="0"/>
                        </a:spcAft>
                      </a:pPr>
                      <a:r>
                        <a:rPr lang="en-US" sz="1800">
                          <a:effectLst/>
                        </a:rPr>
                        <a:t>You pay bills</a:t>
                      </a:r>
                    </a:p>
                  </a:txBody>
                  <a:tcPr/>
                </a:tc>
                <a:tc>
                  <a:txBody>
                    <a:bodyPr/>
                    <a:lstStyle/>
                    <a:p>
                      <a:pPr marR="0" rtl="0" fontAlgn="t">
                        <a:spcBef>
                          <a:spcPts val="0"/>
                        </a:spcBef>
                        <a:spcAft>
                          <a:spcPts val="0"/>
                        </a:spcAft>
                      </a:pPr>
                      <a:r>
                        <a:rPr lang="en-US" sz="1800">
                          <a:effectLst/>
                        </a:rPr>
                        <a:t>Avoid late fees</a:t>
                      </a:r>
                    </a:p>
                  </a:txBody>
                  <a:tcPr/>
                </a:tc>
                <a:extLst>
                  <a:ext uri="{0D108BD9-81ED-4DB2-BD59-A6C34878D82A}">
                    <a16:rowId xmlns:a16="http://schemas.microsoft.com/office/drawing/2014/main" val="1013018123"/>
                  </a:ext>
                </a:extLst>
              </a:tr>
              <a:tr h="365760">
                <a:tc>
                  <a:txBody>
                    <a:bodyPr/>
                    <a:lstStyle/>
                    <a:p>
                      <a:pPr marR="0" rtl="0" fontAlgn="t">
                        <a:spcBef>
                          <a:spcPts val="0"/>
                        </a:spcBef>
                        <a:spcAft>
                          <a:spcPts val="0"/>
                        </a:spcAft>
                      </a:pPr>
                      <a:r>
                        <a:rPr lang="en-US" sz="1800">
                          <a:effectLst/>
                        </a:rPr>
                        <a:t>You sing a song</a:t>
                      </a:r>
                    </a:p>
                  </a:txBody>
                  <a:tcPr/>
                </a:tc>
                <a:tc>
                  <a:txBody>
                    <a:bodyPr/>
                    <a:lstStyle/>
                    <a:p>
                      <a:pPr marR="0" rtl="0" fontAlgn="t">
                        <a:spcBef>
                          <a:spcPts val="0"/>
                        </a:spcBef>
                        <a:spcAft>
                          <a:spcPts val="0"/>
                        </a:spcAft>
                      </a:pPr>
                      <a:r>
                        <a:rPr lang="en-US" sz="1800">
                          <a:effectLst/>
                        </a:rPr>
                        <a:t>Hear yourself sing</a:t>
                      </a:r>
                    </a:p>
                  </a:txBody>
                  <a:tcPr/>
                </a:tc>
                <a:extLst>
                  <a:ext uri="{0D108BD9-81ED-4DB2-BD59-A6C34878D82A}">
                    <a16:rowId xmlns:a16="http://schemas.microsoft.com/office/drawing/2014/main" val="1977592657"/>
                  </a:ext>
                </a:extLst>
              </a:tr>
              <a:tr h="365760">
                <a:tc>
                  <a:txBody>
                    <a:bodyPr/>
                    <a:lstStyle/>
                    <a:p>
                      <a:pPr marR="0" rtl="0" fontAlgn="t">
                        <a:spcBef>
                          <a:spcPts val="0"/>
                        </a:spcBef>
                        <a:spcAft>
                          <a:spcPts val="0"/>
                        </a:spcAft>
                      </a:pPr>
                      <a:r>
                        <a:rPr lang="en-US" sz="1800">
                          <a:effectLst/>
                        </a:rPr>
                        <a:t>You sharpen a pencil</a:t>
                      </a:r>
                    </a:p>
                  </a:txBody>
                  <a:tcPr/>
                </a:tc>
                <a:tc>
                  <a:txBody>
                    <a:bodyPr/>
                    <a:lstStyle/>
                    <a:p>
                      <a:pPr marR="0" rtl="0" fontAlgn="t">
                        <a:spcBef>
                          <a:spcPts val="0"/>
                        </a:spcBef>
                        <a:spcAft>
                          <a:spcPts val="0"/>
                        </a:spcAft>
                      </a:pPr>
                      <a:r>
                        <a:rPr lang="en-US" sz="1800">
                          <a:effectLst/>
                        </a:rPr>
                        <a:t>Write</a:t>
                      </a:r>
                    </a:p>
                  </a:txBody>
                  <a:tcPr/>
                </a:tc>
                <a:extLst>
                  <a:ext uri="{0D108BD9-81ED-4DB2-BD59-A6C34878D82A}">
                    <a16:rowId xmlns:a16="http://schemas.microsoft.com/office/drawing/2014/main" val="3112432207"/>
                  </a:ext>
                </a:extLst>
              </a:tr>
              <a:tr h="365760">
                <a:tc>
                  <a:txBody>
                    <a:bodyPr/>
                    <a:lstStyle/>
                    <a:p>
                      <a:pPr marR="0" rtl="0" fontAlgn="t">
                        <a:spcBef>
                          <a:spcPts val="0"/>
                        </a:spcBef>
                        <a:spcAft>
                          <a:spcPts val="0"/>
                        </a:spcAft>
                      </a:pPr>
                      <a:r>
                        <a:rPr lang="en-US" sz="1800">
                          <a:effectLst/>
                        </a:rPr>
                        <a:t>You ask a question</a:t>
                      </a:r>
                    </a:p>
                  </a:txBody>
                  <a:tcPr/>
                </a:tc>
                <a:tc>
                  <a:txBody>
                    <a:bodyPr/>
                    <a:lstStyle/>
                    <a:p>
                      <a:pPr marR="0" rtl="0" fontAlgn="t">
                        <a:spcBef>
                          <a:spcPts val="0"/>
                        </a:spcBef>
                        <a:spcAft>
                          <a:spcPts val="0"/>
                        </a:spcAft>
                      </a:pPr>
                      <a:r>
                        <a:rPr lang="en-US" sz="1800">
                          <a:effectLst/>
                        </a:rPr>
                        <a:t>Get an answer</a:t>
                      </a:r>
                    </a:p>
                  </a:txBody>
                  <a:tcPr/>
                </a:tc>
                <a:extLst>
                  <a:ext uri="{0D108BD9-81ED-4DB2-BD59-A6C34878D82A}">
                    <a16:rowId xmlns:a16="http://schemas.microsoft.com/office/drawing/2014/main" val="2384621804"/>
                  </a:ext>
                </a:extLst>
              </a:tr>
              <a:tr h="365760">
                <a:tc>
                  <a:txBody>
                    <a:bodyPr/>
                    <a:lstStyle/>
                    <a:p>
                      <a:pPr marR="0" rtl="0" fontAlgn="t">
                        <a:spcBef>
                          <a:spcPts val="0"/>
                        </a:spcBef>
                        <a:spcAft>
                          <a:spcPts val="0"/>
                        </a:spcAft>
                      </a:pPr>
                      <a:r>
                        <a:rPr lang="en-US" sz="1800">
                          <a:effectLst/>
                        </a:rPr>
                        <a:t>You smile at someone</a:t>
                      </a:r>
                    </a:p>
                  </a:txBody>
                  <a:tcPr/>
                </a:tc>
                <a:tc>
                  <a:txBody>
                    <a:bodyPr/>
                    <a:lstStyle/>
                    <a:p>
                      <a:pPr marR="0" rtl="0" fontAlgn="t">
                        <a:spcBef>
                          <a:spcPts val="0"/>
                        </a:spcBef>
                        <a:spcAft>
                          <a:spcPts val="0"/>
                        </a:spcAft>
                      </a:pPr>
                      <a:r>
                        <a:rPr lang="en-US" sz="1800">
                          <a:effectLst/>
                        </a:rPr>
                        <a:t>Get attention</a:t>
                      </a:r>
                    </a:p>
                  </a:txBody>
                  <a:tcPr/>
                </a:tc>
                <a:extLst>
                  <a:ext uri="{0D108BD9-81ED-4DB2-BD59-A6C34878D82A}">
                    <a16:rowId xmlns:a16="http://schemas.microsoft.com/office/drawing/2014/main" val="988786438"/>
                  </a:ext>
                </a:extLst>
              </a:tr>
              <a:tr h="365760">
                <a:tc>
                  <a:txBody>
                    <a:bodyPr/>
                    <a:lstStyle/>
                    <a:p>
                      <a:pPr marR="0" rtl="0" fontAlgn="t">
                        <a:spcBef>
                          <a:spcPts val="0"/>
                        </a:spcBef>
                        <a:spcAft>
                          <a:spcPts val="0"/>
                        </a:spcAft>
                      </a:pPr>
                      <a:r>
                        <a:rPr lang="en-US" sz="1800">
                          <a:effectLst/>
                        </a:rPr>
                        <a:t>You turn the heat up</a:t>
                      </a:r>
                    </a:p>
                  </a:txBody>
                  <a:tcPr/>
                </a:tc>
                <a:tc>
                  <a:txBody>
                    <a:bodyPr/>
                    <a:lstStyle/>
                    <a:p>
                      <a:pPr marR="0" rtl="0" fontAlgn="t">
                        <a:spcBef>
                          <a:spcPts val="0"/>
                        </a:spcBef>
                        <a:spcAft>
                          <a:spcPts val="0"/>
                        </a:spcAft>
                      </a:pPr>
                      <a:r>
                        <a:rPr lang="en-US" sz="1800">
                          <a:effectLst/>
                        </a:rPr>
                        <a:t>Get warm</a:t>
                      </a:r>
                    </a:p>
                  </a:txBody>
                  <a:tcPr/>
                </a:tc>
                <a:extLst>
                  <a:ext uri="{0D108BD9-81ED-4DB2-BD59-A6C34878D82A}">
                    <a16:rowId xmlns:a16="http://schemas.microsoft.com/office/drawing/2014/main" val="3745736977"/>
                  </a:ext>
                </a:extLst>
              </a:tr>
            </a:tbl>
          </a:graphicData>
        </a:graphic>
      </p:graphicFrame>
    </p:spTree>
    <p:extLst>
      <p:ext uri="{BB962C8B-B14F-4D97-AF65-F5344CB8AC3E}">
        <p14:creationId xmlns:p14="http://schemas.microsoft.com/office/powerpoint/2010/main" val="2993685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516F3-9EA6-463C-99E7-D7BF0E8D75DC}"/>
              </a:ext>
            </a:extLst>
          </p:cNvPr>
          <p:cNvSpPr>
            <a:spLocks noGrp="1"/>
          </p:cNvSpPr>
          <p:nvPr>
            <p:ph type="body" sz="quarter" idx="13"/>
          </p:nvPr>
        </p:nvSpPr>
        <p:spPr>
          <a:xfrm>
            <a:off x="401638" y="287338"/>
            <a:ext cx="6516687" cy="3684588"/>
          </a:xfrm>
        </p:spPr>
        <p:txBody>
          <a:bodyPr/>
          <a:lstStyle/>
          <a:p>
            <a:r>
              <a:rPr lang="en-US" sz="3200"/>
              <a:t>MTSS Guidance Document</a:t>
            </a:r>
          </a:p>
        </p:txBody>
      </p:sp>
      <p:sp>
        <p:nvSpPr>
          <p:cNvPr id="3" name="Slide Number Placeholder 2">
            <a:extLst>
              <a:ext uri="{FF2B5EF4-FFF2-40B4-BE49-F238E27FC236}">
                <a16:creationId xmlns:a16="http://schemas.microsoft.com/office/drawing/2014/main" id="{FBA04688-FE9B-460A-8CAE-3BA259B67AD5}"/>
              </a:ext>
            </a:extLst>
          </p:cNvPr>
          <p:cNvSpPr>
            <a:spLocks noGrp="1"/>
          </p:cNvSpPr>
          <p:nvPr>
            <p:ph type="sldNum" idx="12"/>
          </p:nvPr>
        </p:nvSpPr>
        <p:spPr/>
        <p:txBody>
          <a:bodyPr/>
          <a:lstStyle/>
          <a:p>
            <a:fld id="{00000000-1234-1234-1234-123412341234}" type="slidenum">
              <a:rPr lang="en" smtClean="0"/>
              <a:pPr/>
              <a:t>43</a:t>
            </a:fld>
            <a:endParaRPr lang="en"/>
          </a:p>
        </p:txBody>
      </p:sp>
      <p:sp>
        <p:nvSpPr>
          <p:cNvPr id="4" name="TextBox 3">
            <a:extLst>
              <a:ext uri="{FF2B5EF4-FFF2-40B4-BE49-F238E27FC236}">
                <a16:creationId xmlns:a16="http://schemas.microsoft.com/office/drawing/2014/main" id="{3319470C-97C7-0446-AE40-B7500899F84D}"/>
              </a:ext>
            </a:extLst>
          </p:cNvPr>
          <p:cNvSpPr txBox="1"/>
          <p:nvPr/>
        </p:nvSpPr>
        <p:spPr>
          <a:xfrm>
            <a:off x="401638" y="3089189"/>
            <a:ext cx="5727313" cy="400110"/>
          </a:xfrm>
          <a:prstGeom prst="rect">
            <a:avLst/>
          </a:prstGeom>
          <a:noFill/>
        </p:spPr>
        <p:txBody>
          <a:bodyPr wrap="square" rtlCol="0">
            <a:spAutoFit/>
          </a:bodyPr>
          <a:lstStyle/>
          <a:p>
            <a:endParaRPr lang="en-US" sz="2000" b="1">
              <a:solidFill>
                <a:schemeClr val="accent6">
                  <a:lumMod val="75000"/>
                </a:schemeClr>
              </a:solidFill>
            </a:endParaRPr>
          </a:p>
        </p:txBody>
      </p:sp>
    </p:spTree>
    <p:extLst>
      <p:ext uri="{BB962C8B-B14F-4D97-AF65-F5344CB8AC3E}">
        <p14:creationId xmlns:p14="http://schemas.microsoft.com/office/powerpoint/2010/main" val="289416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44</a:t>
            </a:fld>
            <a:endParaRPr lang="en"/>
          </a:p>
        </p:txBody>
      </p:sp>
      <p:sp>
        <p:nvSpPr>
          <p:cNvPr id="6" name="TextBox 5">
            <a:extLst>
              <a:ext uri="{FF2B5EF4-FFF2-40B4-BE49-F238E27FC236}">
                <a16:creationId xmlns:a16="http://schemas.microsoft.com/office/drawing/2014/main" id="{4DC474CB-2B91-420F-97DF-1D0A557699D2}"/>
              </a:ext>
            </a:extLst>
          </p:cNvPr>
          <p:cNvSpPr txBox="1"/>
          <p:nvPr/>
        </p:nvSpPr>
        <p:spPr>
          <a:xfrm>
            <a:off x="1693068" y="852487"/>
            <a:ext cx="5757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solidFill>
                  <a:schemeClr val="accent2">
                    <a:lumMod val="75000"/>
                  </a:schemeClr>
                </a:solidFill>
              </a:rPr>
              <a:t>Where can I find information on identifying students with the most need?</a:t>
            </a:r>
          </a:p>
        </p:txBody>
      </p:sp>
      <p:pic>
        <p:nvPicPr>
          <p:cNvPr id="8" name="Picture 7" descr="A picture containing bird&#10;&#10;Description automatically generated">
            <a:extLst>
              <a:ext uri="{FF2B5EF4-FFF2-40B4-BE49-F238E27FC236}">
                <a16:creationId xmlns:a16="http://schemas.microsoft.com/office/drawing/2014/main" id="{A8F4B3FC-5D55-8441-88D7-C72DC215AF34}"/>
              </a:ext>
            </a:extLst>
          </p:cNvPr>
          <p:cNvPicPr>
            <a:picLocks noChangeAspect="1"/>
          </p:cNvPicPr>
          <p:nvPr/>
        </p:nvPicPr>
        <p:blipFill>
          <a:blip r:embed="rId2"/>
          <a:stretch>
            <a:fillRect/>
          </a:stretch>
        </p:blipFill>
        <p:spPr>
          <a:xfrm>
            <a:off x="1785937" y="1700213"/>
            <a:ext cx="4587589" cy="2928937"/>
          </a:xfrm>
          <a:prstGeom prst="rect">
            <a:avLst/>
          </a:prstGeom>
        </p:spPr>
      </p:pic>
    </p:spTree>
    <p:extLst>
      <p:ext uri="{BB962C8B-B14F-4D97-AF65-F5344CB8AC3E}">
        <p14:creationId xmlns:p14="http://schemas.microsoft.com/office/powerpoint/2010/main" val="1390673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45</a:t>
            </a:fld>
            <a:endParaRPr lang="en"/>
          </a:p>
        </p:txBody>
      </p:sp>
      <p:pic>
        <p:nvPicPr>
          <p:cNvPr id="6" name="Picture 6" descr="A picture containing drawing&#10;&#10;Description automatically generated">
            <a:extLst>
              <a:ext uri="{FF2B5EF4-FFF2-40B4-BE49-F238E27FC236}">
                <a16:creationId xmlns:a16="http://schemas.microsoft.com/office/drawing/2014/main" id="{06BCB33B-6000-461E-98ED-1E902020CC03}"/>
              </a:ext>
            </a:extLst>
          </p:cNvPr>
          <p:cNvPicPr>
            <a:picLocks noChangeAspect="1"/>
          </p:cNvPicPr>
          <p:nvPr/>
        </p:nvPicPr>
        <p:blipFill>
          <a:blip r:embed="rId2"/>
          <a:stretch>
            <a:fillRect/>
          </a:stretch>
        </p:blipFill>
        <p:spPr>
          <a:xfrm>
            <a:off x="95607" y="2164960"/>
            <a:ext cx="671424" cy="457740"/>
          </a:xfrm>
          <a:prstGeom prst="rect">
            <a:avLst/>
          </a:prstGeom>
        </p:spPr>
      </p:pic>
      <p:pic>
        <p:nvPicPr>
          <p:cNvPr id="7" name="Picture 7" descr="A picture containing drawing&#10;&#10;Description automatically generated">
            <a:extLst>
              <a:ext uri="{FF2B5EF4-FFF2-40B4-BE49-F238E27FC236}">
                <a16:creationId xmlns:a16="http://schemas.microsoft.com/office/drawing/2014/main" id="{1B459D58-5326-4EFD-95A1-6EBB947A26D5}"/>
              </a:ext>
            </a:extLst>
          </p:cNvPr>
          <p:cNvPicPr>
            <a:picLocks noChangeAspect="1"/>
          </p:cNvPicPr>
          <p:nvPr/>
        </p:nvPicPr>
        <p:blipFill>
          <a:blip r:embed="rId2"/>
          <a:stretch>
            <a:fillRect/>
          </a:stretch>
        </p:blipFill>
        <p:spPr>
          <a:xfrm>
            <a:off x="95610" y="3103083"/>
            <a:ext cx="671423" cy="457740"/>
          </a:xfrm>
          <a:prstGeom prst="rect">
            <a:avLst/>
          </a:prstGeom>
        </p:spPr>
      </p:pic>
      <p:pic>
        <p:nvPicPr>
          <p:cNvPr id="8" name="Picture 9" descr="A screenshot of a cell phone&#10;&#10;Description automatically generated">
            <a:extLst>
              <a:ext uri="{FF2B5EF4-FFF2-40B4-BE49-F238E27FC236}">
                <a16:creationId xmlns:a16="http://schemas.microsoft.com/office/drawing/2014/main" id="{BE1365DE-E034-40F3-A5CD-9D1535894959}"/>
              </a:ext>
            </a:extLst>
          </p:cNvPr>
          <p:cNvPicPr>
            <a:picLocks noChangeAspect="1"/>
          </p:cNvPicPr>
          <p:nvPr/>
        </p:nvPicPr>
        <p:blipFill>
          <a:blip r:embed="rId3"/>
          <a:stretch>
            <a:fillRect/>
          </a:stretch>
        </p:blipFill>
        <p:spPr>
          <a:xfrm>
            <a:off x="806569" y="1945684"/>
            <a:ext cx="7843568" cy="1694236"/>
          </a:xfrm>
          <a:prstGeom prst="rect">
            <a:avLst/>
          </a:prstGeom>
        </p:spPr>
      </p:pic>
      <p:sp>
        <p:nvSpPr>
          <p:cNvPr id="2" name="TextBox 1">
            <a:extLst>
              <a:ext uri="{FF2B5EF4-FFF2-40B4-BE49-F238E27FC236}">
                <a16:creationId xmlns:a16="http://schemas.microsoft.com/office/drawing/2014/main" id="{C8A6432C-5F41-444B-AE47-BC9344812233}"/>
              </a:ext>
            </a:extLst>
          </p:cNvPr>
          <p:cNvSpPr txBox="1"/>
          <p:nvPr/>
        </p:nvSpPr>
        <p:spPr>
          <a:xfrm>
            <a:off x="903617" y="1038405"/>
            <a:ext cx="4446916"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accent2"/>
                </a:solidFill>
              </a:rPr>
              <a:t>Table of Contents</a:t>
            </a:r>
          </a:p>
        </p:txBody>
      </p:sp>
    </p:spTree>
    <p:extLst>
      <p:ext uri="{BB962C8B-B14F-4D97-AF65-F5344CB8AC3E}">
        <p14:creationId xmlns:p14="http://schemas.microsoft.com/office/powerpoint/2010/main" val="355599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46</a:t>
            </a:fld>
            <a:endParaRPr lang="en"/>
          </a:p>
        </p:txBody>
      </p:sp>
      <p:sp>
        <p:nvSpPr>
          <p:cNvPr id="6" name="TextBox 5">
            <a:extLst>
              <a:ext uri="{FF2B5EF4-FFF2-40B4-BE49-F238E27FC236}">
                <a16:creationId xmlns:a16="http://schemas.microsoft.com/office/drawing/2014/main" id="{4DC474CB-2B91-420F-97DF-1D0A557699D2}"/>
              </a:ext>
            </a:extLst>
          </p:cNvPr>
          <p:cNvSpPr txBox="1"/>
          <p:nvPr/>
        </p:nvSpPr>
        <p:spPr>
          <a:xfrm>
            <a:off x="4569843" y="22568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7" name="Picture 7" descr="A screenshot of a cell phone&#10;&#10;Description automatically generated">
            <a:extLst>
              <a:ext uri="{FF2B5EF4-FFF2-40B4-BE49-F238E27FC236}">
                <a16:creationId xmlns:a16="http://schemas.microsoft.com/office/drawing/2014/main" id="{B4E7C02A-5804-4A73-947A-B2E2148A65ED}"/>
              </a:ext>
            </a:extLst>
          </p:cNvPr>
          <p:cNvPicPr>
            <a:picLocks noChangeAspect="1"/>
          </p:cNvPicPr>
          <p:nvPr/>
        </p:nvPicPr>
        <p:blipFill>
          <a:blip r:embed="rId2"/>
          <a:stretch>
            <a:fillRect/>
          </a:stretch>
        </p:blipFill>
        <p:spPr>
          <a:xfrm>
            <a:off x="1104715" y="1178032"/>
            <a:ext cx="6367648" cy="2787435"/>
          </a:xfrm>
          <a:prstGeom prst="rect">
            <a:avLst/>
          </a:prstGeom>
        </p:spPr>
      </p:pic>
    </p:spTree>
    <p:extLst>
      <p:ext uri="{BB962C8B-B14F-4D97-AF65-F5344CB8AC3E}">
        <p14:creationId xmlns:p14="http://schemas.microsoft.com/office/powerpoint/2010/main" val="2614706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47</a:t>
            </a:fld>
            <a:endParaRPr lang="en"/>
          </a:p>
        </p:txBody>
      </p:sp>
      <p:pic>
        <p:nvPicPr>
          <p:cNvPr id="2" name="Picture 5" descr="A close up of a sign&#10;&#10;Description automatically generated">
            <a:extLst>
              <a:ext uri="{FF2B5EF4-FFF2-40B4-BE49-F238E27FC236}">
                <a16:creationId xmlns:a16="http://schemas.microsoft.com/office/drawing/2014/main" id="{5B327CA0-604C-4A03-98A9-2897DAD2A1F7}"/>
              </a:ext>
            </a:extLst>
          </p:cNvPr>
          <p:cNvPicPr>
            <a:picLocks noChangeAspect="1"/>
          </p:cNvPicPr>
          <p:nvPr/>
        </p:nvPicPr>
        <p:blipFill>
          <a:blip r:embed="rId2"/>
          <a:stretch>
            <a:fillRect/>
          </a:stretch>
        </p:blipFill>
        <p:spPr>
          <a:xfrm>
            <a:off x="558152" y="847725"/>
            <a:ext cx="4013847" cy="3766563"/>
          </a:xfrm>
          <a:prstGeom prst="rect">
            <a:avLst/>
          </a:prstGeom>
        </p:spPr>
      </p:pic>
      <p:sp>
        <p:nvSpPr>
          <p:cNvPr id="6" name="TextBox 5">
            <a:extLst>
              <a:ext uri="{FF2B5EF4-FFF2-40B4-BE49-F238E27FC236}">
                <a16:creationId xmlns:a16="http://schemas.microsoft.com/office/drawing/2014/main" id="{4DC474CB-2B91-420F-97DF-1D0A557699D2}"/>
              </a:ext>
            </a:extLst>
          </p:cNvPr>
          <p:cNvSpPr txBox="1"/>
          <p:nvPr/>
        </p:nvSpPr>
        <p:spPr>
          <a:xfrm>
            <a:off x="4730481" y="1367904"/>
            <a:ext cx="321491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600"/>
              <a:t>What do we want the students to know and be able to do (driven by Mississippi College-and Career-Readiness Standards)?</a:t>
            </a:r>
          </a:p>
          <a:p>
            <a:pPr marL="285750" indent="-285750" algn="l">
              <a:buFont typeface="Arial" panose="020B0604020202020204" pitchFamily="34" charset="0"/>
              <a:buChar char="•"/>
            </a:pPr>
            <a:r>
              <a:rPr lang="en-US" sz="1600"/>
              <a:t>Why is the gap is occurring (why student isn’t achieving desired outcomes)?</a:t>
            </a:r>
          </a:p>
          <a:p>
            <a:pPr marL="285750" indent="-285750" algn="l">
              <a:buFont typeface="Arial" panose="020B0604020202020204" pitchFamily="34" charset="0"/>
              <a:buChar char="•"/>
            </a:pPr>
            <a:r>
              <a:rPr lang="en-US" sz="1600"/>
              <a:t>Consider possible barriers to access of grade-level standards</a:t>
            </a:r>
            <a:r>
              <a:rPr lang="en-US"/>
              <a:t>.</a:t>
            </a:r>
          </a:p>
        </p:txBody>
      </p:sp>
    </p:spTree>
    <p:extLst>
      <p:ext uri="{BB962C8B-B14F-4D97-AF65-F5344CB8AC3E}">
        <p14:creationId xmlns:p14="http://schemas.microsoft.com/office/powerpoint/2010/main" val="3472690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48</a:t>
            </a:fld>
            <a:endParaRPr lang="en"/>
          </a:p>
        </p:txBody>
      </p:sp>
      <p:sp>
        <p:nvSpPr>
          <p:cNvPr id="6" name="TextBox 5">
            <a:extLst>
              <a:ext uri="{FF2B5EF4-FFF2-40B4-BE49-F238E27FC236}">
                <a16:creationId xmlns:a16="http://schemas.microsoft.com/office/drawing/2014/main" id="{4DC474CB-2B91-420F-97DF-1D0A557699D2}"/>
              </a:ext>
            </a:extLst>
          </p:cNvPr>
          <p:cNvSpPr txBox="1"/>
          <p:nvPr/>
        </p:nvSpPr>
        <p:spPr>
          <a:xfrm>
            <a:off x="4569843" y="22568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8" name="Picture 7" descr="A screenshot of a cell phone&#10;&#10;Description automatically generated">
            <a:extLst>
              <a:ext uri="{FF2B5EF4-FFF2-40B4-BE49-F238E27FC236}">
                <a16:creationId xmlns:a16="http://schemas.microsoft.com/office/drawing/2014/main" id="{975EBF96-FC4D-9940-9E8E-591D20A194F5}"/>
              </a:ext>
            </a:extLst>
          </p:cNvPr>
          <p:cNvPicPr>
            <a:picLocks noChangeAspect="1"/>
          </p:cNvPicPr>
          <p:nvPr/>
        </p:nvPicPr>
        <p:blipFill>
          <a:blip r:embed="rId2"/>
          <a:stretch>
            <a:fillRect/>
          </a:stretch>
        </p:blipFill>
        <p:spPr>
          <a:xfrm>
            <a:off x="660289" y="968375"/>
            <a:ext cx="7126400" cy="3338512"/>
          </a:xfrm>
          <a:prstGeom prst="rect">
            <a:avLst/>
          </a:prstGeom>
        </p:spPr>
      </p:pic>
    </p:spTree>
    <p:extLst>
      <p:ext uri="{BB962C8B-B14F-4D97-AF65-F5344CB8AC3E}">
        <p14:creationId xmlns:p14="http://schemas.microsoft.com/office/powerpoint/2010/main" val="1605936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r>
              <a:rPr lang="en-US"/>
              <a:t>MTSS Guidance Document</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172996" y="847725"/>
            <a:ext cx="8546462" cy="3217863"/>
          </a:xfrm>
        </p:spPr>
        <p:txBody>
          <a:bodyPr/>
          <a:lstStyle/>
          <a:p>
            <a:pPr marL="0" indent="0">
              <a:lnSpc>
                <a:spcPct val="100000"/>
              </a:lnSpc>
              <a:spcAft>
                <a:spcPts val="400"/>
              </a:spcAft>
              <a:buNone/>
            </a:pPr>
            <a:endParaRPr lang="en-US" sz="2800">
              <a:solidFill>
                <a:srgbClr val="00206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49</a:t>
            </a:fld>
            <a:endParaRPr lang="en"/>
          </a:p>
        </p:txBody>
      </p:sp>
      <p:sp>
        <p:nvSpPr>
          <p:cNvPr id="7" name="TextBox 6">
            <a:extLst>
              <a:ext uri="{FF2B5EF4-FFF2-40B4-BE49-F238E27FC236}">
                <a16:creationId xmlns:a16="http://schemas.microsoft.com/office/drawing/2014/main" id="{C5F6CC32-C563-A244-A0FC-A4024E53F29F}"/>
              </a:ext>
            </a:extLst>
          </p:cNvPr>
          <p:cNvSpPr txBox="1"/>
          <p:nvPr/>
        </p:nvSpPr>
        <p:spPr>
          <a:xfrm>
            <a:off x="614363" y="697974"/>
            <a:ext cx="6943725" cy="707886"/>
          </a:xfrm>
          <a:prstGeom prst="rect">
            <a:avLst/>
          </a:prstGeom>
          <a:noFill/>
        </p:spPr>
        <p:txBody>
          <a:bodyPr wrap="square" rtlCol="0">
            <a:spAutoFit/>
          </a:bodyPr>
          <a:lstStyle/>
          <a:p>
            <a:r>
              <a:rPr lang="en-US" sz="2000">
                <a:solidFill>
                  <a:schemeClr val="tx1"/>
                </a:solidFill>
              </a:rPr>
              <a:t>A</a:t>
            </a:r>
            <a:r>
              <a:rPr lang="en-US" sz="2000"/>
              <a:t>dditional resources and links on </a:t>
            </a:r>
            <a:r>
              <a:rPr lang="en-US" sz="2000">
                <a:solidFill>
                  <a:schemeClr val="accent6"/>
                </a:solidFill>
              </a:rPr>
              <a:t>screening</a:t>
            </a:r>
            <a:r>
              <a:rPr lang="en-US" sz="2000"/>
              <a:t> and </a:t>
            </a:r>
            <a:r>
              <a:rPr lang="en-US" sz="2000">
                <a:solidFill>
                  <a:schemeClr val="accent6"/>
                </a:solidFill>
              </a:rPr>
              <a:t>analyzing</a:t>
            </a:r>
            <a:r>
              <a:rPr lang="en-US" sz="2000"/>
              <a:t> </a:t>
            </a:r>
            <a:r>
              <a:rPr lang="en-US" sz="2000">
                <a:solidFill>
                  <a:schemeClr val="accent6"/>
                </a:solidFill>
              </a:rPr>
              <a:t>data</a:t>
            </a:r>
            <a:r>
              <a:rPr lang="en-US" sz="2000"/>
              <a:t> to create intervention plans</a:t>
            </a:r>
            <a:endParaRPr lang="en-US"/>
          </a:p>
        </p:txBody>
      </p:sp>
      <p:pic>
        <p:nvPicPr>
          <p:cNvPr id="8" name="Picture 7" descr="A screenshot of a cell phone&#10;&#10;Description automatically generated">
            <a:extLst>
              <a:ext uri="{FF2B5EF4-FFF2-40B4-BE49-F238E27FC236}">
                <a16:creationId xmlns:a16="http://schemas.microsoft.com/office/drawing/2014/main" id="{99E73972-D6EA-2349-A27F-9BF19762FA32}"/>
              </a:ext>
            </a:extLst>
          </p:cNvPr>
          <p:cNvPicPr>
            <a:picLocks noChangeAspect="1"/>
          </p:cNvPicPr>
          <p:nvPr/>
        </p:nvPicPr>
        <p:blipFill>
          <a:blip r:embed="rId2"/>
          <a:stretch>
            <a:fillRect/>
          </a:stretch>
        </p:blipFill>
        <p:spPr>
          <a:xfrm>
            <a:off x="4335564" y="1293413"/>
            <a:ext cx="2847593" cy="35032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F074F143-604B-F24E-9894-747561295BD2}"/>
              </a:ext>
            </a:extLst>
          </p:cNvPr>
          <p:cNvPicPr>
            <a:picLocks noChangeAspect="1"/>
          </p:cNvPicPr>
          <p:nvPr/>
        </p:nvPicPr>
        <p:blipFill>
          <a:blip r:embed="rId3"/>
          <a:stretch>
            <a:fillRect/>
          </a:stretch>
        </p:blipFill>
        <p:spPr>
          <a:xfrm>
            <a:off x="1271770" y="1377424"/>
            <a:ext cx="2688864" cy="3335178"/>
          </a:xfrm>
          <a:prstGeom prst="rect">
            <a:avLst/>
          </a:prstGeom>
        </p:spPr>
      </p:pic>
    </p:spTree>
    <p:extLst>
      <p:ext uri="{BB962C8B-B14F-4D97-AF65-F5344CB8AC3E}">
        <p14:creationId xmlns:p14="http://schemas.microsoft.com/office/powerpoint/2010/main" val="204598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A3C1E-7B14-934A-85BF-E385AFB6E266}"/>
              </a:ext>
            </a:extLst>
          </p:cNvPr>
          <p:cNvSpPr>
            <a:spLocks noGrp="1"/>
          </p:cNvSpPr>
          <p:nvPr>
            <p:ph type="body" sz="quarter" idx="13"/>
          </p:nvPr>
        </p:nvSpPr>
        <p:spPr/>
        <p:txBody>
          <a:bodyPr/>
          <a:lstStyle/>
          <a:p>
            <a:r>
              <a:rPr lang="en-US"/>
              <a:t>In the Chat Box</a:t>
            </a:r>
          </a:p>
        </p:txBody>
      </p:sp>
      <p:sp>
        <p:nvSpPr>
          <p:cNvPr id="3" name="Text Placeholder 2">
            <a:extLst>
              <a:ext uri="{FF2B5EF4-FFF2-40B4-BE49-F238E27FC236}">
                <a16:creationId xmlns:a16="http://schemas.microsoft.com/office/drawing/2014/main" id="{3FFA1ED3-56D3-3941-BE41-8AC95CC4C030}"/>
              </a:ext>
            </a:extLst>
          </p:cNvPr>
          <p:cNvSpPr>
            <a:spLocks noGrp="1"/>
          </p:cNvSpPr>
          <p:nvPr>
            <p:ph type="body" sz="quarter" idx="14"/>
          </p:nvPr>
        </p:nvSpPr>
        <p:spPr/>
        <p:txBody>
          <a:bodyPr/>
          <a:lstStyle/>
          <a:p>
            <a:r>
              <a:rPr lang="en-US">
                <a:solidFill>
                  <a:schemeClr val="tx1"/>
                </a:solidFill>
              </a:rPr>
              <a:t>Think about what your school/district used last year to identify students in need of additional support.</a:t>
            </a:r>
          </a:p>
          <a:p>
            <a:r>
              <a:rPr lang="en-US"/>
              <a:t>Can you use those same things this year?</a:t>
            </a:r>
          </a:p>
          <a:p>
            <a:r>
              <a:rPr lang="en-US"/>
              <a:t>Share it in the chat box.</a:t>
            </a:r>
          </a:p>
        </p:txBody>
      </p:sp>
      <p:sp>
        <p:nvSpPr>
          <p:cNvPr id="4" name="Slide Number Placeholder 3">
            <a:extLst>
              <a:ext uri="{FF2B5EF4-FFF2-40B4-BE49-F238E27FC236}">
                <a16:creationId xmlns:a16="http://schemas.microsoft.com/office/drawing/2014/main" id="{D18F2C2B-63EC-9C46-B56B-B310E9131FC4}"/>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a:extLst>
              <a:ext uri="{FF2B5EF4-FFF2-40B4-BE49-F238E27FC236}">
                <a16:creationId xmlns:a16="http://schemas.microsoft.com/office/drawing/2014/main" id="{832ED090-9150-7744-80A9-786809E40691}"/>
              </a:ext>
            </a:extLst>
          </p:cNvPr>
          <p:cNvPicPr>
            <a:picLocks noChangeAspect="1"/>
          </p:cNvPicPr>
          <p:nvPr/>
        </p:nvPicPr>
        <p:blipFill>
          <a:blip r:embed="rId2"/>
          <a:stretch>
            <a:fillRect/>
          </a:stretch>
        </p:blipFill>
        <p:spPr>
          <a:xfrm>
            <a:off x="5833256" y="2718141"/>
            <a:ext cx="2184400" cy="2286000"/>
          </a:xfrm>
          <a:prstGeom prst="rect">
            <a:avLst/>
          </a:prstGeom>
        </p:spPr>
      </p:pic>
    </p:spTree>
    <p:extLst>
      <p:ext uri="{BB962C8B-B14F-4D97-AF65-F5344CB8AC3E}">
        <p14:creationId xmlns:p14="http://schemas.microsoft.com/office/powerpoint/2010/main" val="3759388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AB40CB-8C3D-0149-B4D6-1351D7DF1071}"/>
              </a:ext>
            </a:extLst>
          </p:cNvPr>
          <p:cNvSpPr>
            <a:spLocks noGrp="1"/>
          </p:cNvSpPr>
          <p:nvPr>
            <p:ph type="body" sz="quarter" idx="13"/>
          </p:nvPr>
        </p:nvSpPr>
        <p:spPr/>
        <p:txBody>
          <a:bodyPr/>
          <a:lstStyle/>
          <a:p>
            <a:r>
              <a:rPr lang="en-US" sz="3600"/>
              <a:t>Technology Reminders</a:t>
            </a:r>
          </a:p>
        </p:txBody>
      </p:sp>
      <p:sp>
        <p:nvSpPr>
          <p:cNvPr id="3" name="Slide Number Placeholder 2">
            <a:extLst>
              <a:ext uri="{FF2B5EF4-FFF2-40B4-BE49-F238E27FC236}">
                <a16:creationId xmlns:a16="http://schemas.microsoft.com/office/drawing/2014/main" id="{FBA04688-FE9B-460A-8CAE-3BA259B67AD5}"/>
              </a:ext>
            </a:extLst>
          </p:cNvPr>
          <p:cNvSpPr>
            <a:spLocks noGrp="1"/>
          </p:cNvSpPr>
          <p:nvPr>
            <p:ph type="sldNum" idx="12"/>
          </p:nvPr>
        </p:nvSpPr>
        <p:spPr/>
        <p:txBody>
          <a:bodyPr/>
          <a:lstStyle/>
          <a:p>
            <a:fld id="{00000000-1234-1234-1234-123412341234}" type="slidenum">
              <a:rPr lang="en" smtClean="0"/>
              <a:pPr/>
              <a:t>50</a:t>
            </a:fld>
            <a:endParaRPr lang="en"/>
          </a:p>
        </p:txBody>
      </p:sp>
      <p:sp>
        <p:nvSpPr>
          <p:cNvPr id="4" name="TextBox 3">
            <a:extLst>
              <a:ext uri="{FF2B5EF4-FFF2-40B4-BE49-F238E27FC236}">
                <a16:creationId xmlns:a16="http://schemas.microsoft.com/office/drawing/2014/main" id="{3319470C-97C7-0446-AE40-B7500899F84D}"/>
              </a:ext>
            </a:extLst>
          </p:cNvPr>
          <p:cNvSpPr txBox="1"/>
          <p:nvPr/>
        </p:nvSpPr>
        <p:spPr>
          <a:xfrm>
            <a:off x="401638" y="3089189"/>
            <a:ext cx="5727313" cy="400110"/>
          </a:xfrm>
          <a:prstGeom prst="rect">
            <a:avLst/>
          </a:prstGeom>
          <a:noFill/>
        </p:spPr>
        <p:txBody>
          <a:bodyPr wrap="square" rtlCol="0">
            <a:spAutoFit/>
          </a:bodyPr>
          <a:lstStyle/>
          <a:p>
            <a:endParaRPr lang="en-US" sz="2000" b="1">
              <a:solidFill>
                <a:schemeClr val="accent6">
                  <a:lumMod val="75000"/>
                </a:schemeClr>
              </a:solidFill>
            </a:endParaRPr>
          </a:p>
        </p:txBody>
      </p:sp>
      <p:sp>
        <p:nvSpPr>
          <p:cNvPr id="6" name="Text Placeholder 5">
            <a:extLst>
              <a:ext uri="{FF2B5EF4-FFF2-40B4-BE49-F238E27FC236}">
                <a16:creationId xmlns:a16="http://schemas.microsoft.com/office/drawing/2014/main" id="{C170BCD1-CA0E-4B76-9DB0-8658A3ED5C7F}"/>
              </a:ext>
            </a:extLst>
          </p:cNvPr>
          <p:cNvSpPr txBox="1">
            <a:spLocks/>
          </p:cNvSpPr>
          <p:nvPr/>
        </p:nvSpPr>
        <p:spPr>
          <a:xfrm>
            <a:off x="402123" y="1094602"/>
            <a:ext cx="7116390" cy="927100"/>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3200">
              <a:solidFill>
                <a:schemeClr val="accent6"/>
              </a:solidFill>
            </a:endParaRPr>
          </a:p>
        </p:txBody>
      </p:sp>
    </p:spTree>
    <p:extLst>
      <p:ext uri="{BB962C8B-B14F-4D97-AF65-F5344CB8AC3E}">
        <p14:creationId xmlns:p14="http://schemas.microsoft.com/office/powerpoint/2010/main" val="1283691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pPr>
              <a:lnSpc>
                <a:spcPct val="114999"/>
              </a:lnSpc>
            </a:pPr>
            <a:r>
              <a:rPr lang="en-US"/>
              <a:t>Connecting with Technology</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51</a:t>
            </a:fld>
            <a:endParaRPr lang="en"/>
          </a:p>
        </p:txBody>
      </p:sp>
      <p:sp>
        <p:nvSpPr>
          <p:cNvPr id="6" name="TextBox 5">
            <a:extLst>
              <a:ext uri="{FF2B5EF4-FFF2-40B4-BE49-F238E27FC236}">
                <a16:creationId xmlns:a16="http://schemas.microsoft.com/office/drawing/2014/main" id="{428798FF-4471-3040-9BF1-8C1B2C84DD6C}"/>
              </a:ext>
            </a:extLst>
          </p:cNvPr>
          <p:cNvSpPr txBox="1"/>
          <p:nvPr/>
        </p:nvSpPr>
        <p:spPr>
          <a:xfrm>
            <a:off x="646386" y="911457"/>
            <a:ext cx="7920564" cy="3754874"/>
          </a:xfrm>
          <a:prstGeom prst="rect">
            <a:avLst/>
          </a:prstGeom>
          <a:noFill/>
        </p:spPr>
        <p:txBody>
          <a:bodyPr wrap="square" rtlCol="0" anchor="t">
            <a:spAutoFit/>
          </a:bodyPr>
          <a:lstStyle/>
          <a:p>
            <a:pPr marL="457200" indent="-457200">
              <a:buFont typeface="Arial"/>
              <a:buChar char="•"/>
            </a:pPr>
            <a:r>
              <a:rPr lang="en-US" sz="2800">
                <a:solidFill>
                  <a:schemeClr val="tx1">
                    <a:lumMod val="95000"/>
                    <a:lumOff val="5000"/>
                  </a:schemeClr>
                </a:solidFill>
                <a:latin typeface="+mj-lt"/>
              </a:rPr>
              <a:t>Communicate in multiple ways</a:t>
            </a:r>
          </a:p>
          <a:p>
            <a:pPr marL="457200" indent="-457200">
              <a:buFont typeface="Arial"/>
              <a:buChar char="•"/>
            </a:pPr>
            <a:r>
              <a:rPr lang="en-US" sz="2800">
                <a:solidFill>
                  <a:schemeClr val="tx1">
                    <a:lumMod val="95000"/>
                    <a:lumOff val="5000"/>
                  </a:schemeClr>
                </a:solidFill>
                <a:latin typeface="+mj-lt"/>
              </a:rPr>
              <a:t>Streamline communication efforts</a:t>
            </a:r>
            <a:endParaRPr lang="en-US" sz="2800">
              <a:solidFill>
                <a:schemeClr val="tx1">
                  <a:lumMod val="95000"/>
                  <a:lumOff val="5000"/>
                </a:schemeClr>
              </a:solidFill>
            </a:endParaRPr>
          </a:p>
          <a:p>
            <a:pPr marL="457200" indent="-457200">
              <a:buFont typeface="Arial" panose="020B0604020202020204" pitchFamily="34" charset="0"/>
              <a:buChar char="•"/>
            </a:pPr>
            <a:r>
              <a:rPr lang="en-US" sz="2800">
                <a:solidFill>
                  <a:schemeClr val="tx1">
                    <a:lumMod val="95000"/>
                    <a:lumOff val="5000"/>
                  </a:schemeClr>
                </a:solidFill>
                <a:latin typeface="+mj-lt"/>
              </a:rPr>
              <a:t>Choose apps that supports the larger community</a:t>
            </a:r>
          </a:p>
          <a:p>
            <a:pPr marL="457200" indent="-457200">
              <a:buFont typeface="Arial" panose="020B0604020202020204" pitchFamily="34" charset="0"/>
              <a:buChar char="•"/>
            </a:pPr>
            <a:r>
              <a:rPr lang="en-US" sz="2800">
                <a:solidFill>
                  <a:schemeClr val="tx1">
                    <a:lumMod val="95000"/>
                    <a:lumOff val="5000"/>
                  </a:schemeClr>
                </a:solidFill>
                <a:latin typeface="+mj-lt"/>
              </a:rPr>
              <a:t>Pay attention to reply settings</a:t>
            </a:r>
          </a:p>
          <a:p>
            <a:pPr marL="457200" indent="-457200">
              <a:buFont typeface="Arial" panose="020B0604020202020204" pitchFamily="34" charset="0"/>
              <a:buChar char="•"/>
            </a:pPr>
            <a:r>
              <a:rPr lang="en-US" sz="2800">
                <a:solidFill>
                  <a:schemeClr val="tx1">
                    <a:lumMod val="95000"/>
                    <a:lumOff val="5000"/>
                  </a:schemeClr>
                </a:solidFill>
                <a:latin typeface="+mj-lt"/>
              </a:rPr>
              <a:t>Create how-to and class announcement videos to share quick messages with parents and students</a:t>
            </a:r>
          </a:p>
          <a:p>
            <a:endParaRPr lang="en-US">
              <a:latin typeface="+mj-lt"/>
            </a:endParaRPr>
          </a:p>
        </p:txBody>
      </p:sp>
    </p:spTree>
    <p:extLst>
      <p:ext uri="{BB962C8B-B14F-4D97-AF65-F5344CB8AC3E}">
        <p14:creationId xmlns:p14="http://schemas.microsoft.com/office/powerpoint/2010/main" val="3980547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9CDA7-355D-B642-A355-66AF96527422}"/>
              </a:ext>
            </a:extLst>
          </p:cNvPr>
          <p:cNvSpPr>
            <a:spLocks noGrp="1"/>
          </p:cNvSpPr>
          <p:nvPr>
            <p:ph type="body" sz="quarter" idx="13"/>
          </p:nvPr>
        </p:nvSpPr>
        <p:spPr/>
        <p:txBody>
          <a:bodyPr/>
          <a:lstStyle/>
          <a:p>
            <a:pPr>
              <a:lnSpc>
                <a:spcPct val="114999"/>
              </a:lnSpc>
            </a:pPr>
            <a:r>
              <a:rPr lang="en-US"/>
              <a:t>Connecting with Technology</a:t>
            </a:r>
          </a:p>
        </p:txBody>
      </p:sp>
      <p:sp>
        <p:nvSpPr>
          <p:cNvPr id="5" name="Text Placeholder 4">
            <a:extLst>
              <a:ext uri="{FF2B5EF4-FFF2-40B4-BE49-F238E27FC236}">
                <a16:creationId xmlns:a16="http://schemas.microsoft.com/office/drawing/2014/main" id="{6B5FAA9B-4FDC-974D-A6B5-6BE8FDF50CCA}"/>
              </a:ext>
            </a:extLst>
          </p:cNvPr>
          <p:cNvSpPr>
            <a:spLocks noGrp="1"/>
          </p:cNvSpPr>
          <p:nvPr>
            <p:ph type="body" sz="quarter" idx="14"/>
          </p:nvPr>
        </p:nvSpPr>
        <p:spPr>
          <a:xfrm>
            <a:off x="424542" y="847725"/>
            <a:ext cx="8294915" cy="3217863"/>
          </a:xfrm>
        </p:spPr>
        <p:txBody>
          <a:bodyPr/>
          <a:lstStyle/>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a:solidFill>
                <a:srgbClr val="C00000"/>
              </a:solidFill>
            </a:endParaRPr>
          </a:p>
          <a:p>
            <a:pPr marL="0" indent="0">
              <a:lnSpc>
                <a:spcPct val="100000"/>
              </a:lnSpc>
              <a:spcAft>
                <a:spcPts val="400"/>
              </a:spcAft>
              <a:buNone/>
            </a:pPr>
            <a:endParaRPr lang="en-US" sz="2800" b="1">
              <a:solidFill>
                <a:srgbClr val="002060"/>
              </a:solidFill>
            </a:endParaRPr>
          </a:p>
        </p:txBody>
      </p:sp>
      <p:sp>
        <p:nvSpPr>
          <p:cNvPr id="3" name="Slide Number Placeholder 2">
            <a:extLst>
              <a:ext uri="{FF2B5EF4-FFF2-40B4-BE49-F238E27FC236}">
                <a16:creationId xmlns:a16="http://schemas.microsoft.com/office/drawing/2014/main" id="{5C381F2E-C94B-6149-A066-59DD55375BDA}"/>
              </a:ext>
            </a:extLst>
          </p:cNvPr>
          <p:cNvSpPr>
            <a:spLocks noGrp="1"/>
          </p:cNvSpPr>
          <p:nvPr>
            <p:ph type="sldNum" idx="12"/>
          </p:nvPr>
        </p:nvSpPr>
        <p:spPr/>
        <p:txBody>
          <a:bodyPr/>
          <a:lstStyle/>
          <a:p>
            <a:fld id="{00000000-1234-1234-1234-123412341234}" type="slidenum">
              <a:rPr lang="en" smtClean="0"/>
              <a:pPr/>
              <a:t>52</a:t>
            </a:fld>
            <a:endParaRPr lang="en"/>
          </a:p>
        </p:txBody>
      </p:sp>
      <p:sp>
        <p:nvSpPr>
          <p:cNvPr id="6" name="TextBox 5">
            <a:extLst>
              <a:ext uri="{FF2B5EF4-FFF2-40B4-BE49-F238E27FC236}">
                <a16:creationId xmlns:a16="http://schemas.microsoft.com/office/drawing/2014/main" id="{428798FF-4471-3040-9BF1-8C1B2C84DD6C}"/>
              </a:ext>
            </a:extLst>
          </p:cNvPr>
          <p:cNvSpPr txBox="1"/>
          <p:nvPr/>
        </p:nvSpPr>
        <p:spPr>
          <a:xfrm>
            <a:off x="1491344" y="2861046"/>
            <a:ext cx="1883228" cy="2031325"/>
          </a:xfrm>
          <a:prstGeom prst="rect">
            <a:avLst/>
          </a:prstGeom>
          <a:noFill/>
        </p:spPr>
        <p:txBody>
          <a:bodyPr wrap="square" rtlCol="0" anchor="t">
            <a:spAutoFit/>
          </a:bodyPr>
          <a:lstStyle/>
          <a:p>
            <a:r>
              <a:rPr lang="en-US" sz="2400" b="1">
                <a:solidFill>
                  <a:schemeClr val="tx1">
                    <a:lumMod val="95000"/>
                    <a:lumOff val="5000"/>
                  </a:schemeClr>
                </a:solidFill>
                <a:latin typeface="+mj-lt"/>
                <a:hlinkClick r:id="rId2">
                  <a:extLst>
                    <a:ext uri="{A12FA001-AC4F-418D-AE19-62706E023703}">
                      <ahyp:hlinkClr xmlns:ahyp="http://schemas.microsoft.com/office/drawing/2018/hyperlinkcolor" val="tx"/>
                    </a:ext>
                  </a:extLst>
                </a:hlinkClick>
              </a:rPr>
              <a:t>ClassDojo</a:t>
            </a:r>
            <a:endParaRPr lang="en-US" sz="2400" b="1">
              <a:solidFill>
                <a:schemeClr val="tx1">
                  <a:lumMod val="95000"/>
                  <a:lumOff val="5000"/>
                </a:schemeClr>
              </a:solidFill>
            </a:endParaRPr>
          </a:p>
          <a:p>
            <a:pPr algn="ctr"/>
            <a:r>
              <a:rPr lang="en-US" sz="1800" b="1">
                <a:latin typeface="+mj-lt"/>
              </a:rPr>
              <a:t>Free</a:t>
            </a:r>
            <a:endParaRPr lang="en-US" sz="1800"/>
          </a:p>
          <a:p>
            <a:pPr algn="ctr"/>
            <a:r>
              <a:rPr lang="en-US">
                <a:solidFill>
                  <a:schemeClr val="tx1">
                    <a:lumMod val="95000"/>
                    <a:lumOff val="5000"/>
                  </a:schemeClr>
                </a:solidFill>
                <a:latin typeface="+mj-lt"/>
              </a:rPr>
              <a:t>Behavior tracking and </a:t>
            </a:r>
            <a:endParaRPr lang="en-US">
              <a:solidFill>
                <a:schemeClr val="tx1">
                  <a:lumMod val="95000"/>
                  <a:lumOff val="5000"/>
                </a:schemeClr>
              </a:solidFill>
            </a:endParaRPr>
          </a:p>
          <a:p>
            <a:pPr algn="ctr"/>
            <a:r>
              <a:rPr lang="en-US">
                <a:solidFill>
                  <a:schemeClr val="tx1">
                    <a:lumMod val="95000"/>
                    <a:lumOff val="5000"/>
                  </a:schemeClr>
                </a:solidFill>
              </a:rPr>
              <a:t>"Student Stories"</a:t>
            </a:r>
          </a:p>
          <a:p>
            <a:pPr marL="457200" indent="-457200">
              <a:buFont typeface="Arial" panose="020B0604020202020204" pitchFamily="34" charset="0"/>
              <a:buChar char="•"/>
            </a:pPr>
            <a:endParaRPr lang="en-US" sz="2800">
              <a:solidFill>
                <a:srgbClr val="0D0D0D"/>
              </a:solidFill>
            </a:endParaRPr>
          </a:p>
          <a:p>
            <a:endParaRPr lang="en-US"/>
          </a:p>
        </p:txBody>
      </p:sp>
      <p:sp>
        <p:nvSpPr>
          <p:cNvPr id="8" name="TextBox 7">
            <a:extLst>
              <a:ext uri="{FF2B5EF4-FFF2-40B4-BE49-F238E27FC236}">
                <a16:creationId xmlns:a16="http://schemas.microsoft.com/office/drawing/2014/main" id="{89D1B023-2775-481A-BC7F-E3554F53A086}"/>
              </a:ext>
            </a:extLst>
          </p:cNvPr>
          <p:cNvSpPr txBox="1"/>
          <p:nvPr/>
        </p:nvSpPr>
        <p:spPr>
          <a:xfrm>
            <a:off x="4833257" y="2811509"/>
            <a:ext cx="2405744" cy="1815882"/>
          </a:xfrm>
          <a:prstGeom prst="rect">
            <a:avLst/>
          </a:prstGeom>
          <a:noFill/>
        </p:spPr>
        <p:txBody>
          <a:bodyPr wrap="square" rtlCol="0" anchor="t">
            <a:spAutoFit/>
          </a:bodyPr>
          <a:lstStyle/>
          <a:p>
            <a:pPr algn="ctr"/>
            <a:r>
              <a:rPr lang="en-US" sz="2400" b="1">
                <a:solidFill>
                  <a:schemeClr val="tx1">
                    <a:lumMod val="95000"/>
                    <a:lumOff val="5000"/>
                  </a:schemeClr>
                </a:solidFill>
                <a:latin typeface="+mj-lt"/>
                <a:hlinkClick r:id="rId3">
                  <a:extLst>
                    <a:ext uri="{A12FA001-AC4F-418D-AE19-62706E023703}">
                      <ahyp:hlinkClr xmlns:ahyp="http://schemas.microsoft.com/office/drawing/2018/hyperlinkcolor" val="tx"/>
                    </a:ext>
                  </a:extLst>
                </a:hlinkClick>
              </a:rPr>
              <a:t>Seesaw</a:t>
            </a:r>
            <a:endParaRPr lang="en-US" b="1">
              <a:solidFill>
                <a:schemeClr val="tx1">
                  <a:lumMod val="95000"/>
                  <a:lumOff val="5000"/>
                </a:schemeClr>
              </a:solidFill>
            </a:endParaRPr>
          </a:p>
          <a:p>
            <a:pPr algn="ctr"/>
            <a:r>
              <a:rPr lang="en-US" sz="1800" b="1">
                <a:latin typeface="+mj-lt"/>
              </a:rPr>
              <a:t>Free</a:t>
            </a:r>
            <a:endParaRPr lang="en-US" sz="1800"/>
          </a:p>
          <a:p>
            <a:pPr algn="ctr"/>
            <a:r>
              <a:rPr lang="en-US">
                <a:solidFill>
                  <a:schemeClr val="tx1">
                    <a:lumMod val="95000"/>
                    <a:lumOff val="5000"/>
                  </a:schemeClr>
                </a:solidFill>
                <a:latin typeface="+mj-lt"/>
              </a:rPr>
              <a:t>Digital portfolio </a:t>
            </a:r>
            <a:br>
              <a:rPr lang="en-US">
                <a:solidFill>
                  <a:schemeClr val="tx1">
                    <a:lumMod val="95000"/>
                    <a:lumOff val="5000"/>
                  </a:schemeClr>
                </a:solidFill>
                <a:latin typeface="+mj-lt"/>
              </a:rPr>
            </a:br>
            <a:r>
              <a:rPr lang="en-US">
                <a:solidFill>
                  <a:schemeClr val="tx1">
                    <a:lumMod val="95000"/>
                    <a:lumOff val="5000"/>
                  </a:schemeClr>
                </a:solidFill>
                <a:latin typeface="+mj-lt"/>
              </a:rPr>
              <a:t>with parent communication</a:t>
            </a:r>
            <a:endParaRPr lang="en-US">
              <a:solidFill>
                <a:schemeClr val="tx1">
                  <a:lumMod val="95000"/>
                  <a:lumOff val="5000"/>
                </a:schemeClr>
              </a:solidFill>
            </a:endParaRPr>
          </a:p>
          <a:p>
            <a:pPr marL="457200" indent="-457200">
              <a:buFont typeface="Arial" panose="020B0604020202020204" pitchFamily="34" charset="0"/>
              <a:buChar char="•"/>
            </a:pPr>
            <a:endParaRPr lang="en-US" sz="2800">
              <a:solidFill>
                <a:srgbClr val="0D0D0D"/>
              </a:solidFill>
            </a:endParaRPr>
          </a:p>
          <a:p>
            <a:endParaRPr lang="en-US"/>
          </a:p>
        </p:txBody>
      </p:sp>
      <p:pic>
        <p:nvPicPr>
          <p:cNvPr id="9" name="Picture 9" descr="A picture containing drawing&#10;&#10;Description automatically generated">
            <a:extLst>
              <a:ext uri="{FF2B5EF4-FFF2-40B4-BE49-F238E27FC236}">
                <a16:creationId xmlns:a16="http://schemas.microsoft.com/office/drawing/2014/main" id="{E5DC4E42-B137-4E4C-A479-93E6D21B6CC5}"/>
              </a:ext>
            </a:extLst>
          </p:cNvPr>
          <p:cNvPicPr>
            <a:picLocks noChangeAspect="1"/>
          </p:cNvPicPr>
          <p:nvPr/>
        </p:nvPicPr>
        <p:blipFill rotWithShape="1">
          <a:blip r:embed="rId4"/>
          <a:srcRect r="70771" b="465"/>
          <a:stretch/>
        </p:blipFill>
        <p:spPr>
          <a:xfrm>
            <a:off x="1299914" y="1077912"/>
            <a:ext cx="1800071" cy="1783134"/>
          </a:xfrm>
          <a:prstGeom prst="rect">
            <a:avLst/>
          </a:prstGeom>
        </p:spPr>
      </p:pic>
      <p:pic>
        <p:nvPicPr>
          <p:cNvPr id="10" name="Picture 10" descr="A picture containing drawing&#10;&#10;Description automatically generated">
            <a:extLst>
              <a:ext uri="{FF2B5EF4-FFF2-40B4-BE49-F238E27FC236}">
                <a16:creationId xmlns:a16="http://schemas.microsoft.com/office/drawing/2014/main" id="{CCFA2C6A-ADED-408D-BA1E-01B4698C4E5F}"/>
              </a:ext>
            </a:extLst>
          </p:cNvPr>
          <p:cNvPicPr>
            <a:picLocks noChangeAspect="1"/>
          </p:cNvPicPr>
          <p:nvPr/>
        </p:nvPicPr>
        <p:blipFill>
          <a:blip r:embed="rId5"/>
          <a:stretch>
            <a:fillRect/>
          </a:stretch>
        </p:blipFill>
        <p:spPr>
          <a:xfrm>
            <a:off x="5010120" y="1380678"/>
            <a:ext cx="2067793" cy="1208095"/>
          </a:xfrm>
          <a:prstGeom prst="rect">
            <a:avLst/>
          </a:prstGeom>
        </p:spPr>
      </p:pic>
    </p:spTree>
    <p:extLst>
      <p:ext uri="{BB962C8B-B14F-4D97-AF65-F5344CB8AC3E}">
        <p14:creationId xmlns:p14="http://schemas.microsoft.com/office/powerpoint/2010/main" val="746459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476BF-90AD-4143-9A50-8EDC24B58512}"/>
              </a:ext>
            </a:extLst>
          </p:cNvPr>
          <p:cNvSpPr>
            <a:spLocks noGrp="1"/>
          </p:cNvSpPr>
          <p:nvPr>
            <p:ph type="body" sz="quarter" idx="13"/>
          </p:nvPr>
        </p:nvSpPr>
        <p:spPr/>
        <p:txBody>
          <a:bodyPr/>
          <a:lstStyle/>
          <a:p>
            <a:r>
              <a:rPr lang="en-US"/>
              <a:t>Any Questions?</a:t>
            </a:r>
          </a:p>
        </p:txBody>
      </p:sp>
      <p:sp>
        <p:nvSpPr>
          <p:cNvPr id="3" name="Slide Number Placeholder 2">
            <a:extLst>
              <a:ext uri="{FF2B5EF4-FFF2-40B4-BE49-F238E27FC236}">
                <a16:creationId xmlns:a16="http://schemas.microsoft.com/office/drawing/2014/main" id="{02344AA5-57DC-FE46-8DD7-D30AB09E5E05}"/>
              </a:ext>
            </a:extLst>
          </p:cNvPr>
          <p:cNvSpPr>
            <a:spLocks noGrp="1"/>
          </p:cNvSpPr>
          <p:nvPr>
            <p:ph type="sldNum" idx="12"/>
          </p:nvPr>
        </p:nvSpPr>
        <p:spPr/>
        <p:txBody>
          <a:bodyPr/>
          <a:lstStyle/>
          <a:p>
            <a:fld id="{00000000-1234-1234-1234-123412341234}" type="slidenum">
              <a:rPr lang="en" smtClean="0"/>
              <a:pPr/>
              <a:t>53</a:t>
            </a:fld>
            <a:endParaRPr lang="en"/>
          </a:p>
        </p:txBody>
      </p:sp>
      <p:pic>
        <p:nvPicPr>
          <p:cNvPr id="4" name="Picture 3">
            <a:extLst>
              <a:ext uri="{FF2B5EF4-FFF2-40B4-BE49-F238E27FC236}">
                <a16:creationId xmlns:a16="http://schemas.microsoft.com/office/drawing/2014/main" id="{CA47AFC1-606F-3741-B5F2-A59592800CB6}"/>
              </a:ext>
            </a:extLst>
          </p:cNvPr>
          <p:cNvPicPr>
            <a:picLocks noChangeAspect="1"/>
          </p:cNvPicPr>
          <p:nvPr/>
        </p:nvPicPr>
        <p:blipFill>
          <a:blip r:embed="rId2"/>
          <a:stretch>
            <a:fillRect/>
          </a:stretch>
        </p:blipFill>
        <p:spPr>
          <a:xfrm>
            <a:off x="3361476" y="3027363"/>
            <a:ext cx="2819400" cy="1689100"/>
          </a:xfrm>
          <a:prstGeom prst="rect">
            <a:avLst/>
          </a:prstGeom>
        </p:spPr>
      </p:pic>
    </p:spTree>
    <p:extLst>
      <p:ext uri="{BB962C8B-B14F-4D97-AF65-F5344CB8AC3E}">
        <p14:creationId xmlns:p14="http://schemas.microsoft.com/office/powerpoint/2010/main" val="2499580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476BF-90AD-4143-9A50-8EDC24B58512}"/>
              </a:ext>
            </a:extLst>
          </p:cNvPr>
          <p:cNvSpPr>
            <a:spLocks noGrp="1"/>
          </p:cNvSpPr>
          <p:nvPr>
            <p:ph type="body" sz="quarter" idx="13"/>
          </p:nvPr>
        </p:nvSpPr>
        <p:spPr/>
        <p:txBody>
          <a:bodyPr/>
          <a:lstStyle/>
          <a:p>
            <a:r>
              <a:rPr lang="en-US"/>
              <a:t>Resources</a:t>
            </a:r>
          </a:p>
        </p:txBody>
      </p:sp>
      <p:sp>
        <p:nvSpPr>
          <p:cNvPr id="3" name="Slide Number Placeholder 2">
            <a:extLst>
              <a:ext uri="{FF2B5EF4-FFF2-40B4-BE49-F238E27FC236}">
                <a16:creationId xmlns:a16="http://schemas.microsoft.com/office/drawing/2014/main" id="{02344AA5-57DC-FE46-8DD7-D30AB09E5E05}"/>
              </a:ext>
            </a:extLst>
          </p:cNvPr>
          <p:cNvSpPr>
            <a:spLocks noGrp="1"/>
          </p:cNvSpPr>
          <p:nvPr>
            <p:ph type="sldNum" idx="12"/>
          </p:nvPr>
        </p:nvSpPr>
        <p:spPr/>
        <p:txBody>
          <a:bodyPr/>
          <a:lstStyle/>
          <a:p>
            <a:fld id="{00000000-1234-1234-1234-123412341234}" type="slidenum">
              <a:rPr lang="en" smtClean="0"/>
              <a:pPr/>
              <a:t>54</a:t>
            </a:fld>
            <a:endParaRPr lang="en"/>
          </a:p>
        </p:txBody>
      </p:sp>
    </p:spTree>
    <p:extLst>
      <p:ext uri="{BB962C8B-B14F-4D97-AF65-F5344CB8AC3E}">
        <p14:creationId xmlns:p14="http://schemas.microsoft.com/office/powerpoint/2010/main" val="1398673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8A172-4D1C-964F-B762-102CCCCA5E02}"/>
              </a:ext>
            </a:extLst>
          </p:cNvPr>
          <p:cNvSpPr>
            <a:spLocks noGrp="1"/>
          </p:cNvSpPr>
          <p:nvPr>
            <p:ph type="body" sz="quarter" idx="13"/>
          </p:nvPr>
        </p:nvSpPr>
        <p:spPr/>
        <p:txBody>
          <a:bodyPr/>
          <a:lstStyle/>
          <a:p>
            <a:r>
              <a:rPr lang="en-US"/>
              <a:t>Resources</a:t>
            </a:r>
          </a:p>
        </p:txBody>
      </p:sp>
      <p:sp>
        <p:nvSpPr>
          <p:cNvPr id="3" name="Text Placeholder 2">
            <a:extLst>
              <a:ext uri="{FF2B5EF4-FFF2-40B4-BE49-F238E27FC236}">
                <a16:creationId xmlns:a16="http://schemas.microsoft.com/office/drawing/2014/main" id="{A0713958-9D84-5C40-9D0B-91105980134E}"/>
              </a:ext>
            </a:extLst>
          </p:cNvPr>
          <p:cNvSpPr>
            <a:spLocks noGrp="1"/>
          </p:cNvSpPr>
          <p:nvPr>
            <p:ph type="body" sz="quarter" idx="14"/>
          </p:nvPr>
        </p:nvSpPr>
        <p:spPr/>
        <p:txBody>
          <a:bodyPr/>
          <a:lstStyle/>
          <a:p>
            <a:r>
              <a:rPr lang="en-US"/>
              <a:t>Parent Involvement Has Always Mattered. Will The COVID-19 Pandemic Finally Make This The New Normal In K-12 Education? By Colin Seale</a:t>
            </a:r>
          </a:p>
          <a:p>
            <a:r>
              <a:rPr lang="en-US">
                <a:hlinkClick r:id="rId2"/>
              </a:rPr>
              <a:t>https://www.forbes.com/sites/colinseale/2020/05/19/parent-involvement-has-always-mattered-will-the-covid-19-pandemic-finally-make-this-the-new-normal-in-k-12-education/#657437335e46</a:t>
            </a:r>
            <a:endParaRPr lang="en-US"/>
          </a:p>
          <a:p>
            <a:endParaRPr lang="en-US"/>
          </a:p>
          <a:p>
            <a:endParaRPr lang="en-US"/>
          </a:p>
        </p:txBody>
      </p:sp>
      <p:sp>
        <p:nvSpPr>
          <p:cNvPr id="4" name="Slide Number Placeholder 3">
            <a:extLst>
              <a:ext uri="{FF2B5EF4-FFF2-40B4-BE49-F238E27FC236}">
                <a16:creationId xmlns:a16="http://schemas.microsoft.com/office/drawing/2014/main" id="{1F35F51A-F64F-A54B-B27B-93A91138481D}"/>
              </a:ext>
            </a:extLst>
          </p:cNvPr>
          <p:cNvSpPr>
            <a:spLocks noGrp="1"/>
          </p:cNvSpPr>
          <p:nvPr>
            <p:ph type="sldNum" idx="12"/>
          </p:nvPr>
        </p:nvSpPr>
        <p:spPr/>
        <p:txBody>
          <a:bodyPr/>
          <a:lstStyle/>
          <a:p>
            <a:fld id="{00000000-1234-1234-1234-123412341234}" type="slidenum">
              <a:rPr lang="en" smtClean="0"/>
              <a:pPr/>
              <a:t>55</a:t>
            </a:fld>
            <a:endParaRPr lang="en"/>
          </a:p>
        </p:txBody>
      </p:sp>
    </p:spTree>
    <p:extLst>
      <p:ext uri="{BB962C8B-B14F-4D97-AF65-F5344CB8AC3E}">
        <p14:creationId xmlns:p14="http://schemas.microsoft.com/office/powerpoint/2010/main" val="3589650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8A172-4D1C-964F-B762-102CCCCA5E02}"/>
              </a:ext>
            </a:extLst>
          </p:cNvPr>
          <p:cNvSpPr>
            <a:spLocks noGrp="1"/>
          </p:cNvSpPr>
          <p:nvPr>
            <p:ph type="body" sz="quarter" idx="13"/>
          </p:nvPr>
        </p:nvSpPr>
        <p:spPr/>
        <p:txBody>
          <a:bodyPr/>
          <a:lstStyle/>
          <a:p>
            <a:r>
              <a:rPr lang="en-US"/>
              <a:t>Resources</a:t>
            </a:r>
          </a:p>
        </p:txBody>
      </p:sp>
      <p:sp>
        <p:nvSpPr>
          <p:cNvPr id="3" name="Text Placeholder 2">
            <a:extLst>
              <a:ext uri="{FF2B5EF4-FFF2-40B4-BE49-F238E27FC236}">
                <a16:creationId xmlns:a16="http://schemas.microsoft.com/office/drawing/2014/main" id="{A0713958-9D84-5C40-9D0B-91105980134E}"/>
              </a:ext>
            </a:extLst>
          </p:cNvPr>
          <p:cNvSpPr>
            <a:spLocks noGrp="1"/>
          </p:cNvSpPr>
          <p:nvPr>
            <p:ph type="body" sz="quarter" idx="14"/>
          </p:nvPr>
        </p:nvSpPr>
        <p:spPr/>
        <p:txBody>
          <a:bodyPr/>
          <a:lstStyle/>
          <a:p>
            <a:r>
              <a:rPr lang="en-US"/>
              <a:t>Resilience and Routines for Families During the Pandemic by Mark </a:t>
            </a:r>
            <a:r>
              <a:rPr lang="en-US" err="1"/>
              <a:t>Bertin</a:t>
            </a:r>
            <a:endParaRPr lang="en-US"/>
          </a:p>
          <a:p>
            <a:r>
              <a:rPr lang="en-US">
                <a:hlinkClick r:id="rId2"/>
              </a:rPr>
              <a:t>https://www.psychologytoday.com/us/blog/child-development-central/202003/resilience-and-routines-families-during-the-pandemic</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1F35F51A-F64F-A54B-B27B-93A91138481D}"/>
              </a:ext>
            </a:extLst>
          </p:cNvPr>
          <p:cNvSpPr>
            <a:spLocks noGrp="1"/>
          </p:cNvSpPr>
          <p:nvPr>
            <p:ph type="sldNum" idx="12"/>
          </p:nvPr>
        </p:nvSpPr>
        <p:spPr/>
        <p:txBody>
          <a:bodyPr/>
          <a:lstStyle/>
          <a:p>
            <a:fld id="{00000000-1234-1234-1234-123412341234}" type="slidenum">
              <a:rPr lang="en" smtClean="0"/>
              <a:pPr/>
              <a:t>56</a:t>
            </a:fld>
            <a:endParaRPr lang="en"/>
          </a:p>
        </p:txBody>
      </p:sp>
    </p:spTree>
    <p:extLst>
      <p:ext uri="{BB962C8B-B14F-4D97-AF65-F5344CB8AC3E}">
        <p14:creationId xmlns:p14="http://schemas.microsoft.com/office/powerpoint/2010/main" val="1711012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584F4-EFFD-4B50-8908-4A8265F5B3AB}"/>
              </a:ext>
            </a:extLst>
          </p:cNvPr>
          <p:cNvSpPr>
            <a:spLocks noGrp="1"/>
          </p:cNvSpPr>
          <p:nvPr>
            <p:ph type="body" sz="quarter" idx="13"/>
          </p:nvPr>
        </p:nvSpPr>
        <p:spPr/>
        <p:txBody>
          <a:bodyPr/>
          <a:lstStyle/>
          <a:p>
            <a:r>
              <a:rPr lang="en-US"/>
              <a:t>Resources</a:t>
            </a:r>
          </a:p>
        </p:txBody>
      </p:sp>
      <p:sp>
        <p:nvSpPr>
          <p:cNvPr id="3" name="Text Placeholder 2">
            <a:extLst>
              <a:ext uri="{FF2B5EF4-FFF2-40B4-BE49-F238E27FC236}">
                <a16:creationId xmlns:a16="http://schemas.microsoft.com/office/drawing/2014/main" id="{AA4121A2-CA97-4BDE-8E41-374F524B53CB}"/>
              </a:ext>
            </a:extLst>
          </p:cNvPr>
          <p:cNvSpPr>
            <a:spLocks noGrp="1"/>
          </p:cNvSpPr>
          <p:nvPr>
            <p:ph type="body" sz="quarter" idx="14"/>
          </p:nvPr>
        </p:nvSpPr>
        <p:spPr>
          <a:xfrm>
            <a:off x="317386" y="962818"/>
            <a:ext cx="8509227" cy="3217863"/>
          </a:xfrm>
        </p:spPr>
        <p:txBody>
          <a:bodyPr/>
          <a:lstStyle/>
          <a:p>
            <a:pPr>
              <a:lnSpc>
                <a:spcPct val="114999"/>
              </a:lnSpc>
              <a:buNone/>
            </a:pPr>
            <a:endParaRPr lang="en-US" sz="1500" dirty="0"/>
          </a:p>
          <a:p>
            <a:pPr marL="0" indent="0">
              <a:lnSpc>
                <a:spcPct val="100000"/>
              </a:lnSpc>
              <a:spcAft>
                <a:spcPts val="0"/>
              </a:spcAft>
              <a:buNone/>
            </a:pPr>
            <a:endParaRPr lang="en-US" b="1" dirty="0"/>
          </a:p>
          <a:p>
            <a:pPr marL="0" indent="0">
              <a:lnSpc>
                <a:spcPct val="114999"/>
              </a:lnSpc>
              <a:buNone/>
            </a:pPr>
            <a:r>
              <a:rPr lang="en-US" dirty="0">
                <a:hlinkClick r:id="rId2"/>
              </a:rPr>
              <a:t>https://casel.org/covid-resources/</a:t>
            </a:r>
            <a:endParaRPr lang="en-US" dirty="0"/>
          </a:p>
          <a:p>
            <a:pPr marL="0" indent="0">
              <a:lnSpc>
                <a:spcPct val="114999"/>
              </a:lnSpc>
              <a:buNone/>
            </a:pPr>
            <a:endParaRPr lang="en-US" dirty="0"/>
          </a:p>
        </p:txBody>
      </p:sp>
      <p:sp>
        <p:nvSpPr>
          <p:cNvPr id="4" name="Slide Number Placeholder 3">
            <a:extLst>
              <a:ext uri="{FF2B5EF4-FFF2-40B4-BE49-F238E27FC236}">
                <a16:creationId xmlns:a16="http://schemas.microsoft.com/office/drawing/2014/main" id="{132ABA09-8C7B-4970-B6E5-EF1BE6D501F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50" b="0" i="0" u="none" strike="noStrike" kern="0" cap="none" spc="0" normalizeH="0" baseline="0" noProof="0" smtClean="0">
                <a:ln>
                  <a:noFill/>
                </a:ln>
                <a:solidFill>
                  <a:srgbClr val="78909C">
                    <a:lumMod val="50000"/>
                  </a:srgb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 sz="1050" b="0" i="0" u="none" strike="noStrike" kern="0" cap="none" spc="0" normalizeH="0" baseline="0" noProof="0">
              <a:ln>
                <a:noFill/>
              </a:ln>
              <a:solidFill>
                <a:srgbClr val="78909C">
                  <a:lumMod val="50000"/>
                </a:srgbClr>
              </a:solidFill>
              <a:effectLst/>
              <a:uLnTx/>
              <a:uFillTx/>
              <a:latin typeface="Arial"/>
              <a:cs typeface="Arial"/>
              <a:sym typeface="Arial"/>
            </a:endParaRPr>
          </a:p>
        </p:txBody>
      </p:sp>
    </p:spTree>
    <p:extLst>
      <p:ext uri="{BB962C8B-B14F-4D97-AF65-F5344CB8AC3E}">
        <p14:creationId xmlns:p14="http://schemas.microsoft.com/office/powerpoint/2010/main" val="3236299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78404-F96C-BB4C-962C-2A394B71D782}"/>
              </a:ext>
            </a:extLst>
          </p:cNvPr>
          <p:cNvSpPr>
            <a:spLocks noGrp="1"/>
          </p:cNvSpPr>
          <p:nvPr>
            <p:ph type="body" sz="quarter" idx="13"/>
          </p:nvPr>
        </p:nvSpPr>
        <p:spPr/>
        <p:txBody>
          <a:bodyPr/>
          <a:lstStyle/>
          <a:p>
            <a:r>
              <a:rPr lang="en-US"/>
              <a:t>Resources</a:t>
            </a:r>
          </a:p>
        </p:txBody>
      </p:sp>
      <p:sp>
        <p:nvSpPr>
          <p:cNvPr id="3" name="Text Placeholder 2">
            <a:extLst>
              <a:ext uri="{FF2B5EF4-FFF2-40B4-BE49-F238E27FC236}">
                <a16:creationId xmlns:a16="http://schemas.microsoft.com/office/drawing/2014/main" id="{9ABD4D2A-7E90-FF47-9C1D-38D6949D63CA}"/>
              </a:ext>
            </a:extLst>
          </p:cNvPr>
          <p:cNvSpPr>
            <a:spLocks noGrp="1"/>
          </p:cNvSpPr>
          <p:nvPr>
            <p:ph type="body" sz="quarter" idx="14"/>
          </p:nvPr>
        </p:nvSpPr>
        <p:spPr/>
        <p:txBody>
          <a:bodyPr/>
          <a:lstStyle/>
          <a:p>
            <a:r>
              <a:rPr lang="en-US"/>
              <a:t>How to Bring Helicopter Parents Back Down to Earth </a:t>
            </a:r>
            <a:r>
              <a:rPr lang="en-US">
                <a:hlinkClick r:id="rId2"/>
              </a:rPr>
              <a:t>https://www.startheregoplaces.com/teacher/professional-development/how-bring-helicopter-parents-back-down-earth/</a:t>
            </a:r>
            <a:r>
              <a:rPr lang="en-US"/>
              <a:t> </a:t>
            </a:r>
          </a:p>
          <a:p>
            <a:r>
              <a:rPr lang="en-US"/>
              <a:t>10 Top Homework Tips for Parents </a:t>
            </a:r>
            <a:r>
              <a:rPr lang="en-US">
                <a:hlinkClick r:id="rId3"/>
              </a:rPr>
              <a:t>https://www.publicschoolreview.com/blog/10-top-homework-tips-for-parents</a:t>
            </a:r>
            <a:r>
              <a:rPr lang="en-US"/>
              <a:t> </a:t>
            </a:r>
          </a:p>
        </p:txBody>
      </p:sp>
      <p:sp>
        <p:nvSpPr>
          <p:cNvPr id="4" name="Slide Number Placeholder 3">
            <a:extLst>
              <a:ext uri="{FF2B5EF4-FFF2-40B4-BE49-F238E27FC236}">
                <a16:creationId xmlns:a16="http://schemas.microsoft.com/office/drawing/2014/main" id="{F78545C1-11CA-5042-815F-C331FEBAEB70}"/>
              </a:ext>
            </a:extLst>
          </p:cNvPr>
          <p:cNvSpPr>
            <a:spLocks noGrp="1"/>
          </p:cNvSpPr>
          <p:nvPr>
            <p:ph type="sldNum" idx="12"/>
          </p:nvPr>
        </p:nvSpPr>
        <p:spPr/>
        <p:txBody>
          <a:bodyPr/>
          <a:lstStyle/>
          <a:p>
            <a:fld id="{00000000-1234-1234-1234-123412341234}" type="slidenum">
              <a:rPr lang="en" smtClean="0"/>
              <a:pPr/>
              <a:t>58</a:t>
            </a:fld>
            <a:endParaRPr lang="en"/>
          </a:p>
        </p:txBody>
      </p:sp>
    </p:spTree>
    <p:extLst>
      <p:ext uri="{BB962C8B-B14F-4D97-AF65-F5344CB8AC3E}">
        <p14:creationId xmlns:p14="http://schemas.microsoft.com/office/powerpoint/2010/main" val="2491133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32D66C-2971-C04D-A4A1-DF5E32810023}"/>
              </a:ext>
            </a:extLst>
          </p:cNvPr>
          <p:cNvSpPr>
            <a:spLocks noGrp="1"/>
          </p:cNvSpPr>
          <p:nvPr>
            <p:ph type="body" sz="quarter" idx="13"/>
          </p:nvPr>
        </p:nvSpPr>
        <p:spPr/>
        <p:txBody>
          <a:bodyPr/>
          <a:lstStyle/>
          <a:p>
            <a:pPr>
              <a:lnSpc>
                <a:spcPct val="114999"/>
              </a:lnSpc>
            </a:pPr>
            <a:r>
              <a:rPr lang="en-US"/>
              <a:t>Now the fun starts! </a:t>
            </a:r>
          </a:p>
        </p:txBody>
      </p:sp>
      <p:sp>
        <p:nvSpPr>
          <p:cNvPr id="4" name="Slide Number Placeholder 3">
            <a:extLst>
              <a:ext uri="{FF2B5EF4-FFF2-40B4-BE49-F238E27FC236}">
                <a16:creationId xmlns:a16="http://schemas.microsoft.com/office/drawing/2014/main" id="{7C5CDF34-ADCE-A947-9FD9-75D3ED092887}"/>
              </a:ext>
            </a:extLst>
          </p:cNvPr>
          <p:cNvSpPr>
            <a:spLocks noGrp="1"/>
          </p:cNvSpPr>
          <p:nvPr>
            <p:ph type="sldNum" idx="12"/>
          </p:nvPr>
        </p:nvSpPr>
        <p:spPr/>
        <p:txBody>
          <a:bodyPr/>
          <a:lstStyle/>
          <a:p>
            <a:fld id="{00000000-1234-1234-1234-123412341234}" type="slidenum">
              <a:rPr lang="en" smtClean="0"/>
              <a:pPr/>
              <a:t>59</a:t>
            </a:fld>
            <a:endParaRPr lang="en"/>
          </a:p>
        </p:txBody>
      </p:sp>
      <p:pic>
        <p:nvPicPr>
          <p:cNvPr id="6" name="Picture 6" descr="A person posing for the camera&#10;&#10;Description automatically generated">
            <a:extLst>
              <a:ext uri="{FF2B5EF4-FFF2-40B4-BE49-F238E27FC236}">
                <a16:creationId xmlns:a16="http://schemas.microsoft.com/office/drawing/2014/main" id="{4EC1DD6A-60DC-4BDE-9418-254CEDC1A22C}"/>
              </a:ext>
            </a:extLst>
          </p:cNvPr>
          <p:cNvPicPr>
            <a:picLocks noChangeAspect="1"/>
          </p:cNvPicPr>
          <p:nvPr/>
        </p:nvPicPr>
        <p:blipFill>
          <a:blip r:embed="rId2"/>
          <a:stretch>
            <a:fillRect/>
          </a:stretch>
        </p:blipFill>
        <p:spPr>
          <a:xfrm>
            <a:off x="1749670" y="1120266"/>
            <a:ext cx="5644660" cy="2735914"/>
          </a:xfrm>
          <a:prstGeom prst="rect">
            <a:avLst/>
          </a:prstGeom>
        </p:spPr>
      </p:pic>
    </p:spTree>
    <p:extLst>
      <p:ext uri="{BB962C8B-B14F-4D97-AF65-F5344CB8AC3E}">
        <p14:creationId xmlns:p14="http://schemas.microsoft.com/office/powerpoint/2010/main" val="339328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5F6C3-526A-3C48-8A8D-E4AFB7F57157}"/>
              </a:ext>
            </a:extLst>
          </p:cNvPr>
          <p:cNvSpPr>
            <a:spLocks noGrp="1"/>
          </p:cNvSpPr>
          <p:nvPr>
            <p:ph type="body" idx="1"/>
          </p:nvPr>
        </p:nvSpPr>
        <p:spPr/>
        <p:txBody>
          <a:bodyPr/>
          <a:lstStyle/>
          <a:p>
            <a:r>
              <a:rPr lang="en-US"/>
              <a:t>Welcome</a:t>
            </a:r>
          </a:p>
        </p:txBody>
      </p:sp>
      <p:sp>
        <p:nvSpPr>
          <p:cNvPr id="3" name="Text Placeholder 2">
            <a:extLst>
              <a:ext uri="{FF2B5EF4-FFF2-40B4-BE49-F238E27FC236}">
                <a16:creationId xmlns:a16="http://schemas.microsoft.com/office/drawing/2014/main" id="{5E02DE2A-2259-BE47-A79E-629918023F41}"/>
              </a:ext>
            </a:extLst>
          </p:cNvPr>
          <p:cNvSpPr>
            <a:spLocks noGrp="1"/>
          </p:cNvSpPr>
          <p:nvPr>
            <p:ph type="body" idx="2"/>
          </p:nvPr>
        </p:nvSpPr>
        <p:spPr>
          <a:xfrm>
            <a:off x="311700" y="878205"/>
            <a:ext cx="8294915" cy="3584067"/>
          </a:xfrm>
        </p:spPr>
        <p:txBody>
          <a:bodyPr/>
          <a:lstStyle/>
          <a:p>
            <a:r>
              <a:rPr lang="en-US">
                <a:latin typeface="+mn-lt"/>
                <a:cs typeface="Big Caslon Medium" panose="02000603090000020003" pitchFamily="2" charset="-79"/>
              </a:rPr>
              <a:t>MTSS Guidance Document Introduction 06/22/2020 1:00pm - 2:00pm</a:t>
            </a:r>
          </a:p>
          <a:p>
            <a:r>
              <a:rPr lang="en-US">
                <a:latin typeface="+mn-lt"/>
                <a:cs typeface="Big Caslon Medium" panose="02000603090000020003" pitchFamily="2" charset="-79"/>
              </a:rPr>
              <a:t>Deepen Parent/Family Support 06/29/2020 1:00pm - 2:00pm</a:t>
            </a:r>
          </a:p>
          <a:p>
            <a:r>
              <a:rPr lang="en-US">
                <a:latin typeface="+mn-lt"/>
                <a:cs typeface="Big Caslon Medium" panose="02000603090000020003" pitchFamily="2" charset="-79"/>
              </a:rPr>
              <a:t>How to Support Students at the Tier I Level 07/06/2020 1:00pm - 2:00pm</a:t>
            </a:r>
          </a:p>
          <a:p>
            <a:r>
              <a:rPr lang="en-US">
                <a:highlight>
                  <a:srgbClr val="FFFF00"/>
                </a:highlight>
                <a:latin typeface="+mn-lt"/>
                <a:cs typeface="Big Caslon Medium" panose="02000603090000020003" pitchFamily="2" charset="-79"/>
              </a:rPr>
              <a:t>Identify Students with the Most Need </a:t>
            </a:r>
            <a:r>
              <a:rPr lang="en-US">
                <a:latin typeface="+mn-lt"/>
                <a:cs typeface="Big Caslon Medium" panose="02000603090000020003" pitchFamily="2" charset="-79"/>
              </a:rPr>
              <a:t>07/13/2020 1:00pm - 2:00pm</a:t>
            </a:r>
          </a:p>
          <a:p>
            <a:endParaRPr lang="en-US"/>
          </a:p>
        </p:txBody>
      </p:sp>
      <p:sp>
        <p:nvSpPr>
          <p:cNvPr id="4" name="Slide Number Placeholder 3">
            <a:extLst>
              <a:ext uri="{FF2B5EF4-FFF2-40B4-BE49-F238E27FC236}">
                <a16:creationId xmlns:a16="http://schemas.microsoft.com/office/drawing/2014/main" id="{65D3A14B-7215-4148-8B14-7629E4EDE4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779384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25FB0-30D7-4508-84CD-1524A61A9D12}"/>
              </a:ext>
            </a:extLst>
          </p:cNvPr>
          <p:cNvSpPr>
            <a:spLocks noGrp="1"/>
          </p:cNvSpPr>
          <p:nvPr>
            <p:ph type="body" sz="quarter" idx="13"/>
          </p:nvPr>
        </p:nvSpPr>
        <p:spPr/>
        <p:txBody>
          <a:bodyPr/>
          <a:lstStyle/>
          <a:p>
            <a:r>
              <a:rPr lang="en-US"/>
              <a:t>MTSS Group</a:t>
            </a:r>
          </a:p>
        </p:txBody>
      </p:sp>
      <p:sp>
        <p:nvSpPr>
          <p:cNvPr id="3" name="Text Placeholder 2">
            <a:extLst>
              <a:ext uri="{FF2B5EF4-FFF2-40B4-BE49-F238E27FC236}">
                <a16:creationId xmlns:a16="http://schemas.microsoft.com/office/drawing/2014/main" id="{6E4B52D8-B8FC-403F-AE9C-70C9B919E4B4}"/>
              </a:ext>
            </a:extLst>
          </p:cNvPr>
          <p:cNvSpPr>
            <a:spLocks noGrp="1"/>
          </p:cNvSpPr>
          <p:nvPr>
            <p:ph type="body" sz="quarter" idx="14"/>
          </p:nvPr>
        </p:nvSpPr>
        <p:spPr/>
        <p:txBody>
          <a:bodyPr/>
          <a:lstStyle/>
          <a:p>
            <a:r>
              <a:rPr lang="en-US"/>
              <a:t>If you are interested in continuing to receive emails regarding MTSS information register at the link below.</a:t>
            </a:r>
          </a:p>
          <a:p>
            <a:pPr>
              <a:lnSpc>
                <a:spcPct val="114999"/>
              </a:lnSpc>
            </a:pPr>
            <a:endParaRPr lang="en-US"/>
          </a:p>
          <a:p>
            <a:pPr>
              <a:lnSpc>
                <a:spcPct val="114999"/>
              </a:lnSpc>
            </a:pPr>
            <a:r>
              <a:rPr lang="en-US">
                <a:hlinkClick r:id="rId2"/>
              </a:rPr>
              <a:t>https://tinyurl.com/y7ndnwxe</a:t>
            </a:r>
          </a:p>
          <a:p>
            <a:pPr>
              <a:lnSpc>
                <a:spcPct val="114999"/>
              </a:lnSpc>
            </a:pPr>
            <a:endParaRPr lang="en-US"/>
          </a:p>
          <a:p>
            <a:pPr marL="0" indent="0">
              <a:lnSpc>
                <a:spcPct val="114999"/>
              </a:lnSpc>
              <a:buNone/>
            </a:pPr>
            <a:endParaRPr lang="en-US"/>
          </a:p>
        </p:txBody>
      </p:sp>
      <p:sp>
        <p:nvSpPr>
          <p:cNvPr id="4" name="Slide Number Placeholder 3">
            <a:extLst>
              <a:ext uri="{FF2B5EF4-FFF2-40B4-BE49-F238E27FC236}">
                <a16:creationId xmlns:a16="http://schemas.microsoft.com/office/drawing/2014/main" id="{265F427A-2609-469F-8AAD-D51292FBAA91}"/>
              </a:ext>
            </a:extLst>
          </p:cNvPr>
          <p:cNvSpPr>
            <a:spLocks noGrp="1"/>
          </p:cNvSpPr>
          <p:nvPr>
            <p:ph type="sldNum" idx="12"/>
          </p:nvPr>
        </p:nvSpPr>
        <p:spPr/>
        <p:txBody>
          <a:bodyPr/>
          <a:lstStyle/>
          <a:p>
            <a:fld id="{00000000-1234-1234-1234-123412341234}" type="slidenum">
              <a:rPr lang="en" smtClean="0"/>
              <a:pPr/>
              <a:t>60</a:t>
            </a:fld>
            <a:endParaRPr lang="en"/>
          </a:p>
        </p:txBody>
      </p:sp>
    </p:spTree>
    <p:extLst>
      <p:ext uri="{BB962C8B-B14F-4D97-AF65-F5344CB8AC3E}">
        <p14:creationId xmlns:p14="http://schemas.microsoft.com/office/powerpoint/2010/main" val="820738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B58AE-B92B-46B8-B51C-92BEF3F3CF96}"/>
              </a:ext>
            </a:extLst>
          </p:cNvPr>
          <p:cNvSpPr>
            <a:spLocks noGrp="1"/>
          </p:cNvSpPr>
          <p:nvPr>
            <p:ph type="body" sz="quarter" idx="13"/>
          </p:nvPr>
        </p:nvSpPr>
        <p:spPr/>
        <p:txBody>
          <a:bodyPr/>
          <a:lstStyle/>
          <a:p>
            <a:r>
              <a:rPr lang="en-US"/>
              <a:t>Professional Development</a:t>
            </a:r>
          </a:p>
        </p:txBody>
      </p:sp>
      <p:sp>
        <p:nvSpPr>
          <p:cNvPr id="3" name="Text Placeholder 2">
            <a:extLst>
              <a:ext uri="{FF2B5EF4-FFF2-40B4-BE49-F238E27FC236}">
                <a16:creationId xmlns:a16="http://schemas.microsoft.com/office/drawing/2014/main" id="{B6D26600-279E-4492-B622-04AA9D66F600}"/>
              </a:ext>
            </a:extLst>
          </p:cNvPr>
          <p:cNvSpPr>
            <a:spLocks noGrp="1"/>
          </p:cNvSpPr>
          <p:nvPr>
            <p:ph type="body" sz="quarter" idx="14"/>
          </p:nvPr>
        </p:nvSpPr>
        <p:spPr>
          <a:xfrm>
            <a:off x="311727" y="850244"/>
            <a:ext cx="8294915" cy="3746854"/>
          </a:xfrm>
        </p:spPr>
        <p:txBody>
          <a:bodyPr/>
          <a:lstStyle/>
          <a:p>
            <a:r>
              <a:rPr lang="en-US"/>
              <a:t>We are still scheduling MTSS trainings.</a:t>
            </a:r>
          </a:p>
          <a:p>
            <a:pPr>
              <a:lnSpc>
                <a:spcPct val="114999"/>
              </a:lnSpc>
            </a:pPr>
            <a:r>
              <a:rPr lang="en-US"/>
              <a:t>They will be conducted virtually.</a:t>
            </a:r>
          </a:p>
          <a:p>
            <a:pPr>
              <a:lnSpc>
                <a:spcPct val="114999"/>
              </a:lnSpc>
            </a:pPr>
            <a:r>
              <a:rPr lang="en-US"/>
              <a:t>Email the PD Request Form to Jayda Brantley and we can schedule a virtual training.</a:t>
            </a:r>
          </a:p>
          <a:p>
            <a:pPr>
              <a:lnSpc>
                <a:spcPct val="114999"/>
              </a:lnSpc>
            </a:pPr>
            <a:r>
              <a:rPr lang="en-US"/>
              <a:t>It can be found at this link...</a:t>
            </a:r>
          </a:p>
          <a:p>
            <a:pPr>
              <a:lnSpc>
                <a:spcPct val="114999"/>
              </a:lnSpc>
            </a:pPr>
            <a:r>
              <a:rPr lang="en-US">
                <a:hlinkClick r:id="rId2"/>
              </a:rPr>
              <a:t>https://mdek12.org/OAE/OEER/InterventionServices</a:t>
            </a:r>
          </a:p>
          <a:p>
            <a:pPr>
              <a:lnSpc>
                <a:spcPct val="114999"/>
              </a:lnSpc>
            </a:pPr>
            <a:endParaRPr lang="en-US"/>
          </a:p>
        </p:txBody>
      </p:sp>
      <p:sp>
        <p:nvSpPr>
          <p:cNvPr id="4" name="Slide Number Placeholder 3">
            <a:extLst>
              <a:ext uri="{FF2B5EF4-FFF2-40B4-BE49-F238E27FC236}">
                <a16:creationId xmlns:a16="http://schemas.microsoft.com/office/drawing/2014/main" id="{986F5435-FC1F-4378-B925-28744B7A2C2E}"/>
              </a:ext>
            </a:extLst>
          </p:cNvPr>
          <p:cNvSpPr>
            <a:spLocks noGrp="1"/>
          </p:cNvSpPr>
          <p:nvPr>
            <p:ph type="sldNum" idx="12"/>
          </p:nvPr>
        </p:nvSpPr>
        <p:spPr/>
        <p:txBody>
          <a:bodyPr/>
          <a:lstStyle/>
          <a:p>
            <a:fld id="{00000000-1234-1234-1234-123412341234}" type="slidenum">
              <a:rPr lang="en" smtClean="0"/>
              <a:pPr/>
              <a:t>61</a:t>
            </a:fld>
            <a:endParaRPr lang="en"/>
          </a:p>
        </p:txBody>
      </p:sp>
    </p:spTree>
    <p:extLst>
      <p:ext uri="{BB962C8B-B14F-4D97-AF65-F5344CB8AC3E}">
        <p14:creationId xmlns:p14="http://schemas.microsoft.com/office/powerpoint/2010/main" val="89172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8B529-829F-4926-A62A-CF7D227F1C84}"/>
              </a:ext>
            </a:extLst>
          </p:cNvPr>
          <p:cNvSpPr>
            <a:spLocks noGrp="1"/>
          </p:cNvSpPr>
          <p:nvPr>
            <p:ph type="body" sz="quarter" idx="13"/>
          </p:nvPr>
        </p:nvSpPr>
        <p:spPr/>
        <p:txBody>
          <a:bodyPr/>
          <a:lstStyle/>
          <a:p>
            <a:r>
              <a:rPr lang="en-US"/>
              <a:t>Next Training</a:t>
            </a:r>
          </a:p>
        </p:txBody>
      </p:sp>
      <p:sp>
        <p:nvSpPr>
          <p:cNvPr id="3" name="Text Placeholder 2">
            <a:extLst>
              <a:ext uri="{FF2B5EF4-FFF2-40B4-BE49-F238E27FC236}">
                <a16:creationId xmlns:a16="http://schemas.microsoft.com/office/drawing/2014/main" id="{53E684B4-BAC2-418A-AF48-58F204787B0D}"/>
              </a:ext>
            </a:extLst>
          </p:cNvPr>
          <p:cNvSpPr>
            <a:spLocks noGrp="1"/>
          </p:cNvSpPr>
          <p:nvPr>
            <p:ph type="body" sz="quarter" idx="14"/>
          </p:nvPr>
        </p:nvSpPr>
        <p:spPr/>
        <p:txBody>
          <a:bodyPr/>
          <a:lstStyle/>
          <a:p>
            <a:r>
              <a:rPr lang="en-US"/>
              <a:t>Upcoming Training:</a:t>
            </a:r>
          </a:p>
          <a:p>
            <a:pPr>
              <a:lnSpc>
                <a:spcPct val="114999"/>
              </a:lnSpc>
            </a:pPr>
            <a:r>
              <a:rPr lang="en-US"/>
              <a:t>Approved Dyslexia Screener List for the 2020-2021 School Year</a:t>
            </a:r>
          </a:p>
        </p:txBody>
      </p:sp>
      <p:sp>
        <p:nvSpPr>
          <p:cNvPr id="4" name="Slide Number Placeholder 3">
            <a:extLst>
              <a:ext uri="{FF2B5EF4-FFF2-40B4-BE49-F238E27FC236}">
                <a16:creationId xmlns:a16="http://schemas.microsoft.com/office/drawing/2014/main" id="{DCA3F5D6-5F24-4A87-9BFF-F57F6EB04C90}"/>
              </a:ext>
            </a:extLst>
          </p:cNvPr>
          <p:cNvSpPr>
            <a:spLocks noGrp="1"/>
          </p:cNvSpPr>
          <p:nvPr>
            <p:ph type="sldNum" idx="12"/>
          </p:nvPr>
        </p:nvSpPr>
        <p:spPr/>
        <p:txBody>
          <a:bodyPr/>
          <a:lstStyle/>
          <a:p>
            <a:fld id="{00000000-1234-1234-1234-123412341234}" type="slidenum">
              <a:rPr lang="en" smtClean="0"/>
              <a:pPr/>
              <a:t>62</a:t>
            </a:fld>
            <a:endParaRPr lang="en"/>
          </a:p>
        </p:txBody>
      </p:sp>
      <p:pic>
        <p:nvPicPr>
          <p:cNvPr id="5" name="Picture 5" descr="A screenshot of a cell phone&#10;&#10;Description automatically generated">
            <a:extLst>
              <a:ext uri="{FF2B5EF4-FFF2-40B4-BE49-F238E27FC236}">
                <a16:creationId xmlns:a16="http://schemas.microsoft.com/office/drawing/2014/main" id="{EC773C5A-5B1D-4A60-9329-B6A728D71C7F}"/>
              </a:ext>
            </a:extLst>
          </p:cNvPr>
          <p:cNvPicPr>
            <a:picLocks noChangeAspect="1"/>
          </p:cNvPicPr>
          <p:nvPr/>
        </p:nvPicPr>
        <p:blipFill>
          <a:blip r:embed="rId2"/>
          <a:stretch>
            <a:fillRect/>
          </a:stretch>
        </p:blipFill>
        <p:spPr>
          <a:xfrm>
            <a:off x="2501376" y="2454664"/>
            <a:ext cx="6257216" cy="1868380"/>
          </a:xfrm>
          <a:prstGeom prst="rect">
            <a:avLst/>
          </a:prstGeom>
        </p:spPr>
      </p:pic>
    </p:spTree>
    <p:extLst>
      <p:ext uri="{BB962C8B-B14F-4D97-AF65-F5344CB8AC3E}">
        <p14:creationId xmlns:p14="http://schemas.microsoft.com/office/powerpoint/2010/main" val="3972847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a:solidFill>
                  <a:schemeClr val="bg1"/>
                </a:solidFill>
              </a:rPr>
              <a:t>CEU and SEMI Credits</a:t>
            </a:r>
          </a:p>
        </p:txBody>
      </p:sp>
      <p:sp>
        <p:nvSpPr>
          <p:cNvPr id="3" name="Slide Number Placeholder 2"/>
          <p:cNvSpPr>
            <a:spLocks noGrp="1"/>
          </p:cNvSpPr>
          <p:nvPr>
            <p:ph type="sldNum" idx="12"/>
          </p:nvPr>
        </p:nvSpPr>
        <p:spPr/>
        <p:txBody>
          <a:bodyPr/>
          <a:lstStyle/>
          <a:p>
            <a:fld id="{00000000-1234-1234-1234-123412341234}" type="slidenum">
              <a:rPr lang="en" smtClean="0"/>
              <a:pPr/>
              <a:t>63</a:t>
            </a:fld>
            <a:endParaRPr lang="en"/>
          </a:p>
        </p:txBody>
      </p:sp>
    </p:spTree>
    <p:extLst>
      <p:ext uri="{BB962C8B-B14F-4D97-AF65-F5344CB8AC3E}">
        <p14:creationId xmlns:p14="http://schemas.microsoft.com/office/powerpoint/2010/main" val="434059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64FE8-4640-854A-A61C-66F5A199F8FE}"/>
              </a:ext>
            </a:extLst>
          </p:cNvPr>
          <p:cNvSpPr>
            <a:spLocks noGrp="1"/>
          </p:cNvSpPr>
          <p:nvPr>
            <p:ph type="body" sz="quarter" idx="13"/>
          </p:nvPr>
        </p:nvSpPr>
        <p:spPr/>
        <p:txBody>
          <a:bodyPr/>
          <a:lstStyle/>
          <a:p>
            <a:r>
              <a:rPr lang="en-US"/>
              <a:t>CEU’s and SEMI’s</a:t>
            </a:r>
          </a:p>
        </p:txBody>
      </p:sp>
      <p:sp>
        <p:nvSpPr>
          <p:cNvPr id="3" name="Text Placeholder 2">
            <a:extLst>
              <a:ext uri="{FF2B5EF4-FFF2-40B4-BE49-F238E27FC236}">
                <a16:creationId xmlns:a16="http://schemas.microsoft.com/office/drawing/2014/main" id="{DB7948AE-70F2-EE41-A188-1E5048BA4C1B}"/>
              </a:ext>
            </a:extLst>
          </p:cNvPr>
          <p:cNvSpPr>
            <a:spLocks noGrp="1"/>
          </p:cNvSpPr>
          <p:nvPr>
            <p:ph type="body" sz="quarter" idx="14"/>
          </p:nvPr>
        </p:nvSpPr>
        <p:spPr/>
        <p:txBody>
          <a:bodyPr/>
          <a:lstStyle/>
          <a:p>
            <a:r>
              <a:rPr lang="en-US"/>
              <a:t>Certificate of completion to be delivered</a:t>
            </a:r>
          </a:p>
          <a:p>
            <a:r>
              <a:rPr lang="en-US"/>
              <a:t>Upload certificate to following link</a:t>
            </a:r>
          </a:p>
          <a:p>
            <a:pPr marL="0" indent="0">
              <a:buNone/>
            </a:pPr>
            <a:r>
              <a:rPr lang="en-US">
                <a:hlinkClick r:id="rId2"/>
              </a:rPr>
              <a:t>https://www.northmsec.com/mde-office-of-elementary-education-and-reading/</a:t>
            </a:r>
            <a:endParaRPr lang="en-US"/>
          </a:p>
        </p:txBody>
      </p:sp>
      <p:sp>
        <p:nvSpPr>
          <p:cNvPr id="4" name="Slide Number Placeholder 3">
            <a:extLst>
              <a:ext uri="{FF2B5EF4-FFF2-40B4-BE49-F238E27FC236}">
                <a16:creationId xmlns:a16="http://schemas.microsoft.com/office/drawing/2014/main" id="{7F29CEC9-6C1B-9A4B-BD83-59011E4EBFEA}"/>
              </a:ext>
            </a:extLst>
          </p:cNvPr>
          <p:cNvSpPr>
            <a:spLocks noGrp="1"/>
          </p:cNvSpPr>
          <p:nvPr>
            <p:ph type="sldNum" idx="12"/>
          </p:nvPr>
        </p:nvSpPr>
        <p:spPr/>
        <p:txBody>
          <a:bodyPr/>
          <a:lstStyle/>
          <a:p>
            <a:fld id="{00000000-1234-1234-1234-123412341234}" type="slidenum">
              <a:rPr lang="en" smtClean="0"/>
              <a:pPr/>
              <a:t>64</a:t>
            </a:fld>
            <a:endParaRPr lang="en"/>
          </a:p>
        </p:txBody>
      </p:sp>
    </p:spTree>
    <p:extLst>
      <p:ext uri="{BB962C8B-B14F-4D97-AF65-F5344CB8AC3E}">
        <p14:creationId xmlns:p14="http://schemas.microsoft.com/office/powerpoint/2010/main" val="2988465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6DDCA-803A-46F1-9AAD-A5F2F87BDECF}"/>
              </a:ext>
            </a:extLst>
          </p:cNvPr>
          <p:cNvSpPr>
            <a:spLocks noGrp="1"/>
          </p:cNvSpPr>
          <p:nvPr>
            <p:ph type="body" sz="quarter" idx="13"/>
          </p:nvPr>
        </p:nvSpPr>
        <p:spPr/>
        <p:txBody>
          <a:bodyPr/>
          <a:lstStyle/>
          <a:p>
            <a:r>
              <a:rPr lang="en-US"/>
              <a:t>Please and Thank You</a:t>
            </a:r>
          </a:p>
        </p:txBody>
      </p:sp>
      <p:sp>
        <p:nvSpPr>
          <p:cNvPr id="3" name="Slide Number Placeholder 2">
            <a:extLst>
              <a:ext uri="{FF2B5EF4-FFF2-40B4-BE49-F238E27FC236}">
                <a16:creationId xmlns:a16="http://schemas.microsoft.com/office/drawing/2014/main" id="{FB1796D5-42A9-40F9-8639-9CB7C53ECF28}"/>
              </a:ext>
            </a:extLst>
          </p:cNvPr>
          <p:cNvSpPr>
            <a:spLocks noGrp="1"/>
          </p:cNvSpPr>
          <p:nvPr>
            <p:ph type="sldNum" idx="12"/>
          </p:nvPr>
        </p:nvSpPr>
        <p:spPr/>
        <p:txBody>
          <a:bodyPr/>
          <a:lstStyle/>
          <a:p>
            <a:fld id="{00000000-1234-1234-1234-123412341234}" type="slidenum">
              <a:rPr lang="en" smtClean="0"/>
              <a:pPr/>
              <a:t>65</a:t>
            </a:fld>
            <a:endParaRPr lang="en"/>
          </a:p>
        </p:txBody>
      </p:sp>
      <p:pic>
        <p:nvPicPr>
          <p:cNvPr id="4" name="Picture 4" descr="A picture containing bird&#10;&#10;Description automatically generated">
            <a:extLst>
              <a:ext uri="{FF2B5EF4-FFF2-40B4-BE49-F238E27FC236}">
                <a16:creationId xmlns:a16="http://schemas.microsoft.com/office/drawing/2014/main" id="{3BAB4039-3057-4825-BE01-28C2C457FD2D}"/>
              </a:ext>
            </a:extLst>
          </p:cNvPr>
          <p:cNvPicPr>
            <a:picLocks noChangeAspect="1"/>
          </p:cNvPicPr>
          <p:nvPr/>
        </p:nvPicPr>
        <p:blipFill>
          <a:blip r:embed="rId2"/>
          <a:stretch>
            <a:fillRect/>
          </a:stretch>
        </p:blipFill>
        <p:spPr>
          <a:xfrm>
            <a:off x="347624" y="747317"/>
            <a:ext cx="6380017" cy="3105706"/>
          </a:xfrm>
          <a:prstGeom prst="rect">
            <a:avLst/>
          </a:prstGeom>
        </p:spPr>
      </p:pic>
      <p:pic>
        <p:nvPicPr>
          <p:cNvPr id="5" name="Picture 5" descr="A person wearing a suit and tie&#10;&#10;Description automatically generated">
            <a:extLst>
              <a:ext uri="{FF2B5EF4-FFF2-40B4-BE49-F238E27FC236}">
                <a16:creationId xmlns:a16="http://schemas.microsoft.com/office/drawing/2014/main" id="{3273E6B8-CE13-4F8B-84F9-9FD1469D0B61}"/>
              </a:ext>
            </a:extLst>
          </p:cNvPr>
          <p:cNvPicPr>
            <a:picLocks noChangeAspect="1"/>
          </p:cNvPicPr>
          <p:nvPr/>
        </p:nvPicPr>
        <p:blipFill>
          <a:blip r:embed="rId3"/>
          <a:stretch>
            <a:fillRect/>
          </a:stretch>
        </p:blipFill>
        <p:spPr>
          <a:xfrm>
            <a:off x="5893220" y="3437069"/>
            <a:ext cx="2495549" cy="1561598"/>
          </a:xfrm>
          <a:prstGeom prst="rect">
            <a:avLst/>
          </a:prstGeom>
        </p:spPr>
      </p:pic>
    </p:spTree>
    <p:extLst>
      <p:ext uri="{BB962C8B-B14F-4D97-AF65-F5344CB8AC3E}">
        <p14:creationId xmlns:p14="http://schemas.microsoft.com/office/powerpoint/2010/main" val="973274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solidFill>
                  <a:schemeClr val="bg1"/>
                </a:solidFill>
              </a:rPr>
              <a:t>Contacts</a:t>
            </a:r>
          </a:p>
        </p:txBody>
      </p:sp>
      <p:sp>
        <p:nvSpPr>
          <p:cNvPr id="3" name="Slide Number Placeholder 2"/>
          <p:cNvSpPr>
            <a:spLocks noGrp="1"/>
          </p:cNvSpPr>
          <p:nvPr>
            <p:ph type="sldNum" idx="12"/>
          </p:nvPr>
        </p:nvSpPr>
        <p:spPr/>
        <p:txBody>
          <a:bodyPr/>
          <a:lstStyle/>
          <a:p>
            <a:fld id="{00000000-1234-1234-1234-123412341234}" type="slidenum">
              <a:rPr lang="en" smtClean="0"/>
              <a:pPr/>
              <a:t>66</a:t>
            </a:fld>
            <a:endParaRPr lang="en"/>
          </a:p>
        </p:txBody>
      </p:sp>
    </p:spTree>
    <p:extLst>
      <p:ext uri="{BB962C8B-B14F-4D97-AF65-F5344CB8AC3E}">
        <p14:creationId xmlns:p14="http://schemas.microsoft.com/office/powerpoint/2010/main" val="3714284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Student Intervention Supports</a:t>
            </a:r>
          </a:p>
        </p:txBody>
      </p:sp>
      <p:sp>
        <p:nvSpPr>
          <p:cNvPr id="3" name="Text Placeholder 2"/>
          <p:cNvSpPr>
            <a:spLocks noGrp="1"/>
          </p:cNvSpPr>
          <p:nvPr>
            <p:ph type="body" sz="quarter" idx="14"/>
          </p:nvPr>
        </p:nvSpPr>
        <p:spPr>
          <a:xfrm>
            <a:off x="543472" y="702203"/>
            <a:ext cx="8486311" cy="4185103"/>
          </a:xfrm>
        </p:spPr>
        <p:txBody>
          <a:bodyPr numCol="2" spcCol="457200"/>
          <a:lstStyle/>
          <a:p>
            <a:pPr marL="0" indent="0">
              <a:lnSpc>
                <a:spcPct val="100000"/>
              </a:lnSpc>
              <a:spcAft>
                <a:spcPts val="0"/>
              </a:spcAft>
              <a:buNone/>
            </a:pPr>
            <a:r>
              <a:rPr lang="en-US" sz="1400" b="1">
                <a:solidFill>
                  <a:srgbClr val="FF0000"/>
                </a:solidFill>
              </a:rPr>
              <a:t>Bureau Director	</a:t>
            </a:r>
          </a:p>
          <a:p>
            <a:pPr marL="0" indent="0">
              <a:lnSpc>
                <a:spcPct val="100000"/>
              </a:lnSpc>
              <a:spcAft>
                <a:spcPts val="0"/>
              </a:spcAft>
              <a:buNone/>
            </a:pPr>
            <a:r>
              <a:rPr lang="en-US" sz="1400"/>
              <a:t>Laurie Weathersby</a:t>
            </a:r>
            <a:endParaRPr lang="en-US" sz="1400">
              <a:solidFill>
                <a:srgbClr val="FF0000"/>
              </a:solidFill>
            </a:endParaRPr>
          </a:p>
          <a:p>
            <a:pPr marL="0" indent="0">
              <a:lnSpc>
                <a:spcPct val="100000"/>
              </a:lnSpc>
              <a:spcAft>
                <a:spcPts val="0"/>
              </a:spcAft>
              <a:buNone/>
            </a:pPr>
            <a:r>
              <a:rPr lang="en-US" sz="1400">
                <a:hlinkClick r:id="rId3"/>
              </a:rPr>
              <a:t>lweathersby@mdek12.org</a:t>
            </a:r>
            <a:endParaRPr lang="en-US" sz="1400"/>
          </a:p>
          <a:p>
            <a:pPr marL="0" indent="0">
              <a:lnSpc>
                <a:spcPct val="100000"/>
              </a:lnSpc>
              <a:spcAft>
                <a:spcPts val="0"/>
              </a:spcAft>
              <a:buNone/>
            </a:pPr>
            <a:endParaRPr lang="en-US" sz="1400" b="1">
              <a:solidFill>
                <a:schemeClr val="tx1"/>
              </a:solidFill>
            </a:endParaRPr>
          </a:p>
          <a:p>
            <a:pPr marL="0" indent="0">
              <a:spcAft>
                <a:spcPts val="0"/>
              </a:spcAft>
              <a:buNone/>
            </a:pPr>
            <a:r>
              <a:rPr lang="en-US" sz="1400" b="1">
                <a:solidFill>
                  <a:srgbClr val="FF0000"/>
                </a:solidFill>
              </a:rPr>
              <a:t>Academic Intervention Specialist</a:t>
            </a:r>
          </a:p>
          <a:p>
            <a:pPr marL="0" indent="0">
              <a:spcAft>
                <a:spcPts val="0"/>
              </a:spcAft>
              <a:buNone/>
            </a:pPr>
            <a:r>
              <a:rPr lang="en-US" sz="1400">
                <a:solidFill>
                  <a:schemeClr val="tx1"/>
                </a:solidFill>
              </a:rPr>
              <a:t>Jayda Brantley</a:t>
            </a:r>
          </a:p>
          <a:p>
            <a:pPr marL="0" indent="0">
              <a:spcAft>
                <a:spcPts val="0"/>
              </a:spcAft>
              <a:buNone/>
            </a:pPr>
            <a:r>
              <a:rPr lang="en-US" sz="1400">
                <a:hlinkClick r:id="rId4"/>
              </a:rPr>
              <a:t>jbrantley@mdek12.org</a:t>
            </a:r>
            <a:endParaRPr lang="en-US" sz="1400"/>
          </a:p>
          <a:p>
            <a:pPr marL="0" indent="0">
              <a:spcAft>
                <a:spcPts val="0"/>
              </a:spcAft>
              <a:buNone/>
            </a:pPr>
            <a:endParaRPr lang="en-US" sz="1400" b="1">
              <a:solidFill>
                <a:srgbClr val="FF0000"/>
              </a:solidFill>
            </a:endParaRPr>
          </a:p>
          <a:p>
            <a:pPr marL="0" indent="0">
              <a:spcAft>
                <a:spcPts val="0"/>
              </a:spcAft>
              <a:buNone/>
            </a:pPr>
            <a:r>
              <a:rPr lang="en-US" sz="1400" b="1">
                <a:solidFill>
                  <a:srgbClr val="FF0000"/>
                </a:solidFill>
              </a:rPr>
              <a:t>Behavior Specialist</a:t>
            </a:r>
          </a:p>
          <a:p>
            <a:pPr marL="0" indent="0">
              <a:spcAft>
                <a:spcPts val="0"/>
              </a:spcAft>
              <a:buNone/>
            </a:pPr>
            <a:r>
              <a:rPr lang="en-US" sz="1400">
                <a:solidFill>
                  <a:schemeClr val="tx1"/>
                </a:solidFill>
              </a:rPr>
              <a:t>Ginger Koestler</a:t>
            </a:r>
          </a:p>
          <a:p>
            <a:pPr marL="0" indent="0">
              <a:spcAft>
                <a:spcPts val="0"/>
              </a:spcAft>
              <a:buNone/>
            </a:pPr>
            <a:r>
              <a:rPr lang="en-US" sz="1400" u="sng">
                <a:solidFill>
                  <a:schemeClr val="accent6">
                    <a:lumMod val="60000"/>
                    <a:lumOff val="40000"/>
                  </a:schemeClr>
                </a:solidFill>
              </a:rPr>
              <a:t>gkoestler@mdek12.org</a:t>
            </a:r>
          </a:p>
          <a:p>
            <a:pPr marL="0" indent="0">
              <a:spcAft>
                <a:spcPts val="0"/>
              </a:spcAft>
              <a:buNone/>
            </a:pPr>
            <a:endParaRPr lang="en-US" sz="1400" b="1">
              <a:solidFill>
                <a:srgbClr val="FF0000"/>
              </a:solidFill>
            </a:endParaRPr>
          </a:p>
          <a:p>
            <a:pPr marL="0" indent="0">
              <a:spcAft>
                <a:spcPts val="0"/>
              </a:spcAft>
              <a:buNone/>
            </a:pPr>
            <a:endParaRPr lang="en-US" sz="1400"/>
          </a:p>
          <a:p>
            <a:pPr marL="0" indent="0">
              <a:lnSpc>
                <a:spcPct val="100000"/>
              </a:lnSpc>
              <a:spcAft>
                <a:spcPts val="0"/>
              </a:spcAft>
              <a:buNone/>
            </a:pPr>
            <a:r>
              <a:rPr lang="en-US" sz="1400" b="1">
                <a:solidFill>
                  <a:srgbClr val="FF0000"/>
                </a:solidFill>
              </a:rPr>
              <a:t>English Learner Specialist</a:t>
            </a:r>
          </a:p>
          <a:p>
            <a:pPr marL="0" indent="0">
              <a:lnSpc>
                <a:spcPct val="100000"/>
              </a:lnSpc>
              <a:spcAft>
                <a:spcPts val="0"/>
              </a:spcAft>
              <a:buNone/>
            </a:pPr>
            <a:r>
              <a:rPr lang="en-US" sz="1400"/>
              <a:t>Sandra Elliott (PreK – 12)</a:t>
            </a:r>
          </a:p>
          <a:p>
            <a:pPr marL="0" indent="0">
              <a:lnSpc>
                <a:spcPct val="100000"/>
              </a:lnSpc>
              <a:spcAft>
                <a:spcPts val="0"/>
              </a:spcAft>
              <a:buNone/>
            </a:pPr>
            <a:r>
              <a:rPr lang="en-US" sz="1400">
                <a:hlinkClick r:id="rId5"/>
              </a:rPr>
              <a:t>selliott@mdek12.org</a:t>
            </a:r>
            <a:endParaRPr lang="en-US" sz="1400">
              <a:solidFill>
                <a:schemeClr val="tx1"/>
              </a:solidFill>
            </a:endParaRPr>
          </a:p>
          <a:p>
            <a:pPr marL="0" indent="0">
              <a:spcAft>
                <a:spcPts val="0"/>
              </a:spcAft>
              <a:buNone/>
            </a:pPr>
            <a:endParaRPr lang="en-US" sz="1400">
              <a:solidFill>
                <a:schemeClr val="tx1"/>
              </a:solidFill>
            </a:endParaRPr>
          </a:p>
          <a:p>
            <a:pPr marL="0" indent="0">
              <a:spcAft>
                <a:spcPts val="0"/>
              </a:spcAft>
              <a:buNone/>
            </a:pPr>
            <a:r>
              <a:rPr lang="en-US" sz="1400" b="1">
                <a:solidFill>
                  <a:srgbClr val="FF0000"/>
                </a:solidFill>
              </a:rPr>
              <a:t>Gifted Specialist</a:t>
            </a:r>
          </a:p>
          <a:p>
            <a:pPr marL="0" indent="0">
              <a:spcAft>
                <a:spcPts val="0"/>
              </a:spcAft>
              <a:buNone/>
            </a:pPr>
            <a:r>
              <a:rPr lang="en-US" sz="1400">
                <a:solidFill>
                  <a:schemeClr val="tx1"/>
                </a:solidFill>
              </a:rPr>
              <a:t>Jen Cornett </a:t>
            </a:r>
          </a:p>
          <a:p>
            <a:pPr marL="0" indent="0">
              <a:spcAft>
                <a:spcPts val="0"/>
              </a:spcAft>
              <a:buNone/>
            </a:pPr>
            <a:r>
              <a:rPr lang="en-US" sz="1400">
                <a:solidFill>
                  <a:schemeClr val="tx1"/>
                </a:solidFill>
                <a:hlinkClick r:id="rId6"/>
              </a:rPr>
              <a:t>jcornett@mdek12.org</a:t>
            </a:r>
            <a:endParaRPr lang="en-US" sz="1400">
              <a:solidFill>
                <a:schemeClr val="tx1"/>
              </a:solidFill>
            </a:endParaRPr>
          </a:p>
          <a:p>
            <a:pPr marL="0" indent="0">
              <a:spcAft>
                <a:spcPts val="0"/>
              </a:spcAft>
              <a:buNone/>
            </a:pPr>
            <a:endParaRPr lang="en-US" sz="1400">
              <a:solidFill>
                <a:schemeClr val="tx1"/>
              </a:solidFill>
            </a:endParaRPr>
          </a:p>
          <a:p>
            <a:pPr marL="0" indent="0">
              <a:spcAft>
                <a:spcPts val="0"/>
              </a:spcAft>
              <a:buNone/>
            </a:pPr>
            <a:r>
              <a:rPr lang="en-US" sz="1400" b="1">
                <a:solidFill>
                  <a:srgbClr val="FF0000"/>
                </a:solidFill>
              </a:rPr>
              <a:t>Technology Specialist</a:t>
            </a:r>
          </a:p>
          <a:p>
            <a:pPr marL="0" indent="0">
              <a:spcAft>
                <a:spcPts val="0"/>
              </a:spcAft>
              <a:buNone/>
            </a:pPr>
            <a:r>
              <a:rPr lang="en-US" sz="1400">
                <a:solidFill>
                  <a:schemeClr val="tx1"/>
                </a:solidFill>
              </a:rPr>
              <a:t>Melissa Banks</a:t>
            </a:r>
          </a:p>
          <a:p>
            <a:pPr marL="0" indent="0">
              <a:spcAft>
                <a:spcPts val="0"/>
              </a:spcAft>
              <a:buNone/>
            </a:pPr>
            <a:r>
              <a:rPr lang="en-US" sz="1400">
                <a:solidFill>
                  <a:schemeClr val="tx1"/>
                </a:solidFill>
                <a:hlinkClick r:id="rId7"/>
              </a:rPr>
              <a:t>mbanks@mdek12.org</a:t>
            </a:r>
            <a:endParaRPr lang="en-US" sz="1400">
              <a:solidFill>
                <a:schemeClr val="tx1"/>
              </a:solidFill>
            </a:endParaRPr>
          </a:p>
          <a:p>
            <a:pPr marL="0" indent="0">
              <a:spcAft>
                <a:spcPts val="0"/>
              </a:spcAft>
              <a:buNone/>
            </a:pPr>
            <a:endParaRPr lang="en-US" sz="1400">
              <a:solidFill>
                <a:schemeClr val="tx1"/>
              </a:solidFill>
            </a:endParaRPr>
          </a:p>
          <a:p>
            <a:pPr marL="0" indent="0">
              <a:spcAft>
                <a:spcPts val="0"/>
              </a:spcAft>
              <a:buNone/>
            </a:pPr>
            <a:r>
              <a:rPr lang="en-US" sz="1800" b="1">
                <a:solidFill>
                  <a:srgbClr val="FF0000"/>
                </a:solidFill>
              </a:rPr>
              <a:t>Intervention Specialist</a:t>
            </a:r>
          </a:p>
          <a:p>
            <a:pPr marL="0" indent="0">
              <a:spcAft>
                <a:spcPts val="0"/>
              </a:spcAft>
              <a:buNone/>
            </a:pPr>
            <a:r>
              <a:rPr lang="en-US" sz="1800">
                <a:solidFill>
                  <a:schemeClr val="tx1"/>
                </a:solidFill>
              </a:rPr>
              <a:t>Mat Sheriff</a:t>
            </a:r>
          </a:p>
          <a:p>
            <a:pPr marL="0" indent="0">
              <a:spcAft>
                <a:spcPts val="0"/>
              </a:spcAft>
              <a:buNone/>
            </a:pPr>
            <a:endParaRPr lang="en-US" sz="180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dirty="0" smtClean="0"/>
              <a:pPr/>
              <a:t>67</a:t>
            </a:fld>
            <a:endParaRPr lang="en"/>
          </a:p>
        </p:txBody>
      </p:sp>
    </p:spTree>
    <p:extLst>
      <p:ext uri="{BB962C8B-B14F-4D97-AF65-F5344CB8AC3E}">
        <p14:creationId xmlns:p14="http://schemas.microsoft.com/office/powerpoint/2010/main" val="29514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78B28-62B4-4D1D-BF0E-BCB8024E9788}"/>
              </a:ext>
            </a:extLst>
          </p:cNvPr>
          <p:cNvSpPr>
            <a:spLocks noGrp="1"/>
          </p:cNvSpPr>
          <p:nvPr>
            <p:ph type="body" idx="1"/>
          </p:nvPr>
        </p:nvSpPr>
        <p:spPr/>
        <p:txBody>
          <a:bodyPr/>
          <a:lstStyle/>
          <a:p>
            <a:r>
              <a:rPr lang="en-US"/>
              <a:t>Session Norms </a:t>
            </a:r>
          </a:p>
        </p:txBody>
      </p:sp>
      <p:sp>
        <p:nvSpPr>
          <p:cNvPr id="3" name="Text Placeholder 2">
            <a:extLst>
              <a:ext uri="{FF2B5EF4-FFF2-40B4-BE49-F238E27FC236}">
                <a16:creationId xmlns:a16="http://schemas.microsoft.com/office/drawing/2014/main" id="{30A45F32-EACB-41AE-9D09-CE65ECE605C3}"/>
              </a:ext>
            </a:extLst>
          </p:cNvPr>
          <p:cNvSpPr>
            <a:spLocks noGrp="1"/>
          </p:cNvSpPr>
          <p:nvPr>
            <p:ph type="body" idx="2"/>
          </p:nvPr>
        </p:nvSpPr>
        <p:spPr/>
        <p:txBody>
          <a:bodyPr/>
          <a:lstStyle/>
          <a:p>
            <a:r>
              <a:rPr lang="en-US"/>
              <a:t>Mute yourself during the presentation</a:t>
            </a:r>
          </a:p>
          <a:p>
            <a:pPr>
              <a:lnSpc>
                <a:spcPct val="114999"/>
              </a:lnSpc>
            </a:pPr>
            <a:r>
              <a:rPr lang="en-US"/>
              <a:t>Be sure to sign-in using the google doc found in the chat box</a:t>
            </a:r>
          </a:p>
          <a:p>
            <a:pPr>
              <a:lnSpc>
                <a:spcPct val="114999"/>
              </a:lnSpc>
            </a:pPr>
            <a:r>
              <a:rPr lang="en-US"/>
              <a:t>0.7 CEUs available</a:t>
            </a:r>
          </a:p>
          <a:p>
            <a:pPr>
              <a:lnSpc>
                <a:spcPct val="114999"/>
              </a:lnSpc>
            </a:pPr>
            <a:r>
              <a:rPr lang="en-US"/>
              <a:t>5 Semis available </a:t>
            </a:r>
          </a:p>
          <a:p>
            <a:pPr>
              <a:lnSpc>
                <a:spcPct val="114999"/>
              </a:lnSpc>
            </a:pPr>
            <a:r>
              <a:rPr lang="en-US"/>
              <a:t>Ask questions in the chat box</a:t>
            </a:r>
          </a:p>
          <a:p>
            <a:pPr>
              <a:lnSpc>
                <a:spcPct val="114999"/>
              </a:lnSpc>
            </a:pPr>
            <a:endParaRPr lang="en-US"/>
          </a:p>
        </p:txBody>
      </p:sp>
      <p:sp>
        <p:nvSpPr>
          <p:cNvPr id="4" name="Slide Number Placeholder 3">
            <a:extLst>
              <a:ext uri="{FF2B5EF4-FFF2-40B4-BE49-F238E27FC236}">
                <a16:creationId xmlns:a16="http://schemas.microsoft.com/office/drawing/2014/main" id="{9CAA0BD3-1749-4724-B5C7-408F388C1A4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213790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Introductions</a:t>
            </a:r>
          </a:p>
        </p:txBody>
      </p:sp>
      <p:sp>
        <p:nvSpPr>
          <p:cNvPr id="4" name="Text Placeholder 3">
            <a:extLst>
              <a:ext uri="{FF2B5EF4-FFF2-40B4-BE49-F238E27FC236}">
                <a16:creationId xmlns:a16="http://schemas.microsoft.com/office/drawing/2014/main" id="{E0EDAC58-9D84-D34C-AB07-6C07E3B86094}"/>
              </a:ext>
            </a:extLst>
          </p:cNvPr>
          <p:cNvSpPr>
            <a:spLocks noGrp="1"/>
          </p:cNvSpPr>
          <p:nvPr>
            <p:ph type="body" sz="quarter" idx="14"/>
          </p:nvPr>
        </p:nvSpPr>
        <p:spPr>
          <a:xfrm>
            <a:off x="415636" y="832757"/>
            <a:ext cx="8294915" cy="3537631"/>
          </a:xfrm>
        </p:spPr>
        <p:txBody>
          <a:bodyPr/>
          <a:lstStyle/>
          <a:p>
            <a:pPr>
              <a:spcAft>
                <a:spcPts val="600"/>
              </a:spcAft>
            </a:pPr>
            <a:r>
              <a:rPr lang="en-US"/>
              <a:t>Laurie Weathersby – Bureau Director</a:t>
            </a:r>
          </a:p>
          <a:p>
            <a:pPr>
              <a:spcAft>
                <a:spcPts val="600"/>
              </a:spcAft>
            </a:pPr>
            <a:r>
              <a:rPr lang="en-US"/>
              <a:t>Melissa Banks – Instructional Technology Specialist</a:t>
            </a:r>
          </a:p>
          <a:p>
            <a:pPr>
              <a:spcAft>
                <a:spcPts val="600"/>
              </a:spcAft>
            </a:pPr>
            <a:r>
              <a:rPr lang="en-US"/>
              <a:t>Jayda Brantley – Intervention Specialist</a:t>
            </a:r>
          </a:p>
          <a:p>
            <a:pPr>
              <a:spcAft>
                <a:spcPts val="600"/>
              </a:spcAft>
            </a:pPr>
            <a:r>
              <a:rPr lang="en-US"/>
              <a:t>Jen Cornett – Gifted Specialist</a:t>
            </a:r>
          </a:p>
          <a:p>
            <a:pPr>
              <a:spcAft>
                <a:spcPts val="600"/>
              </a:spcAft>
            </a:pPr>
            <a:r>
              <a:rPr lang="en-US"/>
              <a:t>Sandy Elliott – English Learner Specialist</a:t>
            </a:r>
          </a:p>
          <a:p>
            <a:pPr>
              <a:spcAft>
                <a:spcPts val="600"/>
              </a:spcAft>
            </a:pPr>
            <a:r>
              <a:rPr lang="en-US"/>
              <a:t>Ginger Koestler – Behavior Specialist</a:t>
            </a:r>
          </a:p>
          <a:p>
            <a:pPr>
              <a:spcAft>
                <a:spcPts val="600"/>
              </a:spcAft>
            </a:pPr>
            <a:r>
              <a:rPr lang="en-US"/>
              <a:t>Mat Sheriff – Intervention Specialist</a:t>
            </a:r>
          </a:p>
        </p:txBody>
      </p:sp>
      <p:sp>
        <p:nvSpPr>
          <p:cNvPr id="3" name="Slide Number Placeholder 2"/>
          <p:cNvSpPr>
            <a:spLocks noGrp="1"/>
          </p:cNvSpPr>
          <p:nvPr>
            <p:ph type="sldNum" idx="12"/>
          </p:nvPr>
        </p:nvSpPr>
        <p:spPr/>
        <p:txBody>
          <a:bodyPr/>
          <a:lstStyle/>
          <a:p>
            <a:fld id="{00000000-1234-1234-1234-123412341234}" type="slidenum">
              <a:rPr lang="en" smtClean="0"/>
              <a:pPr/>
              <a:t>8</a:t>
            </a:fld>
            <a:endParaRPr lang="en"/>
          </a:p>
        </p:txBody>
      </p:sp>
      <p:sp>
        <p:nvSpPr>
          <p:cNvPr id="5" name="TextBox 4"/>
          <p:cNvSpPr txBox="1"/>
          <p:nvPr/>
        </p:nvSpPr>
        <p:spPr>
          <a:xfrm>
            <a:off x="1014984" y="3008376"/>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6580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6338" y="1719907"/>
            <a:ext cx="5877176" cy="855663"/>
          </a:xfrm>
        </p:spPr>
        <p:txBody>
          <a:bodyPr/>
          <a:lstStyle/>
          <a:p>
            <a:r>
              <a:rPr lang="en-US" sz="4800"/>
              <a:t>Today’s Purpose</a:t>
            </a:r>
            <a:endParaRPr lang="en-US" sz="1400"/>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2078634592"/>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2B184339F9224DA4FCEDF50DD7F809" ma:contentTypeVersion="2" ma:contentTypeDescription="Create a new document." ma:contentTypeScope="" ma:versionID="906c32aad6ce54c16fcb1b363bf72497">
  <xsd:schema xmlns:xsd="http://www.w3.org/2001/XMLSchema" xmlns:xs="http://www.w3.org/2001/XMLSchema" xmlns:p="http://schemas.microsoft.com/office/2006/metadata/properties" xmlns:ns3="5d6c602c-912f-4ef2-9d40-1fbf0b685e2b" targetNamespace="http://schemas.microsoft.com/office/2006/metadata/properties" ma:root="true" ma:fieldsID="b53a7ac84eb0bfd2c489ac329906d52b" ns3:_="">
    <xsd:import namespace="5d6c602c-912f-4ef2-9d40-1fbf0b685e2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6c602c-912f-4ef2-9d40-1fbf0b685e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17E85-E9CC-4025-BA3E-9BBB4EE3AA0E}">
  <ds:schemaRefs>
    <ds:schemaRef ds:uri="http://schemas.microsoft.com/sharepoint/v3/contenttype/forms"/>
  </ds:schemaRefs>
</ds:datastoreItem>
</file>

<file path=customXml/itemProps2.xml><?xml version="1.0" encoding="utf-8"?>
<ds:datastoreItem xmlns:ds="http://schemas.openxmlformats.org/officeDocument/2006/customXml" ds:itemID="{DA10B9BE-F507-4FED-95B8-B2B29B3F34FD}">
  <ds:schemaRef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5d6c602c-912f-4ef2-9d40-1fbf0b685e2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CD2DD49-B424-4126-AEE0-A658A68E7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c602c-912f-4ef2-9d40-1fbf0b685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MDE_blank template</Template>
  <TotalTime>0</TotalTime>
  <Words>1964</Words>
  <Application>Microsoft Office PowerPoint</Application>
  <PresentationFormat>On-screen Show (16:9)</PresentationFormat>
  <Paragraphs>383</Paragraphs>
  <Slides>67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Narrow</vt:lpstr>
      <vt:lpstr>Calibri</vt:lpstr>
      <vt:lpstr>Cavolini</vt:lpstr>
      <vt:lpstr>Wingdings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Laurie Weathersby</cp:lastModifiedBy>
  <cp:revision>1</cp:revision>
  <cp:lastPrinted>2020-01-08T00:43:50Z</cp:lastPrinted>
  <dcterms:created xsi:type="dcterms:W3CDTF">2017-07-07T21:24:14Z</dcterms:created>
  <dcterms:modified xsi:type="dcterms:W3CDTF">2021-04-16T16:52:14Z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0x010100D12B184339F9224DA4FCEDF50DD7F809</vt:lpwstr>
  </property>
</Properties>
</file>