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  <p:sldId id="353" r:id="rId21"/>
    <p:sldId id="361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2" r:id="rId30"/>
    <p:sldId id="363" r:id="rId31"/>
    <p:sldId id="364" r:id="rId32"/>
    <p:sldId id="365" r:id="rId33"/>
    <p:sldId id="366" r:id="rId34"/>
    <p:sldId id="367" r:id="rId35"/>
    <p:sldId id="3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AF757-9433-9618-C4B9-04D604090ED3}" v="99" dt="2023-06-29T19:21:07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2C7AF757-9433-9618-C4B9-04D604090ED3}"/>
    <pc:docChg chg="addSld delSld modSld">
      <pc:chgData name="Ashley Chennault" userId="S::achennault@mdek12.org::57248e43-7816-4fc8-b5c4-443da3f5ed14" providerId="AD" clId="Web-{2C7AF757-9433-9618-C4B9-04D604090ED3}" dt="2023-06-29T19:21:06.611" v="61" actId="20577"/>
      <pc:docMkLst>
        <pc:docMk/>
      </pc:docMkLst>
      <pc:sldChg chg="addSp modSp">
        <pc:chgData name="Ashley Chennault" userId="S::achennault@mdek12.org::57248e43-7816-4fc8-b5c4-443da3f5ed14" providerId="AD" clId="Web-{2C7AF757-9433-9618-C4B9-04D604090ED3}" dt="2023-06-29T19:21:06.611" v="61" actId="20577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2C7AF757-9433-9618-C4B9-04D604090ED3}" dt="2023-06-29T19:20:15.187" v="53" actId="1076"/>
          <ac:spMkLst>
            <pc:docMk/>
            <pc:sldMk cId="438108371" sldId="288"/>
            <ac:spMk id="2" creationId="{38A88F6A-5750-365A-15E4-06BC72136F41}"/>
          </ac:spMkLst>
        </pc:spChg>
        <pc:spChg chg="mod">
          <ac:chgData name="Ashley Chennault" userId="S::achennault@mdek12.org::57248e43-7816-4fc8-b5c4-443da3f5ed14" providerId="AD" clId="Web-{2C7AF757-9433-9618-C4B9-04D604090ED3}" dt="2023-06-29T19:19:31.201" v="28" actId="20577"/>
          <ac:spMkLst>
            <pc:docMk/>
            <pc:sldMk cId="438108371" sldId="288"/>
            <ac:spMk id="3" creationId="{E009D2A2-2270-5645-8100-381AB0D38022}"/>
          </ac:spMkLst>
        </pc:spChg>
        <pc:spChg chg="add mod">
          <ac:chgData name="Ashley Chennault" userId="S::achennault@mdek12.org::57248e43-7816-4fc8-b5c4-443da3f5ed14" providerId="AD" clId="Web-{2C7AF757-9433-9618-C4B9-04D604090ED3}" dt="2023-06-29T19:21:06.611" v="61" actId="20577"/>
          <ac:spMkLst>
            <pc:docMk/>
            <pc:sldMk cId="438108371" sldId="288"/>
            <ac:spMk id="5" creationId="{2E702AB0-9783-F19C-887E-17243CA93A40}"/>
          </ac:spMkLst>
        </pc:spChg>
        <pc:picChg chg="mod">
          <ac:chgData name="Ashley Chennault" userId="S::achennault@mdek12.org::57248e43-7816-4fc8-b5c4-443da3f5ed14" providerId="AD" clId="Web-{2C7AF757-9433-9618-C4B9-04D604090ED3}" dt="2023-06-29T19:20:17.578" v="54" actId="1076"/>
          <ac:picMkLst>
            <pc:docMk/>
            <pc:sldMk cId="438108371" sldId="288"/>
            <ac:picMk id="4" creationId="{456D783E-C313-7848-F086-26C59BEEFDDF}"/>
          </ac:picMkLst>
        </pc:picChg>
      </pc:sldChg>
      <pc:sldChg chg="new del">
        <pc:chgData name="Ashley Chennault" userId="S::achennault@mdek12.org::57248e43-7816-4fc8-b5c4-443da3f5ed14" providerId="AD" clId="Web-{2C7AF757-9433-9618-C4B9-04D604090ED3}" dt="2023-06-29T19:18:16.542" v="4"/>
        <pc:sldMkLst>
          <pc:docMk/>
          <pc:sldMk cId="2378972119" sldId="3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BNjJmR5Yzw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Make Way for Ducklings</a:t>
            </a:r>
            <a:br>
              <a:rPr lang="en-US" dirty="0"/>
            </a:br>
            <a:r>
              <a:rPr lang="en-US" sz="3600" dirty="0">
                <a:latin typeface="Arial"/>
                <a:cs typeface="Arial"/>
              </a:rPr>
              <a:t>by Robert McCloskey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Unit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D783E-C313-7848-F086-26C59BEEF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1905"/>
            <a:ext cx="2574971" cy="3694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A88F6A-5750-365A-15E4-06BC72136F41}"/>
              </a:ext>
            </a:extLst>
          </p:cNvPr>
          <p:cNvSpPr txBox="1"/>
          <p:nvPr/>
        </p:nvSpPr>
        <p:spPr>
          <a:xfrm>
            <a:off x="613893" y="5453390"/>
            <a:ext cx="44389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McCloskey, Robert. 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Make Way for Ducklings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Viking Books for Young Readers, 1941.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​​​​​​​​​​​​​​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02AB0-9783-F19C-887E-17243CA93A40}"/>
              </a:ext>
            </a:extLst>
          </p:cNvPr>
          <p:cNvSpPr txBox="1"/>
          <p:nvPr/>
        </p:nvSpPr>
        <p:spPr>
          <a:xfrm>
            <a:off x="5819104" y="5579652"/>
            <a:ext cx="33227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https://youtu.be/LBNjJmR5Yzw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C6828-F532-356A-E00B-8A86A70A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70" y="182880"/>
            <a:ext cx="1173044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83AC06-EE58-3DA9-C139-62381852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03" y="91440"/>
            <a:ext cx="11678193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F8203-41A9-C1E1-800E-F3113EFAC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" y="182881"/>
            <a:ext cx="1178269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A61A1-8257-7ED9-C764-DD3F5BC56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56754"/>
            <a:ext cx="11730446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008A8-8CA4-4FB0-A948-79B3909FE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69817"/>
            <a:ext cx="11652068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2B2823-1C1E-04E1-3646-DF764C88F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69817"/>
            <a:ext cx="1179576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319D42-AE0D-18A1-A360-13F93828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3" y="169817"/>
            <a:ext cx="11743509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ED977F-1BB0-E9DA-9B1C-40D71154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56754"/>
            <a:ext cx="11730446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8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B8D76-6527-83CB-97C0-171597C83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43691"/>
            <a:ext cx="11769634" cy="574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8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D9F26-66A6-936A-72AC-762C5938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91440"/>
            <a:ext cx="11717383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8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C5B5F-14D7-1EF9-A3CF-1E5E2741F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94" y="156754"/>
            <a:ext cx="11717383" cy="576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45C3F9-C9CA-FB15-D4D0-7CC79443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83" y="156755"/>
            <a:ext cx="11769633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1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8E3FF-4B27-91F4-41F0-DBCEA0C96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30630"/>
            <a:ext cx="1176963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82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D55F0-30FC-2D2F-6298-F3EE933D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69817"/>
            <a:ext cx="11704320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86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5EB515-C99D-842E-412D-63D245D4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30629"/>
            <a:ext cx="11834949" cy="579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08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FB2FC5-CFE2-F441-46C3-9DEBE5281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95944"/>
            <a:ext cx="11717383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827B98-4A17-448D-0CA1-522D4C7C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30629"/>
            <a:ext cx="11769634" cy="57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8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D9E815-5FD3-218C-53B8-D929B54D3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182880"/>
            <a:ext cx="1178269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58828-EE7D-2E7D-32B7-956F05CA6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69817"/>
            <a:ext cx="11795759" cy="57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69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D16A2-2FDD-D112-C69D-29B139A6D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0" y="117566"/>
            <a:ext cx="11678195" cy="57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28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30F75-63B0-EC62-0BA4-21349247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156754"/>
            <a:ext cx="11691257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9B6D26-4C79-F62D-8DEA-BB18CC4A7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" y="130629"/>
            <a:ext cx="11808823" cy="56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CD8977-30A8-47F5-31EB-59039D2D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135" y="2168460"/>
            <a:ext cx="3511730" cy="2521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ED9DD-DFD8-632F-9141-FB259786B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22069"/>
            <a:ext cx="11665132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63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8F907-2D32-9F46-83C6-C58FF9471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30629"/>
            <a:ext cx="11821886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9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CCF9C-C576-27BF-F624-EA5BF8A70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56754"/>
            <a:ext cx="11704320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5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57CB98-21D3-EA1F-D267-16124870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69817"/>
            <a:ext cx="11730446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2B84FF-E92F-CBBD-B93D-703A8902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3691"/>
            <a:ext cx="11834948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AF4297-15C8-9D50-CC92-163063AF3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69817"/>
            <a:ext cx="11625943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E4D716-4FB3-934A-30A1-A30E532F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09006"/>
            <a:ext cx="11730446" cy="570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37253-8DB1-C834-1087-76AAECCF4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97" y="156754"/>
            <a:ext cx="11639005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211F13-119B-0556-EEFA-C25B0FC22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156754"/>
            <a:ext cx="11704320" cy="57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11</Words>
  <Application>Microsoft Office PowerPoint</Application>
  <PresentationFormat>Widescreen</PresentationFormat>
  <Paragraphs>3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Make Way for Ducklings by Robert McCloskey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abchennault@gmail.com</cp:lastModifiedBy>
  <cp:revision>29</cp:revision>
  <dcterms:created xsi:type="dcterms:W3CDTF">2020-12-28T15:17:46Z</dcterms:created>
  <dcterms:modified xsi:type="dcterms:W3CDTF">2023-06-29T19:21:11Z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