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8765F-1D16-9343-2A94-F46733A57F92}" v="52" dt="2023-06-29T19:11:35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8508765F-1D16-9343-2A94-F46733A57F92}"/>
    <pc:docChg chg="modSld">
      <pc:chgData name="Ashley Chennault" userId="S::achennault@mdek12.org::57248e43-7816-4fc8-b5c4-443da3f5ed14" providerId="AD" clId="Web-{8508765F-1D16-9343-2A94-F46733A57F92}" dt="2023-06-29T19:11:34.312" v="29" actId="20577"/>
      <pc:docMkLst>
        <pc:docMk/>
      </pc:docMkLst>
      <pc:sldChg chg="addSp modSp">
        <pc:chgData name="Ashley Chennault" userId="S::achennault@mdek12.org::57248e43-7816-4fc8-b5c4-443da3f5ed14" providerId="AD" clId="Web-{8508765F-1D16-9343-2A94-F46733A57F92}" dt="2023-06-29T19:11:34.312" v="29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8508765F-1D16-9343-2A94-F46733A57F92}" dt="2023-06-29T19:10:41.576" v="20" actId="20577"/>
          <ac:spMkLst>
            <pc:docMk/>
            <pc:sldMk cId="438108371" sldId="288"/>
            <ac:spMk id="2" creationId="{D990C658-8569-DB3A-21F3-845EB432D258}"/>
          </ac:spMkLst>
        </pc:spChg>
        <pc:spChg chg="add mod">
          <ac:chgData name="Ashley Chennault" userId="S::achennault@mdek12.org::57248e43-7816-4fc8-b5c4-443da3f5ed14" providerId="AD" clId="Web-{8508765F-1D16-9343-2A94-F46733A57F92}" dt="2023-06-29T19:11:34.312" v="29" actId="20577"/>
          <ac:spMkLst>
            <pc:docMk/>
            <pc:sldMk cId="438108371" sldId="288"/>
            <ac:spMk id="5" creationId="{A3726F4C-A3B0-A3EA-8C61-B5B439B144F4}"/>
          </ac:spMkLst>
        </pc:spChg>
        <pc:picChg chg="mod">
          <ac:chgData name="Ashley Chennault" userId="S::achennault@mdek12.org::57248e43-7816-4fc8-b5c4-443da3f5ed14" providerId="AD" clId="Web-{8508765F-1D16-9343-2A94-F46733A57F92}" dt="2023-06-29T19:10:51.014" v="22" actId="1076"/>
          <ac:picMkLst>
            <pc:docMk/>
            <pc:sldMk cId="438108371" sldId="288"/>
            <ac:picMk id="4" creationId="{D167A3F2-02BF-22BB-269B-67723B985A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14rnfzPx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Puddle Pail</a:t>
            </a:r>
            <a:br>
              <a:rPr lang="en-US" dirty="0"/>
            </a:br>
            <a:r>
              <a:rPr lang="en-US" sz="3600" dirty="0"/>
              <a:t>by Elisa </a:t>
            </a:r>
            <a:r>
              <a:rPr lang="en-US" sz="3600" dirty="0" err="1"/>
              <a:t>Kleven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7A3F2-02BF-22BB-269B-67723B98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542" y="2433397"/>
            <a:ext cx="2746099" cy="3159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90C658-8569-DB3A-21F3-845EB432D258}"/>
              </a:ext>
            </a:extLst>
          </p:cNvPr>
          <p:cNvSpPr txBox="1"/>
          <p:nvPr/>
        </p:nvSpPr>
        <p:spPr>
          <a:xfrm>
            <a:off x="613893" y="546412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Kleven, Elisa.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The Puddle Pail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Tricycle Press, 2007.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26F4C-A3B0-A3EA-8C61-B5B439B144F4}"/>
              </a:ext>
            </a:extLst>
          </p:cNvPr>
          <p:cNvSpPr txBox="1"/>
          <p:nvPr/>
        </p:nvSpPr>
        <p:spPr>
          <a:xfrm>
            <a:off x="5368344" y="5585018"/>
            <a:ext cx="36661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https://youtu.be/gu14rnfzPxI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765FA2-0FD8-BD30-0437-5CC1726C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182880"/>
            <a:ext cx="11756570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2316A-AA50-687C-B3C6-C5122B7F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43691"/>
            <a:ext cx="1175657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BF181-6490-0F8D-169B-8BAD568FC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3" y="143691"/>
            <a:ext cx="11769633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2EF6F2-E7F2-C08F-C802-826F6F96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209006"/>
            <a:ext cx="11821886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07B9F-10F4-A521-518B-683D38C3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3692"/>
            <a:ext cx="11795760" cy="57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57BC5-B5AE-BCFC-0981-086EB3CD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95943"/>
            <a:ext cx="11704320" cy="56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741DC-D9CF-5BD4-B3A4-72C405A0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171" y="96523"/>
            <a:ext cx="4985657" cy="5857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42397E-F4BF-E900-3190-260470842D28}"/>
              </a:ext>
            </a:extLst>
          </p:cNvPr>
          <p:cNvSpPr/>
          <p:nvPr/>
        </p:nvSpPr>
        <p:spPr>
          <a:xfrm>
            <a:off x="11181806" y="248194"/>
            <a:ext cx="587828" cy="509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18EA9-9D80-0C83-2BF4-D5D2542B7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69818"/>
            <a:ext cx="11665131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C3860-37C6-A4D0-0962-69026AC1B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82880"/>
            <a:ext cx="11795760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A877BD-48CA-DF60-A88B-A613464DA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69817"/>
            <a:ext cx="116259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0F679-EDFF-3BF2-0AFA-EAE8D687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69818"/>
            <a:ext cx="11756572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1D5AB-4C3F-78AA-1421-EE01D374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56754"/>
            <a:ext cx="1171738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62795-4833-FE9E-4124-3006420D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22069"/>
            <a:ext cx="11586755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F67E7-0579-9773-A6CF-BC2051F5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82880"/>
            <a:ext cx="1179576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E20D1-F56F-7A2B-E7C2-06415F60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95943"/>
            <a:ext cx="11848012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</Words>
  <Application>Microsoft Office PowerPoint</Application>
  <PresentationFormat>Widescreen</PresentationFormat>
  <Paragraphs>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Puddle Pail by Elisa Kleven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23</cp:revision>
  <dcterms:created xsi:type="dcterms:W3CDTF">2020-12-28T15:17:46Z</dcterms:created>
  <dcterms:modified xsi:type="dcterms:W3CDTF">2023-06-29T19:11:37Z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