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88" r:id="rId5"/>
    <p:sldId id="312" r:id="rId6"/>
    <p:sldId id="326" r:id="rId7"/>
    <p:sldId id="338" r:id="rId8"/>
    <p:sldId id="341" r:id="rId9"/>
    <p:sldId id="339" r:id="rId10"/>
    <p:sldId id="340" r:id="rId11"/>
    <p:sldId id="342" r:id="rId12"/>
    <p:sldId id="343" r:id="rId13"/>
    <p:sldId id="344" r:id="rId14"/>
    <p:sldId id="345" r:id="rId15"/>
    <p:sldId id="346" r:id="rId16"/>
    <p:sldId id="347" r:id="rId17"/>
    <p:sldId id="34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A5B"/>
    <a:srgbClr val="CF0A2C"/>
    <a:srgbClr val="FAD663"/>
    <a:srgbClr val="5FAADE"/>
    <a:srgbClr val="A74A7A"/>
    <a:srgbClr val="AA0E2A"/>
    <a:srgbClr val="1F6698"/>
    <a:srgbClr val="003B71"/>
    <a:srgbClr val="E9F7FE"/>
    <a:srgbClr val="F3A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3DF17F-2C27-8F9B-6621-0D37827A3F78}" v="4" dt="2023-06-25T21:47:32.935"/>
    <p1510:client id="{5E64EDF6-8B14-1C45-9C7F-CDF5221779FA}" v="13" dt="2023-06-25T01:15:02.147"/>
    <p1510:client id="{A52A68C2-36BD-0FAE-AE0B-59DE5B77D4AF}" v="41" dt="2023-06-29T18:53:42.661"/>
    <p1510:client id="{B65E89E2-33D4-F859-A977-B12448E5290B}" v="11" dt="2023-06-25T01:10:23.7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7" autoAdjust="0"/>
    <p:restoredTop sz="77024" autoAdjust="0"/>
  </p:normalViewPr>
  <p:slideViewPr>
    <p:cSldViewPr snapToGrid="0" snapToObjects="1">
      <p:cViewPr varScale="1">
        <p:scale>
          <a:sx n="49" d="100"/>
          <a:sy n="49" d="100"/>
        </p:scale>
        <p:origin x="77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Chennault" userId="S::achennault@mdek12.org::57248e43-7816-4fc8-b5c4-443da3f5ed14" providerId="AD" clId="Web-{2D3DF17F-2C27-8F9B-6621-0D37827A3F78}"/>
    <pc:docChg chg="modSld">
      <pc:chgData name="Ashley Chennault" userId="S::achennault@mdek12.org::57248e43-7816-4fc8-b5c4-443da3f5ed14" providerId="AD" clId="Web-{2D3DF17F-2C27-8F9B-6621-0D37827A3F78}" dt="2023-06-25T21:47:32.935" v="2" actId="1076"/>
      <pc:docMkLst>
        <pc:docMk/>
      </pc:docMkLst>
      <pc:sldChg chg="modSp">
        <pc:chgData name="Ashley Chennault" userId="S::achennault@mdek12.org::57248e43-7816-4fc8-b5c4-443da3f5ed14" providerId="AD" clId="Web-{2D3DF17F-2C27-8F9B-6621-0D37827A3F78}" dt="2023-06-25T21:47:32.935" v="2" actId="1076"/>
        <pc:sldMkLst>
          <pc:docMk/>
          <pc:sldMk cId="438108371" sldId="288"/>
        </pc:sldMkLst>
        <pc:spChg chg="mod">
          <ac:chgData name="Ashley Chennault" userId="S::achennault@mdek12.org::57248e43-7816-4fc8-b5c4-443da3f5ed14" providerId="AD" clId="Web-{2D3DF17F-2C27-8F9B-6621-0D37827A3F78}" dt="2023-06-25T21:47:32.935" v="2" actId="1076"/>
          <ac:spMkLst>
            <pc:docMk/>
            <pc:sldMk cId="438108371" sldId="288"/>
            <ac:spMk id="2" creationId="{CB014170-A29B-1291-3056-FF167B169779}"/>
          </ac:spMkLst>
        </pc:spChg>
      </pc:sldChg>
    </pc:docChg>
  </pc:docChgLst>
  <pc:docChgLst>
    <pc:chgData name="Ashley Chennault" userId="S::achennault@mdek12.org::57248e43-7816-4fc8-b5c4-443da3f5ed14" providerId="AD" clId="Web-{B65E89E2-33D4-F859-A977-B12448E5290B}"/>
    <pc:docChg chg="modSld">
      <pc:chgData name="Ashley Chennault" userId="S::achennault@mdek12.org::57248e43-7816-4fc8-b5c4-443da3f5ed14" providerId="AD" clId="Web-{B65E89E2-33D4-F859-A977-B12448E5290B}" dt="2023-06-25T01:10:23.758" v="8" actId="1076"/>
      <pc:docMkLst>
        <pc:docMk/>
      </pc:docMkLst>
      <pc:sldChg chg="addSp modSp">
        <pc:chgData name="Ashley Chennault" userId="S::achennault@mdek12.org::57248e43-7816-4fc8-b5c4-443da3f5ed14" providerId="AD" clId="Web-{B65E89E2-33D4-F859-A977-B12448E5290B}" dt="2023-06-25T01:10:23.758" v="8" actId="1076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B65E89E2-33D4-F859-A977-B12448E5290B}" dt="2023-06-25T01:10:23.758" v="8" actId="1076"/>
          <ac:spMkLst>
            <pc:docMk/>
            <pc:sldMk cId="438108371" sldId="288"/>
            <ac:spMk id="2" creationId="{CB014170-A29B-1291-3056-FF167B169779}"/>
          </ac:spMkLst>
        </pc:spChg>
      </pc:sldChg>
    </pc:docChg>
  </pc:docChgLst>
  <pc:docChgLst>
    <pc:chgData name="Ashley Chennault" userId="S::achennault@mdek12.org::57248e43-7816-4fc8-b5c4-443da3f5ed14" providerId="AD" clId="Web-{A52A68C2-36BD-0FAE-AE0B-59DE5B77D4AF}"/>
    <pc:docChg chg="modSld">
      <pc:chgData name="Ashley Chennault" userId="S::achennault@mdek12.org::57248e43-7816-4fc8-b5c4-443da3f5ed14" providerId="AD" clId="Web-{A52A68C2-36BD-0FAE-AE0B-59DE5B77D4AF}" dt="2023-06-29T18:53:42.661" v="29" actId="1076"/>
      <pc:docMkLst>
        <pc:docMk/>
      </pc:docMkLst>
      <pc:sldChg chg="addSp modSp">
        <pc:chgData name="Ashley Chennault" userId="S::achennault@mdek12.org::57248e43-7816-4fc8-b5c4-443da3f5ed14" providerId="AD" clId="Web-{A52A68C2-36BD-0FAE-AE0B-59DE5B77D4AF}" dt="2023-06-29T18:53:42.661" v="29" actId="1076"/>
        <pc:sldMkLst>
          <pc:docMk/>
          <pc:sldMk cId="438108371" sldId="288"/>
        </pc:sldMkLst>
        <pc:spChg chg="add mod">
          <ac:chgData name="Ashley Chennault" userId="S::achennault@mdek12.org::57248e43-7816-4fc8-b5c4-443da3f5ed14" providerId="AD" clId="Web-{A52A68C2-36BD-0FAE-AE0B-59DE5B77D4AF}" dt="2023-06-29T18:52:50.798" v="19" actId="1076"/>
          <ac:spMkLst>
            <pc:docMk/>
            <pc:sldMk cId="438108371" sldId="288"/>
            <ac:spMk id="4" creationId="{8EB6E65D-0944-BB34-7FD0-505F73DE9BC4}"/>
          </ac:spMkLst>
        </pc:spChg>
        <pc:spChg chg="add mod">
          <ac:chgData name="Ashley Chennault" userId="S::achennault@mdek12.org::57248e43-7816-4fc8-b5c4-443da3f5ed14" providerId="AD" clId="Web-{A52A68C2-36BD-0FAE-AE0B-59DE5B77D4AF}" dt="2023-06-29T18:53:42.661" v="29" actId="1076"/>
          <ac:spMkLst>
            <pc:docMk/>
            <pc:sldMk cId="438108371" sldId="288"/>
            <ac:spMk id="5" creationId="{A79FF9FD-9BE6-62E7-7F62-051405955953}"/>
          </ac:spMkLst>
        </pc:spChg>
        <pc:picChg chg="mod">
          <ac:chgData name="Ashley Chennault" userId="S::achennault@mdek12.org::57248e43-7816-4fc8-b5c4-443da3f5ed14" providerId="AD" clId="Web-{A52A68C2-36BD-0FAE-AE0B-59DE5B77D4AF}" dt="2023-06-29T18:52:54.423" v="20" actId="1076"/>
          <ac:picMkLst>
            <pc:docMk/>
            <pc:sldMk cId="438108371" sldId="288"/>
            <ac:picMk id="1026" creationId="{6101382F-BBF0-5590-E87B-69F9F5F95DA7}"/>
          </ac:picMkLst>
        </pc:picChg>
      </pc:sldChg>
    </pc:docChg>
  </pc:docChgLst>
  <pc:docChgLst>
    <pc:chgData name="Ashley Chennault" userId="S::achennault@mdek12.org::57248e43-7816-4fc8-b5c4-443da3f5ed14" providerId="AD" clId="Web-{5E64EDF6-8B14-1C45-9C7F-CDF5221779FA}"/>
    <pc:docChg chg="modSld">
      <pc:chgData name="Ashley Chennault" userId="S::achennault@mdek12.org::57248e43-7816-4fc8-b5c4-443da3f5ed14" providerId="AD" clId="Web-{5E64EDF6-8B14-1C45-9C7F-CDF5221779FA}" dt="2023-06-25T01:15:02.147" v="12" actId="14100"/>
      <pc:docMkLst>
        <pc:docMk/>
      </pc:docMkLst>
      <pc:sldChg chg="modSp">
        <pc:chgData name="Ashley Chennault" userId="S::achennault@mdek12.org::57248e43-7816-4fc8-b5c4-443da3f5ed14" providerId="AD" clId="Web-{5E64EDF6-8B14-1C45-9C7F-CDF5221779FA}" dt="2023-06-25T01:13:12.674" v="0" actId="14100"/>
        <pc:sldMkLst>
          <pc:docMk/>
          <pc:sldMk cId="3013156805" sldId="312"/>
        </pc:sldMkLst>
        <pc:picChg chg="mod">
          <ac:chgData name="Ashley Chennault" userId="S::achennault@mdek12.org::57248e43-7816-4fc8-b5c4-443da3f5ed14" providerId="AD" clId="Web-{5E64EDF6-8B14-1C45-9C7F-CDF5221779FA}" dt="2023-06-25T01:13:12.674" v="0" actId="14100"/>
          <ac:picMkLst>
            <pc:docMk/>
            <pc:sldMk cId="3013156805" sldId="312"/>
            <ac:picMk id="5" creationId="{A2558B26-3D29-1921-DA22-E5D484DEEA93}"/>
          </ac:picMkLst>
        </pc:picChg>
      </pc:sldChg>
      <pc:sldChg chg="modSp">
        <pc:chgData name="Ashley Chennault" userId="S::achennault@mdek12.org::57248e43-7816-4fc8-b5c4-443da3f5ed14" providerId="AD" clId="Web-{5E64EDF6-8B14-1C45-9C7F-CDF5221779FA}" dt="2023-06-25T01:13:28.112" v="1" actId="14100"/>
        <pc:sldMkLst>
          <pc:docMk/>
          <pc:sldMk cId="1183325165" sldId="326"/>
        </pc:sldMkLst>
        <pc:picChg chg="mod">
          <ac:chgData name="Ashley Chennault" userId="S::achennault@mdek12.org::57248e43-7816-4fc8-b5c4-443da3f5ed14" providerId="AD" clId="Web-{5E64EDF6-8B14-1C45-9C7F-CDF5221779FA}" dt="2023-06-25T01:13:28.112" v="1" actId="14100"/>
          <ac:picMkLst>
            <pc:docMk/>
            <pc:sldMk cId="1183325165" sldId="326"/>
            <ac:picMk id="5" creationId="{7C68B2DC-D9D1-00CA-5049-0FDC199E4E92}"/>
          </ac:picMkLst>
        </pc:picChg>
      </pc:sldChg>
      <pc:sldChg chg="modSp">
        <pc:chgData name="Ashley Chennault" userId="S::achennault@mdek12.org::57248e43-7816-4fc8-b5c4-443da3f5ed14" providerId="AD" clId="Web-{5E64EDF6-8B14-1C45-9C7F-CDF5221779FA}" dt="2023-06-25T01:13:35.940" v="2" actId="14100"/>
        <pc:sldMkLst>
          <pc:docMk/>
          <pc:sldMk cId="811100172" sldId="338"/>
        </pc:sldMkLst>
        <pc:picChg chg="mod">
          <ac:chgData name="Ashley Chennault" userId="S::achennault@mdek12.org::57248e43-7816-4fc8-b5c4-443da3f5ed14" providerId="AD" clId="Web-{5E64EDF6-8B14-1C45-9C7F-CDF5221779FA}" dt="2023-06-25T01:13:35.940" v="2" actId="14100"/>
          <ac:picMkLst>
            <pc:docMk/>
            <pc:sldMk cId="811100172" sldId="338"/>
            <ac:picMk id="3" creationId="{3048446D-E9EA-C1D8-C972-5430DAF8A155}"/>
          </ac:picMkLst>
        </pc:picChg>
      </pc:sldChg>
      <pc:sldChg chg="modSp">
        <pc:chgData name="Ashley Chennault" userId="S::achennault@mdek12.org::57248e43-7816-4fc8-b5c4-443da3f5ed14" providerId="AD" clId="Web-{5E64EDF6-8B14-1C45-9C7F-CDF5221779FA}" dt="2023-06-25T01:13:47.503" v="4" actId="14100"/>
        <pc:sldMkLst>
          <pc:docMk/>
          <pc:sldMk cId="1161588200" sldId="339"/>
        </pc:sldMkLst>
        <pc:picChg chg="mod">
          <ac:chgData name="Ashley Chennault" userId="S::achennault@mdek12.org::57248e43-7816-4fc8-b5c4-443da3f5ed14" providerId="AD" clId="Web-{5E64EDF6-8B14-1C45-9C7F-CDF5221779FA}" dt="2023-06-25T01:13:47.503" v="4" actId="14100"/>
          <ac:picMkLst>
            <pc:docMk/>
            <pc:sldMk cId="1161588200" sldId="339"/>
            <ac:picMk id="3" creationId="{C3CFE878-E995-460C-ECDE-493374C784BD}"/>
          </ac:picMkLst>
        </pc:picChg>
      </pc:sldChg>
      <pc:sldChg chg="modSp">
        <pc:chgData name="Ashley Chennault" userId="S::achennault@mdek12.org::57248e43-7816-4fc8-b5c4-443da3f5ed14" providerId="AD" clId="Web-{5E64EDF6-8B14-1C45-9C7F-CDF5221779FA}" dt="2023-06-25T01:13:53.894" v="5" actId="14100"/>
        <pc:sldMkLst>
          <pc:docMk/>
          <pc:sldMk cId="1739965045" sldId="340"/>
        </pc:sldMkLst>
        <pc:picChg chg="mod">
          <ac:chgData name="Ashley Chennault" userId="S::achennault@mdek12.org::57248e43-7816-4fc8-b5c4-443da3f5ed14" providerId="AD" clId="Web-{5E64EDF6-8B14-1C45-9C7F-CDF5221779FA}" dt="2023-06-25T01:13:53.894" v="5" actId="14100"/>
          <ac:picMkLst>
            <pc:docMk/>
            <pc:sldMk cId="1739965045" sldId="340"/>
            <ac:picMk id="3" creationId="{0DB88E22-F434-B523-025B-D32853B1C162}"/>
          </ac:picMkLst>
        </pc:picChg>
      </pc:sldChg>
      <pc:sldChg chg="modSp">
        <pc:chgData name="Ashley Chennault" userId="S::achennault@mdek12.org::57248e43-7816-4fc8-b5c4-443da3f5ed14" providerId="AD" clId="Web-{5E64EDF6-8B14-1C45-9C7F-CDF5221779FA}" dt="2023-06-25T01:13:41.472" v="3" actId="14100"/>
        <pc:sldMkLst>
          <pc:docMk/>
          <pc:sldMk cId="863930258" sldId="341"/>
        </pc:sldMkLst>
        <pc:picChg chg="mod">
          <ac:chgData name="Ashley Chennault" userId="S::achennault@mdek12.org::57248e43-7816-4fc8-b5c4-443da3f5ed14" providerId="AD" clId="Web-{5E64EDF6-8B14-1C45-9C7F-CDF5221779FA}" dt="2023-06-25T01:13:41.472" v="3" actId="14100"/>
          <ac:picMkLst>
            <pc:docMk/>
            <pc:sldMk cId="863930258" sldId="341"/>
            <ac:picMk id="3" creationId="{1B9E84E4-805A-91A9-1CCC-5BD0029FFA59}"/>
          </ac:picMkLst>
        </pc:picChg>
      </pc:sldChg>
      <pc:sldChg chg="modSp">
        <pc:chgData name="Ashley Chennault" userId="S::achennault@mdek12.org::57248e43-7816-4fc8-b5c4-443da3f5ed14" providerId="AD" clId="Web-{5E64EDF6-8B14-1C45-9C7F-CDF5221779FA}" dt="2023-06-25T01:14:05.645" v="6" actId="14100"/>
        <pc:sldMkLst>
          <pc:docMk/>
          <pc:sldMk cId="2052615984" sldId="342"/>
        </pc:sldMkLst>
        <pc:picChg chg="mod">
          <ac:chgData name="Ashley Chennault" userId="S::achennault@mdek12.org::57248e43-7816-4fc8-b5c4-443da3f5ed14" providerId="AD" clId="Web-{5E64EDF6-8B14-1C45-9C7F-CDF5221779FA}" dt="2023-06-25T01:14:05.645" v="6" actId="14100"/>
          <ac:picMkLst>
            <pc:docMk/>
            <pc:sldMk cId="2052615984" sldId="342"/>
            <ac:picMk id="3" creationId="{80028852-D6D9-29A6-DD12-D81BAF5B1C1C}"/>
          </ac:picMkLst>
        </pc:picChg>
      </pc:sldChg>
      <pc:sldChg chg="modSp">
        <pc:chgData name="Ashley Chennault" userId="S::achennault@mdek12.org::57248e43-7816-4fc8-b5c4-443da3f5ed14" providerId="AD" clId="Web-{5E64EDF6-8B14-1C45-9C7F-CDF5221779FA}" dt="2023-06-25T01:14:11.770" v="7" actId="14100"/>
        <pc:sldMkLst>
          <pc:docMk/>
          <pc:sldMk cId="567902445" sldId="343"/>
        </pc:sldMkLst>
        <pc:picChg chg="mod">
          <ac:chgData name="Ashley Chennault" userId="S::achennault@mdek12.org::57248e43-7816-4fc8-b5c4-443da3f5ed14" providerId="AD" clId="Web-{5E64EDF6-8B14-1C45-9C7F-CDF5221779FA}" dt="2023-06-25T01:14:11.770" v="7" actId="14100"/>
          <ac:picMkLst>
            <pc:docMk/>
            <pc:sldMk cId="567902445" sldId="343"/>
            <ac:picMk id="3" creationId="{E2B225B0-4C81-51F7-8D9B-D516507B6353}"/>
          </ac:picMkLst>
        </pc:picChg>
      </pc:sldChg>
      <pc:sldChg chg="modSp">
        <pc:chgData name="Ashley Chennault" userId="S::achennault@mdek12.org::57248e43-7816-4fc8-b5c4-443da3f5ed14" providerId="AD" clId="Web-{5E64EDF6-8B14-1C45-9C7F-CDF5221779FA}" dt="2023-06-25T01:14:18.317" v="8" actId="14100"/>
        <pc:sldMkLst>
          <pc:docMk/>
          <pc:sldMk cId="1588540331" sldId="344"/>
        </pc:sldMkLst>
        <pc:picChg chg="mod">
          <ac:chgData name="Ashley Chennault" userId="S::achennault@mdek12.org::57248e43-7816-4fc8-b5c4-443da3f5ed14" providerId="AD" clId="Web-{5E64EDF6-8B14-1C45-9C7F-CDF5221779FA}" dt="2023-06-25T01:14:18.317" v="8" actId="14100"/>
          <ac:picMkLst>
            <pc:docMk/>
            <pc:sldMk cId="1588540331" sldId="344"/>
            <ac:picMk id="3" creationId="{E35ADEB7-4362-5D35-AFE9-AAD79A297D63}"/>
          </ac:picMkLst>
        </pc:picChg>
      </pc:sldChg>
      <pc:sldChg chg="modSp">
        <pc:chgData name="Ashley Chennault" userId="S::achennault@mdek12.org::57248e43-7816-4fc8-b5c4-443da3f5ed14" providerId="AD" clId="Web-{5E64EDF6-8B14-1C45-9C7F-CDF5221779FA}" dt="2023-06-25T01:14:24.224" v="9" actId="14100"/>
        <pc:sldMkLst>
          <pc:docMk/>
          <pc:sldMk cId="3087690982" sldId="345"/>
        </pc:sldMkLst>
        <pc:picChg chg="mod">
          <ac:chgData name="Ashley Chennault" userId="S::achennault@mdek12.org::57248e43-7816-4fc8-b5c4-443da3f5ed14" providerId="AD" clId="Web-{5E64EDF6-8B14-1C45-9C7F-CDF5221779FA}" dt="2023-06-25T01:14:24.224" v="9" actId="14100"/>
          <ac:picMkLst>
            <pc:docMk/>
            <pc:sldMk cId="3087690982" sldId="345"/>
            <ac:picMk id="3" creationId="{9AFF26BF-703E-926A-A7D3-D2252C3E867F}"/>
          </ac:picMkLst>
        </pc:picChg>
      </pc:sldChg>
      <pc:sldChg chg="modSp">
        <pc:chgData name="Ashley Chennault" userId="S::achennault@mdek12.org::57248e43-7816-4fc8-b5c4-443da3f5ed14" providerId="AD" clId="Web-{5E64EDF6-8B14-1C45-9C7F-CDF5221779FA}" dt="2023-06-25T01:14:30.568" v="10" actId="14100"/>
        <pc:sldMkLst>
          <pc:docMk/>
          <pc:sldMk cId="702967538" sldId="346"/>
        </pc:sldMkLst>
        <pc:picChg chg="mod">
          <ac:chgData name="Ashley Chennault" userId="S::achennault@mdek12.org::57248e43-7816-4fc8-b5c4-443da3f5ed14" providerId="AD" clId="Web-{5E64EDF6-8B14-1C45-9C7F-CDF5221779FA}" dt="2023-06-25T01:14:30.568" v="10" actId="14100"/>
          <ac:picMkLst>
            <pc:docMk/>
            <pc:sldMk cId="702967538" sldId="346"/>
            <ac:picMk id="3" creationId="{7261E440-9554-FE06-95C4-73EA58EE6180}"/>
          </ac:picMkLst>
        </pc:picChg>
      </pc:sldChg>
      <pc:sldChg chg="modSp">
        <pc:chgData name="Ashley Chennault" userId="S::achennault@mdek12.org::57248e43-7816-4fc8-b5c4-443da3f5ed14" providerId="AD" clId="Web-{5E64EDF6-8B14-1C45-9C7F-CDF5221779FA}" dt="2023-06-25T01:14:57.069" v="11" actId="14100"/>
        <pc:sldMkLst>
          <pc:docMk/>
          <pc:sldMk cId="1552014621" sldId="347"/>
        </pc:sldMkLst>
        <pc:picChg chg="mod">
          <ac:chgData name="Ashley Chennault" userId="S::achennault@mdek12.org::57248e43-7816-4fc8-b5c4-443da3f5ed14" providerId="AD" clId="Web-{5E64EDF6-8B14-1C45-9C7F-CDF5221779FA}" dt="2023-06-25T01:14:57.069" v="11" actId="14100"/>
          <ac:picMkLst>
            <pc:docMk/>
            <pc:sldMk cId="1552014621" sldId="347"/>
            <ac:picMk id="4" creationId="{3486F146-4BDA-F9A0-B128-FC7289435609}"/>
          </ac:picMkLst>
        </pc:picChg>
      </pc:sldChg>
      <pc:sldChg chg="modSp">
        <pc:chgData name="Ashley Chennault" userId="S::achennault@mdek12.org::57248e43-7816-4fc8-b5c4-443da3f5ed14" providerId="AD" clId="Web-{5E64EDF6-8B14-1C45-9C7F-CDF5221779FA}" dt="2023-06-25T01:15:02.147" v="12" actId="14100"/>
        <pc:sldMkLst>
          <pc:docMk/>
          <pc:sldMk cId="1151737326" sldId="348"/>
        </pc:sldMkLst>
        <pc:picChg chg="mod">
          <ac:chgData name="Ashley Chennault" userId="S::achennault@mdek12.org::57248e43-7816-4fc8-b5c4-443da3f5ed14" providerId="AD" clId="Web-{5E64EDF6-8B14-1C45-9C7F-CDF5221779FA}" dt="2023-06-25T01:15:02.147" v="12" actId="14100"/>
          <ac:picMkLst>
            <pc:docMk/>
            <pc:sldMk cId="1151737326" sldId="348"/>
            <ac:picMk id="3" creationId="{92C740E1-2FBE-C8FB-17B0-1A718446C9F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7CCA9-ED3A-F045-97E2-A2791CD30AC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4287C-F1A9-1F49-875F-770B5241E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0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sample of what the pages should look like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4287C-F1A9-1F49-875F-770B5241E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1AE4D28-F5A0-B947-A421-CBF3D3DA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046170F-90BA-2745-8B7C-0E7C6CEFFC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617584" y="3163088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A0E46B-BAE6-2745-B2BB-836E6AD4DFE6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0279B7A-573D-4943-BAE5-A2FC871B9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7584" y="4966410"/>
            <a:ext cx="6319244" cy="5104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AB356AE-57B7-C64F-82AF-9F7BFA65D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8" y="6254750"/>
            <a:ext cx="6208712" cy="4572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538" y="5486400"/>
            <a:ext cx="6096000" cy="5556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12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4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0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6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5FA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09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 Transition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FAD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3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1" y="0"/>
            <a:ext cx="12292223" cy="81948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787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12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636963"/>
            <a:ext cx="13239322" cy="88175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07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 Boar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9CDFB-04FC-1C45-BCF2-7BF44CD5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6748" y="260350"/>
            <a:ext cx="2743200" cy="365125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709C453-856A-3246-893D-4B40BFCF6B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349728" y="2951211"/>
            <a:ext cx="1027214" cy="9144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DC82DC9-14B7-884D-A1F0-DD3535A167C0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7FDAB950-8708-1144-AF83-EB34DED0B4D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Mississi[ppi Department of Education logo">
            <a:extLst>
              <a:ext uri="{FF2B5EF4-FFF2-40B4-BE49-F238E27FC236}">
                <a16:creationId xmlns:a16="http://schemas.microsoft.com/office/drawing/2014/main" id="{EC068218-4799-9B4D-8F36-593A6CDCCC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8ADC1EF-E950-C542-A532-660435656B18}"/>
              </a:ext>
            </a:extLst>
          </p:cNvPr>
          <p:cNvSpPr/>
          <p:nvPr userDrawn="1"/>
        </p:nvSpPr>
        <p:spPr>
          <a:xfrm>
            <a:off x="1645920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ALL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Students Proficient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Showing Growth in All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Assessed Areas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4F33589-56F9-3549-89FB-15D80688A547}"/>
              </a:ext>
            </a:extLst>
          </p:cNvPr>
          <p:cNvSpPr/>
          <p:nvPr userDrawn="1"/>
        </p:nvSpPr>
        <p:spPr>
          <a:xfrm>
            <a:off x="1645920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Student Graduates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High School and is Ready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College and Career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98876D-FC4A-DA45-BCB6-D07D18AF04CE}"/>
              </a:ext>
            </a:extLst>
          </p:cNvPr>
          <p:cNvSpPr/>
          <p:nvPr userDrawn="1"/>
        </p:nvSpPr>
        <p:spPr>
          <a:xfrm>
            <a:off x="1645920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182880" rtlCol="0" anchor="ctr"/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Child Has Access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 High-Quality Early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 Program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7156B17-16E6-C941-A299-F7A86CF04FB3}"/>
              </a:ext>
            </a:extLst>
          </p:cNvPr>
          <p:cNvSpPr/>
          <p:nvPr userDrawn="1"/>
        </p:nvSpPr>
        <p:spPr>
          <a:xfrm>
            <a:off x="6294922" y="1222408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274320" bIns="457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School Has Effective Teachers and Leaders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F2D9AD-F3C7-B94C-ADAC-5B40319ED59E}"/>
              </a:ext>
            </a:extLst>
          </p:cNvPr>
          <p:cNvSpPr/>
          <p:nvPr userDrawn="1"/>
        </p:nvSpPr>
        <p:spPr>
          <a:xfrm>
            <a:off x="6294922" y="266619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Effectively Uses a World-Class Data System to Improve Student Outcomes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9B6281-3D75-E94D-AC04-61E0399F0D06}"/>
              </a:ext>
            </a:extLst>
          </p:cNvPr>
          <p:cNvSpPr/>
          <p:nvPr userDrawn="1"/>
        </p:nvSpPr>
        <p:spPr>
          <a:xfrm>
            <a:off x="6294922" y="4109987"/>
            <a:ext cx="4215865" cy="1164657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274320" rtlCol="0" anchor="ctr"/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EVERY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and District is 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Rated “C” or Higher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3633F8-E58F-C944-9EE7-A94D49E9DA88}"/>
              </a:ext>
            </a:extLst>
          </p:cNvPr>
          <p:cNvSpPr/>
          <p:nvPr userDrawn="1"/>
        </p:nvSpPr>
        <p:spPr>
          <a:xfrm>
            <a:off x="10510787" y="1222408"/>
            <a:ext cx="198966" cy="1164657"/>
          </a:xfrm>
          <a:prstGeom prst="rect">
            <a:avLst/>
          </a:prstGeom>
          <a:solidFill>
            <a:srgbClr val="69C8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E5AB30-A154-BD4A-A239-16499575701C}"/>
              </a:ext>
            </a:extLst>
          </p:cNvPr>
          <p:cNvSpPr/>
          <p:nvPr userDrawn="1"/>
        </p:nvSpPr>
        <p:spPr>
          <a:xfrm>
            <a:off x="10510787" y="2665766"/>
            <a:ext cx="198966" cy="1164657"/>
          </a:xfrm>
          <a:prstGeom prst="rect">
            <a:avLst/>
          </a:prstGeom>
          <a:solidFill>
            <a:srgbClr val="39A1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0A6D1B-D464-A145-ACB9-8DD578CC9D13}"/>
              </a:ext>
            </a:extLst>
          </p:cNvPr>
          <p:cNvSpPr/>
          <p:nvPr userDrawn="1"/>
        </p:nvSpPr>
        <p:spPr>
          <a:xfrm>
            <a:off x="10510787" y="4113225"/>
            <a:ext cx="198966" cy="116465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473B032-CAF1-3B41-9C95-D43315DA64D7}"/>
              </a:ext>
            </a:extLst>
          </p:cNvPr>
          <p:cNvSpPr/>
          <p:nvPr userDrawn="1"/>
        </p:nvSpPr>
        <p:spPr>
          <a:xfrm>
            <a:off x="1460571" y="1222408"/>
            <a:ext cx="198966" cy="116465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383531C-D381-1448-80C5-E3B1D5B786D3}"/>
              </a:ext>
            </a:extLst>
          </p:cNvPr>
          <p:cNvSpPr/>
          <p:nvPr userDrawn="1"/>
        </p:nvSpPr>
        <p:spPr>
          <a:xfrm>
            <a:off x="1460571" y="2665766"/>
            <a:ext cx="198966" cy="1164657"/>
          </a:xfrm>
          <a:prstGeom prst="rect">
            <a:avLst/>
          </a:prstGeom>
          <a:solidFill>
            <a:srgbClr val="F3A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3B24343-DBE5-0E4B-B5F0-34121D4E14ED}"/>
              </a:ext>
            </a:extLst>
          </p:cNvPr>
          <p:cNvSpPr/>
          <p:nvPr userDrawn="1"/>
        </p:nvSpPr>
        <p:spPr>
          <a:xfrm>
            <a:off x="1460571" y="4113225"/>
            <a:ext cx="198966" cy="1164657"/>
          </a:xfrm>
          <a:prstGeom prst="rect">
            <a:avLst/>
          </a:prstGeom>
          <a:solidFill>
            <a:srgbClr val="B0D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646921-2DC8-1743-8FD1-96019FBEE02D}"/>
              </a:ext>
            </a:extLst>
          </p:cNvPr>
          <p:cNvSpPr txBox="1"/>
          <p:nvPr userDrawn="1"/>
        </p:nvSpPr>
        <p:spPr>
          <a:xfrm>
            <a:off x="793465" y="1683821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EF3A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D6BD40-0F76-E544-BBB7-C36A9DEBC9AD}"/>
              </a:ext>
            </a:extLst>
          </p:cNvPr>
          <p:cNvSpPr txBox="1"/>
          <p:nvPr userDrawn="1"/>
        </p:nvSpPr>
        <p:spPr>
          <a:xfrm>
            <a:off x="793465" y="3114036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F3A51E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A6EAF3-33DB-F342-9364-26DDDD62B9CB}"/>
              </a:ext>
            </a:extLst>
          </p:cNvPr>
          <p:cNvSpPr txBox="1"/>
          <p:nvPr userDrawn="1"/>
        </p:nvSpPr>
        <p:spPr>
          <a:xfrm>
            <a:off x="793465" y="4567698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B0D35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7CD245-96D5-FE42-84A2-1FF855372F8D}"/>
              </a:ext>
            </a:extLst>
          </p:cNvPr>
          <p:cNvSpPr txBox="1"/>
          <p:nvPr userDrawn="1"/>
        </p:nvSpPr>
        <p:spPr>
          <a:xfrm>
            <a:off x="10804973" y="1660375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69C8C3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990BB-8375-E548-98A0-9A3714984933}"/>
              </a:ext>
            </a:extLst>
          </p:cNvPr>
          <p:cNvSpPr txBox="1"/>
          <p:nvPr userDrawn="1"/>
        </p:nvSpPr>
        <p:spPr>
          <a:xfrm>
            <a:off x="10804973" y="3090590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39A1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B9E0B7-7E66-9A4D-B594-50C0E31271F0}"/>
              </a:ext>
            </a:extLst>
          </p:cNvPr>
          <p:cNvSpPr txBox="1"/>
          <p:nvPr userDrawn="1"/>
        </p:nvSpPr>
        <p:spPr>
          <a:xfrm>
            <a:off x="10804973" y="4544252"/>
            <a:ext cx="574431" cy="923330"/>
          </a:xfrm>
          <a:prstGeom prst="rect">
            <a:avLst/>
          </a:prstGeom>
          <a:noFill/>
        </p:spPr>
        <p:txBody>
          <a:bodyPr wrap="square" rtlCol="0" anchor="b" anchorCtr="1">
            <a:spAutoFit/>
          </a:bodyPr>
          <a:lstStyle/>
          <a:p>
            <a:r>
              <a:rPr lang="en-US" sz="5400" b="1">
                <a:solidFill>
                  <a:srgbClr val="A74A7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</a:t>
            </a:r>
          </a:p>
        </p:txBody>
      </p:sp>
      <p:pic>
        <p:nvPicPr>
          <p:cNvPr id="51" name="Graphic 50">
            <a:extLst>
              <a:ext uri="{FF2B5EF4-FFF2-40B4-BE49-F238E27FC236}">
                <a16:creationId xmlns:a16="http://schemas.microsoft.com/office/drawing/2014/main" id="{4B9E8D18-8B2B-F94E-8248-0FFE8B9C1D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20935" y="4576628"/>
            <a:ext cx="914400" cy="91440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DC4FCE0F-C54C-FA44-B108-E8F82851C87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-140162" y="1784518"/>
            <a:ext cx="914400" cy="914400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352AA6E4-2F0B-3F4F-87CD-44D0458173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453591" y="1686529"/>
            <a:ext cx="952500" cy="95250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89475315-D462-FC49-AD4E-E6DDBC8C22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474624" y="4507821"/>
            <a:ext cx="914400" cy="91440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88DE9802-37C8-9F47-9827-7885E4E30C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 flipH="1">
            <a:off x="-248588" y="3104476"/>
            <a:ext cx="1035471" cy="103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7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0112" y="-55157"/>
            <a:ext cx="12292224" cy="81948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7293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2" y="-52090"/>
            <a:ext cx="12277962" cy="8188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797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981" y="-525335"/>
            <a:ext cx="12277962" cy="81853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89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-50112" y="-898818"/>
            <a:ext cx="12292224" cy="8199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55158"/>
            <a:ext cx="12292224" cy="69131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irl working while leaning over textbook">
            <a:extLst>
              <a:ext uri="{FF2B5EF4-FFF2-40B4-BE49-F238E27FC236}">
                <a16:creationId xmlns:a16="http://schemas.microsoft.com/office/drawing/2014/main" id="{AE6389C0-BABF-AE41-8EEA-3CD9FFCC1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95B889-F2E9-9A4B-A33E-49E312820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51" y="380623"/>
            <a:ext cx="4558553" cy="5121273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83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eacher teaching a class&#10;&#10;Description automatically generated with low confidence">
            <a:extLst>
              <a:ext uri="{FF2B5EF4-FFF2-40B4-BE49-F238E27FC236}">
                <a16:creationId xmlns:a16="http://schemas.microsoft.com/office/drawing/2014/main" id="{8F7DF7AC-C006-B240-B7F4-F67CAFFBC0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F3C42-6097-E149-AEA0-6F411938B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480447"/>
            <a:ext cx="4558553" cy="4990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7886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FAE2F-A945-3944-85DC-35B8286B33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" y="0"/>
            <a:ext cx="121911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068261-7C2B-2043-A313-794866D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511443"/>
            <a:ext cx="4558553" cy="5021441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0353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E45222-F49A-2946-B87B-CDB914099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0224" y="0"/>
            <a:ext cx="1229222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100224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FFC99-FFCC-B042-B50D-2B5680E20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635431"/>
            <a:ext cx="4558553" cy="4866451"/>
          </a:xfrm>
        </p:spPr>
        <p:txBody>
          <a:bodyPr anchor="b" anchorCtr="0">
            <a:norm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7792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4223DED-4585-F74E-BC9C-2599464E51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112" y="-21265"/>
            <a:ext cx="12292224" cy="70192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-50112" y="-37240"/>
            <a:ext cx="12292224" cy="701922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15581E-3ED5-CC47-BBF5-03361955FBF2}"/>
              </a:ext>
            </a:extLst>
          </p:cNvPr>
          <p:cNvSpPr txBox="1"/>
          <p:nvPr userDrawn="1"/>
        </p:nvSpPr>
        <p:spPr>
          <a:xfrm>
            <a:off x="7076661" y="1689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l" fontAlgn="base"/>
            <a:endParaRPr lang="en-US" sz="8000" b="1">
              <a:solidFill>
                <a:srgbClr val="003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70BF63-EF7F-3241-9C2D-8A00E3D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55" y="728419"/>
            <a:ext cx="4558553" cy="4788975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011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_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ir of headphones on a chair in a classroom&#10;&#10;Description automatically generated with low confidence">
            <a:extLst>
              <a:ext uri="{FF2B5EF4-FFF2-40B4-BE49-F238E27FC236}">
                <a16:creationId xmlns:a16="http://schemas.microsoft.com/office/drawing/2014/main" id="{1674A74B-09C5-BD4E-963B-D2A8B69ED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6"/>
          <a:stretch/>
        </p:blipFill>
        <p:spPr>
          <a:xfrm>
            <a:off x="-75168" y="1"/>
            <a:ext cx="12267168" cy="69425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149279-92D5-E048-A42D-31FBA8601084}"/>
              </a:ext>
            </a:extLst>
          </p:cNvPr>
          <p:cNvSpPr/>
          <p:nvPr userDrawn="1"/>
        </p:nvSpPr>
        <p:spPr>
          <a:xfrm>
            <a:off x="0" y="0"/>
            <a:ext cx="12292224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36000"/>
                  <a:lumOff val="64000"/>
                  <a:alpha val="0"/>
                </a:schemeClr>
              </a:gs>
              <a:gs pos="41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bg2">
                  <a:lumMod val="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48F209-D135-AA41-BEFD-AA34260C9929}"/>
              </a:ext>
            </a:extLst>
          </p:cNvPr>
          <p:cNvCxnSpPr/>
          <p:nvPr userDrawn="1"/>
        </p:nvCxnSpPr>
        <p:spPr>
          <a:xfrm>
            <a:off x="470647" y="5655795"/>
            <a:ext cx="4558553" cy="0"/>
          </a:xfrm>
          <a:prstGeom prst="line">
            <a:avLst/>
          </a:prstGeom>
          <a:ln w="76200">
            <a:solidFill>
              <a:srgbClr val="69C8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9026A4EA-A112-A94B-81AC-4BE075340D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275" y="6075361"/>
            <a:ext cx="1238172" cy="4428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C0861C-C36B-9F4D-A3EC-F1137A1B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457" y="424562"/>
            <a:ext cx="4688237" cy="5029179"/>
          </a:xfrm>
        </p:spPr>
        <p:txBody>
          <a:bodyPr anchor="b" anchorCtr="0">
            <a:noAutofit/>
          </a:bodyPr>
          <a:lstStyle>
            <a:lvl1pPr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552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ision and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A75DB-D4C4-9F4B-A1CE-70ADEDA3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53" y="295851"/>
            <a:ext cx="10574358" cy="371337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F9EA09-CD93-4A4B-85D3-80C8ADEAD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273" y="302063"/>
            <a:ext cx="729343" cy="380297"/>
          </a:xfrm>
        </p:spPr>
        <p:txBody>
          <a:bodyPr/>
          <a:lstStyle>
            <a:lvl1pPr>
              <a:defRPr sz="2800" b="1">
                <a:solidFill>
                  <a:srgbClr val="5FAA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E24DD3-0117-F947-8F74-C808912B5A2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B09DCF1-2BDE-3C4D-BDF0-9CE5D40490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ississi[ppi Department of Education logo">
            <a:extLst>
              <a:ext uri="{FF2B5EF4-FFF2-40B4-BE49-F238E27FC236}">
                <a16:creationId xmlns:a16="http://schemas.microsoft.com/office/drawing/2014/main" id="{33B5E5BF-349C-5947-BB03-984894C2E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A18822B-FBFD-6F49-AB1E-F1B7B049325E}"/>
              </a:ext>
            </a:extLst>
          </p:cNvPr>
          <p:cNvSpPr/>
          <p:nvPr userDrawn="1"/>
        </p:nvSpPr>
        <p:spPr>
          <a:xfrm>
            <a:off x="2891808" y="2097742"/>
            <a:ext cx="3822087" cy="3402105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72">
            <a:extLst>
              <a:ext uri="{FF2B5EF4-FFF2-40B4-BE49-F238E27FC236}">
                <a16:creationId xmlns:a16="http://schemas.microsoft.com/office/drawing/2014/main" id="{4E68BEAF-CC7C-6845-BC92-B6384EF87D72}"/>
              </a:ext>
            </a:extLst>
          </p:cNvPr>
          <p:cNvSpPr txBox="1"/>
          <p:nvPr userDrawn="1"/>
        </p:nvSpPr>
        <p:spPr>
          <a:xfrm>
            <a:off x="3050742" y="2208305"/>
            <a:ext cx="3663153" cy="28279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To create a world-class educational system that gives students the knowledge and skills to be successful in college and the workforce,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to flourish as parents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  <a:sym typeface="Open Sans"/>
              </a:rPr>
              <a:t>and citizens</a:t>
            </a:r>
          </a:p>
        </p:txBody>
      </p:sp>
      <p:sp>
        <p:nvSpPr>
          <p:cNvPr id="21" name="Shape 73">
            <a:extLst>
              <a:ext uri="{FF2B5EF4-FFF2-40B4-BE49-F238E27FC236}">
                <a16:creationId xmlns:a16="http://schemas.microsoft.com/office/drawing/2014/main" id="{9BEF04DF-069F-324B-8C11-D4A0DA0C14A3}"/>
              </a:ext>
            </a:extLst>
          </p:cNvPr>
          <p:cNvSpPr txBox="1"/>
          <p:nvPr userDrawn="1"/>
        </p:nvSpPr>
        <p:spPr>
          <a:xfrm>
            <a:off x="2838019" y="1062333"/>
            <a:ext cx="2971800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003B71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VISION</a:t>
            </a:r>
            <a:endParaRPr lang="en" sz="4400" b="1" spc="100">
              <a:solidFill>
                <a:srgbClr val="003B71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8471E0-9BAF-364D-8CE8-ECC2537F3DD7}"/>
              </a:ext>
            </a:extLst>
          </p:cNvPr>
          <p:cNvSpPr/>
          <p:nvPr userDrawn="1"/>
        </p:nvSpPr>
        <p:spPr>
          <a:xfrm>
            <a:off x="2891808" y="1855235"/>
            <a:ext cx="3822087" cy="242507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46F02-1F3F-F04B-A89C-B5FF81178F60}"/>
              </a:ext>
            </a:extLst>
          </p:cNvPr>
          <p:cNvSpPr/>
          <p:nvPr userDrawn="1"/>
        </p:nvSpPr>
        <p:spPr>
          <a:xfrm>
            <a:off x="7343099" y="2097742"/>
            <a:ext cx="3822087" cy="3402106"/>
          </a:xfrm>
          <a:prstGeom prst="rect">
            <a:avLst/>
          </a:prstGeom>
          <a:solidFill>
            <a:srgbClr val="D1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hape 76">
            <a:extLst>
              <a:ext uri="{FF2B5EF4-FFF2-40B4-BE49-F238E27FC236}">
                <a16:creationId xmlns:a16="http://schemas.microsoft.com/office/drawing/2014/main" id="{773A840E-13D2-DE41-9002-80FFD6C2A237}"/>
              </a:ext>
            </a:extLst>
          </p:cNvPr>
          <p:cNvSpPr txBox="1"/>
          <p:nvPr userDrawn="1"/>
        </p:nvSpPr>
        <p:spPr>
          <a:xfrm>
            <a:off x="7573425" y="2208305"/>
            <a:ext cx="3591761" cy="25385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To provide leadership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through the development of policy and accountability systems so that all students are prepared to compete in </a:t>
            </a:r>
            <a:b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</a:br>
            <a:r>
              <a:rPr lang="en" sz="2000">
                <a:solidFill>
                  <a:schemeClr val="accent3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  <a:sym typeface="Open Sans"/>
              </a:rPr>
              <a:t>the global community</a:t>
            </a:r>
          </a:p>
        </p:txBody>
      </p:sp>
      <p:sp>
        <p:nvSpPr>
          <p:cNvPr id="25" name="Shape 73">
            <a:extLst>
              <a:ext uri="{FF2B5EF4-FFF2-40B4-BE49-F238E27FC236}">
                <a16:creationId xmlns:a16="http://schemas.microsoft.com/office/drawing/2014/main" id="{9197D1F5-5734-6741-8ED3-E87D3EEB618E}"/>
              </a:ext>
            </a:extLst>
          </p:cNvPr>
          <p:cNvSpPr txBox="1"/>
          <p:nvPr userDrawn="1"/>
        </p:nvSpPr>
        <p:spPr>
          <a:xfrm>
            <a:off x="7227283" y="1048886"/>
            <a:ext cx="3743927" cy="6823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 spc="100">
                <a:solidFill>
                  <a:srgbClr val="A74A7A"/>
                </a:solidFill>
                <a:latin typeface="Arial Black" panose="020B0604020202020204" pitchFamily="34" charset="0"/>
                <a:ea typeface="Arial" charset="0"/>
                <a:cs typeface="Arial Black" panose="020B0604020202020204" pitchFamily="34" charset="0"/>
                <a:sym typeface="Open Sans"/>
              </a:rPr>
              <a:t>MISSION</a:t>
            </a:r>
            <a:endParaRPr lang="en" sz="4400" b="1" spc="100">
              <a:solidFill>
                <a:srgbClr val="A74A7A"/>
              </a:solidFill>
              <a:latin typeface="Arial Black" panose="020B0604020202020204" pitchFamily="34" charset="0"/>
              <a:ea typeface="Arial" charset="0"/>
              <a:cs typeface="Arial Black" panose="020B0604020202020204" pitchFamily="34" charset="0"/>
              <a:sym typeface="Open San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3D452E-57B1-C74D-93D3-8D0149826093}"/>
              </a:ext>
            </a:extLst>
          </p:cNvPr>
          <p:cNvSpPr/>
          <p:nvPr userDrawn="1"/>
        </p:nvSpPr>
        <p:spPr>
          <a:xfrm>
            <a:off x="7343099" y="1855235"/>
            <a:ext cx="3822087" cy="242507"/>
          </a:xfrm>
          <a:prstGeom prst="rect">
            <a:avLst/>
          </a:prstGeom>
          <a:solidFill>
            <a:srgbClr val="A74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AA0E2A"/>
              </a:solidFill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103C63F-1517-9D4B-AA78-403C59FB9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0166" y="3058273"/>
            <a:ext cx="3171441" cy="317144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FABC2F-642F-9F48-AFA5-25C3D1C119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134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2C0FA9-C06C-D849-9C30-F1672C75EB04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A3CA18-3F3C-7840-B4C6-8C638E31B5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0906" y="4746632"/>
            <a:ext cx="2837793" cy="109728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7846ABD-3226-8443-9D8A-74A6E8E8A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9626" y="6254936"/>
            <a:ext cx="155448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797C7B-1E37-6545-B842-2A117C45938B}"/>
              </a:ext>
            </a:extLst>
          </p:cNvPr>
          <p:cNvSpPr/>
          <p:nvPr userDrawn="1"/>
        </p:nvSpPr>
        <p:spPr>
          <a:xfrm>
            <a:off x="617584" y="1556185"/>
            <a:ext cx="3822087" cy="242507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0F7D88-3317-7B4C-8370-167250E236D2}"/>
              </a:ext>
            </a:extLst>
          </p:cNvPr>
          <p:cNvSpPr/>
          <p:nvPr userDrawn="1"/>
        </p:nvSpPr>
        <p:spPr>
          <a:xfrm>
            <a:off x="10566401" y="4436342"/>
            <a:ext cx="1625600" cy="365125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mdek12.org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3D73A61-D809-204A-9E99-77076591DE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401" y="2994888"/>
            <a:ext cx="5011980" cy="8682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2D961-B295-8943-B9BF-9EA8B4DD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266" y="2073713"/>
            <a:ext cx="8127212" cy="868225"/>
          </a:xfrm>
        </p:spPr>
        <p:txBody>
          <a:bodyPr/>
          <a:lstStyle>
            <a:lvl1pPr>
              <a:defRPr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64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/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D0693F-7196-2D41-8717-F87A0FB724FC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Mississi[ppi Department of Education logo">
            <a:extLst>
              <a:ext uri="{FF2B5EF4-FFF2-40B4-BE49-F238E27FC236}">
                <a16:creationId xmlns:a16="http://schemas.microsoft.com/office/drawing/2014/main" id="{EF2E6BE5-F26E-4F44-A805-B5CA4037E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4BE1E58-5AC0-CD4A-81AC-FEBCA41A8CC5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FFDF0-1644-A046-A560-6F2CDCB8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3" y="421076"/>
            <a:ext cx="10515600" cy="380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737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6649"/>
            <a:ext cx="10515600" cy="438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85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0356" y="1365955"/>
            <a:ext cx="9073444" cy="443835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E9ACD-D2AC-ED42-B419-5F1A18F3E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2619" y="903288"/>
            <a:ext cx="5943732" cy="46196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53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58" y="275585"/>
            <a:ext cx="5622049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77970-4E2E-5048-92F3-937EFE651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51" y="921186"/>
            <a:ext cx="6139201" cy="4883121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96458" y="733806"/>
            <a:ext cx="630409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729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x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9ED6-618C-CD4C-8C33-13593480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8" y="275585"/>
            <a:ext cx="10605890" cy="38029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03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B242-5CA0-A34F-86FE-099FED94217F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ississi[ppi Department of Education logo">
            <a:extLst>
              <a:ext uri="{FF2B5EF4-FFF2-40B4-BE49-F238E27FC236}">
                <a16:creationId xmlns:a16="http://schemas.microsoft.com/office/drawing/2014/main" id="{D85153D0-0355-B746-881C-AC05FECA2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34A995F-FE26-0943-A8BE-1A7AA2750630}"/>
              </a:ext>
            </a:extLst>
          </p:cNvPr>
          <p:cNvSpPr txBox="1">
            <a:spLocks/>
          </p:cNvSpPr>
          <p:nvPr userDrawn="1"/>
        </p:nvSpPr>
        <p:spPr>
          <a:xfrm>
            <a:off x="11034273" y="302063"/>
            <a:ext cx="729343" cy="380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800" b="1" kern="1200">
                <a:solidFill>
                  <a:srgbClr val="5FAAD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E24DD3-0117-F947-8F74-C808912B5A2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9E4F-96FC-B446-81BB-45BB917E46C1}"/>
              </a:ext>
            </a:extLst>
          </p:cNvPr>
          <p:cNvCxnSpPr>
            <a:cxnSpLocks/>
          </p:cNvCxnSpPr>
          <p:nvPr userDrawn="1"/>
        </p:nvCxnSpPr>
        <p:spPr>
          <a:xfrm flipH="1">
            <a:off x="491447" y="733806"/>
            <a:ext cx="1120910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920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86C2C-175D-6746-AE92-BB6E3C52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5EC5A-B15F-6649-9C6B-BB2DB3E417C9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96C72B-A6BC-2B46-82E4-3166BB8D9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042A1-E20C-3C45-B21B-988D8277A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B22B5-418E-C14A-82F2-8BFB743584A1}"/>
              </a:ext>
            </a:extLst>
          </p:cNvPr>
          <p:cNvSpPr/>
          <p:nvPr userDrawn="1"/>
        </p:nvSpPr>
        <p:spPr>
          <a:xfrm>
            <a:off x="-4842" y="6042335"/>
            <a:ext cx="12196842" cy="868224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2FB67-39A2-6E44-B495-201A124265B2}"/>
              </a:ext>
            </a:extLst>
          </p:cNvPr>
          <p:cNvSpPr/>
          <p:nvPr userDrawn="1"/>
        </p:nvSpPr>
        <p:spPr>
          <a:xfrm>
            <a:off x="838200" y="3163088"/>
            <a:ext cx="5478416" cy="265912"/>
          </a:xfrm>
          <a:prstGeom prst="rect">
            <a:avLst/>
          </a:prstGeom>
          <a:solidFill>
            <a:srgbClr val="EF3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3A5B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B8F4E-F659-1547-8DA4-6F8B2DE11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35572"/>
            <a:ext cx="10050416" cy="2119305"/>
          </a:xfrm>
        </p:spPr>
        <p:txBody>
          <a:bodyPr anchor="b">
            <a:normAutofit/>
          </a:bodyPr>
          <a:lstStyle>
            <a:lvl1pPr algn="l">
              <a:defRPr sz="8000" b="1">
                <a:solidFill>
                  <a:srgbClr val="1F66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3F48FB1-DCA1-0948-BA38-2932616043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46980"/>
            <a:ext cx="10050416" cy="555625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Mississi[ppi Department of Education logo">
            <a:extLst>
              <a:ext uri="{FF2B5EF4-FFF2-40B4-BE49-F238E27FC236}">
                <a16:creationId xmlns:a16="http://schemas.microsoft.com/office/drawing/2014/main" id="{06D7FA75-4768-FF4D-959C-FA772BDFE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352" y="6229714"/>
            <a:ext cx="1238172" cy="44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7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1400A5-A2F9-8E45-B415-6DD7D1A0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A986-F23B-4549-8F88-5E5D2A6AC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DB1F0-8889-7141-9887-8BF33AE30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E87F1-B258-4841-BE83-6BEF13A8E107}" type="datetime1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4F5D8-44C9-B043-B4CE-7B371693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55481-5126-3542-BD1F-05C595671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24DD3-0117-F947-8F74-C808912B5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50" r:id="rId5"/>
    <p:sldLayoutId id="2147483681" r:id="rId6"/>
    <p:sldLayoutId id="2147483682" r:id="rId7"/>
    <p:sldLayoutId id="2147483689" r:id="rId8"/>
    <p:sldLayoutId id="2147483683" r:id="rId9"/>
    <p:sldLayoutId id="2147483686" r:id="rId10"/>
    <p:sldLayoutId id="2147483684" r:id="rId11"/>
    <p:sldLayoutId id="2147483685" r:id="rId12"/>
    <p:sldLayoutId id="2147483687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3702" r:id="rId19"/>
    <p:sldLayoutId id="2147483694" r:id="rId20"/>
    <p:sldLayoutId id="2147483697" r:id="rId21"/>
    <p:sldLayoutId id="2147483701" r:id="rId22"/>
    <p:sldLayoutId id="2147483703" r:id="rId23"/>
    <p:sldLayoutId id="2147483676" r:id="rId24"/>
    <p:sldLayoutId id="2147483677" r:id="rId25"/>
    <p:sldLayoutId id="2147483678" r:id="rId26"/>
    <p:sldLayoutId id="2147483675" r:id="rId27"/>
    <p:sldLayoutId id="2147483679" r:id="rId28"/>
    <p:sldLayoutId id="2147483680" r:id="rId29"/>
    <p:sldLayoutId id="2147483655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EAvP1-Ox1I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09D2A2-2270-5645-8100-381AB0D38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584" y="835572"/>
            <a:ext cx="10050416" cy="2119305"/>
          </a:xfrm>
        </p:spPr>
        <p:txBody>
          <a:bodyPr>
            <a:normAutofit/>
          </a:bodyPr>
          <a:lstStyle/>
          <a:p>
            <a:r>
              <a:rPr lang="en-US" sz="9600" dirty="0"/>
              <a:t>Dreams</a:t>
            </a:r>
            <a:br>
              <a:rPr lang="en-US" dirty="0"/>
            </a:br>
            <a:r>
              <a:rPr lang="en-US" sz="3600" dirty="0"/>
              <a:t>by Ezra Jack Keats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01382F-BBF0-5590-E87B-69F9F5F95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890" y="2181569"/>
            <a:ext cx="2752725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014170-A29B-1291-3056-FF167B169779}"/>
              </a:ext>
            </a:extLst>
          </p:cNvPr>
          <p:cNvSpPr txBox="1"/>
          <p:nvPr/>
        </p:nvSpPr>
        <p:spPr>
          <a:xfrm>
            <a:off x="617113" y="6139536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Unit 5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B6E65D-0944-BB34-7FD0-505F73DE9BC4}"/>
              </a:ext>
            </a:extLst>
          </p:cNvPr>
          <p:cNvSpPr txBox="1"/>
          <p:nvPr/>
        </p:nvSpPr>
        <p:spPr>
          <a:xfrm>
            <a:off x="613363" y="5509835"/>
            <a:ext cx="3251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Keats, Ezra Jack.</a:t>
            </a:r>
            <a:r>
              <a:rPr lang="en-US" sz="1400" b="1" i="1" dirty="0">
                <a:solidFill>
                  <a:srgbClr val="003B71"/>
                </a:solidFill>
                <a:latin typeface="Arial"/>
                <a:cs typeface="Arial"/>
              </a:rPr>
              <a:t> Dreams</a:t>
            </a:r>
            <a:r>
              <a:rPr lang="en-US" sz="1400" b="1" dirty="0">
                <a:solidFill>
                  <a:srgbClr val="003B71"/>
                </a:solidFill>
                <a:latin typeface="Arial"/>
                <a:cs typeface="Arial"/>
              </a:rPr>
              <a:t>. Puffin Books, 2000.</a:t>
            </a:r>
            <a:r>
              <a:rPr lang="en-US" sz="1400" dirty="0">
                <a:solidFill>
                  <a:srgbClr val="003B71"/>
                </a:solidFill>
                <a:latin typeface="Arial"/>
                <a:cs typeface="Arial"/>
              </a:rPr>
              <a:t>​​​​​​​​​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9FF9FD-9BE6-62E7-7F62-051405955953}"/>
              </a:ext>
            </a:extLst>
          </p:cNvPr>
          <p:cNvSpPr txBox="1"/>
          <p:nvPr/>
        </p:nvSpPr>
        <p:spPr>
          <a:xfrm>
            <a:off x="5411141" y="5636427"/>
            <a:ext cx="31006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en-US" dirty="0">
                <a:hlinkClick r:id="rId3"/>
              </a:rPr>
              <a:t>https://youtu.be/sEAvP1-Ox1I</a:t>
            </a:r>
            <a:endParaRPr lang="en-US"/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108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ADEB7-4362-5D35-AFE9-AAD79A297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7" y="181237"/>
            <a:ext cx="11808822" cy="567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0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FF26BF-703E-926A-A7D3-D2252C3E8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" y="207363"/>
            <a:ext cx="11861075" cy="567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90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1E440-9554-FE06-95C4-73EA58EE6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207362"/>
            <a:ext cx="11795760" cy="568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67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86F146-4BDA-F9A0-B128-FC7289435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241376"/>
            <a:ext cx="11848011" cy="564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14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C740E1-2FBE-C8FB-17B0-1A718446C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68" y="198243"/>
            <a:ext cx="11900264" cy="57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37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558B26-3D29-1921-DA22-E5D484DEE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1" y="263956"/>
            <a:ext cx="11874136" cy="567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6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876ADE-7C5B-4B46-B72A-5D715FE34F3D}"/>
              </a:ext>
            </a:extLst>
          </p:cNvPr>
          <p:cNvSpPr txBox="1"/>
          <p:nvPr/>
        </p:nvSpPr>
        <p:spPr>
          <a:xfrm>
            <a:off x="1308538" y="1418897"/>
            <a:ext cx="8292662" cy="296391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fontAlgn="base"/>
            <a:endParaRPr lang="en-US" sz="3600" dirty="0">
              <a:ea typeface="+mn-lt"/>
              <a:cs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8B2DC-D9D1-00CA-5049-0FDC199E4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253126"/>
            <a:ext cx="11821885" cy="566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25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48446D-E9EA-C1D8-C972-5430DAF8A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7" y="195615"/>
            <a:ext cx="11939450" cy="577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0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E84E4-805A-91A9-1CCC-5BD0029FF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185181"/>
            <a:ext cx="11848011" cy="575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30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CFE878-E995-460C-ECDE-493374C78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208677"/>
            <a:ext cx="11834948" cy="570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88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B88E22-F434-B523-025B-D32853B1C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5" y="228229"/>
            <a:ext cx="11756572" cy="563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65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028852-D6D9-29A6-DD12-D81BAF5B1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4" y="182552"/>
            <a:ext cx="11808822" cy="570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1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B225B0-4C81-51F7-8D9B-D516507B6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3" y="185180"/>
            <a:ext cx="11965577" cy="57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02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D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74979"/>
      </a:accent1>
      <a:accent2>
        <a:srgbClr val="EF3A5B"/>
      </a:accent2>
      <a:accent3>
        <a:srgbClr val="A5A5A5"/>
      </a:accent3>
      <a:accent4>
        <a:srgbClr val="F3A51E"/>
      </a:accent4>
      <a:accent5>
        <a:srgbClr val="69C8C3"/>
      </a:accent5>
      <a:accent6>
        <a:srgbClr val="007FDC"/>
      </a:accent6>
      <a:hlink>
        <a:srgbClr val="20B7FF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l" fontAlgn="base">
          <a:defRPr sz="8000" b="1" dirty="0" smtClean="0">
            <a:solidFill>
              <a:srgbClr val="003B7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F8BAE12569046AD400C5F321F256E" ma:contentTypeVersion="18" ma:contentTypeDescription="Create a new document." ma:contentTypeScope="" ma:versionID="7668e6d8306ea2d2adc6e6ae25030277">
  <xsd:schema xmlns:xsd="http://www.w3.org/2001/XMLSchema" xmlns:xs="http://www.w3.org/2001/XMLSchema" xmlns:p="http://schemas.microsoft.com/office/2006/metadata/properties" xmlns:ns2="dd6cd1fb-a1bc-4ad9-8dc3-425eb831b5bd" xmlns:ns3="0d791c9e-5015-40b2-aa08-5a5adf23dcb2" targetNamespace="http://schemas.microsoft.com/office/2006/metadata/properties" ma:root="true" ma:fieldsID="7412a5b3ac78c27eeea28a71ec866893" ns2:_="" ns3:_="">
    <xsd:import namespace="dd6cd1fb-a1bc-4ad9-8dc3-425eb831b5bd"/>
    <xsd:import namespace="0d791c9e-5015-40b2-aa08-5a5adf23dc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cd1fb-a1bc-4ad9-8dc3-425eb831b5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24be92-cd20-4743-bb81-736fea8f34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91c9e-5015-40b2-aa08-5a5adf23d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650848-e89c-4d92-bb91-bc8c9d2f9a48}" ma:internalName="TaxCatchAll" ma:showField="CatchAllData" ma:web="0d791c9e-5015-40b2-aa08-5a5adf23dc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791c9e-5015-40b2-aa08-5a5adf23dcb2">
      <UserInfo>
        <DisplayName/>
        <AccountId xsi:nil="true"/>
        <AccountType/>
      </UserInfo>
    </SharedWithUsers>
    <MediaLengthInSeconds xmlns="dd6cd1fb-a1bc-4ad9-8dc3-425eb831b5bd" xsi:nil="true"/>
    <TaxCatchAll xmlns="0d791c9e-5015-40b2-aa08-5a5adf23dcb2" xsi:nil="true"/>
    <lcf76f155ced4ddcb4097134ff3c332f xmlns="dd6cd1fb-a1bc-4ad9-8dc3-425eb831b5b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CD55C8-03D9-4996-88E2-029D049813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cd1fb-a1bc-4ad9-8dc3-425eb831b5bd"/>
    <ds:schemaRef ds:uri="0d791c9e-5015-40b2-aa08-5a5adf23d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B38376-6540-4EAD-B348-E02F93DCB9FE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terms/"/>
    <ds:schemaRef ds:uri="http://schemas.openxmlformats.org/package/2006/metadata/core-properties"/>
    <ds:schemaRef ds:uri="a8d10863-589a-4ffb-8b22-da3ff5ae9fe5"/>
    <ds:schemaRef ds:uri="30347378-f764-4d19-8832-6b2cad46c864"/>
    <ds:schemaRef ds:uri="http://www.w3.org/XML/1998/namespace"/>
    <ds:schemaRef ds:uri="0d791c9e-5015-40b2-aa08-5a5adf23dcb2"/>
    <ds:schemaRef ds:uri="dd6cd1fb-a1bc-4ad9-8dc3-425eb831b5bd"/>
  </ds:schemaRefs>
</ds:datastoreItem>
</file>

<file path=customXml/itemProps3.xml><?xml version="1.0" encoding="utf-8"?>
<ds:datastoreItem xmlns:ds="http://schemas.openxmlformats.org/officeDocument/2006/customXml" ds:itemID="{9B777136-F2D3-4825-81BF-5231AB1FD2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19</Words>
  <Application>Microsoft Office PowerPoint</Application>
  <PresentationFormat>Widescreen</PresentationFormat>
  <Paragraphs>3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Dreams by Ezra Jack Keats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Melissa Banks</dc:creator>
  <cp:keywords/>
  <dc:description/>
  <cp:lastModifiedBy>Ashley Chennault</cp:lastModifiedBy>
  <cp:revision>43</cp:revision>
  <dcterms:created xsi:type="dcterms:W3CDTF">2020-12-28T15:17:46Z</dcterms:created>
  <dcterms:modified xsi:type="dcterms:W3CDTF">2023-06-29T18:53:47Z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946600.000000000</vt:lpwstr>
  </property>
  <property fmtid="{D5CDD505-2E9C-101B-9397-08002B2CF9AE}" pid="3" name="ContentTypeId">
    <vt:lpwstr>0x01010081BF8BAE12569046AD400C5F321F256E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