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1"/>
  </p:notesMasterIdLst>
  <p:sldIdLst>
    <p:sldId id="288" r:id="rId5"/>
    <p:sldId id="312" r:id="rId6"/>
    <p:sldId id="338" r:id="rId7"/>
    <p:sldId id="339" r:id="rId8"/>
    <p:sldId id="340" r:id="rId9"/>
    <p:sldId id="341" r:id="rId10"/>
    <p:sldId id="343" r:id="rId11"/>
    <p:sldId id="344" r:id="rId12"/>
    <p:sldId id="345" r:id="rId13"/>
    <p:sldId id="346" r:id="rId14"/>
    <p:sldId id="347" r:id="rId15"/>
    <p:sldId id="348" r:id="rId16"/>
    <p:sldId id="350" r:id="rId17"/>
    <p:sldId id="349" r:id="rId18"/>
    <p:sldId id="351" r:id="rId19"/>
    <p:sldId id="352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3A5B"/>
    <a:srgbClr val="CF0A2C"/>
    <a:srgbClr val="FAD663"/>
    <a:srgbClr val="5FAADE"/>
    <a:srgbClr val="A74A7A"/>
    <a:srgbClr val="AA0E2A"/>
    <a:srgbClr val="1F6698"/>
    <a:srgbClr val="003B71"/>
    <a:srgbClr val="E9F7FE"/>
    <a:srgbClr val="F3A5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508765F-1D16-9343-2A94-F46733A57F92}" v="52" dt="2023-06-29T19:11:35.87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817" autoAdjust="0"/>
    <p:restoredTop sz="77024" autoAdjust="0"/>
  </p:normalViewPr>
  <p:slideViewPr>
    <p:cSldViewPr snapToGrid="0" snapToObjects="1">
      <p:cViewPr varScale="1">
        <p:scale>
          <a:sx n="49" d="100"/>
          <a:sy n="49" d="100"/>
        </p:scale>
        <p:origin x="1536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E7CCA9-ED3A-F045-97E2-A2791CD30ACD}" type="datetimeFigureOut">
              <a:rPr lang="en-US" smtClean="0"/>
              <a:t>2/1/2024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74287C-F1A9-1F49-875F-770B5241E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804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74287C-F1A9-1F49-875F-770B5241E27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9151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13" Type="http://schemas.openxmlformats.org/officeDocument/2006/relationships/image" Target="../media/image14.png"/><Relationship Id="rId3" Type="http://schemas.openxmlformats.org/officeDocument/2006/relationships/image" Target="../media/image4.svg"/><Relationship Id="rId7" Type="http://schemas.openxmlformats.org/officeDocument/2006/relationships/image" Target="../media/image8.png"/><Relationship Id="rId12" Type="http://schemas.openxmlformats.org/officeDocument/2006/relationships/image" Target="../media/image13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sv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E86C2C-175D-6746-AE92-BB6E3C529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EC5A-B15F-6649-9C6B-BB2DB3E417C9}" type="datetime1">
              <a:rPr lang="en-US" smtClean="0"/>
              <a:t>2/1/2024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6C72B-A6BC-2B46-82E4-3166BB8D9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042A1-E20C-3C45-B21B-988D8277A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24DD3-0117-F947-8F74-C808912B5A2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3B22B5-418E-C14A-82F2-8BFB743584A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C1AE4D28-F5A0-B947-A421-CBF3D3DA1F8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0906" y="4746632"/>
            <a:ext cx="2837793" cy="1097280"/>
          </a:xfrm>
          <a:prstGeom prst="rect">
            <a:avLst/>
          </a:prstGeom>
        </p:spPr>
      </p:pic>
      <p:pic>
        <p:nvPicPr>
          <p:cNvPr id="13" name="Picture 12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E046170F-90BA-2745-8B7C-0E7C6CEFFC8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9626" y="6254936"/>
            <a:ext cx="1554480" cy="4572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6B2FB67-39A2-6E44-B495-201A124265B2}"/>
              </a:ext>
            </a:extLst>
          </p:cNvPr>
          <p:cNvSpPr/>
          <p:nvPr userDrawn="1"/>
        </p:nvSpPr>
        <p:spPr>
          <a:xfrm>
            <a:off x="617584" y="3163088"/>
            <a:ext cx="3822087" cy="242507"/>
          </a:xfrm>
          <a:prstGeom prst="rect">
            <a:avLst/>
          </a:prstGeom>
          <a:solidFill>
            <a:srgbClr val="EF3A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F3A5B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EA0E46B-BAE6-2745-B2BB-836E6AD4DFE6}"/>
              </a:ext>
            </a:extLst>
          </p:cNvPr>
          <p:cNvSpPr/>
          <p:nvPr userDrawn="1"/>
        </p:nvSpPr>
        <p:spPr>
          <a:xfrm>
            <a:off x="10566401" y="4436342"/>
            <a:ext cx="1625600" cy="365125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spc="5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mdek12.org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67B8F4E-F659-1547-8DA4-6F8B2DE11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7584" y="835572"/>
            <a:ext cx="10050416" cy="2119305"/>
          </a:xfrm>
        </p:spPr>
        <p:txBody>
          <a:bodyPr anchor="b">
            <a:normAutofit/>
          </a:bodyPr>
          <a:lstStyle>
            <a:lvl1pPr algn="l">
              <a:defRPr sz="8000" b="1">
                <a:solidFill>
                  <a:srgbClr val="003B7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F0279B7A-573D-4943-BAE5-A2FC871B9E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17584" y="4966410"/>
            <a:ext cx="6319244" cy="510465"/>
          </a:xfrm>
        </p:spPr>
        <p:txBody>
          <a:bodyPr>
            <a:normAutofit/>
          </a:bodyPr>
          <a:lstStyle>
            <a:lvl1pPr marL="0" indent="0" algn="l">
              <a:buNone/>
              <a:defRPr sz="2800" b="1">
                <a:solidFill>
                  <a:srgbClr val="5FAAD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2AB356AE-57B7-C64F-82AF-9F7BFA65DFE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7538" y="6254750"/>
            <a:ext cx="6208712" cy="457200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53F48FB1-DCA1-0948-BA38-2932616043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7538" y="5486400"/>
            <a:ext cx="6096000" cy="555625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812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Transition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E86C2C-175D-6746-AE92-BB6E3C529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EC5A-B15F-6649-9C6B-BB2DB3E417C9}" type="datetime1">
              <a:rPr lang="en-US" smtClean="0"/>
              <a:t>2/1/2024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6C72B-A6BC-2B46-82E4-3166BB8D9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042A1-E20C-3C45-B21B-988D8277A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24DD3-0117-F947-8F74-C808912B5A2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3B22B5-418E-C14A-82F2-8BFB743584A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B2FB67-39A2-6E44-B495-201A124265B2}"/>
              </a:ext>
            </a:extLst>
          </p:cNvPr>
          <p:cNvSpPr/>
          <p:nvPr userDrawn="1"/>
        </p:nvSpPr>
        <p:spPr>
          <a:xfrm>
            <a:off x="838200" y="3163088"/>
            <a:ext cx="5478416" cy="265912"/>
          </a:xfrm>
          <a:prstGeom prst="rect">
            <a:avLst/>
          </a:prstGeom>
          <a:solidFill>
            <a:srgbClr val="69C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F3A5B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67B8F4E-F659-1547-8DA4-6F8B2DE11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835572"/>
            <a:ext cx="10050416" cy="2119305"/>
          </a:xfrm>
        </p:spPr>
        <p:txBody>
          <a:bodyPr anchor="b">
            <a:normAutofit/>
          </a:bodyPr>
          <a:lstStyle>
            <a:lvl1pPr algn="l">
              <a:defRPr sz="8000" b="1">
                <a:solidFill>
                  <a:srgbClr val="1F669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53F48FB1-DCA1-0948-BA38-2932616043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3746980"/>
            <a:ext cx="10050416" cy="555625"/>
          </a:xfrm>
        </p:spPr>
        <p:txBody>
          <a:bodyPr>
            <a:noAutofit/>
          </a:bodyPr>
          <a:lstStyle>
            <a:lvl1pPr marL="0" indent="0">
              <a:buNone/>
              <a:defRPr sz="3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6" name="Picture 15" descr="Mississi[ppi Department of Education logo">
            <a:extLst>
              <a:ext uri="{FF2B5EF4-FFF2-40B4-BE49-F238E27FC236}">
                <a16:creationId xmlns:a16="http://schemas.microsoft.com/office/drawing/2014/main" id="{06D7FA75-4768-FF4D-959C-FA772BDFE4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9412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Transition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E86C2C-175D-6746-AE92-BB6E3C529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EC5A-B15F-6649-9C6B-BB2DB3E417C9}" type="datetime1">
              <a:rPr lang="en-US" smtClean="0"/>
              <a:t>2/1/2024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6C72B-A6BC-2B46-82E4-3166BB8D9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042A1-E20C-3C45-B21B-988D8277A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24DD3-0117-F947-8F74-C808912B5A2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3B22B5-418E-C14A-82F2-8BFB743584A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B2FB67-39A2-6E44-B495-201A124265B2}"/>
              </a:ext>
            </a:extLst>
          </p:cNvPr>
          <p:cNvSpPr/>
          <p:nvPr userDrawn="1"/>
        </p:nvSpPr>
        <p:spPr>
          <a:xfrm>
            <a:off x="838200" y="3163088"/>
            <a:ext cx="5478416" cy="265912"/>
          </a:xfrm>
          <a:prstGeom prst="rect">
            <a:avLst/>
          </a:prstGeom>
          <a:solidFill>
            <a:srgbClr val="F3A5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F3A5B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67B8F4E-F659-1547-8DA4-6F8B2DE11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835572"/>
            <a:ext cx="10050416" cy="2119305"/>
          </a:xfrm>
        </p:spPr>
        <p:txBody>
          <a:bodyPr anchor="b">
            <a:normAutofit/>
          </a:bodyPr>
          <a:lstStyle>
            <a:lvl1pPr algn="l">
              <a:defRPr sz="8000" b="1">
                <a:solidFill>
                  <a:srgbClr val="1F669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53F48FB1-DCA1-0948-BA38-2932616043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3746980"/>
            <a:ext cx="10050416" cy="555625"/>
          </a:xfrm>
        </p:spPr>
        <p:txBody>
          <a:bodyPr>
            <a:noAutofit/>
          </a:bodyPr>
          <a:lstStyle>
            <a:lvl1pPr marL="0" indent="0">
              <a:buNone/>
              <a:defRPr sz="3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6" name="Picture 15" descr="Mississi[ppi Department of Education logo">
            <a:extLst>
              <a:ext uri="{FF2B5EF4-FFF2-40B4-BE49-F238E27FC236}">
                <a16:creationId xmlns:a16="http://schemas.microsoft.com/office/drawing/2014/main" id="{06D7FA75-4768-FF4D-959C-FA772BDFE4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8040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Transition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E86C2C-175D-6746-AE92-BB6E3C529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EC5A-B15F-6649-9C6B-BB2DB3E417C9}" type="datetime1">
              <a:rPr lang="en-US" smtClean="0"/>
              <a:t>2/1/2024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6C72B-A6BC-2B46-82E4-3166BB8D9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042A1-E20C-3C45-B21B-988D8277A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24DD3-0117-F947-8F74-C808912B5A2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3B22B5-418E-C14A-82F2-8BFB743584A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B2FB67-39A2-6E44-B495-201A124265B2}"/>
              </a:ext>
            </a:extLst>
          </p:cNvPr>
          <p:cNvSpPr/>
          <p:nvPr userDrawn="1"/>
        </p:nvSpPr>
        <p:spPr>
          <a:xfrm>
            <a:off x="838200" y="3163088"/>
            <a:ext cx="5478416" cy="265912"/>
          </a:xfrm>
          <a:prstGeom prst="rect">
            <a:avLst/>
          </a:prstGeom>
          <a:solidFill>
            <a:srgbClr val="B0D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F3A5B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67B8F4E-F659-1547-8DA4-6F8B2DE11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835572"/>
            <a:ext cx="10050416" cy="2119305"/>
          </a:xfrm>
        </p:spPr>
        <p:txBody>
          <a:bodyPr anchor="b">
            <a:normAutofit/>
          </a:bodyPr>
          <a:lstStyle>
            <a:lvl1pPr algn="l">
              <a:defRPr sz="8000" b="1">
                <a:solidFill>
                  <a:srgbClr val="1F669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53F48FB1-DCA1-0948-BA38-2932616043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3746980"/>
            <a:ext cx="10050416" cy="555625"/>
          </a:xfrm>
        </p:spPr>
        <p:txBody>
          <a:bodyPr>
            <a:noAutofit/>
          </a:bodyPr>
          <a:lstStyle>
            <a:lvl1pPr marL="0" indent="0">
              <a:buNone/>
              <a:defRPr sz="3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6" name="Picture 15" descr="Mississi[ppi Department of Education logo">
            <a:extLst>
              <a:ext uri="{FF2B5EF4-FFF2-40B4-BE49-F238E27FC236}">
                <a16:creationId xmlns:a16="http://schemas.microsoft.com/office/drawing/2014/main" id="{06D7FA75-4768-FF4D-959C-FA772BDFE4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6202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Transition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E86C2C-175D-6746-AE92-BB6E3C529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EC5A-B15F-6649-9C6B-BB2DB3E417C9}" type="datetime1">
              <a:rPr lang="en-US" smtClean="0"/>
              <a:t>2/1/2024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6C72B-A6BC-2B46-82E4-3166BB8D9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042A1-E20C-3C45-B21B-988D8277A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24DD3-0117-F947-8F74-C808912B5A2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3B22B5-418E-C14A-82F2-8BFB743584A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B2FB67-39A2-6E44-B495-201A124265B2}"/>
              </a:ext>
            </a:extLst>
          </p:cNvPr>
          <p:cNvSpPr/>
          <p:nvPr userDrawn="1"/>
        </p:nvSpPr>
        <p:spPr>
          <a:xfrm>
            <a:off x="838200" y="3163088"/>
            <a:ext cx="5478416" cy="265912"/>
          </a:xfrm>
          <a:prstGeom prst="rect">
            <a:avLst/>
          </a:prstGeom>
          <a:solidFill>
            <a:srgbClr val="39A1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F3A5B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67B8F4E-F659-1547-8DA4-6F8B2DE11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835572"/>
            <a:ext cx="10050416" cy="2119305"/>
          </a:xfrm>
        </p:spPr>
        <p:txBody>
          <a:bodyPr anchor="b">
            <a:normAutofit/>
          </a:bodyPr>
          <a:lstStyle>
            <a:lvl1pPr algn="l">
              <a:defRPr sz="8000" b="1">
                <a:solidFill>
                  <a:srgbClr val="1F669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53F48FB1-DCA1-0948-BA38-2932616043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3746980"/>
            <a:ext cx="10050416" cy="555625"/>
          </a:xfrm>
        </p:spPr>
        <p:txBody>
          <a:bodyPr>
            <a:noAutofit/>
          </a:bodyPr>
          <a:lstStyle>
            <a:lvl1pPr marL="0" indent="0">
              <a:buNone/>
              <a:defRPr sz="3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6" name="Picture 15" descr="Mississi[ppi Department of Education logo">
            <a:extLst>
              <a:ext uri="{FF2B5EF4-FFF2-40B4-BE49-F238E27FC236}">
                <a16:creationId xmlns:a16="http://schemas.microsoft.com/office/drawing/2014/main" id="{06D7FA75-4768-FF4D-959C-FA772BDFE4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3651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Transition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E86C2C-175D-6746-AE92-BB6E3C529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EC5A-B15F-6649-9C6B-BB2DB3E417C9}" type="datetime1">
              <a:rPr lang="en-US" smtClean="0"/>
              <a:t>2/1/2024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6C72B-A6BC-2B46-82E4-3166BB8D9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042A1-E20C-3C45-B21B-988D8277A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24DD3-0117-F947-8F74-C808912B5A2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3B22B5-418E-C14A-82F2-8BFB743584A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B2FB67-39A2-6E44-B495-201A124265B2}"/>
              </a:ext>
            </a:extLst>
          </p:cNvPr>
          <p:cNvSpPr/>
          <p:nvPr userDrawn="1"/>
        </p:nvSpPr>
        <p:spPr>
          <a:xfrm>
            <a:off x="838200" y="3163088"/>
            <a:ext cx="5478416" cy="265912"/>
          </a:xfrm>
          <a:prstGeom prst="rect">
            <a:avLst/>
          </a:prstGeom>
          <a:solidFill>
            <a:srgbClr val="A74A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F3A5B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67B8F4E-F659-1547-8DA4-6F8B2DE11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835572"/>
            <a:ext cx="10050416" cy="2119305"/>
          </a:xfrm>
        </p:spPr>
        <p:txBody>
          <a:bodyPr anchor="b">
            <a:normAutofit/>
          </a:bodyPr>
          <a:lstStyle>
            <a:lvl1pPr algn="l">
              <a:defRPr sz="8000" b="1">
                <a:solidFill>
                  <a:srgbClr val="1F669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53F48FB1-DCA1-0948-BA38-2932616043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3746980"/>
            <a:ext cx="10050416" cy="555625"/>
          </a:xfrm>
        </p:spPr>
        <p:txBody>
          <a:bodyPr>
            <a:noAutofit/>
          </a:bodyPr>
          <a:lstStyle>
            <a:lvl1pPr marL="0" indent="0">
              <a:buNone/>
              <a:defRPr sz="3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6" name="Picture 15" descr="Mississi[ppi Department of Education logo">
            <a:extLst>
              <a:ext uri="{FF2B5EF4-FFF2-40B4-BE49-F238E27FC236}">
                <a16:creationId xmlns:a16="http://schemas.microsoft.com/office/drawing/2014/main" id="{06D7FA75-4768-FF4D-959C-FA772BDFE4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0341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lor Transition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E86C2C-175D-6746-AE92-BB6E3C529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EC5A-B15F-6649-9C6B-BB2DB3E417C9}" type="datetime1">
              <a:rPr lang="en-US" smtClean="0"/>
              <a:t>2/1/2024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6C72B-A6BC-2B46-82E4-3166BB8D9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042A1-E20C-3C45-B21B-988D8277A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24DD3-0117-F947-8F74-C808912B5A2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3B22B5-418E-C14A-82F2-8BFB743584A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B2FB67-39A2-6E44-B495-201A124265B2}"/>
              </a:ext>
            </a:extLst>
          </p:cNvPr>
          <p:cNvSpPr/>
          <p:nvPr userDrawn="1"/>
        </p:nvSpPr>
        <p:spPr>
          <a:xfrm>
            <a:off x="838200" y="3163088"/>
            <a:ext cx="5478416" cy="265912"/>
          </a:xfrm>
          <a:prstGeom prst="rect">
            <a:avLst/>
          </a:prstGeom>
          <a:solidFill>
            <a:srgbClr val="5FA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F3A5B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67B8F4E-F659-1547-8DA4-6F8B2DE11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835572"/>
            <a:ext cx="10050416" cy="2119305"/>
          </a:xfrm>
        </p:spPr>
        <p:txBody>
          <a:bodyPr anchor="b">
            <a:normAutofit/>
          </a:bodyPr>
          <a:lstStyle>
            <a:lvl1pPr algn="l">
              <a:defRPr sz="8000" b="1">
                <a:solidFill>
                  <a:srgbClr val="1F669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53F48FB1-DCA1-0948-BA38-2932616043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3746980"/>
            <a:ext cx="10050416" cy="555625"/>
          </a:xfrm>
        </p:spPr>
        <p:txBody>
          <a:bodyPr>
            <a:noAutofit/>
          </a:bodyPr>
          <a:lstStyle>
            <a:lvl1pPr marL="0" indent="0">
              <a:buNone/>
              <a:defRPr sz="3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6" name="Picture 15" descr="Mississi[ppi Department of Education logo">
            <a:extLst>
              <a:ext uri="{FF2B5EF4-FFF2-40B4-BE49-F238E27FC236}">
                <a16:creationId xmlns:a16="http://schemas.microsoft.com/office/drawing/2014/main" id="{06D7FA75-4768-FF4D-959C-FA772BDFE4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7097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or Transition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E86C2C-175D-6746-AE92-BB6E3C529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EC5A-B15F-6649-9C6B-BB2DB3E417C9}" type="datetime1">
              <a:rPr lang="en-US" smtClean="0"/>
              <a:t>2/1/2024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6C72B-A6BC-2B46-82E4-3166BB8D9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042A1-E20C-3C45-B21B-988D8277A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24DD3-0117-F947-8F74-C808912B5A2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3B22B5-418E-C14A-82F2-8BFB743584A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B2FB67-39A2-6E44-B495-201A124265B2}"/>
              </a:ext>
            </a:extLst>
          </p:cNvPr>
          <p:cNvSpPr/>
          <p:nvPr userDrawn="1"/>
        </p:nvSpPr>
        <p:spPr>
          <a:xfrm>
            <a:off x="838200" y="3163088"/>
            <a:ext cx="5478416" cy="265912"/>
          </a:xfrm>
          <a:prstGeom prst="rect">
            <a:avLst/>
          </a:prstGeom>
          <a:solidFill>
            <a:srgbClr val="FAD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F3A5B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67B8F4E-F659-1547-8DA4-6F8B2DE11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835572"/>
            <a:ext cx="10050416" cy="2119305"/>
          </a:xfrm>
        </p:spPr>
        <p:txBody>
          <a:bodyPr anchor="b">
            <a:normAutofit/>
          </a:bodyPr>
          <a:lstStyle>
            <a:lvl1pPr algn="l">
              <a:defRPr sz="8000" b="1">
                <a:solidFill>
                  <a:srgbClr val="1F669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53F48FB1-DCA1-0948-BA38-2932616043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3746980"/>
            <a:ext cx="10050416" cy="555625"/>
          </a:xfrm>
        </p:spPr>
        <p:txBody>
          <a:bodyPr>
            <a:noAutofit/>
          </a:bodyPr>
          <a:lstStyle>
            <a:lvl1pPr marL="0" indent="0">
              <a:buNone/>
              <a:defRPr sz="3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6" name="Picture 15" descr="Mississi[ppi Department of Education logo">
            <a:extLst>
              <a:ext uri="{FF2B5EF4-FFF2-40B4-BE49-F238E27FC236}">
                <a16:creationId xmlns:a16="http://schemas.microsoft.com/office/drawing/2014/main" id="{06D7FA75-4768-FF4D-959C-FA772BDFE4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4308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ransition_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E6389C0-BABF-AE41-8EEA-3CD9FFCC1B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 flipH="1">
            <a:off x="-50111" y="0"/>
            <a:ext cx="12292223" cy="819481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50112" y="-55158"/>
            <a:ext cx="12292224" cy="691315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95B889-F2E9-9A4B-A33E-49E312820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651" y="380623"/>
            <a:ext cx="4558553" cy="5121273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878706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ransition_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E6389C0-BABF-AE41-8EEA-3CD9FFCC1B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50112" y="-55157"/>
            <a:ext cx="12292224" cy="819481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50112" y="-55158"/>
            <a:ext cx="12292224" cy="691315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95B889-F2E9-9A4B-A33E-49E312820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651" y="380623"/>
            <a:ext cx="4558553" cy="5121273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612367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ransition_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E6389C0-BABF-AE41-8EEA-3CD9FFCC1B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50112" y="-636963"/>
            <a:ext cx="13239322" cy="881759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50112" y="-55158"/>
            <a:ext cx="12292224" cy="691315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95B889-F2E9-9A4B-A33E-49E312820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651" y="380623"/>
            <a:ext cx="4558553" cy="5121273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6071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 Board Go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D9CDFB-04FC-1C45-BCF2-7BF44CD59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66748" y="260350"/>
            <a:ext cx="2743200" cy="365125"/>
          </a:xfrm>
        </p:spPr>
        <p:txBody>
          <a:bodyPr/>
          <a:lstStyle>
            <a:lvl1pPr>
              <a:defRPr sz="2800" b="1">
                <a:solidFill>
                  <a:srgbClr val="5FAAD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4E24DD3-0117-F947-8F74-C808912B5A2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8" name="Graphic 27">
            <a:extLst>
              <a:ext uri="{FF2B5EF4-FFF2-40B4-BE49-F238E27FC236}">
                <a16:creationId xmlns:a16="http://schemas.microsoft.com/office/drawing/2014/main" id="{A709C453-856A-3246-893D-4B40BFCF6B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349728" y="2951211"/>
            <a:ext cx="1027214" cy="914400"/>
          </a:xfrm>
          <a:prstGeom prst="rect">
            <a:avLst/>
          </a:prstGeom>
        </p:spPr>
      </p:pic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BDC82DC9-14B7-884D-A1F0-DD3535A167C0}"/>
              </a:ext>
            </a:extLst>
          </p:cNvPr>
          <p:cNvCxnSpPr>
            <a:cxnSpLocks/>
          </p:cNvCxnSpPr>
          <p:nvPr userDrawn="1"/>
        </p:nvCxnSpPr>
        <p:spPr>
          <a:xfrm flipH="1">
            <a:off x="491447" y="733806"/>
            <a:ext cx="1120910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7FDAB950-8708-1144-AF83-EB34DED0B4D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 descr="Mississi[ppi Department of Education logo">
            <a:extLst>
              <a:ext uri="{FF2B5EF4-FFF2-40B4-BE49-F238E27FC236}">
                <a16:creationId xmlns:a16="http://schemas.microsoft.com/office/drawing/2014/main" id="{EC068218-4799-9B4D-8F36-593A6CDCCC8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18ADC1EF-E950-C542-A532-660435656B18}"/>
              </a:ext>
            </a:extLst>
          </p:cNvPr>
          <p:cNvSpPr/>
          <p:nvPr userDrawn="1"/>
        </p:nvSpPr>
        <p:spPr>
          <a:xfrm>
            <a:off x="1645920" y="1222408"/>
            <a:ext cx="4215865" cy="1164657"/>
          </a:xfrm>
          <a:prstGeom prst="rect">
            <a:avLst/>
          </a:prstGeom>
          <a:solidFill>
            <a:srgbClr val="D1E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rIns="182880" rtlCol="0" anchor="ctr"/>
          <a:lstStyle/>
          <a:p>
            <a:r>
              <a:rPr lang="en-US" b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ALL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Students Proficient </a:t>
            </a:r>
            <a:b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Showing Growth in All </a:t>
            </a:r>
            <a:b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Assessed Areas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4F33589-56F9-3549-89FB-15D80688A547}"/>
              </a:ext>
            </a:extLst>
          </p:cNvPr>
          <p:cNvSpPr/>
          <p:nvPr userDrawn="1"/>
        </p:nvSpPr>
        <p:spPr>
          <a:xfrm>
            <a:off x="1645920" y="2666197"/>
            <a:ext cx="4215865" cy="1164657"/>
          </a:xfrm>
          <a:prstGeom prst="rect">
            <a:avLst/>
          </a:prstGeom>
          <a:solidFill>
            <a:srgbClr val="D1E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rIns="182880" rtlCol="0" anchor="ctr"/>
          <a:lstStyle/>
          <a:p>
            <a:r>
              <a:rPr lang="en-US" b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EVERY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Student Graduates </a:t>
            </a:r>
            <a:b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High School and is Ready </a:t>
            </a:r>
            <a:b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College and Career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1698876D-FC4A-DA45-BCB6-D07D18AF04CE}"/>
              </a:ext>
            </a:extLst>
          </p:cNvPr>
          <p:cNvSpPr/>
          <p:nvPr userDrawn="1"/>
        </p:nvSpPr>
        <p:spPr>
          <a:xfrm>
            <a:off x="1645920" y="4109987"/>
            <a:ext cx="4215865" cy="1164657"/>
          </a:xfrm>
          <a:prstGeom prst="rect">
            <a:avLst/>
          </a:prstGeom>
          <a:solidFill>
            <a:srgbClr val="D1E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rIns="182880" rtlCol="0" anchor="ctr"/>
          <a:lstStyle/>
          <a:p>
            <a:r>
              <a:rPr lang="en-US" b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EVERY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Child Has Access </a:t>
            </a:r>
            <a:b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a High-Quality Early </a:t>
            </a:r>
            <a:b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Childhood Program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7156B17-16E6-C941-A299-F7A86CF04FB3}"/>
              </a:ext>
            </a:extLst>
          </p:cNvPr>
          <p:cNvSpPr/>
          <p:nvPr userDrawn="1"/>
        </p:nvSpPr>
        <p:spPr>
          <a:xfrm>
            <a:off x="6294922" y="1222408"/>
            <a:ext cx="4215865" cy="1164657"/>
          </a:xfrm>
          <a:prstGeom prst="rect">
            <a:avLst/>
          </a:prstGeom>
          <a:solidFill>
            <a:srgbClr val="D1E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45720" rIns="274320" bIns="45720" rtlCol="0" anchor="ctr"/>
          <a:lstStyle/>
          <a:p>
            <a:pPr algn="r"/>
            <a:r>
              <a:rPr lang="en-US" b="1">
                <a:solidFill>
                  <a:schemeClr val="tx1">
                    <a:lumMod val="75000"/>
                    <a:lumOff val="25000"/>
                  </a:schemeClr>
                </a:solidFill>
                <a:latin typeface="Arial Black"/>
                <a:cs typeface="Arial Black" panose="020B0604020202020204" pitchFamily="34" charset="0"/>
              </a:rPr>
              <a:t>EVERY 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School Has Effective Teachers and Leaders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0F2D9AD-F3C7-B94C-ADAC-5B40319ED59E}"/>
              </a:ext>
            </a:extLst>
          </p:cNvPr>
          <p:cNvSpPr/>
          <p:nvPr userDrawn="1"/>
        </p:nvSpPr>
        <p:spPr>
          <a:xfrm>
            <a:off x="6294922" y="2666197"/>
            <a:ext cx="4215865" cy="1164657"/>
          </a:xfrm>
          <a:prstGeom prst="rect">
            <a:avLst/>
          </a:prstGeom>
          <a:solidFill>
            <a:srgbClr val="D1E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274320" rtlCol="0" anchor="ctr"/>
          <a:lstStyle/>
          <a:p>
            <a:pPr algn="r"/>
            <a:r>
              <a:rPr lang="en-US" b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EVERY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Community Effectively Uses a World-Class Data System to Improve Student Outcomes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B9B6281-3D75-E94D-AC04-61E0399F0D06}"/>
              </a:ext>
            </a:extLst>
          </p:cNvPr>
          <p:cNvSpPr/>
          <p:nvPr userDrawn="1"/>
        </p:nvSpPr>
        <p:spPr>
          <a:xfrm>
            <a:off x="6294922" y="4109987"/>
            <a:ext cx="4215865" cy="1164657"/>
          </a:xfrm>
          <a:prstGeom prst="rect">
            <a:avLst/>
          </a:prstGeom>
          <a:solidFill>
            <a:srgbClr val="D1E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274320" rtlCol="0" anchor="ctr"/>
          <a:lstStyle/>
          <a:p>
            <a:pPr algn="r"/>
            <a:r>
              <a:rPr lang="en-US" b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EVERY 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School and District is </a:t>
            </a:r>
            <a:b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Rated “C” or Higher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53633F8-E58F-C944-9EE7-A94D49E9DA88}"/>
              </a:ext>
            </a:extLst>
          </p:cNvPr>
          <p:cNvSpPr/>
          <p:nvPr userDrawn="1"/>
        </p:nvSpPr>
        <p:spPr>
          <a:xfrm>
            <a:off x="10510787" y="1222408"/>
            <a:ext cx="198966" cy="1164657"/>
          </a:xfrm>
          <a:prstGeom prst="rect">
            <a:avLst/>
          </a:prstGeom>
          <a:solidFill>
            <a:srgbClr val="69C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A5E5AB30-A154-BD4A-A239-16499575701C}"/>
              </a:ext>
            </a:extLst>
          </p:cNvPr>
          <p:cNvSpPr/>
          <p:nvPr userDrawn="1"/>
        </p:nvSpPr>
        <p:spPr>
          <a:xfrm>
            <a:off x="10510787" y="2665766"/>
            <a:ext cx="198966" cy="1164657"/>
          </a:xfrm>
          <a:prstGeom prst="rect">
            <a:avLst/>
          </a:prstGeom>
          <a:solidFill>
            <a:srgbClr val="39A1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B70A6D1B-D464-A145-ACB9-8DD578CC9D13}"/>
              </a:ext>
            </a:extLst>
          </p:cNvPr>
          <p:cNvSpPr/>
          <p:nvPr userDrawn="1"/>
        </p:nvSpPr>
        <p:spPr>
          <a:xfrm>
            <a:off x="10510787" y="4113225"/>
            <a:ext cx="198966" cy="1164657"/>
          </a:xfrm>
          <a:prstGeom prst="rect">
            <a:avLst/>
          </a:prstGeom>
          <a:solidFill>
            <a:srgbClr val="A74A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1473B032-CAF1-3B41-9C95-D43315DA64D7}"/>
              </a:ext>
            </a:extLst>
          </p:cNvPr>
          <p:cNvSpPr/>
          <p:nvPr userDrawn="1"/>
        </p:nvSpPr>
        <p:spPr>
          <a:xfrm>
            <a:off x="1460571" y="1222408"/>
            <a:ext cx="198966" cy="1164657"/>
          </a:xfrm>
          <a:prstGeom prst="rect">
            <a:avLst/>
          </a:prstGeom>
          <a:solidFill>
            <a:srgbClr val="EF3A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3383531C-D381-1448-80C5-E3B1D5B786D3}"/>
              </a:ext>
            </a:extLst>
          </p:cNvPr>
          <p:cNvSpPr/>
          <p:nvPr userDrawn="1"/>
        </p:nvSpPr>
        <p:spPr>
          <a:xfrm>
            <a:off x="1460571" y="2665766"/>
            <a:ext cx="198966" cy="1164657"/>
          </a:xfrm>
          <a:prstGeom prst="rect">
            <a:avLst/>
          </a:prstGeom>
          <a:solidFill>
            <a:srgbClr val="F3A5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03B24343-DBE5-0E4B-B5F0-34121D4E14ED}"/>
              </a:ext>
            </a:extLst>
          </p:cNvPr>
          <p:cNvSpPr/>
          <p:nvPr userDrawn="1"/>
        </p:nvSpPr>
        <p:spPr>
          <a:xfrm>
            <a:off x="1460571" y="4113225"/>
            <a:ext cx="198966" cy="1164657"/>
          </a:xfrm>
          <a:prstGeom prst="rect">
            <a:avLst/>
          </a:prstGeom>
          <a:solidFill>
            <a:srgbClr val="B0D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E646921-2DC8-1743-8FD1-96019FBEE02D}"/>
              </a:ext>
            </a:extLst>
          </p:cNvPr>
          <p:cNvSpPr txBox="1"/>
          <p:nvPr userDrawn="1"/>
        </p:nvSpPr>
        <p:spPr>
          <a:xfrm>
            <a:off x="793465" y="1683821"/>
            <a:ext cx="574431" cy="923330"/>
          </a:xfrm>
          <a:prstGeom prst="rect">
            <a:avLst/>
          </a:prstGeom>
          <a:noFill/>
        </p:spPr>
        <p:txBody>
          <a:bodyPr wrap="square" rtlCol="0" anchor="b" anchorCtr="1">
            <a:spAutoFit/>
          </a:bodyPr>
          <a:lstStyle/>
          <a:p>
            <a:r>
              <a:rPr lang="en-US" sz="5400" b="1">
                <a:solidFill>
                  <a:srgbClr val="EF3A5B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1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4D6BD40-0F76-E544-BBB7-C36A9DEBC9AD}"/>
              </a:ext>
            </a:extLst>
          </p:cNvPr>
          <p:cNvSpPr txBox="1"/>
          <p:nvPr userDrawn="1"/>
        </p:nvSpPr>
        <p:spPr>
          <a:xfrm>
            <a:off x="793465" y="3114036"/>
            <a:ext cx="574431" cy="923330"/>
          </a:xfrm>
          <a:prstGeom prst="rect">
            <a:avLst/>
          </a:prstGeom>
          <a:noFill/>
        </p:spPr>
        <p:txBody>
          <a:bodyPr wrap="square" rtlCol="0" anchor="b" anchorCtr="1">
            <a:spAutoFit/>
          </a:bodyPr>
          <a:lstStyle/>
          <a:p>
            <a:r>
              <a:rPr lang="en-US" sz="5400" b="1">
                <a:solidFill>
                  <a:srgbClr val="F3A51E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2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BA6EAF3-33DB-F342-9364-26DDDD62B9CB}"/>
              </a:ext>
            </a:extLst>
          </p:cNvPr>
          <p:cNvSpPr txBox="1"/>
          <p:nvPr userDrawn="1"/>
        </p:nvSpPr>
        <p:spPr>
          <a:xfrm>
            <a:off x="793465" y="4567698"/>
            <a:ext cx="574431" cy="923330"/>
          </a:xfrm>
          <a:prstGeom prst="rect">
            <a:avLst/>
          </a:prstGeom>
          <a:noFill/>
        </p:spPr>
        <p:txBody>
          <a:bodyPr wrap="square" rtlCol="0" anchor="b" anchorCtr="1">
            <a:spAutoFit/>
          </a:bodyPr>
          <a:lstStyle/>
          <a:p>
            <a:r>
              <a:rPr lang="en-US" sz="5400" b="1">
                <a:solidFill>
                  <a:srgbClr val="B0D35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3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27CD245-96D5-FE42-84A2-1FF855372F8D}"/>
              </a:ext>
            </a:extLst>
          </p:cNvPr>
          <p:cNvSpPr txBox="1"/>
          <p:nvPr userDrawn="1"/>
        </p:nvSpPr>
        <p:spPr>
          <a:xfrm>
            <a:off x="10804973" y="1660375"/>
            <a:ext cx="574431" cy="923330"/>
          </a:xfrm>
          <a:prstGeom prst="rect">
            <a:avLst/>
          </a:prstGeom>
          <a:noFill/>
        </p:spPr>
        <p:txBody>
          <a:bodyPr wrap="square" rtlCol="0" anchor="b" anchorCtr="1">
            <a:spAutoFit/>
          </a:bodyPr>
          <a:lstStyle/>
          <a:p>
            <a:r>
              <a:rPr lang="en-US" sz="5400" b="1">
                <a:solidFill>
                  <a:srgbClr val="69C8C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4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2E990BB-8375-E548-98A0-9A3714984933}"/>
              </a:ext>
            </a:extLst>
          </p:cNvPr>
          <p:cNvSpPr txBox="1"/>
          <p:nvPr userDrawn="1"/>
        </p:nvSpPr>
        <p:spPr>
          <a:xfrm>
            <a:off x="10804973" y="3090590"/>
            <a:ext cx="574431" cy="923330"/>
          </a:xfrm>
          <a:prstGeom prst="rect">
            <a:avLst/>
          </a:prstGeom>
          <a:noFill/>
        </p:spPr>
        <p:txBody>
          <a:bodyPr wrap="square" rtlCol="0" anchor="b" anchorCtr="1">
            <a:spAutoFit/>
          </a:bodyPr>
          <a:lstStyle/>
          <a:p>
            <a:r>
              <a:rPr lang="en-US" sz="5400" b="1">
                <a:solidFill>
                  <a:srgbClr val="39A1BF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5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BB9E0B7-7E66-9A4D-B594-50C0E31271F0}"/>
              </a:ext>
            </a:extLst>
          </p:cNvPr>
          <p:cNvSpPr txBox="1"/>
          <p:nvPr userDrawn="1"/>
        </p:nvSpPr>
        <p:spPr>
          <a:xfrm>
            <a:off x="10804973" y="4544252"/>
            <a:ext cx="574431" cy="923330"/>
          </a:xfrm>
          <a:prstGeom prst="rect">
            <a:avLst/>
          </a:prstGeom>
          <a:noFill/>
        </p:spPr>
        <p:txBody>
          <a:bodyPr wrap="square" rtlCol="0" anchor="b" anchorCtr="1">
            <a:spAutoFit/>
          </a:bodyPr>
          <a:lstStyle/>
          <a:p>
            <a:r>
              <a:rPr lang="en-US" sz="5400" b="1">
                <a:solidFill>
                  <a:srgbClr val="A74A7A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6</a:t>
            </a:r>
          </a:p>
        </p:txBody>
      </p:sp>
      <p:pic>
        <p:nvPicPr>
          <p:cNvPr id="51" name="Graphic 50">
            <a:extLst>
              <a:ext uri="{FF2B5EF4-FFF2-40B4-BE49-F238E27FC236}">
                <a16:creationId xmlns:a16="http://schemas.microsoft.com/office/drawing/2014/main" id="{4B9E8D18-8B2B-F94E-8248-0FFE8B9C1DF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-120935" y="4576628"/>
            <a:ext cx="914400" cy="914400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DC4FCE0F-C54C-FA44-B108-E8F82851C87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-140162" y="1784518"/>
            <a:ext cx="914400" cy="914400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352AA6E4-2F0B-3F4F-87CD-44D0458173E1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11453591" y="1686529"/>
            <a:ext cx="952500" cy="952500"/>
          </a:xfrm>
          <a:prstGeom prst="rect">
            <a:avLst/>
          </a:prstGeom>
        </p:spPr>
      </p:pic>
      <p:pic>
        <p:nvPicPr>
          <p:cNvPr id="54" name="Graphic 53">
            <a:extLst>
              <a:ext uri="{FF2B5EF4-FFF2-40B4-BE49-F238E27FC236}">
                <a16:creationId xmlns:a16="http://schemas.microsoft.com/office/drawing/2014/main" id="{89475315-D462-FC49-AD4E-E6DDBC8C2273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11474624" y="4507821"/>
            <a:ext cx="914400" cy="914400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88DE9802-37C8-9F47-9827-7885E4E30CD6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>
          <a:xfrm flipH="1">
            <a:off x="-248588" y="3104476"/>
            <a:ext cx="1035471" cy="1035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1172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ransition_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E6389C0-BABF-AE41-8EEA-3CD9FFCC1B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50112" y="-55157"/>
            <a:ext cx="12292224" cy="819481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50112" y="-55158"/>
            <a:ext cx="12292224" cy="691315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95B889-F2E9-9A4B-A33E-49E312820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651" y="380623"/>
            <a:ext cx="4558553" cy="5121273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872933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ransition_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E6389C0-BABF-AE41-8EEA-3CD9FFCC1B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42982" y="-52090"/>
            <a:ext cx="12277962" cy="818868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50112" y="-55158"/>
            <a:ext cx="12292224" cy="691315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95B889-F2E9-9A4B-A33E-49E312820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651" y="380623"/>
            <a:ext cx="4558553" cy="5121273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717972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ransition_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E6389C0-BABF-AE41-8EEA-3CD9FFCC1B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42981" y="-525335"/>
            <a:ext cx="12277962" cy="818530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50112" y="-55158"/>
            <a:ext cx="12292224" cy="691315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95B889-F2E9-9A4B-A33E-49E312820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651" y="380623"/>
            <a:ext cx="4558553" cy="5121273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589298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ransition_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E6389C0-BABF-AE41-8EEA-3CD9FFCC1B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 flipH="1">
            <a:off x="-50112" y="-898818"/>
            <a:ext cx="12292224" cy="819902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50112" y="-55158"/>
            <a:ext cx="12292224" cy="691315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95B889-F2E9-9A4B-A33E-49E312820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651" y="380623"/>
            <a:ext cx="4558553" cy="5121273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45965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_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Girl working while leaning over textbook">
            <a:extLst>
              <a:ext uri="{FF2B5EF4-FFF2-40B4-BE49-F238E27FC236}">
                <a16:creationId xmlns:a16="http://schemas.microsoft.com/office/drawing/2014/main" id="{AE6389C0-BABF-AE41-8EEA-3CD9FFCC1B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0112" y="0"/>
            <a:ext cx="12292224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50112" y="0"/>
            <a:ext cx="12292224" cy="6858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95B889-F2E9-9A4B-A33E-49E312820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651" y="380623"/>
            <a:ext cx="4558553" cy="5121273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828350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_Im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teacher teaching a class&#10;&#10;Description automatically generated with low confidence">
            <a:extLst>
              <a:ext uri="{FF2B5EF4-FFF2-40B4-BE49-F238E27FC236}">
                <a16:creationId xmlns:a16="http://schemas.microsoft.com/office/drawing/2014/main" id="{8F7DF7AC-C006-B240-B7F4-F67CAFFBC0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50112" y="0"/>
            <a:ext cx="12292224" cy="6858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8BF3C42-6097-E149-AEA0-6F411938B4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655" y="480447"/>
            <a:ext cx="4558553" cy="4990451"/>
          </a:xfrm>
        </p:spPr>
        <p:txBody>
          <a:bodyPr anchor="b" anchorCtr="0">
            <a:norm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88691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_Im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92FAE2F-A945-3944-85DC-35B8286B33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9" y="0"/>
            <a:ext cx="12191111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0" y="0"/>
            <a:ext cx="12292224" cy="6858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068261-7C2B-2043-A313-794866D39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655" y="511443"/>
            <a:ext cx="4558553" cy="5021441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7035318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_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1E45222-F49A-2946-B87B-CDB9140992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0224" y="0"/>
            <a:ext cx="12292224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100224" y="0"/>
            <a:ext cx="12292224" cy="6858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7FFC99-FFCC-B042-B50D-2B5680E20D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655" y="635431"/>
            <a:ext cx="4558553" cy="4866451"/>
          </a:xfrm>
        </p:spPr>
        <p:txBody>
          <a:bodyPr anchor="b" anchorCtr="0">
            <a:norm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2779211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_Im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4223DED-4585-F74E-BC9C-2599464E512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0112" y="-21265"/>
            <a:ext cx="12292224" cy="701922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50112" y="-37240"/>
            <a:ext cx="12292224" cy="7019224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215581E-3ED5-CC47-BBF5-03361955FBF2}"/>
              </a:ext>
            </a:extLst>
          </p:cNvPr>
          <p:cNvSpPr txBox="1"/>
          <p:nvPr userDrawn="1"/>
        </p:nvSpPr>
        <p:spPr>
          <a:xfrm>
            <a:off x="7076661" y="168965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/>
          <a:p>
            <a:pPr algn="l" fontAlgn="base"/>
            <a:endParaRPr lang="en-US" sz="8000" b="1">
              <a:solidFill>
                <a:srgbClr val="003B7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570BF63-EF7F-3241-9C2D-8A00E3D8C4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655" y="728419"/>
            <a:ext cx="4558553" cy="4788975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2201166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_Im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air of headphones on a chair in a classroom&#10;&#10;Description automatically generated with low confidence">
            <a:extLst>
              <a:ext uri="{FF2B5EF4-FFF2-40B4-BE49-F238E27FC236}">
                <a16:creationId xmlns:a16="http://schemas.microsoft.com/office/drawing/2014/main" id="{1674A74B-09C5-BD4E-963B-D2A8B69ED0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16"/>
          <a:stretch/>
        </p:blipFill>
        <p:spPr>
          <a:xfrm>
            <a:off x="-75168" y="1"/>
            <a:ext cx="12267168" cy="694256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0" y="0"/>
            <a:ext cx="12292224" cy="6858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8C0861C-C36B-9F4D-A3EC-F1137A1B1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457" y="424562"/>
            <a:ext cx="4688237" cy="5029179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75522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ision and Mi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2A75DB-D4C4-9F4B-A1CE-70ADEDA345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853" y="295851"/>
            <a:ext cx="10574358" cy="371337"/>
          </a:xfrm>
        </p:spPr>
        <p:txBody>
          <a:bodyPr>
            <a:noAutofit/>
          </a:bodyPr>
          <a:lstStyle>
            <a:lvl1pPr>
              <a:defRPr sz="2400" b="1">
                <a:solidFill>
                  <a:srgbClr val="003B7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F9EA09-CD93-4A4B-85D3-80C8ADEAD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34273" y="302063"/>
            <a:ext cx="729343" cy="380297"/>
          </a:xfrm>
        </p:spPr>
        <p:txBody>
          <a:bodyPr/>
          <a:lstStyle>
            <a:lvl1pPr>
              <a:defRPr sz="2800" b="1">
                <a:solidFill>
                  <a:srgbClr val="5FAAD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4E24DD3-0117-F947-8F74-C808912B5A2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B09DCF1-2BDE-3C4D-BDF0-9CE5D40490A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descr="Mississi[ppi Department of Education logo">
            <a:extLst>
              <a:ext uri="{FF2B5EF4-FFF2-40B4-BE49-F238E27FC236}">
                <a16:creationId xmlns:a16="http://schemas.microsoft.com/office/drawing/2014/main" id="{33B5E5BF-349C-5947-BB03-984894C2EB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9A18822B-FBFD-6F49-AB1E-F1B7B049325E}"/>
              </a:ext>
            </a:extLst>
          </p:cNvPr>
          <p:cNvSpPr/>
          <p:nvPr userDrawn="1"/>
        </p:nvSpPr>
        <p:spPr>
          <a:xfrm>
            <a:off x="2891808" y="2097742"/>
            <a:ext cx="3822087" cy="3402105"/>
          </a:xfrm>
          <a:prstGeom prst="rect">
            <a:avLst/>
          </a:prstGeom>
          <a:solidFill>
            <a:srgbClr val="D1E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Shape 72">
            <a:extLst>
              <a:ext uri="{FF2B5EF4-FFF2-40B4-BE49-F238E27FC236}">
                <a16:creationId xmlns:a16="http://schemas.microsoft.com/office/drawing/2014/main" id="{4E68BEAF-CC7C-6845-BC92-B6384EF87D72}"/>
              </a:ext>
            </a:extLst>
          </p:cNvPr>
          <p:cNvSpPr txBox="1"/>
          <p:nvPr userDrawn="1"/>
        </p:nvSpPr>
        <p:spPr>
          <a:xfrm>
            <a:off x="3050742" y="2208305"/>
            <a:ext cx="3663153" cy="282790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500"/>
              </a:spcBef>
              <a:buNone/>
            </a:pPr>
            <a:r>
              <a:rPr lang="en" sz="200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  <a:sym typeface="Open Sans"/>
              </a:rPr>
              <a:t>To create a world-class educational system that gives students the knowledge and skills to be successful in college and the workforce, </a:t>
            </a:r>
            <a:br>
              <a:rPr lang="en" sz="200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  <a:sym typeface="Open Sans"/>
              </a:rPr>
            </a:br>
            <a:r>
              <a:rPr lang="en" sz="200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  <a:sym typeface="Open Sans"/>
              </a:rPr>
              <a:t>and to flourish as parents </a:t>
            </a:r>
            <a:br>
              <a:rPr lang="en" sz="200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  <a:sym typeface="Open Sans"/>
              </a:rPr>
            </a:br>
            <a:r>
              <a:rPr lang="en" sz="200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  <a:sym typeface="Open Sans"/>
              </a:rPr>
              <a:t>and citizens</a:t>
            </a:r>
          </a:p>
        </p:txBody>
      </p:sp>
      <p:sp>
        <p:nvSpPr>
          <p:cNvPr id="21" name="Shape 73">
            <a:extLst>
              <a:ext uri="{FF2B5EF4-FFF2-40B4-BE49-F238E27FC236}">
                <a16:creationId xmlns:a16="http://schemas.microsoft.com/office/drawing/2014/main" id="{9BEF04DF-069F-324B-8C11-D4A0DA0C14A3}"/>
              </a:ext>
            </a:extLst>
          </p:cNvPr>
          <p:cNvSpPr txBox="1"/>
          <p:nvPr userDrawn="1"/>
        </p:nvSpPr>
        <p:spPr>
          <a:xfrm>
            <a:off x="2838019" y="1062333"/>
            <a:ext cx="2971800" cy="6823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4800" b="1" spc="100">
                <a:solidFill>
                  <a:srgbClr val="003B71"/>
                </a:solidFill>
                <a:latin typeface="Arial Black" panose="020B0604020202020204" pitchFamily="34" charset="0"/>
                <a:ea typeface="Arial" charset="0"/>
                <a:cs typeface="Arial Black" panose="020B0604020202020204" pitchFamily="34" charset="0"/>
                <a:sym typeface="Open Sans"/>
              </a:rPr>
              <a:t>VISION</a:t>
            </a:r>
            <a:endParaRPr lang="en" sz="4400" b="1" spc="100">
              <a:solidFill>
                <a:srgbClr val="003B71"/>
              </a:solidFill>
              <a:latin typeface="Arial Black" panose="020B0604020202020204" pitchFamily="34" charset="0"/>
              <a:ea typeface="Arial" charset="0"/>
              <a:cs typeface="Arial Black" panose="020B0604020202020204" pitchFamily="34" charset="0"/>
              <a:sym typeface="Open Sans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F8471E0-9BAF-364D-8CE8-ECC2537F3DD7}"/>
              </a:ext>
            </a:extLst>
          </p:cNvPr>
          <p:cNvSpPr/>
          <p:nvPr userDrawn="1"/>
        </p:nvSpPr>
        <p:spPr>
          <a:xfrm>
            <a:off x="2891808" y="1855235"/>
            <a:ext cx="3822087" cy="242507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8D46F02-1F3F-F04B-A89C-B5FF81178F60}"/>
              </a:ext>
            </a:extLst>
          </p:cNvPr>
          <p:cNvSpPr/>
          <p:nvPr userDrawn="1"/>
        </p:nvSpPr>
        <p:spPr>
          <a:xfrm>
            <a:off x="7343099" y="2097742"/>
            <a:ext cx="3822087" cy="3402106"/>
          </a:xfrm>
          <a:prstGeom prst="rect">
            <a:avLst/>
          </a:prstGeom>
          <a:solidFill>
            <a:srgbClr val="D1E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hape 76">
            <a:extLst>
              <a:ext uri="{FF2B5EF4-FFF2-40B4-BE49-F238E27FC236}">
                <a16:creationId xmlns:a16="http://schemas.microsoft.com/office/drawing/2014/main" id="{773A840E-13D2-DE41-9002-80FFD6C2A237}"/>
              </a:ext>
            </a:extLst>
          </p:cNvPr>
          <p:cNvSpPr txBox="1"/>
          <p:nvPr userDrawn="1"/>
        </p:nvSpPr>
        <p:spPr>
          <a:xfrm>
            <a:off x="7573425" y="2208305"/>
            <a:ext cx="3591761" cy="253850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500"/>
              </a:spcBef>
              <a:buNone/>
            </a:pPr>
            <a:r>
              <a:rPr lang="en" sz="2000">
                <a:solidFill>
                  <a:schemeClr val="accent3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Open Sans"/>
              </a:rPr>
              <a:t>To provide leadership </a:t>
            </a:r>
            <a:br>
              <a:rPr lang="en" sz="2000">
                <a:solidFill>
                  <a:schemeClr val="accent3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Open Sans"/>
              </a:rPr>
            </a:br>
            <a:r>
              <a:rPr lang="en" sz="2000">
                <a:solidFill>
                  <a:schemeClr val="accent3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Open Sans"/>
              </a:rPr>
              <a:t>through the development of policy and accountability systems so that all students are prepared to compete in </a:t>
            </a:r>
            <a:br>
              <a:rPr lang="en" sz="2000">
                <a:solidFill>
                  <a:schemeClr val="accent3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Open Sans"/>
              </a:rPr>
            </a:br>
            <a:r>
              <a:rPr lang="en" sz="2000">
                <a:solidFill>
                  <a:schemeClr val="accent3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Open Sans"/>
              </a:rPr>
              <a:t>the global community</a:t>
            </a:r>
          </a:p>
        </p:txBody>
      </p:sp>
      <p:sp>
        <p:nvSpPr>
          <p:cNvPr id="25" name="Shape 73">
            <a:extLst>
              <a:ext uri="{FF2B5EF4-FFF2-40B4-BE49-F238E27FC236}">
                <a16:creationId xmlns:a16="http://schemas.microsoft.com/office/drawing/2014/main" id="{9197D1F5-5734-6741-8ED3-E87D3EEB618E}"/>
              </a:ext>
            </a:extLst>
          </p:cNvPr>
          <p:cNvSpPr txBox="1"/>
          <p:nvPr userDrawn="1"/>
        </p:nvSpPr>
        <p:spPr>
          <a:xfrm>
            <a:off x="7227283" y="1048886"/>
            <a:ext cx="3743927" cy="6823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4800" b="1" spc="100">
                <a:solidFill>
                  <a:srgbClr val="A74A7A"/>
                </a:solidFill>
                <a:latin typeface="Arial Black" panose="020B0604020202020204" pitchFamily="34" charset="0"/>
                <a:ea typeface="Arial" charset="0"/>
                <a:cs typeface="Arial Black" panose="020B0604020202020204" pitchFamily="34" charset="0"/>
                <a:sym typeface="Open Sans"/>
              </a:rPr>
              <a:t>MISSION</a:t>
            </a:r>
            <a:endParaRPr lang="en" sz="4400" b="1" spc="100">
              <a:solidFill>
                <a:srgbClr val="A74A7A"/>
              </a:solidFill>
              <a:latin typeface="Arial Black" panose="020B0604020202020204" pitchFamily="34" charset="0"/>
              <a:ea typeface="Arial" charset="0"/>
              <a:cs typeface="Arial Black" panose="020B0604020202020204" pitchFamily="34" charset="0"/>
              <a:sym typeface="Open Sans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03D452E-57B1-C74D-93D3-8D0149826093}"/>
              </a:ext>
            </a:extLst>
          </p:cNvPr>
          <p:cNvSpPr/>
          <p:nvPr userDrawn="1"/>
        </p:nvSpPr>
        <p:spPr>
          <a:xfrm>
            <a:off x="7343099" y="1855235"/>
            <a:ext cx="3822087" cy="242507"/>
          </a:xfrm>
          <a:prstGeom prst="rect">
            <a:avLst/>
          </a:prstGeom>
          <a:solidFill>
            <a:srgbClr val="A74A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AA0E2A"/>
              </a:solidFill>
            </a:endParaRP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5103C63F-1517-9D4B-AA78-403C59FB969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200166" y="3058273"/>
            <a:ext cx="3171441" cy="3171441"/>
          </a:xfrm>
          <a:prstGeom prst="rect">
            <a:avLst/>
          </a:prstGeom>
        </p:spPr>
      </p:pic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AFABC2F-642F-9F48-AFA5-25C3D1C119E4}"/>
              </a:ext>
            </a:extLst>
          </p:cNvPr>
          <p:cNvCxnSpPr>
            <a:cxnSpLocks/>
          </p:cNvCxnSpPr>
          <p:nvPr userDrawn="1"/>
        </p:nvCxnSpPr>
        <p:spPr>
          <a:xfrm flipH="1">
            <a:off x="491447" y="733806"/>
            <a:ext cx="1120910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71342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A2C0FA9-C06C-D849-9C30-F1672C75EB04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0EA3CA18-3F3C-7840-B4C6-8C638E31B5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0906" y="4746632"/>
            <a:ext cx="2837793" cy="1097280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17846ABD-3226-8443-9D8A-74A6E8E8A0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9626" y="6254936"/>
            <a:ext cx="1554480" cy="4572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C797C7B-1E37-6545-B842-2A117C45938B}"/>
              </a:ext>
            </a:extLst>
          </p:cNvPr>
          <p:cNvSpPr/>
          <p:nvPr userDrawn="1"/>
        </p:nvSpPr>
        <p:spPr>
          <a:xfrm>
            <a:off x="617584" y="1556185"/>
            <a:ext cx="3822087" cy="242507"/>
          </a:xfrm>
          <a:prstGeom prst="rect">
            <a:avLst/>
          </a:prstGeom>
          <a:solidFill>
            <a:srgbClr val="EF3A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F3A5B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70F7D88-3317-7B4C-8370-167250E236D2}"/>
              </a:ext>
            </a:extLst>
          </p:cNvPr>
          <p:cNvSpPr/>
          <p:nvPr userDrawn="1"/>
        </p:nvSpPr>
        <p:spPr>
          <a:xfrm>
            <a:off x="10566401" y="4436342"/>
            <a:ext cx="1625600" cy="365125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spc="5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mdek12.org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53D73A61-D809-204A-9E99-77076591DE7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4401" y="2994888"/>
            <a:ext cx="5011980" cy="868224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12D961-B295-8943-B9BF-9EA8B4DD83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266" y="2073713"/>
            <a:ext cx="8127212" cy="868225"/>
          </a:xfrm>
        </p:spPr>
        <p:txBody>
          <a:bodyPr/>
          <a:lstStyle>
            <a:lvl1pPr>
              <a:defRPr b="1">
                <a:solidFill>
                  <a:srgbClr val="003B7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85649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/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8D0693F-7196-2D41-8717-F87A0FB724FC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Mississi[ppi Department of Education logo">
            <a:extLst>
              <a:ext uri="{FF2B5EF4-FFF2-40B4-BE49-F238E27FC236}">
                <a16:creationId xmlns:a16="http://schemas.microsoft.com/office/drawing/2014/main" id="{EF2E6BE5-F26E-4F44-A805-B5CA4037E9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A4BE1E58-5AC0-CD4A-81AC-FEBCA41A8CC5}"/>
              </a:ext>
            </a:extLst>
          </p:cNvPr>
          <p:cNvSpPr txBox="1">
            <a:spLocks/>
          </p:cNvSpPr>
          <p:nvPr userDrawn="1"/>
        </p:nvSpPr>
        <p:spPr>
          <a:xfrm>
            <a:off x="11034273" y="302063"/>
            <a:ext cx="729343" cy="380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2800" b="1" kern="1200">
                <a:solidFill>
                  <a:srgbClr val="5FAADE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E24DD3-0117-F947-8F74-C808912B5A2D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1FFDF0-1644-A046-A560-6F2CDCB872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673" y="421076"/>
            <a:ext cx="10515600" cy="38029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67737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0F9ED6-618C-CD4C-8C33-135934806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618" y="275585"/>
            <a:ext cx="10605890" cy="380298"/>
          </a:xfrm>
        </p:spPr>
        <p:txBody>
          <a:bodyPr>
            <a:noAutofit/>
          </a:bodyPr>
          <a:lstStyle>
            <a:lvl1pPr>
              <a:defRPr sz="2400" b="1">
                <a:solidFill>
                  <a:srgbClr val="003B7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C77970-4E2E-5048-92F3-937EFE6517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66649"/>
            <a:ext cx="10515600" cy="4382814"/>
          </a:xfrm>
        </p:spPr>
        <p:txBody>
          <a:bodyPr/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5C9B242-5CA0-A34F-86FE-099FED94217F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D85153D0-0355-B746-881C-AC05FECA29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A34A995F-FE26-0943-A8BE-1A7AA2750630}"/>
              </a:ext>
            </a:extLst>
          </p:cNvPr>
          <p:cNvSpPr txBox="1">
            <a:spLocks/>
          </p:cNvSpPr>
          <p:nvPr userDrawn="1"/>
        </p:nvSpPr>
        <p:spPr>
          <a:xfrm>
            <a:off x="11034273" y="302063"/>
            <a:ext cx="729343" cy="380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2800" b="1" kern="1200">
                <a:solidFill>
                  <a:srgbClr val="5FAADE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E24DD3-0117-F947-8F74-C808912B5A2D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E059E4F-96FC-B446-81BB-45BB917E46C1}"/>
              </a:ext>
            </a:extLst>
          </p:cNvPr>
          <p:cNvCxnSpPr>
            <a:cxnSpLocks/>
          </p:cNvCxnSpPr>
          <p:nvPr userDrawn="1"/>
        </p:nvCxnSpPr>
        <p:spPr>
          <a:xfrm flipH="1">
            <a:off x="491447" y="733806"/>
            <a:ext cx="1120910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4856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, and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0F9ED6-618C-CD4C-8C33-135934806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618" y="275585"/>
            <a:ext cx="10605890" cy="380298"/>
          </a:xfrm>
        </p:spPr>
        <p:txBody>
          <a:bodyPr>
            <a:noAutofit/>
          </a:bodyPr>
          <a:lstStyle>
            <a:lvl1pPr>
              <a:defRPr sz="2400" b="1">
                <a:solidFill>
                  <a:srgbClr val="003B7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C77970-4E2E-5048-92F3-937EFE6517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0356" y="1365955"/>
            <a:ext cx="9073444" cy="4438352"/>
          </a:xfrm>
        </p:spPr>
        <p:txBody>
          <a:bodyPr/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5C9B242-5CA0-A34F-86FE-099FED94217F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D85153D0-0355-B746-881C-AC05FECA29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A34A995F-FE26-0943-A8BE-1A7AA2750630}"/>
              </a:ext>
            </a:extLst>
          </p:cNvPr>
          <p:cNvSpPr txBox="1">
            <a:spLocks/>
          </p:cNvSpPr>
          <p:nvPr userDrawn="1"/>
        </p:nvSpPr>
        <p:spPr>
          <a:xfrm>
            <a:off x="11034273" y="302063"/>
            <a:ext cx="729343" cy="380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2800" b="1" kern="1200">
                <a:solidFill>
                  <a:srgbClr val="5FAADE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E24DD3-0117-F947-8F74-C808912B5A2D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E059E4F-96FC-B446-81BB-45BB917E46C1}"/>
              </a:ext>
            </a:extLst>
          </p:cNvPr>
          <p:cNvCxnSpPr>
            <a:cxnSpLocks/>
          </p:cNvCxnSpPr>
          <p:nvPr userDrawn="1"/>
        </p:nvCxnSpPr>
        <p:spPr>
          <a:xfrm flipH="1">
            <a:off x="491447" y="733806"/>
            <a:ext cx="1120910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3E9ACD-D2AC-ED42-B419-5F1A18F3E7C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2619" y="903288"/>
            <a:ext cx="5943732" cy="46196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35323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,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0F9ED6-618C-CD4C-8C33-135934806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458" y="275585"/>
            <a:ext cx="5622049" cy="380298"/>
          </a:xfrm>
        </p:spPr>
        <p:txBody>
          <a:bodyPr>
            <a:noAutofit/>
          </a:bodyPr>
          <a:lstStyle>
            <a:lvl1pPr>
              <a:defRPr sz="2400" b="1">
                <a:solidFill>
                  <a:srgbClr val="003B7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C77970-4E2E-5048-92F3-937EFE6517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61351" y="921186"/>
            <a:ext cx="6139201" cy="4883121"/>
          </a:xfrm>
        </p:spPr>
        <p:txBody>
          <a:bodyPr/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5C9B242-5CA0-A34F-86FE-099FED94217F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D85153D0-0355-B746-881C-AC05FECA29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A34A995F-FE26-0943-A8BE-1A7AA2750630}"/>
              </a:ext>
            </a:extLst>
          </p:cNvPr>
          <p:cNvSpPr txBox="1">
            <a:spLocks/>
          </p:cNvSpPr>
          <p:nvPr userDrawn="1"/>
        </p:nvSpPr>
        <p:spPr>
          <a:xfrm>
            <a:off x="11034273" y="302063"/>
            <a:ext cx="729343" cy="380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2800" b="1" kern="1200">
                <a:solidFill>
                  <a:srgbClr val="5FAADE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E24DD3-0117-F947-8F74-C808912B5A2D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E059E4F-96FC-B446-81BB-45BB917E46C1}"/>
              </a:ext>
            </a:extLst>
          </p:cNvPr>
          <p:cNvCxnSpPr>
            <a:cxnSpLocks/>
          </p:cNvCxnSpPr>
          <p:nvPr userDrawn="1"/>
        </p:nvCxnSpPr>
        <p:spPr>
          <a:xfrm flipH="1">
            <a:off x="5396458" y="733806"/>
            <a:ext cx="63040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7294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oxes with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0F9ED6-618C-CD4C-8C33-135934806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618" y="275585"/>
            <a:ext cx="10605890" cy="380298"/>
          </a:xfrm>
        </p:spPr>
        <p:txBody>
          <a:bodyPr>
            <a:noAutofit/>
          </a:bodyPr>
          <a:lstStyle>
            <a:lvl1pPr>
              <a:defRPr sz="2400" b="1">
                <a:solidFill>
                  <a:srgbClr val="003B7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5C9B242-5CA0-A34F-86FE-099FED94217F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D85153D0-0355-B746-881C-AC05FECA29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A34A995F-FE26-0943-A8BE-1A7AA2750630}"/>
              </a:ext>
            </a:extLst>
          </p:cNvPr>
          <p:cNvSpPr txBox="1">
            <a:spLocks/>
          </p:cNvSpPr>
          <p:nvPr userDrawn="1"/>
        </p:nvSpPr>
        <p:spPr>
          <a:xfrm>
            <a:off x="11034273" y="302063"/>
            <a:ext cx="729343" cy="380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2800" b="1" kern="1200">
                <a:solidFill>
                  <a:srgbClr val="5FAADE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E24DD3-0117-F947-8F74-C808912B5A2D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E059E4F-96FC-B446-81BB-45BB917E46C1}"/>
              </a:ext>
            </a:extLst>
          </p:cNvPr>
          <p:cNvCxnSpPr>
            <a:cxnSpLocks/>
          </p:cNvCxnSpPr>
          <p:nvPr userDrawn="1"/>
        </p:nvCxnSpPr>
        <p:spPr>
          <a:xfrm flipH="1">
            <a:off x="491447" y="733806"/>
            <a:ext cx="1120910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9920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Transition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E86C2C-175D-6746-AE92-BB6E3C529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EC5A-B15F-6649-9C6B-BB2DB3E417C9}" type="datetime1">
              <a:rPr lang="en-US" smtClean="0"/>
              <a:t>2/1/2024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6C72B-A6BC-2B46-82E4-3166BB8D9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042A1-E20C-3C45-B21B-988D8277A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24DD3-0117-F947-8F74-C808912B5A2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3B22B5-418E-C14A-82F2-8BFB743584A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B2FB67-39A2-6E44-B495-201A124265B2}"/>
              </a:ext>
            </a:extLst>
          </p:cNvPr>
          <p:cNvSpPr/>
          <p:nvPr userDrawn="1"/>
        </p:nvSpPr>
        <p:spPr>
          <a:xfrm>
            <a:off x="838200" y="3163088"/>
            <a:ext cx="5478416" cy="265912"/>
          </a:xfrm>
          <a:prstGeom prst="rect">
            <a:avLst/>
          </a:prstGeom>
          <a:solidFill>
            <a:srgbClr val="EF3A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F3A5B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67B8F4E-F659-1547-8DA4-6F8B2DE11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835572"/>
            <a:ext cx="10050416" cy="2119305"/>
          </a:xfrm>
        </p:spPr>
        <p:txBody>
          <a:bodyPr anchor="b">
            <a:normAutofit/>
          </a:bodyPr>
          <a:lstStyle>
            <a:lvl1pPr algn="l">
              <a:defRPr sz="8000" b="1">
                <a:solidFill>
                  <a:srgbClr val="1F669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53F48FB1-DCA1-0948-BA38-2932616043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3746980"/>
            <a:ext cx="10050416" cy="555625"/>
          </a:xfrm>
        </p:spPr>
        <p:txBody>
          <a:bodyPr>
            <a:noAutofit/>
          </a:bodyPr>
          <a:lstStyle>
            <a:lvl1pPr marL="0" indent="0">
              <a:buNone/>
              <a:defRPr sz="3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6" name="Picture 15" descr="Mississi[ppi Department of Education logo">
            <a:extLst>
              <a:ext uri="{FF2B5EF4-FFF2-40B4-BE49-F238E27FC236}">
                <a16:creationId xmlns:a16="http://schemas.microsoft.com/office/drawing/2014/main" id="{06D7FA75-4768-FF4D-959C-FA772BDFE4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371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D1400A5-A2F9-8E45-B415-6DD7D1A08B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86A986-F23B-4549-8F88-5E5D2A6AC6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6DB1F0-8889-7141-9887-8BF33AE304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FE87F1-B258-4841-BE83-6BEF13A8E107}" type="datetime1">
              <a:rPr lang="en-US" smtClean="0"/>
              <a:t>2/1/2024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64F5D8-44C9-B043-B4CE-7B371693F4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755481-5126-3542-BD1F-05C5956718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E24DD3-0117-F947-8F74-C808912B5A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047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2" r:id="rId2"/>
    <p:sldLayoutId id="2147483673" r:id="rId3"/>
    <p:sldLayoutId id="2147483674" r:id="rId4"/>
    <p:sldLayoutId id="2147483650" r:id="rId5"/>
    <p:sldLayoutId id="2147483681" r:id="rId6"/>
    <p:sldLayoutId id="2147483682" r:id="rId7"/>
    <p:sldLayoutId id="2147483689" r:id="rId8"/>
    <p:sldLayoutId id="2147483683" r:id="rId9"/>
    <p:sldLayoutId id="2147483686" r:id="rId10"/>
    <p:sldLayoutId id="2147483684" r:id="rId11"/>
    <p:sldLayoutId id="2147483685" r:id="rId12"/>
    <p:sldLayoutId id="2147483687" r:id="rId13"/>
    <p:sldLayoutId id="2147483688" r:id="rId14"/>
    <p:sldLayoutId id="2147483690" r:id="rId15"/>
    <p:sldLayoutId id="2147483691" r:id="rId16"/>
    <p:sldLayoutId id="2147483692" r:id="rId17"/>
    <p:sldLayoutId id="2147483693" r:id="rId18"/>
    <p:sldLayoutId id="2147483702" r:id="rId19"/>
    <p:sldLayoutId id="2147483694" r:id="rId20"/>
    <p:sldLayoutId id="2147483697" r:id="rId21"/>
    <p:sldLayoutId id="2147483701" r:id="rId22"/>
    <p:sldLayoutId id="2147483703" r:id="rId23"/>
    <p:sldLayoutId id="2147483676" r:id="rId24"/>
    <p:sldLayoutId id="2147483677" r:id="rId25"/>
    <p:sldLayoutId id="2147483678" r:id="rId26"/>
    <p:sldLayoutId id="2147483675" r:id="rId27"/>
    <p:sldLayoutId id="2147483679" r:id="rId28"/>
    <p:sldLayoutId id="2147483680" r:id="rId29"/>
    <p:sldLayoutId id="2147483655" r:id="rId3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gu14rnfzPxI" TargetMode="Externa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009D2A2-2270-5645-8100-381AB0D3802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Puddle Pail</a:t>
            </a:r>
            <a:br>
              <a:rPr lang="en-US" dirty="0"/>
            </a:br>
            <a:r>
              <a:rPr lang="en-US" sz="3600" dirty="0"/>
              <a:t>by Elisa </a:t>
            </a:r>
            <a:r>
              <a:rPr lang="en-US" sz="3600" dirty="0" err="1"/>
              <a:t>Kleven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BF64024-20B9-7CA4-E96D-2DB7CF5FD8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Unit 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167A3F2-02BF-22BB-269B-67723B985A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9542" y="2433397"/>
            <a:ext cx="2746099" cy="315981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990C658-8569-DB3A-21F3-845EB432D258}"/>
              </a:ext>
            </a:extLst>
          </p:cNvPr>
          <p:cNvSpPr txBox="1"/>
          <p:nvPr/>
        </p:nvSpPr>
        <p:spPr>
          <a:xfrm>
            <a:off x="613893" y="5464122"/>
            <a:ext cx="2743200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fontAlgn="base"/>
            <a:r>
              <a:rPr lang="en-US" sz="1400" b="1" dirty="0">
                <a:solidFill>
                  <a:srgbClr val="003B71"/>
                </a:solidFill>
                <a:latin typeface="Arial"/>
                <a:cs typeface="Arial"/>
              </a:rPr>
              <a:t>Kleven, Elisa.</a:t>
            </a:r>
            <a:r>
              <a:rPr lang="en-US" sz="1400" b="1" i="1" dirty="0">
                <a:solidFill>
                  <a:srgbClr val="003B71"/>
                </a:solidFill>
                <a:latin typeface="Arial"/>
                <a:cs typeface="Arial"/>
              </a:rPr>
              <a:t> The Puddle Pail</a:t>
            </a:r>
            <a:r>
              <a:rPr lang="en-US" sz="1400" b="1" dirty="0">
                <a:solidFill>
                  <a:srgbClr val="003B71"/>
                </a:solidFill>
                <a:latin typeface="Arial"/>
                <a:cs typeface="Arial"/>
              </a:rPr>
              <a:t>. Tricycle Press, 2007.</a:t>
            </a:r>
            <a:r>
              <a:rPr lang="en-US" sz="1400" dirty="0">
                <a:solidFill>
                  <a:srgbClr val="003B71"/>
                </a:solidFill>
                <a:latin typeface="Arial"/>
                <a:cs typeface="Arial"/>
              </a:rPr>
              <a:t>​​​​​​​​​​​​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3726F4C-A3B0-A3EA-8C61-B5B439B144F4}"/>
              </a:ext>
            </a:extLst>
          </p:cNvPr>
          <p:cNvSpPr txBox="1"/>
          <p:nvPr/>
        </p:nvSpPr>
        <p:spPr>
          <a:xfrm>
            <a:off x="5368344" y="5585018"/>
            <a:ext cx="3666185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fontAlgn="base"/>
            <a:r>
              <a:rPr lang="en-US" dirty="0">
                <a:hlinkClick r:id="rId3"/>
              </a:rPr>
              <a:t>https://youtu.be/gu14rnfzPxI</a:t>
            </a:r>
            <a:endParaRPr lang="en-US"/>
          </a:p>
          <a:p>
            <a:endParaRPr lang="en-US" dirty="0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381083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4765FA2-0FD8-BD30-0437-5CC1726C7E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007" y="182880"/>
            <a:ext cx="11756570" cy="5695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9675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2C2316A-AA50-687C-B3C6-C5122B7FAC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194" y="143691"/>
            <a:ext cx="11756571" cy="576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8360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94BF181-6490-0F8D-169B-8BAD568FC3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183" y="143691"/>
            <a:ext cx="11769633" cy="5786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1097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82EF6F2-E7F2-C08F-C802-826F6F965A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817" y="209006"/>
            <a:ext cx="11821886" cy="5656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8605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5907B9F-10F4-A521-518B-683D38C358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943" y="143692"/>
            <a:ext cx="11795760" cy="5773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7219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1C57BC5-B5AE-BCFC-0981-086EB3CD38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31" y="195943"/>
            <a:ext cx="11704320" cy="5643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597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57741DC-D9CF-5BD4-B3A4-72C405A054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3171" y="96523"/>
            <a:ext cx="4985657" cy="585778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F42397E-F4BF-E900-3190-260470842D28}"/>
              </a:ext>
            </a:extLst>
          </p:cNvPr>
          <p:cNvSpPr/>
          <p:nvPr/>
        </p:nvSpPr>
        <p:spPr>
          <a:xfrm>
            <a:off x="11181806" y="248194"/>
            <a:ext cx="587828" cy="5094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885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9876ADE-7C5B-4B46-B72A-5D715FE34F3D}"/>
              </a:ext>
            </a:extLst>
          </p:cNvPr>
          <p:cNvSpPr txBox="1"/>
          <p:nvPr/>
        </p:nvSpPr>
        <p:spPr>
          <a:xfrm>
            <a:off x="1308538" y="1418897"/>
            <a:ext cx="8292662" cy="296391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fontAlgn="base"/>
            <a:endParaRPr lang="en-US" sz="3600" dirty="0">
              <a:ea typeface="+mn-lt"/>
              <a:cs typeface="+mn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418EA9-9D80-0C83-2BF4-D5D2542B70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257" y="169818"/>
            <a:ext cx="11665131" cy="5708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156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50C3860-37C6-A4D0-0962-69026AC1B2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006" y="182880"/>
            <a:ext cx="11795760" cy="5682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1001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FA877BD-48CA-DF60-A88B-A613464DA7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" y="169817"/>
            <a:ext cx="11625943" cy="5682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5882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20F679-EDFF-3BF2-0AFA-EAE8D68707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31" y="169818"/>
            <a:ext cx="11756572" cy="5695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9650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271D5AB-4C3F-78AA-1421-EE01D3741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31" y="156754"/>
            <a:ext cx="11717383" cy="5682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9302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0C62795-4833-FE9E-4124-3006420D90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571" y="222069"/>
            <a:ext cx="11586755" cy="5656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9024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64F67E7-0579-9773-A6CF-BC2051F53E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006" y="182880"/>
            <a:ext cx="11795760" cy="566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5403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78E20D1-F56F-7A2B-E7C2-06415F60DB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754" y="195943"/>
            <a:ext cx="11848012" cy="5695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6909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D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A74979"/>
      </a:accent1>
      <a:accent2>
        <a:srgbClr val="EF3A5B"/>
      </a:accent2>
      <a:accent3>
        <a:srgbClr val="A5A5A5"/>
      </a:accent3>
      <a:accent4>
        <a:srgbClr val="F3A51E"/>
      </a:accent4>
      <a:accent5>
        <a:srgbClr val="69C8C3"/>
      </a:accent5>
      <a:accent6>
        <a:srgbClr val="007FDC"/>
      </a:accent6>
      <a:hlink>
        <a:srgbClr val="20B7FF"/>
      </a:hlink>
      <a:folHlink>
        <a:srgbClr val="00539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Autofit/>
      </a:bodyPr>
      <a:lstStyle>
        <a:defPPr algn="l" fontAlgn="base">
          <a:defRPr sz="8000" b="1" dirty="0" smtClean="0">
            <a:solidFill>
              <a:srgbClr val="003B71"/>
            </a:solidFill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0d791c9e-5015-40b2-aa08-5a5adf23dcb2">
      <UserInfo>
        <DisplayName>Candice Taylor</DisplayName>
        <AccountId>32</AccountId>
        <AccountType/>
      </UserInfo>
    </SharedWithUsers>
    <MediaLengthInSeconds xmlns="dd6cd1fb-a1bc-4ad9-8dc3-425eb831b5bd" xsi:nil="true"/>
    <TaxCatchAll xmlns="0d791c9e-5015-40b2-aa08-5a5adf23dcb2" xsi:nil="true"/>
    <lcf76f155ced4ddcb4097134ff3c332f xmlns="dd6cd1fb-a1bc-4ad9-8dc3-425eb831b5bd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BF8BAE12569046AD400C5F321F256E" ma:contentTypeVersion="18" ma:contentTypeDescription="Create a new document." ma:contentTypeScope="" ma:versionID="7668e6d8306ea2d2adc6e6ae25030277">
  <xsd:schema xmlns:xsd="http://www.w3.org/2001/XMLSchema" xmlns:xs="http://www.w3.org/2001/XMLSchema" xmlns:p="http://schemas.microsoft.com/office/2006/metadata/properties" xmlns:ns2="dd6cd1fb-a1bc-4ad9-8dc3-425eb831b5bd" xmlns:ns3="0d791c9e-5015-40b2-aa08-5a5adf23dcb2" targetNamespace="http://schemas.microsoft.com/office/2006/metadata/properties" ma:root="true" ma:fieldsID="7412a5b3ac78c27eeea28a71ec866893" ns2:_="" ns3:_="">
    <xsd:import namespace="dd6cd1fb-a1bc-4ad9-8dc3-425eb831b5bd"/>
    <xsd:import namespace="0d791c9e-5015-40b2-aa08-5a5adf23dcb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6cd1fb-a1bc-4ad9-8dc3-425eb831b5b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7624be92-cd20-4743-bb81-736fea8f34e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d791c9e-5015-40b2-aa08-5a5adf23dcb2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0e650848-e89c-4d92-bb91-bc8c9d2f9a48}" ma:internalName="TaxCatchAll" ma:showField="CatchAllData" ma:web="0d791c9e-5015-40b2-aa08-5a5adf23dcb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3B38376-6540-4EAD-B348-E02F93DCB9FE}">
  <ds:schemaRefs>
    <ds:schemaRef ds:uri="http://www.w3.org/XML/1998/namespace"/>
    <ds:schemaRef ds:uri="http://purl.org/dc/elements/1.1/"/>
    <ds:schemaRef ds:uri="0d791c9e-5015-40b2-aa08-5a5adf23dcb2"/>
    <ds:schemaRef ds:uri="http://purl.org/dc/terms/"/>
    <ds:schemaRef ds:uri="http://schemas.microsoft.com/office/infopath/2007/PartnerControls"/>
    <ds:schemaRef ds:uri="http://schemas.microsoft.com/office/2006/documentManagement/types"/>
    <ds:schemaRef ds:uri="dd6cd1fb-a1bc-4ad9-8dc3-425eb831b5bd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9B777136-F2D3-4825-81BF-5231AB1FD22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98255D9-94E9-44C9-98C3-7E89BCF1A50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d6cd1fb-a1bc-4ad9-8dc3-425eb831b5bd"/>
    <ds:schemaRef ds:uri="0d791c9e-5015-40b2-aa08-5a5adf23dcb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10</Words>
  <Application>Microsoft Office PowerPoint</Application>
  <PresentationFormat>Widescreen</PresentationFormat>
  <Paragraphs>3</Paragraphs>
  <Slides>16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The Puddle Pail by Elisa Kleven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Melissa Banks</dc:creator>
  <cp:keywords/>
  <dc:description/>
  <cp:lastModifiedBy>Ashley Chennault</cp:lastModifiedBy>
  <cp:revision>24</cp:revision>
  <dcterms:created xsi:type="dcterms:W3CDTF">2020-12-28T15:17:46Z</dcterms:created>
  <dcterms:modified xsi:type="dcterms:W3CDTF">2024-02-01T20:36:01Z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lpwstr>946600.000000000</vt:lpwstr>
  </property>
  <property fmtid="{D5CDD505-2E9C-101B-9397-08002B2CF9AE}" pid="3" name="ContentTypeId">
    <vt:lpwstr>0x01010081BF8BAE12569046AD400C5F321F256E</vt:lpwstr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  <property fmtid="{D5CDD505-2E9C-101B-9397-08002B2CF9AE}" pid="8" name="_SourceUrl">
    <vt:lpwstr/>
  </property>
  <property fmtid="{D5CDD505-2E9C-101B-9397-08002B2CF9AE}" pid="9" name="_SharedFileIndex">
    <vt:lpwstr/>
  </property>
</Properties>
</file>