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428F72-3981-B465-4A69-D3728517F914}" v="56" dt="2023-06-29T19:08:50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77024" autoAdjust="0"/>
  </p:normalViewPr>
  <p:slideViewPr>
    <p:cSldViewPr snapToGrid="0" snapToObjects="1">
      <p:cViewPr>
        <p:scale>
          <a:sx n="40" d="100"/>
          <a:sy n="40" d="100"/>
        </p:scale>
        <p:origin x="188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90428F72-3981-B465-4A69-D3728517F914}"/>
    <pc:docChg chg="modSld">
      <pc:chgData name="Ashley Chennault" userId="S::achennault@mdek12.org::57248e43-7816-4fc8-b5c4-443da3f5ed14" providerId="AD" clId="Web-{90428F72-3981-B465-4A69-D3728517F914}" dt="2023-06-29T19:08:48.932" v="37" actId="20577"/>
      <pc:docMkLst>
        <pc:docMk/>
      </pc:docMkLst>
      <pc:sldChg chg="addSp delSp modSp">
        <pc:chgData name="Ashley Chennault" userId="S::achennault@mdek12.org::57248e43-7816-4fc8-b5c4-443da3f5ed14" providerId="AD" clId="Web-{90428F72-3981-B465-4A69-D3728517F914}" dt="2023-06-29T19:08:48.932" v="37" actId="20577"/>
        <pc:sldMkLst>
          <pc:docMk/>
          <pc:sldMk cId="438108371" sldId="288"/>
        </pc:sldMkLst>
        <pc:spChg chg="add del mod">
          <ac:chgData name="Ashley Chennault" userId="S::achennault@mdek12.org::57248e43-7816-4fc8-b5c4-443da3f5ed14" providerId="AD" clId="Web-{90428F72-3981-B465-4A69-D3728517F914}" dt="2023-06-29T19:06:13.717" v="3"/>
          <ac:spMkLst>
            <pc:docMk/>
            <pc:sldMk cId="438108371" sldId="288"/>
            <ac:spMk id="2" creationId="{C613EA02-F5E1-8E87-CE44-97C26DBFAC52}"/>
          </ac:spMkLst>
        </pc:spChg>
        <pc:spChg chg="add mod">
          <ac:chgData name="Ashley Chennault" userId="S::achennault@mdek12.org::57248e43-7816-4fc8-b5c4-443da3f5ed14" providerId="AD" clId="Web-{90428F72-3981-B465-4A69-D3728517F914}" dt="2023-06-29T19:07:25.004" v="23" actId="20577"/>
          <ac:spMkLst>
            <pc:docMk/>
            <pc:sldMk cId="438108371" sldId="288"/>
            <ac:spMk id="5" creationId="{A0D055D9-664B-88F9-C6DD-D9633C5F459C}"/>
          </ac:spMkLst>
        </pc:spChg>
        <pc:spChg chg="add mod">
          <ac:chgData name="Ashley Chennault" userId="S::achennault@mdek12.org::57248e43-7816-4fc8-b5c4-443da3f5ed14" providerId="AD" clId="Web-{90428F72-3981-B465-4A69-D3728517F914}" dt="2023-06-29T19:08:48.932" v="37" actId="20577"/>
          <ac:spMkLst>
            <pc:docMk/>
            <pc:sldMk cId="438108371" sldId="288"/>
            <ac:spMk id="6" creationId="{DAF2E307-A940-3C72-48EE-BB5C0924C09B}"/>
          </ac:spMkLst>
        </pc:spChg>
        <pc:picChg chg="mod">
          <ac:chgData name="Ashley Chennault" userId="S::achennault@mdek12.org::57248e43-7816-4fc8-b5c4-443da3f5ed14" providerId="AD" clId="Web-{90428F72-3981-B465-4A69-D3728517F914}" dt="2023-06-29T19:07:46.411" v="30" actId="1076"/>
          <ac:picMkLst>
            <pc:docMk/>
            <pc:sldMk cId="438108371" sldId="288"/>
            <ac:picMk id="4" creationId="{B084B089-ADCE-62C6-B779-8D357FCF8F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2upofRidns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Raccoon on His Own</a:t>
            </a:r>
            <a:br>
              <a:rPr lang="en-US" dirty="0"/>
            </a:br>
            <a:r>
              <a:rPr lang="en-US" sz="3600" dirty="0"/>
              <a:t>by Jim </a:t>
            </a:r>
            <a:r>
              <a:rPr lang="en-US" sz="3600" dirty="0" err="1"/>
              <a:t>Arnosky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Unit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4B089-ADCE-62C6-B779-8D357FCF8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270" y="2446730"/>
            <a:ext cx="2643346" cy="3127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D055D9-664B-88F9-C6DD-D9633C5F459C}"/>
              </a:ext>
            </a:extLst>
          </p:cNvPr>
          <p:cNvSpPr txBox="1"/>
          <p:nvPr/>
        </p:nvSpPr>
        <p:spPr>
          <a:xfrm>
            <a:off x="613893" y="537826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 err="1">
                <a:solidFill>
                  <a:srgbClr val="003B71"/>
                </a:solidFill>
                <a:latin typeface="Arial"/>
                <a:cs typeface="Arial"/>
              </a:rPr>
              <a:t>Arnosky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, Jim.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Raccoon on His Own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Puffin Books, 2003.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​​​​​​​​​​​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2E307-A940-3C72-48EE-BB5C0924C09B}"/>
              </a:ext>
            </a:extLst>
          </p:cNvPr>
          <p:cNvSpPr txBox="1"/>
          <p:nvPr/>
        </p:nvSpPr>
        <p:spPr>
          <a:xfrm>
            <a:off x="5293217" y="5574286"/>
            <a:ext cx="32583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https://youtu.be/u2upofRidns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EC3B6C-6E1D-6659-83BF-E7885D0D9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8547"/>
            <a:ext cx="11582399" cy="56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17E0DA-38DD-B3BE-EC32-A715ACDBF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6" y="224589"/>
            <a:ext cx="11662610" cy="55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312649-FE6B-53C5-AD7B-6BD0CD8F9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224589"/>
            <a:ext cx="11630525" cy="566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932E57-0B73-FDA9-9993-F90B706D9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6" y="240632"/>
            <a:ext cx="11614484" cy="55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C5B6E0-E7EC-F94B-D87F-6BF8A0457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5" y="160422"/>
            <a:ext cx="11694695" cy="57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46C06-5644-85C0-F2FA-BB28FA05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7" y="176463"/>
            <a:ext cx="11678653" cy="5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21EAC-FB6D-E23E-E7B2-22E42F66D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874" y="176464"/>
            <a:ext cx="4250251" cy="57814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9DD014-22A1-18C0-E35F-C0DE8921BC9B}"/>
              </a:ext>
            </a:extLst>
          </p:cNvPr>
          <p:cNvSpPr/>
          <p:nvPr/>
        </p:nvSpPr>
        <p:spPr>
          <a:xfrm>
            <a:off x="11213432" y="320842"/>
            <a:ext cx="545431" cy="385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AB7E4-A8B1-A924-3DE9-F9ED2936F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57" y="248000"/>
            <a:ext cx="11309685" cy="562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0BC7A7-4C5F-A328-EF06-9936BF4F1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6464"/>
            <a:ext cx="11582400" cy="56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B41A-363F-C044-ED41-642D3D71B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6" y="256674"/>
            <a:ext cx="11470106" cy="5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1C4609-8C0A-4F54-DCAF-23A7C258E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4" y="240632"/>
            <a:ext cx="11614483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0265F8-7915-3DEE-90A9-DA76D7139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6" y="224589"/>
            <a:ext cx="11502190" cy="56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3F6856-D582-2CAB-A298-46FEDD57D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4589"/>
            <a:ext cx="11582400" cy="566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EA1A2-A0B8-D61B-DC21-588C11323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6463"/>
            <a:ext cx="11614484" cy="571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E98917-46C2-8936-EE05-BB6D2063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" y="192506"/>
            <a:ext cx="11518232" cy="57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11</Words>
  <Application>Microsoft Office PowerPoint</Application>
  <PresentationFormat>Widescreen</PresentationFormat>
  <Paragraphs>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Raccoon on His Own by Jim Arnosky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23</cp:revision>
  <dcterms:created xsi:type="dcterms:W3CDTF">2020-12-28T15:17:46Z</dcterms:created>
  <dcterms:modified xsi:type="dcterms:W3CDTF">2023-06-29T19:08:50Z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