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948A64-B498-FA8A-6F99-F929EE6670AC}" v="67" dt="2023-06-29T19:06:03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AD948A64-B498-FA8A-6F99-F929EE6670AC}"/>
    <pc:docChg chg="modSld">
      <pc:chgData name="Ashley Chennault" userId="S::achennault@mdek12.org::57248e43-7816-4fc8-b5c4-443da3f5ed14" providerId="AD" clId="Web-{AD948A64-B498-FA8A-6F99-F929EE6670AC}" dt="2023-06-29T19:06:03.225" v="46" actId="20577"/>
      <pc:docMkLst>
        <pc:docMk/>
      </pc:docMkLst>
      <pc:sldChg chg="addSp modSp">
        <pc:chgData name="Ashley Chennault" userId="S::achennault@mdek12.org::57248e43-7816-4fc8-b5c4-443da3f5ed14" providerId="AD" clId="Web-{AD948A64-B498-FA8A-6F99-F929EE6670AC}" dt="2023-06-29T19:06:03.225" v="46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AD948A64-B498-FA8A-6F99-F929EE6670AC}" dt="2023-06-29T19:06:03.225" v="46" actId="20577"/>
          <ac:spMkLst>
            <pc:docMk/>
            <pc:sldMk cId="438108371" sldId="288"/>
            <ac:spMk id="2" creationId="{B19C7607-FB18-26E9-6AC0-252FEAAFC9A4}"/>
          </ac:spMkLst>
        </pc:spChg>
        <pc:spChg chg="mod">
          <ac:chgData name="Ashley Chennault" userId="S::achennault@mdek12.org::57248e43-7816-4fc8-b5c4-443da3f5ed14" providerId="AD" clId="Web-{AD948A64-B498-FA8A-6F99-F929EE6670AC}" dt="2023-06-29T18:56:08.422" v="21" actId="20577"/>
          <ac:spMkLst>
            <pc:docMk/>
            <pc:sldMk cId="438108371" sldId="288"/>
            <ac:spMk id="3" creationId="{E009D2A2-2270-5645-8100-381AB0D38022}"/>
          </ac:spMkLst>
        </pc:spChg>
        <pc:spChg chg="add mod">
          <ac:chgData name="Ashley Chennault" userId="S::achennault@mdek12.org::57248e43-7816-4fc8-b5c4-443da3f5ed14" providerId="AD" clId="Web-{AD948A64-B498-FA8A-6F99-F929EE6670AC}" dt="2023-06-29T18:57:49.879" v="41" actId="20577"/>
          <ac:spMkLst>
            <pc:docMk/>
            <pc:sldMk cId="438108371" sldId="288"/>
            <ac:spMk id="5" creationId="{2966627B-AEE8-34AE-7AAD-D15ABFD89449}"/>
          </ac:spMkLst>
        </pc:spChg>
        <pc:picChg chg="mod">
          <ac:chgData name="Ashley Chennault" userId="S::achennault@mdek12.org::57248e43-7816-4fc8-b5c4-443da3f5ed14" providerId="AD" clId="Web-{AD948A64-B498-FA8A-6F99-F929EE6670AC}" dt="2023-06-29T18:56:57.143" v="33" actId="1076"/>
          <ac:picMkLst>
            <pc:docMk/>
            <pc:sldMk cId="438108371" sldId="288"/>
            <ac:picMk id="4" creationId="{519B74D3-C0F6-3EA7-DBD8-B5EF4FF2B9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TpRIGl9oSY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Play with Me</a:t>
            </a:r>
            <a:br>
              <a:rPr lang="en-US" dirty="0"/>
            </a:br>
            <a:r>
              <a:rPr lang="en-US" sz="3600" dirty="0">
                <a:latin typeface="Arial"/>
                <a:cs typeface="Arial"/>
              </a:rPr>
              <a:t>by Marie Hall Ets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Unit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B74D3-C0F6-3EA7-DBD8-B5EF4FF2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489" y="2290227"/>
            <a:ext cx="2678613" cy="3316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C7607-FB18-26E9-6AC0-252FEAAFC9A4}"/>
              </a:ext>
            </a:extLst>
          </p:cNvPr>
          <p:cNvSpPr txBox="1"/>
          <p:nvPr/>
        </p:nvSpPr>
        <p:spPr>
          <a:xfrm>
            <a:off x="613363" y="539270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3B71"/>
                </a:solidFill>
                <a:latin typeface="Arial"/>
                <a:ea typeface="+mn-lt"/>
                <a:cs typeface="Arial"/>
              </a:rPr>
              <a:t>Ets, Marie Hall.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ea typeface="+mn-lt"/>
                <a:cs typeface="Arial"/>
              </a:rPr>
              <a:t> Play with Me</a:t>
            </a:r>
            <a:r>
              <a:rPr lang="en-US" sz="1400" b="1" dirty="0">
                <a:solidFill>
                  <a:srgbClr val="003B71"/>
                </a:solidFill>
                <a:latin typeface="Arial"/>
                <a:ea typeface="+mn-lt"/>
                <a:cs typeface="Arial"/>
              </a:rPr>
              <a:t>. Puffin Books, 1976.</a:t>
            </a:r>
            <a:r>
              <a:rPr lang="en-US" sz="1400" dirty="0">
                <a:solidFill>
                  <a:srgbClr val="003B71"/>
                </a:solidFill>
                <a:latin typeface="Arial"/>
                <a:ea typeface="+mn-lt"/>
                <a:cs typeface="Arial"/>
              </a:rPr>
              <a:t>​​​​​​​​​​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6627B-AEE8-34AE-7AAD-D15ABFD89449}"/>
              </a:ext>
            </a:extLst>
          </p:cNvPr>
          <p:cNvSpPr txBox="1"/>
          <p:nvPr/>
        </p:nvSpPr>
        <p:spPr>
          <a:xfrm>
            <a:off x="5241807" y="5617612"/>
            <a:ext cx="3157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https://youtu.be/kTpRIGl9oSY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67A1FB-3185-7F4C-2B42-8D96B9819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56755"/>
            <a:ext cx="11756571" cy="5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608242-5732-DF4B-EBAF-3A849D0D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0" y="169817"/>
            <a:ext cx="11769635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A78F4-2A00-0138-41B0-A19963353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2" y="169817"/>
            <a:ext cx="11861074" cy="573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1B039-A40C-7AD3-E5CB-6F11062B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95944"/>
            <a:ext cx="11795759" cy="57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E4CFB0-E310-75F1-A9C6-0F2B0B702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2" y="104503"/>
            <a:ext cx="11665131" cy="57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CECEF-B1F3-89C2-B099-BDB8C7240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82881"/>
            <a:ext cx="11756572" cy="56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5668A0-4ADB-E6BF-C88E-9BF2C6391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71" y="126757"/>
            <a:ext cx="4376057" cy="57717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EA6556-355C-BDEF-6943-0BC6AAE11634}"/>
              </a:ext>
            </a:extLst>
          </p:cNvPr>
          <p:cNvSpPr/>
          <p:nvPr/>
        </p:nvSpPr>
        <p:spPr>
          <a:xfrm>
            <a:off x="11286309" y="248194"/>
            <a:ext cx="457200" cy="43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FAFA-AA85-E0CD-AA69-29730C780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63" y="98857"/>
            <a:ext cx="4289473" cy="58016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E0801B-87D1-5408-56D0-0BCF75C4431A}"/>
              </a:ext>
            </a:extLst>
          </p:cNvPr>
          <p:cNvSpPr/>
          <p:nvPr/>
        </p:nvSpPr>
        <p:spPr>
          <a:xfrm>
            <a:off x="11377749" y="287383"/>
            <a:ext cx="404948" cy="41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B85DF-E806-A589-EEA7-022C96C9C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69817"/>
            <a:ext cx="11756572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DF9BD-33B7-BBBB-7480-AC04877D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130629"/>
            <a:ext cx="11834948" cy="57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D1831-2A23-8131-D6DD-03D8E6244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5" y="169817"/>
            <a:ext cx="11743508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F0EFCB-DD58-41BD-A439-BE3C000E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43691"/>
            <a:ext cx="11769633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CA36C-2501-2C76-8FDF-10681F132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69817"/>
            <a:ext cx="11848011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01A8A2-7C97-D9AB-195D-6347C9C8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182880"/>
            <a:ext cx="11782696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B7059-B35B-53E6-5A1C-5AADE0C4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82880"/>
            <a:ext cx="11730445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11</Words>
  <Application>Microsoft Office PowerPoint</Application>
  <PresentationFormat>Widescreen</PresentationFormat>
  <Paragraphs>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Play with Me by Marie Hall 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29</cp:revision>
  <dcterms:created xsi:type="dcterms:W3CDTF">2020-12-28T15:17:46Z</dcterms:created>
  <dcterms:modified xsi:type="dcterms:W3CDTF">2023-06-29T19:06:03Z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