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88" r:id="rId5"/>
    <p:sldId id="312" r:id="rId6"/>
    <p:sldId id="326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3A5B"/>
    <a:srgbClr val="CF0A2C"/>
    <a:srgbClr val="FAD663"/>
    <a:srgbClr val="5FAADE"/>
    <a:srgbClr val="A74A7A"/>
    <a:srgbClr val="AA0E2A"/>
    <a:srgbClr val="1F6698"/>
    <a:srgbClr val="003B71"/>
    <a:srgbClr val="E9F7FE"/>
    <a:srgbClr val="F3A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30C8E0-5695-354A-0B5A-58DADFD06D21}" v="15" dt="2023-06-25T21:05:31.910"/>
    <p1510:client id="{3AB7720E-F280-5478-257A-BAB1744322B1}" v="57" dt="2023-06-29T18:48:15.174"/>
    <p1510:client id="{7918CD34-9486-0D99-FF71-644202F61597}" v="83" dt="2023-06-25T01:08:23.0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17" autoAdjust="0"/>
    <p:restoredTop sz="77024" autoAdjust="0"/>
  </p:normalViewPr>
  <p:slideViewPr>
    <p:cSldViewPr snapToGrid="0" snapToObjects="1">
      <p:cViewPr varScale="1">
        <p:scale>
          <a:sx n="85" d="100"/>
          <a:sy n="85" d="100"/>
        </p:scale>
        <p:origin x="579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von Riddley-Johnson" userId="1308de91-0f9e-4458-9813-89afda68d8c1" providerId="ADAL" clId="{32B92ABC-C2BC-4309-877B-36FC15F6C91B}"/>
    <pc:docChg chg="custSel addSld modSld">
      <pc:chgData name="Chavon Riddley-Johnson" userId="1308de91-0f9e-4458-9813-89afda68d8c1" providerId="ADAL" clId="{32B92ABC-C2BC-4309-877B-36FC15F6C91B}" dt="2023-06-15T13:36:48.930" v="102" actId="14100"/>
      <pc:docMkLst>
        <pc:docMk/>
      </pc:docMkLst>
      <pc:sldChg chg="addSp delSp modSp mod">
        <pc:chgData name="Chavon Riddley-Johnson" userId="1308de91-0f9e-4458-9813-89afda68d8c1" providerId="ADAL" clId="{32B92ABC-C2BC-4309-877B-36FC15F6C91B}" dt="2023-06-14T19:19:29.727" v="90" actId="688"/>
        <pc:sldMkLst>
          <pc:docMk/>
          <pc:sldMk cId="438108371" sldId="288"/>
        </pc:sldMkLst>
        <pc:spChg chg="mod">
          <ac:chgData name="Chavon Riddley-Johnson" userId="1308de91-0f9e-4458-9813-89afda68d8c1" providerId="ADAL" clId="{32B92ABC-C2BC-4309-877B-36FC15F6C91B}" dt="2023-06-14T19:10:42.603" v="30" actId="20577"/>
          <ac:spMkLst>
            <pc:docMk/>
            <pc:sldMk cId="438108371" sldId="288"/>
            <ac:spMk id="3" creationId="{E009D2A2-2270-5645-8100-381AB0D38022}"/>
          </ac:spMkLst>
        </pc:spChg>
        <pc:spChg chg="del mod">
          <ac:chgData name="Chavon Riddley-Johnson" userId="1308de91-0f9e-4458-9813-89afda68d8c1" providerId="ADAL" clId="{32B92ABC-C2BC-4309-877B-36FC15F6C91B}" dt="2023-06-14T19:11:48.304" v="41" actId="21"/>
          <ac:spMkLst>
            <pc:docMk/>
            <pc:sldMk cId="438108371" sldId="288"/>
            <ac:spMk id="4" creationId="{0B6F1FEF-7EFD-DE44-8B24-4CA989814070}"/>
          </ac:spMkLst>
        </pc:spChg>
        <pc:spChg chg="mod">
          <ac:chgData name="Chavon Riddley-Johnson" userId="1308de91-0f9e-4458-9813-89afda68d8c1" providerId="ADAL" clId="{32B92ABC-C2BC-4309-877B-36FC15F6C91B}" dt="2023-06-14T19:19:29.727" v="90" actId="688"/>
          <ac:spMkLst>
            <pc:docMk/>
            <pc:sldMk cId="438108371" sldId="288"/>
            <ac:spMk id="10" creationId="{BBF64024-20B9-7CA4-E96D-2DB7CF5FD81B}"/>
          </ac:spMkLst>
        </pc:spChg>
        <pc:picChg chg="del">
          <ac:chgData name="Chavon Riddley-Johnson" userId="1308de91-0f9e-4458-9813-89afda68d8c1" providerId="ADAL" clId="{32B92ABC-C2BC-4309-877B-36FC15F6C91B}" dt="2023-06-14T19:10:58.734" v="31" actId="478"/>
          <ac:picMkLst>
            <pc:docMk/>
            <pc:sldMk cId="438108371" sldId="288"/>
            <ac:picMk id="2" creationId="{778AF8F3-4A37-FEA6-77C3-5DA0303881EC}"/>
          </ac:picMkLst>
        </pc:picChg>
        <pc:picChg chg="add mod">
          <ac:chgData name="Chavon Riddley-Johnson" userId="1308de91-0f9e-4458-9813-89afda68d8c1" providerId="ADAL" clId="{32B92ABC-C2BC-4309-877B-36FC15F6C91B}" dt="2023-06-14T19:11:25.749" v="35" actId="1076"/>
          <ac:picMkLst>
            <pc:docMk/>
            <pc:sldMk cId="438108371" sldId="288"/>
            <ac:picMk id="6" creationId="{8C503195-0E59-4F6B-2CF4-60F688E1A1BD}"/>
          </ac:picMkLst>
        </pc:picChg>
      </pc:sldChg>
      <pc:sldChg chg="addSp delSp modSp mod">
        <pc:chgData name="Chavon Riddley-Johnson" userId="1308de91-0f9e-4458-9813-89afda68d8c1" providerId="ADAL" clId="{32B92ABC-C2BC-4309-877B-36FC15F6C91B}" dt="2023-06-14T19:13:59.487" v="55" actId="14100"/>
        <pc:sldMkLst>
          <pc:docMk/>
          <pc:sldMk cId="3013156805" sldId="312"/>
        </pc:sldMkLst>
        <pc:picChg chg="del">
          <ac:chgData name="Chavon Riddley-Johnson" userId="1308de91-0f9e-4458-9813-89afda68d8c1" providerId="ADAL" clId="{32B92ABC-C2BC-4309-877B-36FC15F6C91B}" dt="2023-06-14T19:11:57.238" v="42" actId="21"/>
          <ac:picMkLst>
            <pc:docMk/>
            <pc:sldMk cId="3013156805" sldId="312"/>
            <ac:picMk id="2" creationId="{CF07BCB0-FF97-7122-8195-F427FF090D60}"/>
          </ac:picMkLst>
        </pc:picChg>
        <pc:picChg chg="add mod">
          <ac:chgData name="Chavon Riddley-Johnson" userId="1308de91-0f9e-4458-9813-89afda68d8c1" providerId="ADAL" clId="{32B92ABC-C2BC-4309-877B-36FC15F6C91B}" dt="2023-06-14T19:13:59.487" v="55" actId="14100"/>
          <ac:picMkLst>
            <pc:docMk/>
            <pc:sldMk cId="3013156805" sldId="312"/>
            <ac:picMk id="5" creationId="{ED719C36-3DAC-26A2-7BC5-8ECED16863FB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4:09.133" v="56" actId="14100"/>
        <pc:sldMkLst>
          <pc:docMk/>
          <pc:sldMk cId="1183325165" sldId="326"/>
        </pc:sldMkLst>
        <pc:picChg chg="add mod">
          <ac:chgData name="Chavon Riddley-Johnson" userId="1308de91-0f9e-4458-9813-89afda68d8c1" providerId="ADAL" clId="{32B92ABC-C2BC-4309-877B-36FC15F6C91B}" dt="2023-06-14T19:14:09.133" v="56" actId="14100"/>
          <ac:picMkLst>
            <pc:docMk/>
            <pc:sldMk cId="1183325165" sldId="326"/>
            <ac:picMk id="4" creationId="{48B7F22C-4F16-8BD7-57C2-078717E5643B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4:15.956" v="57" actId="14100"/>
        <pc:sldMkLst>
          <pc:docMk/>
          <pc:sldMk cId="811100172" sldId="338"/>
        </pc:sldMkLst>
        <pc:picChg chg="add mod">
          <ac:chgData name="Chavon Riddley-Johnson" userId="1308de91-0f9e-4458-9813-89afda68d8c1" providerId="ADAL" clId="{32B92ABC-C2BC-4309-877B-36FC15F6C91B}" dt="2023-06-14T19:14:15.956" v="57" actId="14100"/>
          <ac:picMkLst>
            <pc:docMk/>
            <pc:sldMk cId="811100172" sldId="338"/>
            <ac:picMk id="4" creationId="{F2F9DB5B-28C4-40D4-57A6-9E7C108B3E5B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4:48.498" v="60" actId="14100"/>
        <pc:sldMkLst>
          <pc:docMk/>
          <pc:sldMk cId="1161588200" sldId="339"/>
        </pc:sldMkLst>
        <pc:picChg chg="add mod">
          <ac:chgData name="Chavon Riddley-Johnson" userId="1308de91-0f9e-4458-9813-89afda68d8c1" providerId="ADAL" clId="{32B92ABC-C2BC-4309-877B-36FC15F6C91B}" dt="2023-06-14T19:14:48.498" v="60" actId="14100"/>
          <ac:picMkLst>
            <pc:docMk/>
            <pc:sldMk cId="1161588200" sldId="339"/>
            <ac:picMk id="4" creationId="{74FEDF30-AC09-B847-148C-D8AFD8046B80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5:13.938" v="63" actId="14100"/>
        <pc:sldMkLst>
          <pc:docMk/>
          <pc:sldMk cId="1739965045" sldId="340"/>
        </pc:sldMkLst>
        <pc:picChg chg="add mod">
          <ac:chgData name="Chavon Riddley-Johnson" userId="1308de91-0f9e-4458-9813-89afda68d8c1" providerId="ADAL" clId="{32B92ABC-C2BC-4309-877B-36FC15F6C91B}" dt="2023-06-14T19:15:13.938" v="63" actId="14100"/>
          <ac:picMkLst>
            <pc:docMk/>
            <pc:sldMk cId="1739965045" sldId="340"/>
            <ac:picMk id="4" creationId="{AFE4A69F-3BC0-364B-0C0F-34493BB97BB5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5:34.558" v="66" actId="14100"/>
        <pc:sldMkLst>
          <pc:docMk/>
          <pc:sldMk cId="863930258" sldId="341"/>
        </pc:sldMkLst>
        <pc:picChg chg="add mod">
          <ac:chgData name="Chavon Riddley-Johnson" userId="1308de91-0f9e-4458-9813-89afda68d8c1" providerId="ADAL" clId="{32B92ABC-C2BC-4309-877B-36FC15F6C91B}" dt="2023-06-14T19:15:34.558" v="66" actId="14100"/>
          <ac:picMkLst>
            <pc:docMk/>
            <pc:sldMk cId="863930258" sldId="341"/>
            <ac:picMk id="4" creationId="{0D4BD51B-CB99-8F0E-5610-708E9A40710B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5:59.756" v="69" actId="14100"/>
        <pc:sldMkLst>
          <pc:docMk/>
          <pc:sldMk cId="2052615984" sldId="342"/>
        </pc:sldMkLst>
        <pc:picChg chg="add mod">
          <ac:chgData name="Chavon Riddley-Johnson" userId="1308de91-0f9e-4458-9813-89afda68d8c1" providerId="ADAL" clId="{32B92ABC-C2BC-4309-877B-36FC15F6C91B}" dt="2023-06-14T19:15:59.756" v="69" actId="14100"/>
          <ac:picMkLst>
            <pc:docMk/>
            <pc:sldMk cId="2052615984" sldId="342"/>
            <ac:picMk id="4" creationId="{5420B9CA-92D3-0DB0-B758-7F0C7B748B52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7:06.605" v="72" actId="14100"/>
        <pc:sldMkLst>
          <pc:docMk/>
          <pc:sldMk cId="567902445" sldId="343"/>
        </pc:sldMkLst>
        <pc:picChg chg="add mod">
          <ac:chgData name="Chavon Riddley-Johnson" userId="1308de91-0f9e-4458-9813-89afda68d8c1" providerId="ADAL" clId="{32B92ABC-C2BC-4309-877B-36FC15F6C91B}" dt="2023-06-14T19:17:06.605" v="72" actId="14100"/>
          <ac:picMkLst>
            <pc:docMk/>
            <pc:sldMk cId="567902445" sldId="343"/>
            <ac:picMk id="4" creationId="{A0E6DEF9-D16A-DCFB-BBD5-D175FFEEDE59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7:30.769" v="75" actId="14100"/>
        <pc:sldMkLst>
          <pc:docMk/>
          <pc:sldMk cId="1588540331" sldId="344"/>
        </pc:sldMkLst>
        <pc:picChg chg="add mod">
          <ac:chgData name="Chavon Riddley-Johnson" userId="1308de91-0f9e-4458-9813-89afda68d8c1" providerId="ADAL" clId="{32B92ABC-C2BC-4309-877B-36FC15F6C91B}" dt="2023-06-14T19:17:30.769" v="75" actId="14100"/>
          <ac:picMkLst>
            <pc:docMk/>
            <pc:sldMk cId="1588540331" sldId="344"/>
            <ac:picMk id="4" creationId="{3A070562-B1E5-C506-2BEE-E498B7F1E2B0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8:01.729" v="79" actId="14100"/>
        <pc:sldMkLst>
          <pc:docMk/>
          <pc:sldMk cId="3087690982" sldId="345"/>
        </pc:sldMkLst>
        <pc:picChg chg="add mod">
          <ac:chgData name="Chavon Riddley-Johnson" userId="1308de91-0f9e-4458-9813-89afda68d8c1" providerId="ADAL" clId="{32B92ABC-C2BC-4309-877B-36FC15F6C91B}" dt="2023-06-14T19:18:01.729" v="79" actId="14100"/>
          <ac:picMkLst>
            <pc:docMk/>
            <pc:sldMk cId="3087690982" sldId="345"/>
            <ac:picMk id="4" creationId="{005008AB-4BC9-3FAE-CA3C-94F9C89AAD49}"/>
          </ac:picMkLst>
        </pc:picChg>
      </pc:sldChg>
      <pc:sldChg chg="addSp modSp mod">
        <pc:chgData name="Chavon Riddley-Johnson" userId="1308de91-0f9e-4458-9813-89afda68d8c1" providerId="ADAL" clId="{32B92ABC-C2BC-4309-877B-36FC15F6C91B}" dt="2023-06-14T19:18:37.362" v="83" actId="14100"/>
        <pc:sldMkLst>
          <pc:docMk/>
          <pc:sldMk cId="702967538" sldId="346"/>
        </pc:sldMkLst>
        <pc:picChg chg="add mod">
          <ac:chgData name="Chavon Riddley-Johnson" userId="1308de91-0f9e-4458-9813-89afda68d8c1" providerId="ADAL" clId="{32B92ABC-C2BC-4309-877B-36FC15F6C91B}" dt="2023-06-14T19:18:37.362" v="83" actId="14100"/>
          <ac:picMkLst>
            <pc:docMk/>
            <pc:sldMk cId="702967538" sldId="346"/>
            <ac:picMk id="4" creationId="{7F384821-D92B-39EA-2F0A-DCE15041B243}"/>
          </ac:picMkLst>
        </pc:picChg>
      </pc:sldChg>
      <pc:sldChg chg="addSp modSp new mod">
        <pc:chgData name="Chavon Riddley-Johnson" userId="1308de91-0f9e-4458-9813-89afda68d8c1" providerId="ADAL" clId="{32B92ABC-C2BC-4309-877B-36FC15F6C91B}" dt="2023-06-15T13:35:09.487" v="94" actId="14100"/>
        <pc:sldMkLst>
          <pc:docMk/>
          <pc:sldMk cId="251650854" sldId="347"/>
        </pc:sldMkLst>
        <pc:picChg chg="add mod">
          <ac:chgData name="Chavon Riddley-Johnson" userId="1308de91-0f9e-4458-9813-89afda68d8c1" providerId="ADAL" clId="{32B92ABC-C2BC-4309-877B-36FC15F6C91B}" dt="2023-06-15T13:35:09.487" v="94" actId="14100"/>
          <ac:picMkLst>
            <pc:docMk/>
            <pc:sldMk cId="251650854" sldId="347"/>
            <ac:picMk id="4" creationId="{CD87E4BC-9BE1-9655-3557-F49113E2A086}"/>
          </ac:picMkLst>
        </pc:picChg>
      </pc:sldChg>
      <pc:sldChg chg="addSp modSp new mod">
        <pc:chgData name="Chavon Riddley-Johnson" userId="1308de91-0f9e-4458-9813-89afda68d8c1" providerId="ADAL" clId="{32B92ABC-C2BC-4309-877B-36FC15F6C91B}" dt="2023-06-15T13:36:18.966" v="98" actId="14100"/>
        <pc:sldMkLst>
          <pc:docMk/>
          <pc:sldMk cId="1706142499" sldId="348"/>
        </pc:sldMkLst>
        <pc:picChg chg="add mod">
          <ac:chgData name="Chavon Riddley-Johnson" userId="1308de91-0f9e-4458-9813-89afda68d8c1" providerId="ADAL" clId="{32B92ABC-C2BC-4309-877B-36FC15F6C91B}" dt="2023-06-15T13:36:18.966" v="98" actId="14100"/>
          <ac:picMkLst>
            <pc:docMk/>
            <pc:sldMk cId="1706142499" sldId="348"/>
            <ac:picMk id="4" creationId="{6782AD11-A391-B95E-0ACC-A7795B171C85}"/>
          </ac:picMkLst>
        </pc:picChg>
      </pc:sldChg>
      <pc:sldChg chg="addSp modSp new mod">
        <pc:chgData name="Chavon Riddley-Johnson" userId="1308de91-0f9e-4458-9813-89afda68d8c1" providerId="ADAL" clId="{32B92ABC-C2BC-4309-877B-36FC15F6C91B}" dt="2023-06-15T13:36:48.930" v="102" actId="14100"/>
        <pc:sldMkLst>
          <pc:docMk/>
          <pc:sldMk cId="1849799295" sldId="349"/>
        </pc:sldMkLst>
        <pc:picChg chg="add mod">
          <ac:chgData name="Chavon Riddley-Johnson" userId="1308de91-0f9e-4458-9813-89afda68d8c1" providerId="ADAL" clId="{32B92ABC-C2BC-4309-877B-36FC15F6C91B}" dt="2023-06-15T13:36:48.930" v="102" actId="14100"/>
          <ac:picMkLst>
            <pc:docMk/>
            <pc:sldMk cId="1849799295" sldId="349"/>
            <ac:picMk id="4" creationId="{B3DB26C2-C76A-60E7-E23C-CA802D20D873}"/>
          </ac:picMkLst>
        </pc:picChg>
      </pc:sldChg>
    </pc:docChg>
  </pc:docChgLst>
  <pc:docChgLst>
    <pc:chgData name="Ashley Chennault" userId="S::achennault@mdek12.org::57248e43-7816-4fc8-b5c4-443da3f5ed14" providerId="AD" clId="Web-{7918CD34-9486-0D99-FF71-644202F61597}"/>
    <pc:docChg chg="delSld modSld">
      <pc:chgData name="Ashley Chennault" userId="S::achennault@mdek12.org::57248e43-7816-4fc8-b5c4-443da3f5ed14" providerId="AD" clId="Web-{7918CD34-9486-0D99-FF71-644202F61597}" dt="2023-06-25T01:08:23.050" v="82"/>
      <pc:docMkLst>
        <pc:docMk/>
      </pc:docMkLst>
      <pc:sldChg chg="modSp">
        <pc:chgData name="Ashley Chennault" userId="S::achennault@mdek12.org::57248e43-7816-4fc8-b5c4-443da3f5ed14" providerId="AD" clId="Web-{7918CD34-9486-0D99-FF71-644202F61597}" dt="2023-06-25T01:02:13.224" v="2" actId="14100"/>
        <pc:sldMkLst>
          <pc:docMk/>
          <pc:sldMk cId="3013156805" sldId="312"/>
        </pc:sldMkLst>
        <pc:picChg chg="mod">
          <ac:chgData name="Ashley Chennault" userId="S::achennault@mdek12.org::57248e43-7816-4fc8-b5c4-443da3f5ed14" providerId="AD" clId="Web-{7918CD34-9486-0D99-FF71-644202F61597}" dt="2023-06-25T01:02:13.224" v="2" actId="14100"/>
          <ac:picMkLst>
            <pc:docMk/>
            <pc:sldMk cId="3013156805" sldId="312"/>
            <ac:picMk id="5" creationId="{ED719C36-3DAC-26A2-7BC5-8ECED16863FB}"/>
          </ac:picMkLst>
        </pc:picChg>
      </pc:sldChg>
      <pc:sldChg chg="modSp">
        <pc:chgData name="Ashley Chennault" userId="S::achennault@mdek12.org::57248e43-7816-4fc8-b5c4-443da3f5ed14" providerId="AD" clId="Web-{7918CD34-9486-0D99-FF71-644202F61597}" dt="2023-06-25T01:02:41.585" v="4" actId="14100"/>
        <pc:sldMkLst>
          <pc:docMk/>
          <pc:sldMk cId="1183325165" sldId="326"/>
        </pc:sldMkLst>
        <pc:picChg chg="mod">
          <ac:chgData name="Ashley Chennault" userId="S::achennault@mdek12.org::57248e43-7816-4fc8-b5c4-443da3f5ed14" providerId="AD" clId="Web-{7918CD34-9486-0D99-FF71-644202F61597}" dt="2023-06-25T01:02:41.585" v="4" actId="14100"/>
          <ac:picMkLst>
            <pc:docMk/>
            <pc:sldMk cId="1183325165" sldId="326"/>
            <ac:picMk id="4" creationId="{48B7F22C-4F16-8BD7-57C2-078717E5643B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3:17.070" v="11" actId="14100"/>
        <pc:sldMkLst>
          <pc:docMk/>
          <pc:sldMk cId="811100172" sldId="338"/>
        </pc:sldMkLst>
        <pc:spChg chg="del">
          <ac:chgData name="Ashley Chennault" userId="S::achennault@mdek12.org::57248e43-7816-4fc8-b5c4-443da3f5ed14" providerId="AD" clId="Web-{7918CD34-9486-0D99-FF71-644202F61597}" dt="2023-06-25T01:02:57.304" v="6"/>
          <ac:spMkLst>
            <pc:docMk/>
            <pc:sldMk cId="811100172" sldId="338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3:17.070" v="11" actId="14100"/>
          <ac:picMkLst>
            <pc:docMk/>
            <pc:sldMk cId="811100172" sldId="338"/>
            <ac:picMk id="4" creationId="{F2F9DB5B-28C4-40D4-57A6-9E7C108B3E5B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3:47.274" v="17" actId="14100"/>
        <pc:sldMkLst>
          <pc:docMk/>
          <pc:sldMk cId="1161588200" sldId="339"/>
        </pc:sldMkLst>
        <pc:spChg chg="del">
          <ac:chgData name="Ashley Chennault" userId="S::achennault@mdek12.org::57248e43-7816-4fc8-b5c4-443da3f5ed14" providerId="AD" clId="Web-{7918CD34-9486-0D99-FF71-644202F61597}" dt="2023-06-25T01:03:26.586" v="13"/>
          <ac:spMkLst>
            <pc:docMk/>
            <pc:sldMk cId="1161588200" sldId="339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3:47.274" v="17" actId="14100"/>
          <ac:picMkLst>
            <pc:docMk/>
            <pc:sldMk cId="1161588200" sldId="339"/>
            <ac:picMk id="4" creationId="{74FEDF30-AC09-B847-148C-D8AFD8046B80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4:13.072" v="23" actId="14100"/>
        <pc:sldMkLst>
          <pc:docMk/>
          <pc:sldMk cId="1739965045" sldId="340"/>
        </pc:sldMkLst>
        <pc:spChg chg="del">
          <ac:chgData name="Ashley Chennault" userId="S::achennault@mdek12.org::57248e43-7816-4fc8-b5c4-443da3f5ed14" providerId="AD" clId="Web-{7918CD34-9486-0D99-FF71-644202F61597}" dt="2023-06-25T01:03:58.806" v="19"/>
          <ac:spMkLst>
            <pc:docMk/>
            <pc:sldMk cId="1739965045" sldId="340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4:13.072" v="23" actId="14100"/>
          <ac:picMkLst>
            <pc:docMk/>
            <pc:sldMk cId="1739965045" sldId="340"/>
            <ac:picMk id="4" creationId="{AFE4A69F-3BC0-364B-0C0F-34493BB97BB5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4:49.855" v="32" actId="1076"/>
        <pc:sldMkLst>
          <pc:docMk/>
          <pc:sldMk cId="863930258" sldId="341"/>
        </pc:sldMkLst>
        <pc:spChg chg="del">
          <ac:chgData name="Ashley Chennault" userId="S::achennault@mdek12.org::57248e43-7816-4fc8-b5c4-443da3f5ed14" providerId="AD" clId="Web-{7918CD34-9486-0D99-FF71-644202F61597}" dt="2023-06-25T01:04:20.760" v="25"/>
          <ac:spMkLst>
            <pc:docMk/>
            <pc:sldMk cId="863930258" sldId="341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4:49.855" v="32" actId="1076"/>
          <ac:picMkLst>
            <pc:docMk/>
            <pc:sldMk cId="863930258" sldId="341"/>
            <ac:picMk id="4" creationId="{0D4BD51B-CB99-8F0E-5610-708E9A40710B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5:19.028" v="38" actId="14100"/>
        <pc:sldMkLst>
          <pc:docMk/>
          <pc:sldMk cId="2052615984" sldId="342"/>
        </pc:sldMkLst>
        <pc:spChg chg="del">
          <ac:chgData name="Ashley Chennault" userId="S::achennault@mdek12.org::57248e43-7816-4fc8-b5c4-443da3f5ed14" providerId="AD" clId="Web-{7918CD34-9486-0D99-FF71-644202F61597}" dt="2023-06-25T01:04:58.449" v="34"/>
          <ac:spMkLst>
            <pc:docMk/>
            <pc:sldMk cId="2052615984" sldId="342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5:19.028" v="38" actId="14100"/>
          <ac:picMkLst>
            <pc:docMk/>
            <pc:sldMk cId="2052615984" sldId="342"/>
            <ac:picMk id="4" creationId="{5420B9CA-92D3-0DB0-B758-7F0C7B748B52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5:53.123" v="46" actId="1076"/>
        <pc:sldMkLst>
          <pc:docMk/>
          <pc:sldMk cId="567902445" sldId="343"/>
        </pc:sldMkLst>
        <pc:spChg chg="del">
          <ac:chgData name="Ashley Chennault" userId="S::achennault@mdek12.org::57248e43-7816-4fc8-b5c4-443da3f5ed14" providerId="AD" clId="Web-{7918CD34-9486-0D99-FF71-644202F61597}" dt="2023-06-25T01:05:29.169" v="40"/>
          <ac:spMkLst>
            <pc:docMk/>
            <pc:sldMk cId="567902445" sldId="343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5:53.123" v="46" actId="1076"/>
          <ac:picMkLst>
            <pc:docMk/>
            <pc:sldMk cId="567902445" sldId="343"/>
            <ac:picMk id="4" creationId="{A0E6DEF9-D16A-DCFB-BBD5-D175FFEEDE59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6:16.499" v="52" actId="14100"/>
        <pc:sldMkLst>
          <pc:docMk/>
          <pc:sldMk cId="1588540331" sldId="344"/>
        </pc:sldMkLst>
        <pc:spChg chg="del">
          <ac:chgData name="Ashley Chennault" userId="S::achennault@mdek12.org::57248e43-7816-4fc8-b5c4-443da3f5ed14" providerId="AD" clId="Web-{7918CD34-9486-0D99-FF71-644202F61597}" dt="2023-06-25T01:06:00.842" v="48"/>
          <ac:spMkLst>
            <pc:docMk/>
            <pc:sldMk cId="1588540331" sldId="344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6:16.499" v="52" actId="14100"/>
          <ac:picMkLst>
            <pc:docMk/>
            <pc:sldMk cId="1588540331" sldId="344"/>
            <ac:picMk id="4" creationId="{3A070562-B1E5-C506-2BEE-E498B7F1E2B0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6:43.890" v="58" actId="14100"/>
        <pc:sldMkLst>
          <pc:docMk/>
          <pc:sldMk cId="3087690982" sldId="345"/>
        </pc:sldMkLst>
        <pc:spChg chg="del">
          <ac:chgData name="Ashley Chennault" userId="S::achennault@mdek12.org::57248e43-7816-4fc8-b5c4-443da3f5ed14" providerId="AD" clId="Web-{7918CD34-9486-0D99-FF71-644202F61597}" dt="2023-06-25T01:06:29.265" v="54"/>
          <ac:spMkLst>
            <pc:docMk/>
            <pc:sldMk cId="3087690982" sldId="345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6:43.890" v="58" actId="14100"/>
          <ac:picMkLst>
            <pc:docMk/>
            <pc:sldMk cId="3087690982" sldId="345"/>
            <ac:picMk id="4" creationId="{005008AB-4BC9-3FAE-CA3C-94F9C89AAD49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7:13.548" v="64" actId="14100"/>
        <pc:sldMkLst>
          <pc:docMk/>
          <pc:sldMk cId="702967538" sldId="346"/>
        </pc:sldMkLst>
        <pc:spChg chg="del">
          <ac:chgData name="Ashley Chennault" userId="S::achennault@mdek12.org::57248e43-7816-4fc8-b5c4-443da3f5ed14" providerId="AD" clId="Web-{7918CD34-9486-0D99-FF71-644202F61597}" dt="2023-06-25T01:06:56.359" v="60"/>
          <ac:spMkLst>
            <pc:docMk/>
            <pc:sldMk cId="702967538" sldId="346"/>
            <ac:spMk id="2" creationId="{26BBAB51-5CA8-C514-7E6A-E7D60FF3805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7:13.548" v="64" actId="14100"/>
          <ac:picMkLst>
            <pc:docMk/>
            <pc:sldMk cId="702967538" sldId="346"/>
            <ac:picMk id="4" creationId="{7F384821-D92B-39EA-2F0A-DCE15041B243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7:45.096" v="72" actId="1076"/>
        <pc:sldMkLst>
          <pc:docMk/>
          <pc:sldMk cId="251650854" sldId="347"/>
        </pc:sldMkLst>
        <pc:spChg chg="del">
          <ac:chgData name="Ashley Chennault" userId="S::achennault@mdek12.org::57248e43-7816-4fc8-b5c4-443da3f5ed14" providerId="AD" clId="Web-{7918CD34-9486-0D99-FF71-644202F61597}" dt="2023-06-25T01:07:24.439" v="66"/>
          <ac:spMkLst>
            <pc:docMk/>
            <pc:sldMk cId="251650854" sldId="347"/>
            <ac:spMk id="2" creationId="{2E52C23A-4B9F-487C-9C57-2A684B6C66C1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7:45.096" v="72" actId="1076"/>
          <ac:picMkLst>
            <pc:docMk/>
            <pc:sldMk cId="251650854" sldId="347"/>
            <ac:picMk id="4" creationId="{CD87E4BC-9BE1-9655-3557-F49113E2A086}"/>
          </ac:picMkLst>
        </pc:picChg>
      </pc:sldChg>
      <pc:sldChg chg="delSp modSp">
        <pc:chgData name="Ashley Chennault" userId="S::achennault@mdek12.org::57248e43-7816-4fc8-b5c4-443da3f5ed14" providerId="AD" clId="Web-{7918CD34-9486-0D99-FF71-644202F61597}" dt="2023-06-25T01:08:17.034" v="81" actId="14100"/>
        <pc:sldMkLst>
          <pc:docMk/>
          <pc:sldMk cId="1706142499" sldId="348"/>
        </pc:sldMkLst>
        <pc:spChg chg="del">
          <ac:chgData name="Ashley Chennault" userId="S::achennault@mdek12.org::57248e43-7816-4fc8-b5c4-443da3f5ed14" providerId="AD" clId="Web-{7918CD34-9486-0D99-FF71-644202F61597}" dt="2023-06-25T01:07:55.237" v="74"/>
          <ac:spMkLst>
            <pc:docMk/>
            <pc:sldMk cId="1706142499" sldId="348"/>
            <ac:spMk id="2" creationId="{D2E1415B-22EF-6C9E-0C11-781DDB40A59C}"/>
          </ac:spMkLst>
        </pc:spChg>
        <pc:picChg chg="mod">
          <ac:chgData name="Ashley Chennault" userId="S::achennault@mdek12.org::57248e43-7816-4fc8-b5c4-443da3f5ed14" providerId="AD" clId="Web-{7918CD34-9486-0D99-FF71-644202F61597}" dt="2023-06-25T01:08:17.034" v="81" actId="14100"/>
          <ac:picMkLst>
            <pc:docMk/>
            <pc:sldMk cId="1706142499" sldId="348"/>
            <ac:picMk id="4" creationId="{6782AD11-A391-B95E-0ACC-A7795B171C85}"/>
          </ac:picMkLst>
        </pc:picChg>
      </pc:sldChg>
      <pc:sldChg chg="del">
        <pc:chgData name="Ashley Chennault" userId="S::achennault@mdek12.org::57248e43-7816-4fc8-b5c4-443da3f5ed14" providerId="AD" clId="Web-{7918CD34-9486-0D99-FF71-644202F61597}" dt="2023-06-25T01:08:23.050" v="82"/>
        <pc:sldMkLst>
          <pc:docMk/>
          <pc:sldMk cId="1849799295" sldId="349"/>
        </pc:sldMkLst>
      </pc:sldChg>
    </pc:docChg>
  </pc:docChgLst>
  <pc:docChgLst>
    <pc:chgData name="Ashley Chennault" userId="S::achennault@mdek12.org::57248e43-7816-4fc8-b5c4-443da3f5ed14" providerId="AD" clId="Web-{2A30C8E0-5695-354A-0B5A-58DADFD06D21}"/>
    <pc:docChg chg="modSld">
      <pc:chgData name="Ashley Chennault" userId="S::achennault@mdek12.org::57248e43-7816-4fc8-b5c4-443da3f5ed14" providerId="AD" clId="Web-{2A30C8E0-5695-354A-0B5A-58DADFD06D21}" dt="2023-06-25T21:05:31.910" v="14" actId="14100"/>
      <pc:docMkLst>
        <pc:docMk/>
      </pc:docMkLst>
      <pc:sldChg chg="modSp">
        <pc:chgData name="Ashley Chennault" userId="S::achennault@mdek12.org::57248e43-7816-4fc8-b5c4-443da3f5ed14" providerId="AD" clId="Web-{2A30C8E0-5695-354A-0B5A-58DADFD06D21}" dt="2023-06-25T21:04:07.672" v="1" actId="1076"/>
        <pc:sldMkLst>
          <pc:docMk/>
          <pc:sldMk cId="438108371" sldId="288"/>
        </pc:sldMkLst>
        <pc:spChg chg="mod">
          <ac:chgData name="Ashley Chennault" userId="S::achennault@mdek12.org::57248e43-7816-4fc8-b5c4-443da3f5ed14" providerId="AD" clId="Web-{2A30C8E0-5695-354A-0B5A-58DADFD06D21}" dt="2023-06-25T21:04:07.672" v="1" actId="1076"/>
          <ac:spMkLst>
            <pc:docMk/>
            <pc:sldMk cId="438108371" sldId="288"/>
            <ac:spMk id="10" creationId="{BBF64024-20B9-7CA4-E96D-2DB7CF5FD81B}"/>
          </ac:spMkLst>
        </pc:spChg>
      </pc:sldChg>
      <pc:sldChg chg="modSp">
        <pc:chgData name="Ashley Chennault" userId="S::achennault@mdek12.org::57248e43-7816-4fc8-b5c4-443da3f5ed14" providerId="AD" clId="Web-{2A30C8E0-5695-354A-0B5A-58DADFD06D21}" dt="2023-06-25T21:04:16.594" v="2" actId="14100"/>
        <pc:sldMkLst>
          <pc:docMk/>
          <pc:sldMk cId="3013156805" sldId="312"/>
        </pc:sldMkLst>
        <pc:picChg chg="mod">
          <ac:chgData name="Ashley Chennault" userId="S::achennault@mdek12.org::57248e43-7816-4fc8-b5c4-443da3f5ed14" providerId="AD" clId="Web-{2A30C8E0-5695-354A-0B5A-58DADFD06D21}" dt="2023-06-25T21:04:16.594" v="2" actId="14100"/>
          <ac:picMkLst>
            <pc:docMk/>
            <pc:sldMk cId="3013156805" sldId="312"/>
            <ac:picMk id="5" creationId="{ED719C36-3DAC-26A2-7BC5-8ECED16863FB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4:24.017" v="3" actId="14100"/>
        <pc:sldMkLst>
          <pc:docMk/>
          <pc:sldMk cId="1183325165" sldId="326"/>
        </pc:sldMkLst>
        <pc:picChg chg="mod">
          <ac:chgData name="Ashley Chennault" userId="S::achennault@mdek12.org::57248e43-7816-4fc8-b5c4-443da3f5ed14" providerId="AD" clId="Web-{2A30C8E0-5695-354A-0B5A-58DADFD06D21}" dt="2023-06-25T21:04:24.017" v="3" actId="14100"/>
          <ac:picMkLst>
            <pc:docMk/>
            <pc:sldMk cId="1183325165" sldId="326"/>
            <ac:picMk id="4" creationId="{48B7F22C-4F16-8BD7-57C2-078717E5643B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4:30.142" v="4" actId="14100"/>
        <pc:sldMkLst>
          <pc:docMk/>
          <pc:sldMk cId="811100172" sldId="338"/>
        </pc:sldMkLst>
        <pc:picChg chg="mod">
          <ac:chgData name="Ashley Chennault" userId="S::achennault@mdek12.org::57248e43-7816-4fc8-b5c4-443da3f5ed14" providerId="AD" clId="Web-{2A30C8E0-5695-354A-0B5A-58DADFD06D21}" dt="2023-06-25T21:04:30.142" v="4" actId="14100"/>
          <ac:picMkLst>
            <pc:docMk/>
            <pc:sldMk cId="811100172" sldId="338"/>
            <ac:picMk id="4" creationId="{F2F9DB5B-28C4-40D4-57A6-9E7C108B3E5B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4:35.939" v="5" actId="14100"/>
        <pc:sldMkLst>
          <pc:docMk/>
          <pc:sldMk cId="1161588200" sldId="339"/>
        </pc:sldMkLst>
        <pc:picChg chg="mod">
          <ac:chgData name="Ashley Chennault" userId="S::achennault@mdek12.org::57248e43-7816-4fc8-b5c4-443da3f5ed14" providerId="AD" clId="Web-{2A30C8E0-5695-354A-0B5A-58DADFD06D21}" dt="2023-06-25T21:04:35.939" v="5" actId="14100"/>
          <ac:picMkLst>
            <pc:docMk/>
            <pc:sldMk cId="1161588200" sldId="339"/>
            <ac:picMk id="4" creationId="{74FEDF30-AC09-B847-148C-D8AFD8046B80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4:41.658" v="6" actId="14100"/>
        <pc:sldMkLst>
          <pc:docMk/>
          <pc:sldMk cId="1739965045" sldId="340"/>
        </pc:sldMkLst>
        <pc:picChg chg="mod">
          <ac:chgData name="Ashley Chennault" userId="S::achennault@mdek12.org::57248e43-7816-4fc8-b5c4-443da3f5ed14" providerId="AD" clId="Web-{2A30C8E0-5695-354A-0B5A-58DADFD06D21}" dt="2023-06-25T21:04:41.658" v="6" actId="14100"/>
          <ac:picMkLst>
            <pc:docMk/>
            <pc:sldMk cId="1739965045" sldId="340"/>
            <ac:picMk id="4" creationId="{AFE4A69F-3BC0-364B-0C0F-34493BB97BB5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4:46.392" v="7" actId="14100"/>
        <pc:sldMkLst>
          <pc:docMk/>
          <pc:sldMk cId="863930258" sldId="341"/>
        </pc:sldMkLst>
        <pc:picChg chg="mod">
          <ac:chgData name="Ashley Chennault" userId="S::achennault@mdek12.org::57248e43-7816-4fc8-b5c4-443da3f5ed14" providerId="AD" clId="Web-{2A30C8E0-5695-354A-0B5A-58DADFD06D21}" dt="2023-06-25T21:04:46.392" v="7" actId="14100"/>
          <ac:picMkLst>
            <pc:docMk/>
            <pc:sldMk cId="863930258" sldId="341"/>
            <ac:picMk id="4" creationId="{0D4BD51B-CB99-8F0E-5610-708E9A40710B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4:51.143" v="8" actId="14100"/>
        <pc:sldMkLst>
          <pc:docMk/>
          <pc:sldMk cId="2052615984" sldId="342"/>
        </pc:sldMkLst>
        <pc:picChg chg="mod">
          <ac:chgData name="Ashley Chennault" userId="S::achennault@mdek12.org::57248e43-7816-4fc8-b5c4-443da3f5ed14" providerId="AD" clId="Web-{2A30C8E0-5695-354A-0B5A-58DADFD06D21}" dt="2023-06-25T21:04:51.143" v="8" actId="14100"/>
          <ac:picMkLst>
            <pc:docMk/>
            <pc:sldMk cId="2052615984" sldId="342"/>
            <ac:picMk id="4" creationId="{5420B9CA-92D3-0DB0-B758-7F0C7B748B52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4:56.190" v="9" actId="14100"/>
        <pc:sldMkLst>
          <pc:docMk/>
          <pc:sldMk cId="567902445" sldId="343"/>
        </pc:sldMkLst>
        <pc:picChg chg="mod">
          <ac:chgData name="Ashley Chennault" userId="S::achennault@mdek12.org::57248e43-7816-4fc8-b5c4-443da3f5ed14" providerId="AD" clId="Web-{2A30C8E0-5695-354A-0B5A-58DADFD06D21}" dt="2023-06-25T21:04:56.190" v="9" actId="14100"/>
          <ac:picMkLst>
            <pc:docMk/>
            <pc:sldMk cId="567902445" sldId="343"/>
            <ac:picMk id="4" creationId="{A0E6DEF9-D16A-DCFB-BBD5-D175FFEEDE59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5:01.612" v="10" actId="14100"/>
        <pc:sldMkLst>
          <pc:docMk/>
          <pc:sldMk cId="1588540331" sldId="344"/>
        </pc:sldMkLst>
        <pc:picChg chg="mod">
          <ac:chgData name="Ashley Chennault" userId="S::achennault@mdek12.org::57248e43-7816-4fc8-b5c4-443da3f5ed14" providerId="AD" clId="Web-{2A30C8E0-5695-354A-0B5A-58DADFD06D21}" dt="2023-06-25T21:05:01.612" v="10" actId="14100"/>
          <ac:picMkLst>
            <pc:docMk/>
            <pc:sldMk cId="1588540331" sldId="344"/>
            <ac:picMk id="4" creationId="{3A070562-B1E5-C506-2BEE-E498B7F1E2B0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5:08.378" v="11" actId="14100"/>
        <pc:sldMkLst>
          <pc:docMk/>
          <pc:sldMk cId="3087690982" sldId="345"/>
        </pc:sldMkLst>
        <pc:picChg chg="mod">
          <ac:chgData name="Ashley Chennault" userId="S::achennault@mdek12.org::57248e43-7816-4fc8-b5c4-443da3f5ed14" providerId="AD" clId="Web-{2A30C8E0-5695-354A-0B5A-58DADFD06D21}" dt="2023-06-25T21:05:08.378" v="11" actId="14100"/>
          <ac:picMkLst>
            <pc:docMk/>
            <pc:sldMk cId="3087690982" sldId="345"/>
            <ac:picMk id="4" creationId="{005008AB-4BC9-3FAE-CA3C-94F9C89AAD49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5:16.175" v="12" actId="14100"/>
        <pc:sldMkLst>
          <pc:docMk/>
          <pc:sldMk cId="702967538" sldId="346"/>
        </pc:sldMkLst>
        <pc:picChg chg="mod">
          <ac:chgData name="Ashley Chennault" userId="S::achennault@mdek12.org::57248e43-7816-4fc8-b5c4-443da3f5ed14" providerId="AD" clId="Web-{2A30C8E0-5695-354A-0B5A-58DADFD06D21}" dt="2023-06-25T21:05:16.175" v="12" actId="14100"/>
          <ac:picMkLst>
            <pc:docMk/>
            <pc:sldMk cId="702967538" sldId="346"/>
            <ac:picMk id="4" creationId="{7F384821-D92B-39EA-2F0A-DCE15041B243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5:24.222" v="13" actId="14100"/>
        <pc:sldMkLst>
          <pc:docMk/>
          <pc:sldMk cId="251650854" sldId="347"/>
        </pc:sldMkLst>
        <pc:picChg chg="mod">
          <ac:chgData name="Ashley Chennault" userId="S::achennault@mdek12.org::57248e43-7816-4fc8-b5c4-443da3f5ed14" providerId="AD" clId="Web-{2A30C8E0-5695-354A-0B5A-58DADFD06D21}" dt="2023-06-25T21:05:24.222" v="13" actId="14100"/>
          <ac:picMkLst>
            <pc:docMk/>
            <pc:sldMk cId="251650854" sldId="347"/>
            <ac:picMk id="4" creationId="{CD87E4BC-9BE1-9655-3557-F49113E2A086}"/>
          </ac:picMkLst>
        </pc:picChg>
      </pc:sldChg>
      <pc:sldChg chg="modSp">
        <pc:chgData name="Ashley Chennault" userId="S::achennault@mdek12.org::57248e43-7816-4fc8-b5c4-443da3f5ed14" providerId="AD" clId="Web-{2A30C8E0-5695-354A-0B5A-58DADFD06D21}" dt="2023-06-25T21:05:31.910" v="14" actId="14100"/>
        <pc:sldMkLst>
          <pc:docMk/>
          <pc:sldMk cId="1706142499" sldId="348"/>
        </pc:sldMkLst>
        <pc:picChg chg="mod">
          <ac:chgData name="Ashley Chennault" userId="S::achennault@mdek12.org::57248e43-7816-4fc8-b5c4-443da3f5ed14" providerId="AD" clId="Web-{2A30C8E0-5695-354A-0B5A-58DADFD06D21}" dt="2023-06-25T21:05:31.910" v="14" actId="14100"/>
          <ac:picMkLst>
            <pc:docMk/>
            <pc:sldMk cId="1706142499" sldId="348"/>
            <ac:picMk id="4" creationId="{6782AD11-A391-B95E-0ACC-A7795B171C85}"/>
          </ac:picMkLst>
        </pc:picChg>
      </pc:sldChg>
    </pc:docChg>
  </pc:docChgLst>
  <pc:docChgLst>
    <pc:chgData name="Ashley Chennault" userId="S::achennault@mdek12.org::57248e43-7816-4fc8-b5c4-443da3f5ed14" providerId="AD" clId="Web-{3AB7720E-F280-5478-257A-BAB1744322B1}"/>
    <pc:docChg chg="modSld">
      <pc:chgData name="Ashley Chennault" userId="S::achennault@mdek12.org::57248e43-7816-4fc8-b5c4-443da3f5ed14" providerId="AD" clId="Web-{3AB7720E-F280-5478-257A-BAB1744322B1}" dt="2023-06-29T18:48:15.174" v="34" actId="1076"/>
      <pc:docMkLst>
        <pc:docMk/>
      </pc:docMkLst>
      <pc:sldChg chg="addSp modSp">
        <pc:chgData name="Ashley Chennault" userId="S::achennault@mdek12.org::57248e43-7816-4fc8-b5c4-443da3f5ed14" providerId="AD" clId="Web-{3AB7720E-F280-5478-257A-BAB1744322B1}" dt="2023-06-29T18:48:15.174" v="34" actId="1076"/>
        <pc:sldMkLst>
          <pc:docMk/>
          <pc:sldMk cId="438108371" sldId="288"/>
        </pc:sldMkLst>
        <pc:spChg chg="add mod">
          <ac:chgData name="Ashley Chennault" userId="S::achennault@mdek12.org::57248e43-7816-4fc8-b5c4-443da3f5ed14" providerId="AD" clId="Web-{3AB7720E-F280-5478-257A-BAB1744322B1}" dt="2023-06-29T18:46:49.156" v="24" actId="20577"/>
          <ac:spMkLst>
            <pc:docMk/>
            <pc:sldMk cId="438108371" sldId="288"/>
            <ac:spMk id="2" creationId="{0DDA0A50-51D5-2F71-1E75-91F5F4AF0BFF}"/>
          </ac:spMkLst>
        </pc:spChg>
        <pc:spChg chg="mod">
          <ac:chgData name="Ashley Chennault" userId="S::achennault@mdek12.org::57248e43-7816-4fc8-b5c4-443da3f5ed14" providerId="AD" clId="Web-{3AB7720E-F280-5478-257A-BAB1744322B1}" dt="2023-06-29T18:46:46.593" v="23" actId="20577"/>
          <ac:spMkLst>
            <pc:docMk/>
            <pc:sldMk cId="438108371" sldId="288"/>
            <ac:spMk id="3" creationId="{E009D2A2-2270-5645-8100-381AB0D38022}"/>
          </ac:spMkLst>
        </pc:spChg>
        <pc:spChg chg="add mod">
          <ac:chgData name="Ashley Chennault" userId="S::achennault@mdek12.org::57248e43-7816-4fc8-b5c4-443da3f5ed14" providerId="AD" clId="Web-{3AB7720E-F280-5478-257A-BAB1744322B1}" dt="2023-06-29T18:48:15.174" v="34" actId="1076"/>
          <ac:spMkLst>
            <pc:docMk/>
            <pc:sldMk cId="438108371" sldId="288"/>
            <ac:spMk id="4" creationId="{EC25C7D2-8D87-9438-7BF8-6BBC4694CE91}"/>
          </ac:spMkLst>
        </pc:spChg>
        <pc:picChg chg="mod">
          <ac:chgData name="Ashley Chennault" userId="S::achennault@mdek12.org::57248e43-7816-4fc8-b5c4-443da3f5ed14" providerId="AD" clId="Web-{3AB7720E-F280-5478-257A-BAB1744322B1}" dt="2023-06-29T18:46:53.937" v="25" actId="1076"/>
          <ac:picMkLst>
            <pc:docMk/>
            <pc:sldMk cId="438108371" sldId="288"/>
            <ac:picMk id="6" creationId="{8C503195-0E59-4F6B-2CF4-60F688E1A1B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7CCA9-ED3A-F045-97E2-A2791CD30ACD}" type="datetimeFigureOut">
              <a:rPr lang="en-US" smtClean="0"/>
              <a:t>6/29/2023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4287C-F1A9-1F49-875F-770B5241E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804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sample of what the pages should look like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287C-F1A9-1F49-875F-770B5241E2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1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1AE4D28-F5A0-B947-A421-CBF3D3DA1F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13" name="Picture 12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E046170F-90BA-2745-8B7C-0E7C6CEFFC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617584" y="3163088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A0E46B-BAE6-2745-B2BB-836E6AD4DFE6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584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0279B7A-573D-4943-BAE5-A2FC871B9E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584" y="4966410"/>
            <a:ext cx="6319244" cy="51046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2AB356AE-57B7-C64F-82AF-9F7BFA65DF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8" y="6254750"/>
            <a:ext cx="6208712" cy="4572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538" y="5486400"/>
            <a:ext cx="6096000" cy="55562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2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41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04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20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65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34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5FA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09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 Transition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FAD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30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1" y="0"/>
            <a:ext cx="12292223" cy="81948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7870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12367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636963"/>
            <a:ext cx="13239322" cy="88175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6071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 Board 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9CDFB-04FC-1C45-BCF2-7BF44CD59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66748" y="260350"/>
            <a:ext cx="2743200" cy="365125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A709C453-856A-3246-893D-4B40BFCF6B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49728" y="2951211"/>
            <a:ext cx="1027214" cy="9144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DC82DC9-14B7-884D-A1F0-DD3535A167C0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7FDAB950-8708-1144-AF83-EB34DED0B4D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Mississi[ppi Department of Education logo">
            <a:extLst>
              <a:ext uri="{FF2B5EF4-FFF2-40B4-BE49-F238E27FC236}">
                <a16:creationId xmlns:a16="http://schemas.microsoft.com/office/drawing/2014/main" id="{EC068218-4799-9B4D-8F36-593A6CDCCC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8ADC1EF-E950-C542-A532-660435656B18}"/>
              </a:ext>
            </a:extLst>
          </p:cNvPr>
          <p:cNvSpPr/>
          <p:nvPr userDrawn="1"/>
        </p:nvSpPr>
        <p:spPr>
          <a:xfrm>
            <a:off x="1645920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ALL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 Proficient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Showing Growth in All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Assessed Areas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4F33589-56F9-3549-89FB-15D80688A547}"/>
              </a:ext>
            </a:extLst>
          </p:cNvPr>
          <p:cNvSpPr/>
          <p:nvPr userDrawn="1"/>
        </p:nvSpPr>
        <p:spPr>
          <a:xfrm>
            <a:off x="1645920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 Graduates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High School and is Ready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College and Career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698876D-FC4A-DA45-BCB6-D07D18AF04CE}"/>
              </a:ext>
            </a:extLst>
          </p:cNvPr>
          <p:cNvSpPr/>
          <p:nvPr userDrawn="1"/>
        </p:nvSpPr>
        <p:spPr>
          <a:xfrm>
            <a:off x="1645920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Child Has Access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 High-Quality Early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Childhood Program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7156B17-16E6-C941-A299-F7A86CF04FB3}"/>
              </a:ext>
            </a:extLst>
          </p:cNvPr>
          <p:cNvSpPr/>
          <p:nvPr userDrawn="1"/>
        </p:nvSpPr>
        <p:spPr>
          <a:xfrm>
            <a:off x="6294922" y="1222408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274320" bIns="457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School Has Effective Teachers and Leaders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F2D9AD-F3C7-B94C-ADAC-5B40319ED59E}"/>
              </a:ext>
            </a:extLst>
          </p:cNvPr>
          <p:cNvSpPr/>
          <p:nvPr userDrawn="1"/>
        </p:nvSpPr>
        <p:spPr>
          <a:xfrm>
            <a:off x="6294922" y="266619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Community Effectively Uses a World-Class Data System to Improve Student Outcomes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B9B6281-3D75-E94D-AC04-61E0399F0D06}"/>
              </a:ext>
            </a:extLst>
          </p:cNvPr>
          <p:cNvSpPr/>
          <p:nvPr userDrawn="1"/>
        </p:nvSpPr>
        <p:spPr>
          <a:xfrm>
            <a:off x="6294922" y="4109987"/>
            <a:ext cx="4215865" cy="1164657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274320" rtlCol="0" anchor="ctr"/>
          <a:lstStyle/>
          <a:p>
            <a:pPr algn="r"/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EVERY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and District is </a:t>
            </a:r>
            <a:b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Rated “C” or Higher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3633F8-E58F-C944-9EE7-A94D49E9DA88}"/>
              </a:ext>
            </a:extLst>
          </p:cNvPr>
          <p:cNvSpPr/>
          <p:nvPr userDrawn="1"/>
        </p:nvSpPr>
        <p:spPr>
          <a:xfrm>
            <a:off x="10510787" y="1222408"/>
            <a:ext cx="198966" cy="1164657"/>
          </a:xfrm>
          <a:prstGeom prst="rect">
            <a:avLst/>
          </a:prstGeom>
          <a:solidFill>
            <a:srgbClr val="69C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5E5AB30-A154-BD4A-A239-16499575701C}"/>
              </a:ext>
            </a:extLst>
          </p:cNvPr>
          <p:cNvSpPr/>
          <p:nvPr userDrawn="1"/>
        </p:nvSpPr>
        <p:spPr>
          <a:xfrm>
            <a:off x="10510787" y="2665766"/>
            <a:ext cx="198966" cy="1164657"/>
          </a:xfrm>
          <a:prstGeom prst="rect">
            <a:avLst/>
          </a:prstGeom>
          <a:solidFill>
            <a:srgbClr val="39A1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70A6D1B-D464-A145-ACB9-8DD578CC9D13}"/>
              </a:ext>
            </a:extLst>
          </p:cNvPr>
          <p:cNvSpPr/>
          <p:nvPr userDrawn="1"/>
        </p:nvSpPr>
        <p:spPr>
          <a:xfrm>
            <a:off x="10510787" y="4113225"/>
            <a:ext cx="198966" cy="116465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73B032-CAF1-3B41-9C95-D43315DA64D7}"/>
              </a:ext>
            </a:extLst>
          </p:cNvPr>
          <p:cNvSpPr/>
          <p:nvPr userDrawn="1"/>
        </p:nvSpPr>
        <p:spPr>
          <a:xfrm>
            <a:off x="1460571" y="1222408"/>
            <a:ext cx="198966" cy="116465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383531C-D381-1448-80C5-E3B1D5B786D3}"/>
              </a:ext>
            </a:extLst>
          </p:cNvPr>
          <p:cNvSpPr/>
          <p:nvPr userDrawn="1"/>
        </p:nvSpPr>
        <p:spPr>
          <a:xfrm>
            <a:off x="1460571" y="2665766"/>
            <a:ext cx="198966" cy="1164657"/>
          </a:xfrm>
          <a:prstGeom prst="rect">
            <a:avLst/>
          </a:prstGeom>
          <a:solidFill>
            <a:srgbClr val="F3A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3B24343-DBE5-0E4B-B5F0-34121D4E14ED}"/>
              </a:ext>
            </a:extLst>
          </p:cNvPr>
          <p:cNvSpPr/>
          <p:nvPr userDrawn="1"/>
        </p:nvSpPr>
        <p:spPr>
          <a:xfrm>
            <a:off x="1460571" y="4113225"/>
            <a:ext cx="198966" cy="1164657"/>
          </a:xfrm>
          <a:prstGeom prst="rect">
            <a:avLst/>
          </a:prstGeom>
          <a:solidFill>
            <a:srgbClr val="B0D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E646921-2DC8-1743-8FD1-96019FBEE02D}"/>
              </a:ext>
            </a:extLst>
          </p:cNvPr>
          <p:cNvSpPr txBox="1"/>
          <p:nvPr userDrawn="1"/>
        </p:nvSpPr>
        <p:spPr>
          <a:xfrm>
            <a:off x="793465" y="1683821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EF3A5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4D6BD40-0F76-E544-BBB7-C36A9DEBC9AD}"/>
              </a:ext>
            </a:extLst>
          </p:cNvPr>
          <p:cNvSpPr txBox="1"/>
          <p:nvPr userDrawn="1"/>
        </p:nvSpPr>
        <p:spPr>
          <a:xfrm>
            <a:off x="793465" y="3114036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F3A51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A6EAF3-33DB-F342-9364-26DDDD62B9CB}"/>
              </a:ext>
            </a:extLst>
          </p:cNvPr>
          <p:cNvSpPr txBox="1"/>
          <p:nvPr userDrawn="1"/>
        </p:nvSpPr>
        <p:spPr>
          <a:xfrm>
            <a:off x="793465" y="4567698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B0D35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27CD245-96D5-FE42-84A2-1FF855372F8D}"/>
              </a:ext>
            </a:extLst>
          </p:cNvPr>
          <p:cNvSpPr txBox="1"/>
          <p:nvPr userDrawn="1"/>
        </p:nvSpPr>
        <p:spPr>
          <a:xfrm>
            <a:off x="10804973" y="1660375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69C8C3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2E990BB-8375-E548-98A0-9A3714984933}"/>
              </a:ext>
            </a:extLst>
          </p:cNvPr>
          <p:cNvSpPr txBox="1"/>
          <p:nvPr userDrawn="1"/>
        </p:nvSpPr>
        <p:spPr>
          <a:xfrm>
            <a:off x="10804973" y="3090590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39A1BF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B9E0B7-7E66-9A4D-B594-50C0E31271F0}"/>
              </a:ext>
            </a:extLst>
          </p:cNvPr>
          <p:cNvSpPr txBox="1"/>
          <p:nvPr userDrawn="1"/>
        </p:nvSpPr>
        <p:spPr>
          <a:xfrm>
            <a:off x="10804973" y="4544252"/>
            <a:ext cx="574431" cy="923330"/>
          </a:xfrm>
          <a:prstGeom prst="rect">
            <a:avLst/>
          </a:prstGeom>
          <a:noFill/>
        </p:spPr>
        <p:txBody>
          <a:bodyPr wrap="square" rtlCol="0" anchor="b" anchorCtr="1">
            <a:spAutoFit/>
          </a:bodyPr>
          <a:lstStyle/>
          <a:p>
            <a:r>
              <a:rPr lang="en-US" sz="5400" b="1">
                <a:solidFill>
                  <a:srgbClr val="A74A7A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6</a:t>
            </a: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4B9E8D18-8B2B-F94E-8248-0FFE8B9C1D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-120935" y="4576628"/>
            <a:ext cx="914400" cy="9144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DC4FCE0F-C54C-FA44-B108-E8F82851C87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-140162" y="1784518"/>
            <a:ext cx="914400" cy="9144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352AA6E4-2F0B-3F4F-87CD-44D0458173E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1453591" y="1686529"/>
            <a:ext cx="952500" cy="9525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89475315-D462-FC49-AD4E-E6DDBC8C227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1474624" y="4507821"/>
            <a:ext cx="914400" cy="914400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88DE9802-37C8-9F47-9827-7885E4E30C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 flipH="1">
            <a:off x="-248588" y="3104476"/>
            <a:ext cx="1035471" cy="103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17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50112" y="-55157"/>
            <a:ext cx="12292224" cy="81948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7293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2" y="-52090"/>
            <a:ext cx="12277962" cy="81886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1797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981" y="-525335"/>
            <a:ext cx="12277962" cy="81853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8929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flipH="1">
            <a:off x="-50112" y="-898818"/>
            <a:ext cx="12292224" cy="81990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55158"/>
            <a:ext cx="12292224" cy="691315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59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irl working while leaning over textbook">
            <a:extLst>
              <a:ext uri="{FF2B5EF4-FFF2-40B4-BE49-F238E27FC236}">
                <a16:creationId xmlns:a16="http://schemas.microsoft.com/office/drawing/2014/main" id="{AE6389C0-BABF-AE41-8EEA-3CD9FFCC1B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95B889-F2E9-9A4B-A33E-49E31282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51" y="380623"/>
            <a:ext cx="4558553" cy="5121273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2835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teacher teaching a class&#10;&#10;Description automatically generated with low confidence">
            <a:extLst>
              <a:ext uri="{FF2B5EF4-FFF2-40B4-BE49-F238E27FC236}">
                <a16:creationId xmlns:a16="http://schemas.microsoft.com/office/drawing/2014/main" id="{8F7DF7AC-C006-B240-B7F4-F67CAFFBC0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BF3C42-6097-E149-AEA0-6F411938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480447"/>
            <a:ext cx="4558553" cy="4990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8869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92FAE2F-A945-3944-85DC-35B8286B33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" y="0"/>
            <a:ext cx="12191111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068261-7C2B-2043-A313-794866D3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511443"/>
            <a:ext cx="4558553" cy="5021441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0353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E45222-F49A-2946-B87B-CDB9140992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24" y="0"/>
            <a:ext cx="12292224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100224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7FFC99-FFCC-B042-B50D-2B5680E20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635431"/>
            <a:ext cx="4558553" cy="4866451"/>
          </a:xfrm>
        </p:spPr>
        <p:txBody>
          <a:bodyPr anchor="b" anchorCtr="0"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77921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4223DED-4585-F74E-BC9C-2599464E51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0112" y="-21265"/>
            <a:ext cx="12292224" cy="70192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-50112" y="-37240"/>
            <a:ext cx="12292224" cy="701922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15581E-3ED5-CC47-BBF5-03361955FBF2}"/>
              </a:ext>
            </a:extLst>
          </p:cNvPr>
          <p:cNvSpPr txBox="1"/>
          <p:nvPr userDrawn="1"/>
        </p:nvSpPr>
        <p:spPr>
          <a:xfrm>
            <a:off x="7076661" y="16896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l" fontAlgn="base"/>
            <a:endParaRPr lang="en-US" sz="8000" b="1">
              <a:solidFill>
                <a:srgbClr val="003B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70BF63-EF7F-3241-9C2D-8A00E3D8C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655" y="728419"/>
            <a:ext cx="4558553" cy="4788975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2011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_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air of headphones on a chair in a classroom&#10;&#10;Description automatically generated with low confidence">
            <a:extLst>
              <a:ext uri="{FF2B5EF4-FFF2-40B4-BE49-F238E27FC236}">
                <a16:creationId xmlns:a16="http://schemas.microsoft.com/office/drawing/2014/main" id="{1674A74B-09C5-BD4E-963B-D2A8B69ED0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6"/>
          <a:stretch/>
        </p:blipFill>
        <p:spPr>
          <a:xfrm>
            <a:off x="-75168" y="1"/>
            <a:ext cx="12267168" cy="69425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149279-92D5-E048-A42D-31FBA8601084}"/>
              </a:ext>
            </a:extLst>
          </p:cNvPr>
          <p:cNvSpPr/>
          <p:nvPr userDrawn="1"/>
        </p:nvSpPr>
        <p:spPr>
          <a:xfrm>
            <a:off x="0" y="0"/>
            <a:ext cx="12292224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36000"/>
                  <a:lumOff val="64000"/>
                  <a:alpha val="0"/>
                </a:schemeClr>
              </a:gs>
              <a:gs pos="41000">
                <a:schemeClr val="accent3">
                  <a:lumMod val="0"/>
                  <a:lumOff val="100000"/>
                  <a:alpha val="0"/>
                </a:schemeClr>
              </a:gs>
              <a:gs pos="100000">
                <a:schemeClr val="bg2">
                  <a:lumMod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48F209-D135-AA41-BEFD-AA34260C9929}"/>
              </a:ext>
            </a:extLst>
          </p:cNvPr>
          <p:cNvCxnSpPr/>
          <p:nvPr userDrawn="1"/>
        </p:nvCxnSpPr>
        <p:spPr>
          <a:xfrm>
            <a:off x="470647" y="5655795"/>
            <a:ext cx="4558553" cy="0"/>
          </a:xfrm>
          <a:prstGeom prst="line">
            <a:avLst/>
          </a:prstGeom>
          <a:ln w="76200">
            <a:solidFill>
              <a:srgbClr val="69C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9026A4EA-A112-A94B-81AC-4BE075340D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275" y="6075361"/>
            <a:ext cx="1238172" cy="442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C0861C-C36B-9F4D-A3EC-F1137A1B1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457" y="424562"/>
            <a:ext cx="4688237" cy="5029179"/>
          </a:xfrm>
        </p:spPr>
        <p:txBody>
          <a:bodyPr anchor="b" anchorCtr="0">
            <a:noAutofit/>
          </a:bodyPr>
          <a:lstStyle>
            <a:lvl1pPr>
              <a:defRPr sz="7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552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ision and 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75DB-D4C4-9F4B-A1CE-70ADEDA34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853" y="295851"/>
            <a:ext cx="10574358" cy="371337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F9EA09-CD93-4A4B-85D3-80C8ADEAD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4273" y="302063"/>
            <a:ext cx="729343" cy="380297"/>
          </a:xfrm>
        </p:spPr>
        <p:txBody>
          <a:bodyPr/>
          <a:lstStyle>
            <a:lvl1pPr>
              <a:defRPr sz="2800" b="1">
                <a:solidFill>
                  <a:srgbClr val="5FAAD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4E24DD3-0117-F947-8F74-C808912B5A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09DCF1-2BDE-3C4D-BDF0-9CE5D40490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Mississi[ppi Department of Education logo">
            <a:extLst>
              <a:ext uri="{FF2B5EF4-FFF2-40B4-BE49-F238E27FC236}">
                <a16:creationId xmlns:a16="http://schemas.microsoft.com/office/drawing/2014/main" id="{33B5E5BF-349C-5947-BB03-984894C2E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A18822B-FBFD-6F49-AB1E-F1B7B049325E}"/>
              </a:ext>
            </a:extLst>
          </p:cNvPr>
          <p:cNvSpPr/>
          <p:nvPr userDrawn="1"/>
        </p:nvSpPr>
        <p:spPr>
          <a:xfrm>
            <a:off x="2891808" y="2097742"/>
            <a:ext cx="3822087" cy="3402105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hape 72">
            <a:extLst>
              <a:ext uri="{FF2B5EF4-FFF2-40B4-BE49-F238E27FC236}">
                <a16:creationId xmlns:a16="http://schemas.microsoft.com/office/drawing/2014/main" id="{4E68BEAF-CC7C-6845-BC92-B6384EF87D72}"/>
              </a:ext>
            </a:extLst>
          </p:cNvPr>
          <p:cNvSpPr txBox="1"/>
          <p:nvPr userDrawn="1"/>
        </p:nvSpPr>
        <p:spPr>
          <a:xfrm>
            <a:off x="3050742" y="2208305"/>
            <a:ext cx="3663153" cy="282790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To create a world-class educational system that gives students the knowledge and skills to be successful in college and the workforce,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to flourish as parents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  <a:sym typeface="Open Sans"/>
              </a:rPr>
              <a:t>and citizens</a:t>
            </a:r>
          </a:p>
        </p:txBody>
      </p:sp>
      <p:sp>
        <p:nvSpPr>
          <p:cNvPr id="21" name="Shape 73">
            <a:extLst>
              <a:ext uri="{FF2B5EF4-FFF2-40B4-BE49-F238E27FC236}">
                <a16:creationId xmlns:a16="http://schemas.microsoft.com/office/drawing/2014/main" id="{9BEF04DF-069F-324B-8C11-D4A0DA0C14A3}"/>
              </a:ext>
            </a:extLst>
          </p:cNvPr>
          <p:cNvSpPr txBox="1"/>
          <p:nvPr userDrawn="1"/>
        </p:nvSpPr>
        <p:spPr>
          <a:xfrm>
            <a:off x="2838019" y="1062333"/>
            <a:ext cx="2971800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003B71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VISION</a:t>
            </a:r>
            <a:endParaRPr lang="en" sz="4400" b="1" spc="100">
              <a:solidFill>
                <a:srgbClr val="003B71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8471E0-9BAF-364D-8CE8-ECC2537F3DD7}"/>
              </a:ext>
            </a:extLst>
          </p:cNvPr>
          <p:cNvSpPr/>
          <p:nvPr userDrawn="1"/>
        </p:nvSpPr>
        <p:spPr>
          <a:xfrm>
            <a:off x="2891808" y="1855235"/>
            <a:ext cx="3822087" cy="242507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D46F02-1F3F-F04B-A89C-B5FF81178F60}"/>
              </a:ext>
            </a:extLst>
          </p:cNvPr>
          <p:cNvSpPr/>
          <p:nvPr userDrawn="1"/>
        </p:nvSpPr>
        <p:spPr>
          <a:xfrm>
            <a:off x="7343099" y="2097742"/>
            <a:ext cx="3822087" cy="3402106"/>
          </a:xfrm>
          <a:prstGeom prst="rect">
            <a:avLst/>
          </a:prstGeom>
          <a:solidFill>
            <a:srgbClr val="D1E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hape 76">
            <a:extLst>
              <a:ext uri="{FF2B5EF4-FFF2-40B4-BE49-F238E27FC236}">
                <a16:creationId xmlns:a16="http://schemas.microsoft.com/office/drawing/2014/main" id="{773A840E-13D2-DE41-9002-80FFD6C2A237}"/>
              </a:ext>
            </a:extLst>
          </p:cNvPr>
          <p:cNvSpPr txBox="1"/>
          <p:nvPr userDrawn="1"/>
        </p:nvSpPr>
        <p:spPr>
          <a:xfrm>
            <a:off x="7573425" y="2208305"/>
            <a:ext cx="3591761" cy="253850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500"/>
              </a:spcBef>
              <a:buNone/>
            </a:pP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To provide leadership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through the development of policy and accountability systems so that all students are prepared to compete in </a:t>
            </a:r>
            <a:b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</a:br>
            <a:r>
              <a:rPr lang="en" sz="2000">
                <a:solidFill>
                  <a:schemeClr val="accent3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  <a:sym typeface="Open Sans"/>
              </a:rPr>
              <a:t>the global community</a:t>
            </a:r>
          </a:p>
        </p:txBody>
      </p:sp>
      <p:sp>
        <p:nvSpPr>
          <p:cNvPr id="25" name="Shape 73">
            <a:extLst>
              <a:ext uri="{FF2B5EF4-FFF2-40B4-BE49-F238E27FC236}">
                <a16:creationId xmlns:a16="http://schemas.microsoft.com/office/drawing/2014/main" id="{9197D1F5-5734-6741-8ED3-E87D3EEB618E}"/>
              </a:ext>
            </a:extLst>
          </p:cNvPr>
          <p:cNvSpPr txBox="1"/>
          <p:nvPr userDrawn="1"/>
        </p:nvSpPr>
        <p:spPr>
          <a:xfrm>
            <a:off x="7227283" y="1048886"/>
            <a:ext cx="3743927" cy="6823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 spc="100">
                <a:solidFill>
                  <a:srgbClr val="A74A7A"/>
                </a:solidFill>
                <a:latin typeface="Arial Black" panose="020B0604020202020204" pitchFamily="34" charset="0"/>
                <a:ea typeface="Arial" charset="0"/>
                <a:cs typeface="Arial Black" panose="020B0604020202020204" pitchFamily="34" charset="0"/>
                <a:sym typeface="Open Sans"/>
              </a:rPr>
              <a:t>MISSION</a:t>
            </a:r>
            <a:endParaRPr lang="en" sz="4400" b="1" spc="100">
              <a:solidFill>
                <a:srgbClr val="A74A7A"/>
              </a:solidFill>
              <a:latin typeface="Arial Black" panose="020B0604020202020204" pitchFamily="34" charset="0"/>
              <a:ea typeface="Arial" charset="0"/>
              <a:cs typeface="Arial Black" panose="020B0604020202020204" pitchFamily="34" charset="0"/>
              <a:sym typeface="Open San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3D452E-57B1-C74D-93D3-8D0149826093}"/>
              </a:ext>
            </a:extLst>
          </p:cNvPr>
          <p:cNvSpPr/>
          <p:nvPr userDrawn="1"/>
        </p:nvSpPr>
        <p:spPr>
          <a:xfrm>
            <a:off x="7343099" y="1855235"/>
            <a:ext cx="3822087" cy="242507"/>
          </a:xfrm>
          <a:prstGeom prst="rect">
            <a:avLst/>
          </a:prstGeom>
          <a:solidFill>
            <a:srgbClr val="A74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A0E2A"/>
              </a:solidFill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5103C63F-1517-9D4B-AA78-403C59FB96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00166" y="3058273"/>
            <a:ext cx="3171441" cy="3171441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FABC2F-642F-9F48-AFA5-25C3D1C119E4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1342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A2C0FA9-C06C-D849-9C30-F1672C75EB04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EA3CA18-3F3C-7840-B4C6-8C638E31B5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906" y="4746632"/>
            <a:ext cx="2837793" cy="1097280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17846ABD-3226-8443-9D8A-74A6E8E8A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9626" y="6254936"/>
            <a:ext cx="1554480" cy="457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C797C7B-1E37-6545-B842-2A117C45938B}"/>
              </a:ext>
            </a:extLst>
          </p:cNvPr>
          <p:cNvSpPr/>
          <p:nvPr userDrawn="1"/>
        </p:nvSpPr>
        <p:spPr>
          <a:xfrm>
            <a:off x="617584" y="1556185"/>
            <a:ext cx="3822087" cy="242507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0F7D88-3317-7B4C-8370-167250E236D2}"/>
              </a:ext>
            </a:extLst>
          </p:cNvPr>
          <p:cNvSpPr/>
          <p:nvPr userDrawn="1"/>
        </p:nvSpPr>
        <p:spPr>
          <a:xfrm>
            <a:off x="10566401" y="4436342"/>
            <a:ext cx="1625600" cy="365125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spc="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mdek12.org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3D73A61-D809-204A-9E99-77076591DE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401" y="2994888"/>
            <a:ext cx="5011980" cy="868224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12D961-B295-8943-B9BF-9EA8B4DD8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66" y="2073713"/>
            <a:ext cx="8127212" cy="868225"/>
          </a:xfrm>
        </p:spPr>
        <p:txBody>
          <a:bodyPr/>
          <a:lstStyle>
            <a:lvl1pPr>
              <a:defRPr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564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/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D0693F-7196-2D41-8717-F87A0FB724FC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ississi[ppi Department of Education logo">
            <a:extLst>
              <a:ext uri="{FF2B5EF4-FFF2-40B4-BE49-F238E27FC236}">
                <a16:creationId xmlns:a16="http://schemas.microsoft.com/office/drawing/2014/main" id="{EF2E6BE5-F26E-4F44-A805-B5CA4037E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4BE1E58-5AC0-CD4A-81AC-FEBCA41A8CC5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FFDF0-1644-A046-A560-6F2CDCB8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3" y="421076"/>
            <a:ext cx="10515600" cy="38029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7737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6649"/>
            <a:ext cx="10515600" cy="4382814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856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0356" y="1365955"/>
            <a:ext cx="9073444" cy="4438352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3E9ACD-D2AC-ED42-B419-5F1A18F3E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2619" y="903288"/>
            <a:ext cx="5943732" cy="46196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532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6458" y="275585"/>
            <a:ext cx="5622049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7970-4E2E-5048-92F3-937EFE65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351" y="921186"/>
            <a:ext cx="6139201" cy="4883121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5396458" y="733806"/>
            <a:ext cx="630409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29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oxe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F9ED6-618C-CD4C-8C33-135934806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618" y="275585"/>
            <a:ext cx="10605890" cy="380298"/>
          </a:xfrm>
        </p:spPr>
        <p:txBody>
          <a:bodyPr>
            <a:noAutofit/>
          </a:bodyPr>
          <a:lstStyle>
            <a:lvl1pPr>
              <a:defRPr sz="2400" b="1">
                <a:solidFill>
                  <a:srgbClr val="003B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C9B242-5CA0-A34F-86FE-099FED94217F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ississi[ppi Department of Education logo">
            <a:extLst>
              <a:ext uri="{FF2B5EF4-FFF2-40B4-BE49-F238E27FC236}">
                <a16:creationId xmlns:a16="http://schemas.microsoft.com/office/drawing/2014/main" id="{D85153D0-0355-B746-881C-AC05FECA2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34A995F-FE26-0943-A8BE-1A7AA2750630}"/>
              </a:ext>
            </a:extLst>
          </p:cNvPr>
          <p:cNvSpPr txBox="1">
            <a:spLocks/>
          </p:cNvSpPr>
          <p:nvPr userDrawn="1"/>
        </p:nvSpPr>
        <p:spPr>
          <a:xfrm>
            <a:off x="11034273" y="302063"/>
            <a:ext cx="729343" cy="380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800" b="1" kern="1200">
                <a:solidFill>
                  <a:srgbClr val="5FAAD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4E24DD3-0117-F947-8F74-C808912B5A2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E059E4F-96FC-B446-81BB-45BB917E46C1}"/>
              </a:ext>
            </a:extLst>
          </p:cNvPr>
          <p:cNvCxnSpPr>
            <a:cxnSpLocks/>
          </p:cNvCxnSpPr>
          <p:nvPr userDrawn="1"/>
        </p:nvCxnSpPr>
        <p:spPr>
          <a:xfrm flipH="1">
            <a:off x="491447" y="733806"/>
            <a:ext cx="1120910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920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Transi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86C2C-175D-6746-AE92-BB6E3C529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5EC5A-B15F-6649-9C6B-BB2DB3E417C9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6C72B-A6BC-2B46-82E4-3166BB8D9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042A1-E20C-3C45-B21B-988D8277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B22B5-418E-C14A-82F2-8BFB743584A1}"/>
              </a:ext>
            </a:extLst>
          </p:cNvPr>
          <p:cNvSpPr/>
          <p:nvPr userDrawn="1"/>
        </p:nvSpPr>
        <p:spPr>
          <a:xfrm>
            <a:off x="-4842" y="6042335"/>
            <a:ext cx="12196842" cy="868224"/>
          </a:xfrm>
          <a:prstGeom prst="rect">
            <a:avLst/>
          </a:prstGeom>
          <a:solidFill>
            <a:srgbClr val="003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2FB67-39A2-6E44-B495-201A124265B2}"/>
              </a:ext>
            </a:extLst>
          </p:cNvPr>
          <p:cNvSpPr/>
          <p:nvPr userDrawn="1"/>
        </p:nvSpPr>
        <p:spPr>
          <a:xfrm>
            <a:off x="838200" y="3163088"/>
            <a:ext cx="5478416" cy="265912"/>
          </a:xfrm>
          <a:prstGeom prst="rect">
            <a:avLst/>
          </a:prstGeom>
          <a:solidFill>
            <a:srgbClr val="EF3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F3A5B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7B8F4E-F659-1547-8DA4-6F8B2DE11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835572"/>
            <a:ext cx="10050416" cy="2119305"/>
          </a:xfrm>
        </p:spPr>
        <p:txBody>
          <a:bodyPr anchor="b">
            <a:normAutofit/>
          </a:bodyPr>
          <a:lstStyle>
            <a:lvl1pPr algn="l">
              <a:defRPr sz="8000" b="1">
                <a:solidFill>
                  <a:srgbClr val="1F669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3F48FB1-DCA1-0948-BA38-2932616043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3746980"/>
            <a:ext cx="10050416" cy="555625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 descr="Mississi[ppi Department of Education logo">
            <a:extLst>
              <a:ext uri="{FF2B5EF4-FFF2-40B4-BE49-F238E27FC236}">
                <a16:creationId xmlns:a16="http://schemas.microsoft.com/office/drawing/2014/main" id="{06D7FA75-4768-FF4D-959C-FA772BDFE4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352" y="6229714"/>
            <a:ext cx="1238172" cy="44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7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1400A5-A2F9-8E45-B415-6DD7D1A08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6A986-F23B-4549-8F88-5E5D2A6AC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DB1F0-8889-7141-9887-8BF33AE304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E87F1-B258-4841-BE83-6BEF13A8E107}" type="datetime1">
              <a:rPr lang="en-US" smtClean="0"/>
              <a:t>6/29/2023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4F5D8-44C9-B043-B4CE-7B371693F4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55481-5126-3542-BD1F-05C595671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24DD3-0117-F947-8F74-C808912B5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047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3" r:id="rId3"/>
    <p:sldLayoutId id="2147483674" r:id="rId4"/>
    <p:sldLayoutId id="2147483650" r:id="rId5"/>
    <p:sldLayoutId id="2147483681" r:id="rId6"/>
    <p:sldLayoutId id="2147483682" r:id="rId7"/>
    <p:sldLayoutId id="2147483689" r:id="rId8"/>
    <p:sldLayoutId id="2147483683" r:id="rId9"/>
    <p:sldLayoutId id="2147483686" r:id="rId10"/>
    <p:sldLayoutId id="2147483684" r:id="rId11"/>
    <p:sldLayoutId id="2147483685" r:id="rId12"/>
    <p:sldLayoutId id="2147483687" r:id="rId13"/>
    <p:sldLayoutId id="2147483688" r:id="rId14"/>
    <p:sldLayoutId id="2147483690" r:id="rId15"/>
    <p:sldLayoutId id="2147483691" r:id="rId16"/>
    <p:sldLayoutId id="2147483692" r:id="rId17"/>
    <p:sldLayoutId id="2147483693" r:id="rId18"/>
    <p:sldLayoutId id="2147483702" r:id="rId19"/>
    <p:sldLayoutId id="2147483694" r:id="rId20"/>
    <p:sldLayoutId id="2147483697" r:id="rId21"/>
    <p:sldLayoutId id="2147483701" r:id="rId22"/>
    <p:sldLayoutId id="2147483703" r:id="rId23"/>
    <p:sldLayoutId id="2147483676" r:id="rId24"/>
    <p:sldLayoutId id="2147483677" r:id="rId25"/>
    <p:sldLayoutId id="2147483678" r:id="rId26"/>
    <p:sldLayoutId id="2147483675" r:id="rId27"/>
    <p:sldLayoutId id="2147483679" r:id="rId28"/>
    <p:sldLayoutId id="2147483680" r:id="rId29"/>
    <p:sldLayoutId id="2147483655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qBHAzuMJ50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09D2A2-2270-5645-8100-381AB0D380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The Colors of Us</a:t>
            </a:r>
            <a:br>
              <a:rPr lang="en-US" dirty="0"/>
            </a:br>
            <a:r>
              <a:rPr lang="en-US" sz="3600" dirty="0">
                <a:latin typeface="Arial"/>
                <a:cs typeface="Arial"/>
              </a:rPr>
              <a:t>by Karen Katz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F64024-20B9-7CA4-E96D-2DB7CF5FD8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8" y="6190356"/>
            <a:ext cx="6208712" cy="4572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dirty="0">
                <a:latin typeface="Arial"/>
                <a:cs typeface="Arial"/>
              </a:rPr>
              <a:t>Unit 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503195-0E59-4F6B-2CF4-60F688E1A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442" y="2320515"/>
            <a:ext cx="3592390" cy="32687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DA0A50-51D5-2F71-1E75-91F5F4AF0BFF}"/>
              </a:ext>
            </a:extLst>
          </p:cNvPr>
          <p:cNvSpPr txBox="1"/>
          <p:nvPr/>
        </p:nvSpPr>
        <p:spPr>
          <a:xfrm>
            <a:off x="613893" y="5485587"/>
            <a:ext cx="27432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Katz, Karen.</a:t>
            </a:r>
            <a:r>
              <a:rPr lang="en-US" sz="1400" b="1" i="1" dirty="0">
                <a:solidFill>
                  <a:srgbClr val="003B71"/>
                </a:solidFill>
                <a:latin typeface="Arial"/>
                <a:cs typeface="Arial"/>
              </a:rPr>
              <a:t> The Colors of Us</a:t>
            </a:r>
            <a:r>
              <a:rPr lang="en-US" sz="1400" b="1" dirty="0">
                <a:solidFill>
                  <a:srgbClr val="003B71"/>
                </a:solidFill>
                <a:latin typeface="Arial"/>
                <a:cs typeface="Arial"/>
              </a:rPr>
              <a:t>. Square Fish, 2002.</a:t>
            </a:r>
            <a:r>
              <a:rPr lang="en-US" sz="1400" dirty="0">
                <a:solidFill>
                  <a:srgbClr val="003B71"/>
                </a:solidFill>
                <a:latin typeface="Arial"/>
                <a:cs typeface="Arial"/>
              </a:rPr>
              <a:t>​​​​​​​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25C7D2-8D87-9438-7BF8-6BBC4694CE91}"/>
              </a:ext>
            </a:extLst>
          </p:cNvPr>
          <p:cNvSpPr txBox="1"/>
          <p:nvPr/>
        </p:nvSpPr>
        <p:spPr>
          <a:xfrm>
            <a:off x="5067836" y="5681609"/>
            <a:ext cx="327981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dirty="0">
                <a:hlinkClick r:id="rId3"/>
              </a:rPr>
              <a:t>https://youtu.be/TqBHAzuMJ50</a:t>
            </a:r>
            <a:endParaRPr lang="en-US"/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8108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070562-B1E5-C506-2BEE-E498B7F1E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91" y="273171"/>
            <a:ext cx="11457863" cy="560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40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5008AB-4BC9-3FAE-CA3C-94F9C89AA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93" y="215660"/>
            <a:ext cx="11665064" cy="567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90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F384821-D92B-39EA-2F0A-DCE15041B2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91" y="258793"/>
            <a:ext cx="11624945" cy="565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67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87E4BC-9BE1-9655-3557-F49113E2A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16" y="230038"/>
            <a:ext cx="11602156" cy="557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0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82AD11-A391-B95E-0ACC-A7795B171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72" y="258792"/>
            <a:ext cx="11432455" cy="563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142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876ADE-7C5B-4B46-B72A-5D715FE34F3D}"/>
              </a:ext>
            </a:extLst>
          </p:cNvPr>
          <p:cNvSpPr txBox="1"/>
          <p:nvPr/>
        </p:nvSpPr>
        <p:spPr>
          <a:xfrm>
            <a:off x="1308538" y="1418897"/>
            <a:ext cx="8292662" cy="296391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fontAlgn="base"/>
            <a:endParaRPr lang="en-US" sz="3600" dirty="0">
              <a:ea typeface="+mn-lt"/>
              <a:cs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719C36-3DAC-26A2-7BC5-8ECED1686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92" y="261272"/>
            <a:ext cx="11822868" cy="563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56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876ADE-7C5B-4B46-B72A-5D715FE34F3D}"/>
              </a:ext>
            </a:extLst>
          </p:cNvPr>
          <p:cNvSpPr txBox="1"/>
          <p:nvPr/>
        </p:nvSpPr>
        <p:spPr>
          <a:xfrm>
            <a:off x="1308538" y="1418897"/>
            <a:ext cx="8292662" cy="296391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fontAlgn="base"/>
            <a:endParaRPr lang="en-US" sz="3600" dirty="0">
              <a:ea typeface="+mn-lt"/>
              <a:cs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B7F22C-4F16-8BD7-57C2-078717E56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90" y="230038"/>
            <a:ext cx="11690379" cy="564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325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F9DB5B-28C4-40D4-57A6-9E7C108B3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34" y="262541"/>
            <a:ext cx="11721020" cy="568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00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FEDF30-AC09-B847-148C-D8AFD8046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50" y="287548"/>
            <a:ext cx="11585038" cy="559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88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E4A69F-3BC0-364B-0C0F-34493BB97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19" y="273171"/>
            <a:ext cx="11737892" cy="555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65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4BD51B-CB99-8F0E-5610-708E9A407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86" y="230038"/>
            <a:ext cx="11649670" cy="560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30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20B9CA-92D3-0DB0-B758-7F0C7B748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35" y="244416"/>
            <a:ext cx="11614923" cy="566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15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E6DEF9-D16A-DCFB-BBD5-D175FFEED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05" y="230038"/>
            <a:ext cx="11687591" cy="554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02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74979"/>
      </a:accent1>
      <a:accent2>
        <a:srgbClr val="EF3A5B"/>
      </a:accent2>
      <a:accent3>
        <a:srgbClr val="A5A5A5"/>
      </a:accent3>
      <a:accent4>
        <a:srgbClr val="F3A51E"/>
      </a:accent4>
      <a:accent5>
        <a:srgbClr val="69C8C3"/>
      </a:accent5>
      <a:accent6>
        <a:srgbClr val="007FDC"/>
      </a:accent6>
      <a:hlink>
        <a:srgbClr val="20B7FF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Autofit/>
      </a:bodyPr>
      <a:lstStyle>
        <a:defPPr algn="l" fontAlgn="base">
          <a:defRPr sz="8000" b="1" dirty="0" smtClean="0">
            <a:solidFill>
              <a:srgbClr val="003B7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1C5B3A23065942B897FED5A73DAE09" ma:contentTypeVersion="3" ma:contentTypeDescription="Create a new document." ma:contentTypeScope="" ma:versionID="201e5c3f05439d277cd642dd38c3fd07">
  <xsd:schema xmlns:xsd="http://www.w3.org/2001/XMLSchema" xmlns:xs="http://www.w3.org/2001/XMLSchema" xmlns:p="http://schemas.microsoft.com/office/2006/metadata/properties" xmlns:ns2="191d1cd6-143a-47aa-9cf2-2e131af15eee" targetNamespace="http://schemas.microsoft.com/office/2006/metadata/properties" ma:root="true" ma:fieldsID="5c9fb867ae1ce5d763b9607503b66dc2" ns2:_="">
    <xsd:import namespace="191d1cd6-143a-47aa-9cf2-2e131af15e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1d1cd6-143a-47aa-9cf2-2e131af15e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5F0959A-ED2C-4304-B9D6-91379A9114B2}"/>
</file>

<file path=customXml/itemProps2.xml><?xml version="1.0" encoding="utf-8"?>
<ds:datastoreItem xmlns:ds="http://schemas.openxmlformats.org/officeDocument/2006/customXml" ds:itemID="{9B777136-F2D3-4825-81BF-5231AB1FD2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B38376-6540-4EAD-B348-E02F93DCB9FE}">
  <ds:schemaRefs>
    <ds:schemaRef ds:uri="30347378-f764-4d19-8832-6b2cad46c864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a8d10863-589a-4ffb-8b22-da3ff5ae9fe5"/>
    <ds:schemaRef ds:uri="http://purl.org/dc/terms/"/>
    <ds:schemaRef ds:uri="0d791c9e-5015-40b2-aa08-5a5adf23dcb2"/>
    <ds:schemaRef ds:uri="dd6cd1fb-a1bc-4ad9-8dc3-425eb831b5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24</Words>
  <Application>Microsoft Office PowerPoint</Application>
  <PresentationFormat>Widescreen</PresentationFormat>
  <Paragraphs>5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The Colors of Us by Karen Katz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Melissa Banks</dc:creator>
  <cp:keywords/>
  <dc:description/>
  <cp:lastModifiedBy>Chavon Riddley-Johnson</cp:lastModifiedBy>
  <cp:revision>80</cp:revision>
  <dcterms:created xsi:type="dcterms:W3CDTF">2020-12-28T15:17:46Z</dcterms:created>
  <dcterms:modified xsi:type="dcterms:W3CDTF">2023-06-29T18:48:22Z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946600.000000000</vt:lpwstr>
  </property>
  <property fmtid="{D5CDD505-2E9C-101B-9397-08002B2CF9AE}" pid="3" name="ContentTypeId">
    <vt:lpwstr>0x0101000C1C5B3A23065942B897FED5A73DAE09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