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8" r:id="rId5"/>
    <p:sldId id="326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6DAF70-5A27-27BD-D782-39226C884631}" v="65" dt="2023-06-29T18:43:42.329"/>
    <p1510:client id="{7C7448A5-DA78-4263-69B3-7A0232C99B9E}" v="67" dt="2023-06-25T00:57:08.314"/>
    <p1510:client id="{8D42CC1C-A649-5E27-80E0-F3A19CC90DC9}" v="35" dt="2023-06-25T21:01:24.611"/>
    <p1510:client id="{F439D730-C3A2-477B-934D-F21573A14B78}" v="42" dt="2023-06-21T17:23:21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8D42CC1C-A649-5E27-80E0-F3A19CC90DC9}"/>
    <pc:docChg chg="modSld">
      <pc:chgData name="Ashley Chennault" userId="S::achennault@mdek12.org::57248e43-7816-4fc8-b5c4-443da3f5ed14" providerId="AD" clId="Web-{8D42CC1C-A649-5E27-80E0-F3A19CC90DC9}" dt="2023-06-25T21:01:24.611" v="31"/>
      <pc:docMkLst>
        <pc:docMk/>
      </pc:docMkLst>
      <pc:sldChg chg="addSp modSp">
        <pc:chgData name="Ashley Chennault" userId="S::achennault@mdek12.org::57248e43-7816-4fc8-b5c4-443da3f5ed14" providerId="AD" clId="Web-{8D42CC1C-A649-5E27-80E0-F3A19CC90DC9}" dt="2023-06-25T20:58:51.902" v="9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8D42CC1C-A649-5E27-80E0-F3A19CC90DC9}" dt="2023-06-25T20:58:51.902" v="9" actId="1076"/>
          <ac:spMkLst>
            <pc:docMk/>
            <pc:sldMk cId="438108371" sldId="288"/>
            <ac:spMk id="2" creationId="{BFC34D5D-89FC-DB60-0C83-FED13685C3A5}"/>
          </ac:spMkLst>
        </pc:spChg>
      </pc:sldChg>
      <pc:sldChg chg="modSp">
        <pc:chgData name="Ashley Chennault" userId="S::achennault@mdek12.org::57248e43-7816-4fc8-b5c4-443da3f5ed14" providerId="AD" clId="Web-{8D42CC1C-A649-5E27-80E0-F3A19CC90DC9}" dt="2023-06-25T20:59:03.464" v="10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8D42CC1C-A649-5E27-80E0-F3A19CC90DC9}" dt="2023-06-25T20:59:03.464" v="10" actId="14100"/>
          <ac:picMkLst>
            <pc:docMk/>
            <pc:sldMk cId="1183325165" sldId="326"/>
            <ac:picMk id="4" creationId="{41BC4F19-5BD2-5A02-100A-6EC2CA1740EE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0:59:10.355" v="11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8D42CC1C-A649-5E27-80E0-F3A19CC90DC9}" dt="2023-06-25T20:59:10.355" v="11" actId="14100"/>
          <ac:picMkLst>
            <pc:docMk/>
            <pc:sldMk cId="811100172" sldId="338"/>
            <ac:picMk id="6" creationId="{48C5A65A-D883-A047-E56F-7D6C56B64B4E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0:59:16.137" v="12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8D42CC1C-A649-5E27-80E0-F3A19CC90DC9}" dt="2023-06-25T20:59:16.137" v="12" actId="14100"/>
          <ac:picMkLst>
            <pc:docMk/>
            <pc:sldMk cId="1161588200" sldId="339"/>
            <ac:picMk id="4" creationId="{FACF85D2-5E2B-9E9B-CC4B-13E44E88F761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0:59:31.731" v="15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8D42CC1C-A649-5E27-80E0-F3A19CC90DC9}" dt="2023-06-25T20:59:31.731" v="15" actId="14100"/>
          <ac:picMkLst>
            <pc:docMk/>
            <pc:sldMk cId="1739965045" sldId="340"/>
            <ac:picMk id="4" creationId="{5090668D-137E-EBED-3C1C-4812CD1CBF2E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0:59:38.419" v="16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8D42CC1C-A649-5E27-80E0-F3A19CC90DC9}" dt="2023-06-25T20:59:38.419" v="16" actId="14100"/>
          <ac:picMkLst>
            <pc:docMk/>
            <pc:sldMk cId="863930258" sldId="341"/>
            <ac:picMk id="4" creationId="{757760B1-BE37-5246-B7B7-0426483A5351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0:59:44.966" v="17" actId="14100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8D42CC1C-A649-5E27-80E0-F3A19CC90DC9}" dt="2023-06-25T20:59:44.966" v="17" actId="14100"/>
          <ac:picMkLst>
            <pc:docMk/>
            <pc:sldMk cId="2052615984" sldId="342"/>
            <ac:picMk id="4" creationId="{F3E5C9C6-C239-5DCF-51D8-2264F2346B22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0:59:52.873" v="18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8D42CC1C-A649-5E27-80E0-F3A19CC90DC9}" dt="2023-06-25T20:59:52.873" v="18" actId="14100"/>
          <ac:picMkLst>
            <pc:docMk/>
            <pc:sldMk cId="567902445" sldId="343"/>
            <ac:picMk id="4" creationId="{EF379F01-BEC6-211D-EDF6-AC1A3F9F1120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1:00:00.842" v="19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8D42CC1C-A649-5E27-80E0-F3A19CC90DC9}" dt="2023-06-25T21:00:00.842" v="19" actId="14100"/>
          <ac:picMkLst>
            <pc:docMk/>
            <pc:sldMk cId="1588540331" sldId="344"/>
            <ac:picMk id="4" creationId="{3691C997-1B5D-C08F-FAFA-CF4B5E3EC270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1:00:10.139" v="20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8D42CC1C-A649-5E27-80E0-F3A19CC90DC9}" dt="2023-06-25T21:00:10.139" v="20" actId="14100"/>
          <ac:picMkLst>
            <pc:docMk/>
            <pc:sldMk cId="3087690982" sldId="345"/>
            <ac:picMk id="4" creationId="{B5B41233-8CCE-D1BE-8911-E476F88C7970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1:00:16.296" v="21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8D42CC1C-A649-5E27-80E0-F3A19CC90DC9}" dt="2023-06-25T21:00:16.296" v="21" actId="14100"/>
          <ac:picMkLst>
            <pc:docMk/>
            <pc:sldMk cId="702967538" sldId="346"/>
            <ac:picMk id="4" creationId="{2300DAD2-C865-1428-DB44-BB6038299E7C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1:00:21.889" v="22" actId="14100"/>
        <pc:sldMkLst>
          <pc:docMk/>
          <pc:sldMk cId="1421471330" sldId="347"/>
        </pc:sldMkLst>
        <pc:picChg chg="mod">
          <ac:chgData name="Ashley Chennault" userId="S::achennault@mdek12.org::57248e43-7816-4fc8-b5c4-443da3f5ed14" providerId="AD" clId="Web-{8D42CC1C-A649-5E27-80E0-F3A19CC90DC9}" dt="2023-06-25T21:00:21.889" v="22" actId="14100"/>
          <ac:picMkLst>
            <pc:docMk/>
            <pc:sldMk cId="1421471330" sldId="347"/>
            <ac:picMk id="4" creationId="{E7FDA108-7BEF-45A3-620A-542EB083EDB5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1:00:28.624" v="23" actId="14100"/>
        <pc:sldMkLst>
          <pc:docMk/>
          <pc:sldMk cId="2265566818" sldId="348"/>
        </pc:sldMkLst>
        <pc:picChg chg="mod">
          <ac:chgData name="Ashley Chennault" userId="S::achennault@mdek12.org::57248e43-7816-4fc8-b5c4-443da3f5ed14" providerId="AD" clId="Web-{8D42CC1C-A649-5E27-80E0-F3A19CC90DC9}" dt="2023-06-25T21:00:28.624" v="23" actId="14100"/>
          <ac:picMkLst>
            <pc:docMk/>
            <pc:sldMk cId="2265566818" sldId="348"/>
            <ac:picMk id="4" creationId="{7B473E0B-283A-915C-545D-1C8B34A276C2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1:00:34.265" v="24" actId="14100"/>
        <pc:sldMkLst>
          <pc:docMk/>
          <pc:sldMk cId="2521614886" sldId="349"/>
        </pc:sldMkLst>
        <pc:picChg chg="mod">
          <ac:chgData name="Ashley Chennault" userId="S::achennault@mdek12.org::57248e43-7816-4fc8-b5c4-443da3f5ed14" providerId="AD" clId="Web-{8D42CC1C-A649-5E27-80E0-F3A19CC90DC9}" dt="2023-06-25T21:00:34.265" v="24" actId="14100"/>
          <ac:picMkLst>
            <pc:docMk/>
            <pc:sldMk cId="2521614886" sldId="349"/>
            <ac:picMk id="4" creationId="{F6242B16-7E49-D18D-B2E0-3BCBE8AA3AE7}"/>
          </ac:picMkLst>
        </pc:picChg>
      </pc:sldChg>
      <pc:sldChg chg="modSp">
        <pc:chgData name="Ashley Chennault" userId="S::achennault@mdek12.org::57248e43-7816-4fc8-b5c4-443da3f5ed14" providerId="AD" clId="Web-{8D42CC1C-A649-5E27-80E0-F3A19CC90DC9}" dt="2023-06-25T21:00:41.968" v="25" actId="14100"/>
        <pc:sldMkLst>
          <pc:docMk/>
          <pc:sldMk cId="1245226137" sldId="350"/>
        </pc:sldMkLst>
        <pc:picChg chg="mod">
          <ac:chgData name="Ashley Chennault" userId="S::achennault@mdek12.org::57248e43-7816-4fc8-b5c4-443da3f5ed14" providerId="AD" clId="Web-{8D42CC1C-A649-5E27-80E0-F3A19CC90DC9}" dt="2023-06-25T21:00:41.968" v="25" actId="14100"/>
          <ac:picMkLst>
            <pc:docMk/>
            <pc:sldMk cId="1245226137" sldId="350"/>
            <ac:picMk id="4" creationId="{2F814F6F-928F-FA33-148B-AB7D777C73BD}"/>
          </ac:picMkLst>
        </pc:picChg>
      </pc:sldChg>
      <pc:sldChg chg="addSp modSp">
        <pc:chgData name="Ashley Chennault" userId="S::achennault@mdek12.org::57248e43-7816-4fc8-b5c4-443da3f5ed14" providerId="AD" clId="Web-{8D42CC1C-A649-5E27-80E0-F3A19CC90DC9}" dt="2023-06-25T21:01:24.611" v="31"/>
        <pc:sldMkLst>
          <pc:docMk/>
          <pc:sldMk cId="387225562" sldId="351"/>
        </pc:sldMkLst>
        <pc:spChg chg="add mod">
          <ac:chgData name="Ashley Chennault" userId="S::achennault@mdek12.org::57248e43-7816-4fc8-b5c4-443da3f5ed14" providerId="AD" clId="Web-{8D42CC1C-A649-5E27-80E0-F3A19CC90DC9}" dt="2023-06-25T21:01:24.611" v="31"/>
          <ac:spMkLst>
            <pc:docMk/>
            <pc:sldMk cId="387225562" sldId="351"/>
            <ac:spMk id="2" creationId="{F13758CA-D658-E33A-058B-8A4678292C76}"/>
          </ac:spMkLst>
        </pc:spChg>
        <pc:picChg chg="mod">
          <ac:chgData name="Ashley Chennault" userId="S::achennault@mdek12.org::57248e43-7816-4fc8-b5c4-443da3f5ed14" providerId="AD" clId="Web-{8D42CC1C-A649-5E27-80E0-F3A19CC90DC9}" dt="2023-06-25T21:00:50.859" v="27" actId="1076"/>
          <ac:picMkLst>
            <pc:docMk/>
            <pc:sldMk cId="387225562" sldId="351"/>
            <ac:picMk id="4" creationId="{28C62B62-BA56-5D0E-BE64-1552A6E0A617}"/>
          </ac:picMkLst>
        </pc:picChg>
      </pc:sldChg>
    </pc:docChg>
  </pc:docChgLst>
  <pc:docChgLst>
    <pc:chgData name="Ashley Chennault" userId="S::achennault@mdek12.org::57248e43-7816-4fc8-b5c4-443da3f5ed14" providerId="AD" clId="Web-{7C7448A5-DA78-4263-69B3-7A0232C99B9E}"/>
    <pc:docChg chg="delSld modSld">
      <pc:chgData name="Ashley Chennault" userId="S::achennault@mdek12.org::57248e43-7816-4fc8-b5c4-443da3f5ed14" providerId="AD" clId="Web-{7C7448A5-DA78-4263-69B3-7A0232C99B9E}" dt="2023-06-25T00:57:08.314" v="66" actId="1076"/>
      <pc:docMkLst>
        <pc:docMk/>
      </pc:docMkLst>
      <pc:sldChg chg="modSp">
        <pc:chgData name="Ashley Chennault" userId="S::achennault@mdek12.org::57248e43-7816-4fc8-b5c4-443da3f5ed14" providerId="AD" clId="Web-{7C7448A5-DA78-4263-69B3-7A0232C99B9E}" dt="2023-06-25T00:50:52.934" v="5" actId="1076"/>
        <pc:sldMkLst>
          <pc:docMk/>
          <pc:sldMk cId="438108371" sldId="288"/>
        </pc:sldMkLst>
        <pc:picChg chg="mod">
          <ac:chgData name="Ashley Chennault" userId="S::achennault@mdek12.org::57248e43-7816-4fc8-b5c4-443da3f5ed14" providerId="AD" clId="Web-{7C7448A5-DA78-4263-69B3-7A0232C99B9E}" dt="2023-06-25T00:50:52.934" v="5" actId="1076"/>
          <ac:picMkLst>
            <pc:docMk/>
            <pc:sldMk cId="438108371" sldId="288"/>
            <ac:picMk id="5" creationId="{5BB3E146-1760-9082-243B-A6C21B3FEE83}"/>
          </ac:picMkLst>
        </pc:picChg>
      </pc:sldChg>
      <pc:sldChg chg="modSp del">
        <pc:chgData name="Ashley Chennault" userId="S::achennault@mdek12.org::57248e43-7816-4fc8-b5c4-443da3f5ed14" providerId="AD" clId="Web-{7C7448A5-DA78-4263-69B3-7A0232C99B9E}" dt="2023-06-25T00:51:40.733" v="1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7C7448A5-DA78-4263-69B3-7A0232C99B9E}" dt="2023-06-25T00:51:34.311" v="9" actId="1076"/>
          <ac:picMkLst>
            <pc:docMk/>
            <pc:sldMk cId="3013156805" sldId="312"/>
            <ac:picMk id="7" creationId="{1F377AD0-E67F-9AC4-2E67-BB7482F853A7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2:00.155" v="15" actId="1076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7C7448A5-DA78-4263-69B3-7A0232C99B9E}" dt="2023-06-25T00:52:00.155" v="15" actId="1076"/>
          <ac:picMkLst>
            <pc:docMk/>
            <pc:sldMk cId="1183325165" sldId="326"/>
            <ac:picMk id="4" creationId="{41BC4F19-5BD2-5A02-100A-6EC2CA1740EE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2:21.656" v="18" actId="1076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7C7448A5-DA78-4263-69B3-7A0232C99B9E}" dt="2023-06-25T00:52:21.656" v="18" actId="1076"/>
          <ac:picMkLst>
            <pc:docMk/>
            <pc:sldMk cId="811100172" sldId="338"/>
            <ac:picMk id="6" creationId="{48C5A65A-D883-A047-E56F-7D6C56B64B4E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2:39.969" v="21" actId="1076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7C7448A5-DA78-4263-69B3-7A0232C99B9E}" dt="2023-06-25T00:52:39.969" v="21" actId="1076"/>
          <ac:picMkLst>
            <pc:docMk/>
            <pc:sldMk cId="1161588200" sldId="339"/>
            <ac:picMk id="4" creationId="{FACF85D2-5E2B-9E9B-CC4B-13E44E88F761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2:55.235" v="24" actId="1076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7C7448A5-DA78-4263-69B3-7A0232C99B9E}" dt="2023-06-25T00:52:55.235" v="24" actId="1076"/>
          <ac:picMkLst>
            <pc:docMk/>
            <pc:sldMk cId="1739965045" sldId="340"/>
            <ac:picMk id="4" creationId="{5090668D-137E-EBED-3C1C-4812CD1CBF2E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3:12.751" v="29" actId="1076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7C7448A5-DA78-4263-69B3-7A0232C99B9E}" dt="2023-06-25T00:53:12.751" v="29" actId="1076"/>
          <ac:picMkLst>
            <pc:docMk/>
            <pc:sldMk cId="863930258" sldId="341"/>
            <ac:picMk id="4" creationId="{757760B1-BE37-5246-B7B7-0426483A5351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3:28.892" v="32" actId="1076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7C7448A5-DA78-4263-69B3-7A0232C99B9E}" dt="2023-06-25T00:53:28.892" v="32" actId="1076"/>
          <ac:picMkLst>
            <pc:docMk/>
            <pc:sldMk cId="2052615984" sldId="342"/>
            <ac:picMk id="4" creationId="{F3E5C9C6-C239-5DCF-51D8-2264F2346B22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3:49.237" v="36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7C7448A5-DA78-4263-69B3-7A0232C99B9E}" dt="2023-06-25T00:53:49.237" v="36" actId="14100"/>
          <ac:picMkLst>
            <pc:docMk/>
            <pc:sldMk cId="567902445" sldId="343"/>
            <ac:picMk id="4" creationId="{EF379F01-BEC6-211D-EDF6-AC1A3F9F1120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4:08.175" v="41" actId="1076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7C7448A5-DA78-4263-69B3-7A0232C99B9E}" dt="2023-06-25T00:54:08.175" v="41" actId="1076"/>
          <ac:picMkLst>
            <pc:docMk/>
            <pc:sldMk cId="1588540331" sldId="344"/>
            <ac:picMk id="4" creationId="{3691C997-1B5D-C08F-FAFA-CF4B5E3EC270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4:58.895" v="44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7C7448A5-DA78-4263-69B3-7A0232C99B9E}" dt="2023-06-25T00:54:58.895" v="44" actId="14100"/>
          <ac:picMkLst>
            <pc:docMk/>
            <pc:sldMk cId="3087690982" sldId="345"/>
            <ac:picMk id="4" creationId="{B5B41233-8CCE-D1BE-8911-E476F88C7970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5:11.802" v="47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7C7448A5-DA78-4263-69B3-7A0232C99B9E}" dt="2023-06-25T00:55:11.802" v="47" actId="14100"/>
          <ac:picMkLst>
            <pc:docMk/>
            <pc:sldMk cId="702967538" sldId="346"/>
            <ac:picMk id="4" creationId="{2300DAD2-C865-1428-DB44-BB6038299E7C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5:26.240" v="51" actId="1076"/>
        <pc:sldMkLst>
          <pc:docMk/>
          <pc:sldMk cId="1421471330" sldId="347"/>
        </pc:sldMkLst>
        <pc:picChg chg="mod">
          <ac:chgData name="Ashley Chennault" userId="S::achennault@mdek12.org::57248e43-7816-4fc8-b5c4-443da3f5ed14" providerId="AD" clId="Web-{7C7448A5-DA78-4263-69B3-7A0232C99B9E}" dt="2023-06-25T00:55:26.240" v="51" actId="1076"/>
          <ac:picMkLst>
            <pc:docMk/>
            <pc:sldMk cId="1421471330" sldId="347"/>
            <ac:picMk id="4" creationId="{E7FDA108-7BEF-45A3-620A-542EB083EDB5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5:45.303" v="56" actId="14100"/>
        <pc:sldMkLst>
          <pc:docMk/>
          <pc:sldMk cId="2265566818" sldId="348"/>
        </pc:sldMkLst>
        <pc:picChg chg="mod">
          <ac:chgData name="Ashley Chennault" userId="S::achennault@mdek12.org::57248e43-7816-4fc8-b5c4-443da3f5ed14" providerId="AD" clId="Web-{7C7448A5-DA78-4263-69B3-7A0232C99B9E}" dt="2023-06-25T00:55:45.303" v="56" actId="14100"/>
          <ac:picMkLst>
            <pc:docMk/>
            <pc:sldMk cId="2265566818" sldId="348"/>
            <ac:picMk id="4" creationId="{7B473E0B-283A-915C-545D-1C8B34A276C2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6:07.991" v="59" actId="14100"/>
        <pc:sldMkLst>
          <pc:docMk/>
          <pc:sldMk cId="2521614886" sldId="349"/>
        </pc:sldMkLst>
        <pc:picChg chg="mod">
          <ac:chgData name="Ashley Chennault" userId="S::achennault@mdek12.org::57248e43-7816-4fc8-b5c4-443da3f5ed14" providerId="AD" clId="Web-{7C7448A5-DA78-4263-69B3-7A0232C99B9E}" dt="2023-06-25T00:56:07.991" v="59" actId="14100"/>
          <ac:picMkLst>
            <pc:docMk/>
            <pc:sldMk cId="2521614886" sldId="349"/>
            <ac:picMk id="4" creationId="{F6242B16-7E49-D18D-B2E0-3BCBE8AA3AE7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6:25.937" v="62" actId="14100"/>
        <pc:sldMkLst>
          <pc:docMk/>
          <pc:sldMk cId="1245226137" sldId="350"/>
        </pc:sldMkLst>
        <pc:picChg chg="mod">
          <ac:chgData name="Ashley Chennault" userId="S::achennault@mdek12.org::57248e43-7816-4fc8-b5c4-443da3f5ed14" providerId="AD" clId="Web-{7C7448A5-DA78-4263-69B3-7A0232C99B9E}" dt="2023-06-25T00:56:25.937" v="62" actId="14100"/>
          <ac:picMkLst>
            <pc:docMk/>
            <pc:sldMk cId="1245226137" sldId="350"/>
            <ac:picMk id="4" creationId="{2F814F6F-928F-FA33-148B-AB7D777C73BD}"/>
          </ac:picMkLst>
        </pc:picChg>
      </pc:sldChg>
      <pc:sldChg chg="modSp">
        <pc:chgData name="Ashley Chennault" userId="S::achennault@mdek12.org::57248e43-7816-4fc8-b5c4-443da3f5ed14" providerId="AD" clId="Web-{7C7448A5-DA78-4263-69B3-7A0232C99B9E}" dt="2023-06-25T00:57:08.314" v="66" actId="1076"/>
        <pc:sldMkLst>
          <pc:docMk/>
          <pc:sldMk cId="387225562" sldId="351"/>
        </pc:sldMkLst>
        <pc:picChg chg="mod modCrop">
          <ac:chgData name="Ashley Chennault" userId="S::achennault@mdek12.org::57248e43-7816-4fc8-b5c4-443da3f5ed14" providerId="AD" clId="Web-{7C7448A5-DA78-4263-69B3-7A0232C99B9E}" dt="2023-06-25T00:57:08.314" v="66" actId="1076"/>
          <ac:picMkLst>
            <pc:docMk/>
            <pc:sldMk cId="387225562" sldId="351"/>
            <ac:picMk id="4" creationId="{28C62B62-BA56-5D0E-BE64-1552A6E0A617}"/>
          </ac:picMkLst>
        </pc:picChg>
      </pc:sldChg>
      <pc:sldChg chg="del">
        <pc:chgData name="Ashley Chennault" userId="S::achennault@mdek12.org::57248e43-7816-4fc8-b5c4-443da3f5ed14" providerId="AD" clId="Web-{7C7448A5-DA78-4263-69B3-7A0232C99B9E}" dt="2023-06-25T00:56:37.109" v="63"/>
        <pc:sldMkLst>
          <pc:docMk/>
          <pc:sldMk cId="916162779" sldId="352"/>
        </pc:sldMkLst>
      </pc:sldChg>
    </pc:docChg>
  </pc:docChgLst>
  <pc:docChgLst>
    <pc:chgData name="Ashley Chennault" userId="S::achennault@mdek12.org::57248e43-7816-4fc8-b5c4-443da3f5ed14" providerId="AD" clId="Web-{6A6DAF70-5A27-27BD-D782-39226C884631}"/>
    <pc:docChg chg="modSld">
      <pc:chgData name="Ashley Chennault" userId="S::achennault@mdek12.org::57248e43-7816-4fc8-b5c4-443da3f5ed14" providerId="AD" clId="Web-{6A6DAF70-5A27-27BD-D782-39226C884631}" dt="2023-06-29T18:43:39.891" v="41" actId="20577"/>
      <pc:docMkLst>
        <pc:docMk/>
      </pc:docMkLst>
      <pc:sldChg chg="addSp modSp">
        <pc:chgData name="Ashley Chennault" userId="S::achennault@mdek12.org::57248e43-7816-4fc8-b5c4-443da3f5ed14" providerId="AD" clId="Web-{6A6DAF70-5A27-27BD-D782-39226C884631}" dt="2023-06-29T18:43:39.891" v="41" actId="20577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6A6DAF70-5A27-27BD-D782-39226C884631}" dt="2023-06-29T18:42:31.592" v="32" actId="1076"/>
          <ac:spMkLst>
            <pc:docMk/>
            <pc:sldMk cId="438108371" sldId="288"/>
            <ac:spMk id="4" creationId="{E52AAE80-5A55-AFE9-00B7-0F0EB179F643}"/>
          </ac:spMkLst>
        </pc:spChg>
        <pc:spChg chg="add mod">
          <ac:chgData name="Ashley Chennault" userId="S::achennault@mdek12.org::57248e43-7816-4fc8-b5c4-443da3f5ed14" providerId="AD" clId="Web-{6A6DAF70-5A27-27BD-D782-39226C884631}" dt="2023-06-29T18:43:39.891" v="41" actId="20577"/>
          <ac:spMkLst>
            <pc:docMk/>
            <pc:sldMk cId="438108371" sldId="288"/>
            <ac:spMk id="6" creationId="{9B784C42-E53C-4777-ADE9-8C2F4BD86342}"/>
          </ac:spMkLst>
        </pc:spChg>
        <pc:picChg chg="mod">
          <ac:chgData name="Ashley Chennault" userId="S::achennault@mdek12.org::57248e43-7816-4fc8-b5c4-443da3f5ed14" providerId="AD" clId="Web-{6A6DAF70-5A27-27BD-D782-39226C884631}" dt="2023-06-29T18:42:37.170" v="33" actId="1076"/>
          <ac:picMkLst>
            <pc:docMk/>
            <pc:sldMk cId="438108371" sldId="288"/>
            <ac:picMk id="5" creationId="{5BB3E146-1760-9082-243B-A6C21B3FEE83}"/>
          </ac:picMkLst>
        </pc:picChg>
      </pc:sldChg>
    </pc:docChg>
  </pc:docChgLst>
  <pc:docChgLst>
    <pc:chgData name="Marisa Prewitt" userId="30a42b56-179b-4332-b803-d0de3b36968e" providerId="ADAL" clId="{F439D730-C3A2-477B-934D-F21573A14B78}"/>
    <pc:docChg chg="custSel modSld">
      <pc:chgData name="Marisa Prewitt" userId="30a42b56-179b-4332-b803-d0de3b36968e" providerId="ADAL" clId="{F439D730-C3A2-477B-934D-F21573A14B78}" dt="2023-06-21T17:23:21.195" v="41" actId="14100"/>
      <pc:docMkLst>
        <pc:docMk/>
      </pc:docMkLst>
      <pc:sldChg chg="addSp delSp modSp mod">
        <pc:chgData name="Marisa Prewitt" userId="30a42b56-179b-4332-b803-d0de3b36968e" providerId="ADAL" clId="{F439D730-C3A2-477B-934D-F21573A14B78}" dt="2023-06-21T17:23:21.195" v="41" actId="14100"/>
        <pc:sldMkLst>
          <pc:docMk/>
          <pc:sldMk cId="438108371" sldId="288"/>
        </pc:sldMkLst>
        <pc:spChg chg="del mod">
          <ac:chgData name="Marisa Prewitt" userId="30a42b56-179b-4332-b803-d0de3b36968e" providerId="ADAL" clId="{F439D730-C3A2-477B-934D-F21573A14B78}" dt="2023-06-21T17:13:47.443" v="1" actId="478"/>
          <ac:spMkLst>
            <pc:docMk/>
            <pc:sldMk cId="438108371" sldId="288"/>
            <ac:spMk id="4" creationId="{0B6F1FEF-7EFD-DE44-8B24-4CA989814070}"/>
          </ac:spMkLst>
        </pc:spChg>
        <pc:spChg chg="add del mod">
          <ac:chgData name="Marisa Prewitt" userId="30a42b56-179b-4332-b803-d0de3b36968e" providerId="ADAL" clId="{F439D730-C3A2-477B-934D-F21573A14B78}" dt="2023-06-21T17:13:52.210" v="2" actId="478"/>
          <ac:spMkLst>
            <pc:docMk/>
            <pc:sldMk cId="438108371" sldId="288"/>
            <ac:spMk id="6" creationId="{0F99F02D-4E1F-1186-05F6-44EF41F7EEA2}"/>
          </ac:spMkLst>
        </pc:spChg>
        <pc:spChg chg="del">
          <ac:chgData name="Marisa Prewitt" userId="30a42b56-179b-4332-b803-d0de3b36968e" providerId="ADAL" clId="{F439D730-C3A2-477B-934D-F21573A14B78}" dt="2023-06-21T17:13:57.631" v="3" actId="478"/>
          <ac:spMkLst>
            <pc:docMk/>
            <pc:sldMk cId="438108371" sldId="288"/>
            <ac:spMk id="10" creationId="{BBF64024-20B9-7CA4-E96D-2DB7CF5FD81B}"/>
          </ac:spMkLst>
        </pc:spChg>
        <pc:picChg chg="mod modCrop">
          <ac:chgData name="Marisa Prewitt" userId="30a42b56-179b-4332-b803-d0de3b36968e" providerId="ADAL" clId="{F439D730-C3A2-477B-934D-F21573A14B78}" dt="2023-06-21T17:23:21.195" v="41" actId="14100"/>
          <ac:picMkLst>
            <pc:docMk/>
            <pc:sldMk cId="438108371" sldId="288"/>
            <ac:picMk id="5" creationId="{5BB3E146-1760-9082-243B-A6C21B3FEE83}"/>
          </ac:picMkLst>
        </pc:picChg>
      </pc:sldChg>
      <pc:sldChg chg="modNotesTx">
        <pc:chgData name="Marisa Prewitt" userId="30a42b56-179b-4332-b803-d0de3b36968e" providerId="ADAL" clId="{F439D730-C3A2-477B-934D-F21573A14B78}" dt="2023-06-21T17:14:07.186" v="4" actId="20577"/>
        <pc:sldMkLst>
          <pc:docMk/>
          <pc:sldMk cId="3013156805" sldId="312"/>
        </pc:sldMkLst>
      </pc:sldChg>
      <pc:sldChg chg="modSp mod">
        <pc:chgData name="Marisa Prewitt" userId="30a42b56-179b-4332-b803-d0de3b36968e" providerId="ADAL" clId="{F439D730-C3A2-477B-934D-F21573A14B78}" dt="2023-06-21T17:22:27.127" v="31" actId="732"/>
        <pc:sldMkLst>
          <pc:docMk/>
          <pc:sldMk cId="1183325165" sldId="326"/>
        </pc:sldMkLst>
        <pc:picChg chg="mod modCrop">
          <ac:chgData name="Marisa Prewitt" userId="30a42b56-179b-4332-b803-d0de3b36968e" providerId="ADAL" clId="{F439D730-C3A2-477B-934D-F21573A14B78}" dt="2023-06-21T17:22:27.127" v="31" actId="732"/>
          <ac:picMkLst>
            <pc:docMk/>
            <pc:sldMk cId="1183325165" sldId="326"/>
            <ac:picMk id="4" creationId="{41BC4F19-5BD2-5A02-100A-6EC2CA1740EE}"/>
          </ac:picMkLst>
        </pc:picChg>
      </pc:sldChg>
      <pc:sldChg chg="modSp mod">
        <pc:chgData name="Marisa Prewitt" userId="30a42b56-179b-4332-b803-d0de3b36968e" providerId="ADAL" clId="{F439D730-C3A2-477B-934D-F21573A14B78}" dt="2023-06-21T17:22:10.992" v="30" actId="732"/>
        <pc:sldMkLst>
          <pc:docMk/>
          <pc:sldMk cId="811100172" sldId="338"/>
        </pc:sldMkLst>
        <pc:picChg chg="mod modCrop">
          <ac:chgData name="Marisa Prewitt" userId="30a42b56-179b-4332-b803-d0de3b36968e" providerId="ADAL" clId="{F439D730-C3A2-477B-934D-F21573A14B78}" dt="2023-06-21T17:22:10.992" v="30" actId="732"/>
          <ac:picMkLst>
            <pc:docMk/>
            <pc:sldMk cId="811100172" sldId="338"/>
            <ac:picMk id="6" creationId="{48C5A65A-D883-A047-E56F-7D6C56B64B4E}"/>
          </ac:picMkLst>
        </pc:picChg>
      </pc:sldChg>
      <pc:sldChg chg="delSp modSp mod">
        <pc:chgData name="Marisa Prewitt" userId="30a42b56-179b-4332-b803-d0de3b36968e" providerId="ADAL" clId="{F439D730-C3A2-477B-934D-F21573A14B78}" dt="2023-06-21T17:21:53.744" v="29" actId="732"/>
        <pc:sldMkLst>
          <pc:docMk/>
          <pc:sldMk cId="1161588200" sldId="339"/>
        </pc:sldMkLst>
        <pc:spChg chg="del">
          <ac:chgData name="Marisa Prewitt" userId="30a42b56-179b-4332-b803-d0de3b36968e" providerId="ADAL" clId="{F439D730-C3A2-477B-934D-F21573A14B78}" dt="2023-06-21T17:21:41.324" v="28" actId="478"/>
          <ac:spMkLst>
            <pc:docMk/>
            <pc:sldMk cId="1161588200" sldId="339"/>
            <ac:spMk id="2" creationId="{26BBAB51-5CA8-C514-7E6A-E7D60FF3805C}"/>
          </ac:spMkLst>
        </pc:spChg>
        <pc:picChg chg="mod modCrop">
          <ac:chgData name="Marisa Prewitt" userId="30a42b56-179b-4332-b803-d0de3b36968e" providerId="ADAL" clId="{F439D730-C3A2-477B-934D-F21573A14B78}" dt="2023-06-21T17:21:53.744" v="29" actId="732"/>
          <ac:picMkLst>
            <pc:docMk/>
            <pc:sldMk cId="1161588200" sldId="339"/>
            <ac:picMk id="4" creationId="{FACF85D2-5E2B-9E9B-CC4B-13E44E88F761}"/>
          </ac:picMkLst>
        </pc:picChg>
      </pc:sldChg>
      <pc:sldChg chg="delSp modSp mod">
        <pc:chgData name="Marisa Prewitt" userId="30a42b56-179b-4332-b803-d0de3b36968e" providerId="ADAL" clId="{F439D730-C3A2-477B-934D-F21573A14B78}" dt="2023-06-21T17:21:32.203" v="27" actId="732"/>
        <pc:sldMkLst>
          <pc:docMk/>
          <pc:sldMk cId="1739965045" sldId="340"/>
        </pc:sldMkLst>
        <pc:spChg chg="del">
          <ac:chgData name="Marisa Prewitt" userId="30a42b56-179b-4332-b803-d0de3b36968e" providerId="ADAL" clId="{F439D730-C3A2-477B-934D-F21573A14B78}" dt="2023-06-21T17:21:05.281" v="24" actId="478"/>
          <ac:spMkLst>
            <pc:docMk/>
            <pc:sldMk cId="1739965045" sldId="340"/>
            <ac:spMk id="2" creationId="{26BBAB51-5CA8-C514-7E6A-E7D60FF3805C}"/>
          </ac:spMkLst>
        </pc:spChg>
        <pc:picChg chg="mod modCrop">
          <ac:chgData name="Marisa Prewitt" userId="30a42b56-179b-4332-b803-d0de3b36968e" providerId="ADAL" clId="{F439D730-C3A2-477B-934D-F21573A14B78}" dt="2023-06-21T17:21:32.203" v="27" actId="732"/>
          <ac:picMkLst>
            <pc:docMk/>
            <pc:sldMk cId="1739965045" sldId="340"/>
            <ac:picMk id="4" creationId="{5090668D-137E-EBED-3C1C-4812CD1CBF2E}"/>
          </ac:picMkLst>
        </pc:picChg>
      </pc:sldChg>
      <pc:sldChg chg="delSp mod">
        <pc:chgData name="Marisa Prewitt" userId="30a42b56-179b-4332-b803-d0de3b36968e" providerId="ADAL" clId="{F439D730-C3A2-477B-934D-F21573A14B78}" dt="2023-06-21T17:20:59.230" v="23" actId="478"/>
        <pc:sldMkLst>
          <pc:docMk/>
          <pc:sldMk cId="863930258" sldId="341"/>
        </pc:sldMkLst>
        <pc:spChg chg="del">
          <ac:chgData name="Marisa Prewitt" userId="30a42b56-179b-4332-b803-d0de3b36968e" providerId="ADAL" clId="{F439D730-C3A2-477B-934D-F21573A14B78}" dt="2023-06-21T17:20:59.230" v="23" actId="478"/>
          <ac:spMkLst>
            <pc:docMk/>
            <pc:sldMk cId="863930258" sldId="341"/>
            <ac:spMk id="2" creationId="{26BBAB51-5CA8-C514-7E6A-E7D60FF3805C}"/>
          </ac:spMkLst>
        </pc:spChg>
      </pc:sldChg>
      <pc:sldChg chg="delSp modSp mod">
        <pc:chgData name="Marisa Prewitt" userId="30a42b56-179b-4332-b803-d0de3b36968e" providerId="ADAL" clId="{F439D730-C3A2-477B-934D-F21573A14B78}" dt="2023-06-21T17:20:51.591" v="22" actId="732"/>
        <pc:sldMkLst>
          <pc:docMk/>
          <pc:sldMk cId="2052615984" sldId="342"/>
        </pc:sldMkLst>
        <pc:spChg chg="del">
          <ac:chgData name="Marisa Prewitt" userId="30a42b56-179b-4332-b803-d0de3b36968e" providerId="ADAL" clId="{F439D730-C3A2-477B-934D-F21573A14B78}" dt="2023-06-21T17:20:38.772" v="21" actId="478"/>
          <ac:spMkLst>
            <pc:docMk/>
            <pc:sldMk cId="2052615984" sldId="342"/>
            <ac:spMk id="2" creationId="{26BBAB51-5CA8-C514-7E6A-E7D60FF3805C}"/>
          </ac:spMkLst>
        </pc:spChg>
        <pc:picChg chg="mod modCrop">
          <ac:chgData name="Marisa Prewitt" userId="30a42b56-179b-4332-b803-d0de3b36968e" providerId="ADAL" clId="{F439D730-C3A2-477B-934D-F21573A14B78}" dt="2023-06-21T17:20:51.591" v="22" actId="732"/>
          <ac:picMkLst>
            <pc:docMk/>
            <pc:sldMk cId="2052615984" sldId="342"/>
            <ac:picMk id="4" creationId="{F3E5C9C6-C239-5DCF-51D8-2264F2346B22}"/>
          </ac:picMkLst>
        </pc:picChg>
      </pc:sldChg>
      <pc:sldChg chg="delSp mod">
        <pc:chgData name="Marisa Prewitt" userId="30a42b56-179b-4332-b803-d0de3b36968e" providerId="ADAL" clId="{F439D730-C3A2-477B-934D-F21573A14B78}" dt="2023-06-21T17:20:28.413" v="20" actId="478"/>
        <pc:sldMkLst>
          <pc:docMk/>
          <pc:sldMk cId="567902445" sldId="343"/>
        </pc:sldMkLst>
        <pc:spChg chg="del">
          <ac:chgData name="Marisa Prewitt" userId="30a42b56-179b-4332-b803-d0de3b36968e" providerId="ADAL" clId="{F439D730-C3A2-477B-934D-F21573A14B78}" dt="2023-06-21T17:20:28.413" v="20" actId="478"/>
          <ac:spMkLst>
            <pc:docMk/>
            <pc:sldMk cId="567902445" sldId="343"/>
            <ac:spMk id="2" creationId="{26BBAB51-5CA8-C514-7E6A-E7D60FF3805C}"/>
          </ac:spMkLst>
        </pc:spChg>
      </pc:sldChg>
      <pc:sldChg chg="delSp mod">
        <pc:chgData name="Marisa Prewitt" userId="30a42b56-179b-4332-b803-d0de3b36968e" providerId="ADAL" clId="{F439D730-C3A2-477B-934D-F21573A14B78}" dt="2023-06-21T17:20:09.282" v="19" actId="478"/>
        <pc:sldMkLst>
          <pc:docMk/>
          <pc:sldMk cId="1588540331" sldId="344"/>
        </pc:sldMkLst>
        <pc:spChg chg="del">
          <ac:chgData name="Marisa Prewitt" userId="30a42b56-179b-4332-b803-d0de3b36968e" providerId="ADAL" clId="{F439D730-C3A2-477B-934D-F21573A14B78}" dt="2023-06-21T17:20:09.282" v="19" actId="478"/>
          <ac:spMkLst>
            <pc:docMk/>
            <pc:sldMk cId="1588540331" sldId="344"/>
            <ac:spMk id="2" creationId="{26BBAB51-5CA8-C514-7E6A-E7D60FF3805C}"/>
          </ac:spMkLst>
        </pc:spChg>
      </pc:sldChg>
      <pc:sldChg chg="delSp mod">
        <pc:chgData name="Marisa Prewitt" userId="30a42b56-179b-4332-b803-d0de3b36968e" providerId="ADAL" clId="{F439D730-C3A2-477B-934D-F21573A14B78}" dt="2023-06-21T17:20:03.312" v="18" actId="478"/>
        <pc:sldMkLst>
          <pc:docMk/>
          <pc:sldMk cId="3087690982" sldId="345"/>
        </pc:sldMkLst>
        <pc:spChg chg="del">
          <ac:chgData name="Marisa Prewitt" userId="30a42b56-179b-4332-b803-d0de3b36968e" providerId="ADAL" clId="{F439D730-C3A2-477B-934D-F21573A14B78}" dt="2023-06-21T17:20:03.312" v="18" actId="478"/>
          <ac:spMkLst>
            <pc:docMk/>
            <pc:sldMk cId="3087690982" sldId="345"/>
            <ac:spMk id="2" creationId="{26BBAB51-5CA8-C514-7E6A-E7D60FF3805C}"/>
          </ac:spMkLst>
        </pc:spChg>
      </pc:sldChg>
      <pc:sldChg chg="delSp mod">
        <pc:chgData name="Marisa Prewitt" userId="30a42b56-179b-4332-b803-d0de3b36968e" providerId="ADAL" clId="{F439D730-C3A2-477B-934D-F21573A14B78}" dt="2023-06-21T17:19:54.993" v="17" actId="478"/>
        <pc:sldMkLst>
          <pc:docMk/>
          <pc:sldMk cId="702967538" sldId="346"/>
        </pc:sldMkLst>
        <pc:spChg chg="del">
          <ac:chgData name="Marisa Prewitt" userId="30a42b56-179b-4332-b803-d0de3b36968e" providerId="ADAL" clId="{F439D730-C3A2-477B-934D-F21573A14B78}" dt="2023-06-21T17:19:54.993" v="17" actId="478"/>
          <ac:spMkLst>
            <pc:docMk/>
            <pc:sldMk cId="702967538" sldId="346"/>
            <ac:spMk id="2" creationId="{26BBAB51-5CA8-C514-7E6A-E7D60FF3805C}"/>
          </ac:spMkLst>
        </pc:spChg>
      </pc:sldChg>
      <pc:sldChg chg="delSp mod">
        <pc:chgData name="Marisa Prewitt" userId="30a42b56-179b-4332-b803-d0de3b36968e" providerId="ADAL" clId="{F439D730-C3A2-477B-934D-F21573A14B78}" dt="2023-06-21T17:19:39.419" v="16" actId="478"/>
        <pc:sldMkLst>
          <pc:docMk/>
          <pc:sldMk cId="1421471330" sldId="347"/>
        </pc:sldMkLst>
        <pc:spChg chg="del">
          <ac:chgData name="Marisa Prewitt" userId="30a42b56-179b-4332-b803-d0de3b36968e" providerId="ADAL" clId="{F439D730-C3A2-477B-934D-F21573A14B78}" dt="2023-06-21T17:19:39.419" v="16" actId="478"/>
          <ac:spMkLst>
            <pc:docMk/>
            <pc:sldMk cId="1421471330" sldId="347"/>
            <ac:spMk id="2" creationId="{D426F99A-E455-E14E-BEDF-529DEDA6A6D3}"/>
          </ac:spMkLst>
        </pc:spChg>
      </pc:sldChg>
      <pc:sldChg chg="delSp mod">
        <pc:chgData name="Marisa Prewitt" userId="30a42b56-179b-4332-b803-d0de3b36968e" providerId="ADAL" clId="{F439D730-C3A2-477B-934D-F21573A14B78}" dt="2023-06-21T17:19:30.298" v="15" actId="478"/>
        <pc:sldMkLst>
          <pc:docMk/>
          <pc:sldMk cId="2265566818" sldId="348"/>
        </pc:sldMkLst>
        <pc:spChg chg="del">
          <ac:chgData name="Marisa Prewitt" userId="30a42b56-179b-4332-b803-d0de3b36968e" providerId="ADAL" clId="{F439D730-C3A2-477B-934D-F21573A14B78}" dt="2023-06-21T17:19:30.298" v="15" actId="478"/>
          <ac:spMkLst>
            <pc:docMk/>
            <pc:sldMk cId="2265566818" sldId="348"/>
            <ac:spMk id="2" creationId="{9C4B36CA-4B86-7713-A00A-388C6C5CF914}"/>
          </ac:spMkLst>
        </pc:spChg>
      </pc:sldChg>
      <pc:sldChg chg="delSp modSp mod">
        <pc:chgData name="Marisa Prewitt" userId="30a42b56-179b-4332-b803-d0de3b36968e" providerId="ADAL" clId="{F439D730-C3A2-477B-934D-F21573A14B78}" dt="2023-06-21T17:19:22.623" v="14" actId="732"/>
        <pc:sldMkLst>
          <pc:docMk/>
          <pc:sldMk cId="2521614886" sldId="349"/>
        </pc:sldMkLst>
        <pc:spChg chg="del">
          <ac:chgData name="Marisa Prewitt" userId="30a42b56-179b-4332-b803-d0de3b36968e" providerId="ADAL" clId="{F439D730-C3A2-477B-934D-F21573A14B78}" dt="2023-06-21T17:19:15.748" v="13" actId="478"/>
          <ac:spMkLst>
            <pc:docMk/>
            <pc:sldMk cId="2521614886" sldId="349"/>
            <ac:spMk id="2" creationId="{EEACA3FA-A592-AC71-29B9-E478C78AF03B}"/>
          </ac:spMkLst>
        </pc:spChg>
        <pc:picChg chg="mod modCrop">
          <ac:chgData name="Marisa Prewitt" userId="30a42b56-179b-4332-b803-d0de3b36968e" providerId="ADAL" clId="{F439D730-C3A2-477B-934D-F21573A14B78}" dt="2023-06-21T17:19:22.623" v="14" actId="732"/>
          <ac:picMkLst>
            <pc:docMk/>
            <pc:sldMk cId="2521614886" sldId="349"/>
            <ac:picMk id="4" creationId="{F6242B16-7E49-D18D-B2E0-3BCBE8AA3AE7}"/>
          </ac:picMkLst>
        </pc:picChg>
      </pc:sldChg>
      <pc:sldChg chg="delSp modSp mod">
        <pc:chgData name="Marisa Prewitt" userId="30a42b56-179b-4332-b803-d0de3b36968e" providerId="ADAL" clId="{F439D730-C3A2-477B-934D-F21573A14B78}" dt="2023-06-21T17:19:07.870" v="12" actId="732"/>
        <pc:sldMkLst>
          <pc:docMk/>
          <pc:sldMk cId="1245226137" sldId="350"/>
        </pc:sldMkLst>
        <pc:spChg chg="del">
          <ac:chgData name="Marisa Prewitt" userId="30a42b56-179b-4332-b803-d0de3b36968e" providerId="ADAL" clId="{F439D730-C3A2-477B-934D-F21573A14B78}" dt="2023-06-21T17:18:44.817" v="10" actId="478"/>
          <ac:spMkLst>
            <pc:docMk/>
            <pc:sldMk cId="1245226137" sldId="350"/>
            <ac:spMk id="2" creationId="{B47B03B8-5856-747D-4B3C-35C79D3662E2}"/>
          </ac:spMkLst>
        </pc:spChg>
        <pc:picChg chg="mod modCrop">
          <ac:chgData name="Marisa Prewitt" userId="30a42b56-179b-4332-b803-d0de3b36968e" providerId="ADAL" clId="{F439D730-C3A2-477B-934D-F21573A14B78}" dt="2023-06-21T17:19:07.870" v="12" actId="732"/>
          <ac:picMkLst>
            <pc:docMk/>
            <pc:sldMk cId="1245226137" sldId="350"/>
            <ac:picMk id="4" creationId="{2F814F6F-928F-FA33-148B-AB7D777C73BD}"/>
          </ac:picMkLst>
        </pc:picChg>
      </pc:sldChg>
      <pc:sldChg chg="delSp modSp mod">
        <pc:chgData name="Marisa Prewitt" userId="30a42b56-179b-4332-b803-d0de3b36968e" providerId="ADAL" clId="{F439D730-C3A2-477B-934D-F21573A14B78}" dt="2023-06-21T17:18:39.452" v="9" actId="14100"/>
        <pc:sldMkLst>
          <pc:docMk/>
          <pc:sldMk cId="387225562" sldId="351"/>
        </pc:sldMkLst>
        <pc:spChg chg="del">
          <ac:chgData name="Marisa Prewitt" userId="30a42b56-179b-4332-b803-d0de3b36968e" providerId="ADAL" clId="{F439D730-C3A2-477B-934D-F21573A14B78}" dt="2023-06-21T17:18:33.990" v="8" actId="478"/>
          <ac:spMkLst>
            <pc:docMk/>
            <pc:sldMk cId="387225562" sldId="351"/>
            <ac:spMk id="2" creationId="{F53B539E-A78F-9933-4E13-2144CA98A0DD}"/>
          </ac:spMkLst>
        </pc:spChg>
        <pc:picChg chg="mod">
          <ac:chgData name="Marisa Prewitt" userId="30a42b56-179b-4332-b803-d0de3b36968e" providerId="ADAL" clId="{F439D730-C3A2-477B-934D-F21573A14B78}" dt="2023-06-21T17:18:39.452" v="9" actId="14100"/>
          <ac:picMkLst>
            <pc:docMk/>
            <pc:sldMk cId="387225562" sldId="351"/>
            <ac:picMk id="4" creationId="{28C62B62-BA56-5D0E-BE64-1552A6E0A617}"/>
          </ac:picMkLst>
        </pc:picChg>
      </pc:sldChg>
      <pc:sldChg chg="delSp modSp mod">
        <pc:chgData name="Marisa Prewitt" userId="30a42b56-179b-4332-b803-d0de3b36968e" providerId="ADAL" clId="{F439D730-C3A2-477B-934D-F21573A14B78}" dt="2023-06-21T17:18:24.953" v="7" actId="14100"/>
        <pc:sldMkLst>
          <pc:docMk/>
          <pc:sldMk cId="916162779" sldId="352"/>
        </pc:sldMkLst>
        <pc:spChg chg="del">
          <ac:chgData name="Marisa Prewitt" userId="30a42b56-179b-4332-b803-d0de3b36968e" providerId="ADAL" clId="{F439D730-C3A2-477B-934D-F21573A14B78}" dt="2023-06-21T17:18:13.551" v="5" actId="478"/>
          <ac:spMkLst>
            <pc:docMk/>
            <pc:sldMk cId="916162779" sldId="352"/>
            <ac:spMk id="2" creationId="{3D584D4F-895F-BCD2-D9F3-628271849114}"/>
          </ac:spMkLst>
        </pc:spChg>
        <pc:picChg chg="mod">
          <ac:chgData name="Marisa Prewitt" userId="30a42b56-179b-4332-b803-d0de3b36968e" providerId="ADAL" clId="{F439D730-C3A2-477B-934D-F21573A14B78}" dt="2023-06-21T17:18:24.953" v="7" actId="14100"/>
          <ac:picMkLst>
            <pc:docMk/>
            <pc:sldMk cId="916162779" sldId="352"/>
            <ac:picMk id="4" creationId="{2CF50C9F-30DB-8055-83CF-0844AE8C720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4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01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9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8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IHu5nlYMwI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Skin Again</a:t>
            </a:r>
            <a:br>
              <a:rPr lang="en-US"/>
            </a:br>
            <a:r>
              <a:rPr lang="en-US" sz="3600"/>
              <a:t>by Bell Hooks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3E146-1760-9082-243B-A6C21B3FE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9" t="2825" r="2655" b="3541"/>
          <a:stretch/>
        </p:blipFill>
        <p:spPr>
          <a:xfrm>
            <a:off x="4712994" y="2424759"/>
            <a:ext cx="4328231" cy="3100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C34D5D-89FC-DB60-0C83-FED13685C3A5}"/>
              </a:ext>
            </a:extLst>
          </p:cNvPr>
          <p:cNvSpPr txBox="1"/>
          <p:nvPr/>
        </p:nvSpPr>
        <p:spPr>
          <a:xfrm>
            <a:off x="622478" y="6139536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Unit 4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AAE80-5A55-AFE9-00B7-0F0EB179F643}"/>
              </a:ext>
            </a:extLst>
          </p:cNvPr>
          <p:cNvSpPr txBox="1"/>
          <p:nvPr/>
        </p:nvSpPr>
        <p:spPr>
          <a:xfrm>
            <a:off x="615218" y="5433383"/>
            <a:ext cx="3505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Hooks, Bell.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Skin Again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Little, Brown Books for Young Readers, 2017.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84C42-E53C-4777-ADE9-8C2F4BD86342}"/>
              </a:ext>
            </a:extLst>
          </p:cNvPr>
          <p:cNvSpPr txBox="1"/>
          <p:nvPr/>
        </p:nvSpPr>
        <p:spPr>
          <a:xfrm>
            <a:off x="5373513" y="5551760"/>
            <a:ext cx="3204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https://youtu.be/zIHu5nlYMwI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B41233-8CCE-D1BE-8911-E476F88C7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9" y="257160"/>
            <a:ext cx="11708865" cy="55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00DAD2-C865-1428-DB44-BB6038299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45" y="286686"/>
            <a:ext cx="11680420" cy="54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FDA108-7BEF-45A3-620A-542EB083E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10" y="253413"/>
            <a:ext cx="11712418" cy="55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71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473E0B-283A-915C-545D-1C8B34A27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38" y="237711"/>
            <a:ext cx="11616329" cy="570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66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242B16-7E49-D18D-B2E0-3BCBE8AA3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6"/>
          <a:stretch/>
        </p:blipFill>
        <p:spPr>
          <a:xfrm>
            <a:off x="318852" y="250247"/>
            <a:ext cx="11543558" cy="56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14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814F6F-928F-FA33-148B-AB7D777C7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" t="2076"/>
          <a:stretch/>
        </p:blipFill>
        <p:spPr>
          <a:xfrm>
            <a:off x="343338" y="279969"/>
            <a:ext cx="11496222" cy="55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26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C62B62-BA56-5D0E-BE64-1552A6E0A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386"/>
          <a:stretch/>
        </p:blipFill>
        <p:spPr>
          <a:xfrm>
            <a:off x="3227548" y="213575"/>
            <a:ext cx="5742899" cy="5617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3758CA-D658-E33A-058B-8A4678292C76}"/>
              </a:ext>
            </a:extLst>
          </p:cNvPr>
          <p:cNvSpPr/>
          <p:nvPr/>
        </p:nvSpPr>
        <p:spPr>
          <a:xfrm>
            <a:off x="11081973" y="244572"/>
            <a:ext cx="646981" cy="704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5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C4F19-5BD2-5A02-100A-6EC2CA174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9"/>
          <a:stretch/>
        </p:blipFill>
        <p:spPr>
          <a:xfrm>
            <a:off x="312225" y="215964"/>
            <a:ext cx="11564369" cy="56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C5A65A-D883-A047-E56F-7D6C56B64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6"/>
          <a:stretch/>
        </p:blipFill>
        <p:spPr>
          <a:xfrm>
            <a:off x="290599" y="169317"/>
            <a:ext cx="11608499" cy="56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CF85D2-5E2B-9E9B-CC4B-13E44E88F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91"/>
          <a:stretch/>
        </p:blipFill>
        <p:spPr>
          <a:xfrm>
            <a:off x="320028" y="191451"/>
            <a:ext cx="11551231" cy="569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90668D-137E-EBED-3C1C-4812CD1CB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" t="1779" b="1479"/>
          <a:stretch/>
        </p:blipFill>
        <p:spPr>
          <a:xfrm>
            <a:off x="443598" y="228330"/>
            <a:ext cx="11313259" cy="565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7760B1-BE37-5246-B7B7-0426483A5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14" y="253876"/>
            <a:ext cx="11677530" cy="556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E5C9C6-C239-5DCF-51D8-2264F2346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5"/>
          <a:stretch/>
        </p:blipFill>
        <p:spPr>
          <a:xfrm>
            <a:off x="374169" y="289268"/>
            <a:ext cx="11447960" cy="56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379F01-BEC6-211D-EDF6-AC1A3F9F1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81" y="271013"/>
            <a:ext cx="11676706" cy="566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91C997-1B5D-C08F-FAFA-CF4B5E3E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2" y="249426"/>
            <a:ext cx="11557380" cy="56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1C5B3A23065942B897FED5A73DAE09" ma:contentTypeVersion="3" ma:contentTypeDescription="Create a new document." ma:contentTypeScope="" ma:versionID="201e5c3f05439d277cd642dd38c3fd07">
  <xsd:schema xmlns:xsd="http://www.w3.org/2001/XMLSchema" xmlns:xs="http://www.w3.org/2001/XMLSchema" xmlns:p="http://schemas.microsoft.com/office/2006/metadata/properties" xmlns:ns2="191d1cd6-143a-47aa-9cf2-2e131af15eee" targetNamespace="http://schemas.microsoft.com/office/2006/metadata/properties" ma:root="true" ma:fieldsID="5c9fb867ae1ce5d763b9607503b66dc2" ns2:_="">
    <xsd:import namespace="191d1cd6-143a-47aa-9cf2-2e131af15e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d1cd6-143a-47aa-9cf2-2e131af15e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9EE2B2F-9458-4F7E-9282-D5C503D828C5}"/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B38376-6540-4EAD-B348-E02F93DCB9FE}">
  <ds:schemaRefs>
    <ds:schemaRef ds:uri="30347378-f764-4d19-8832-6b2cad46c864"/>
    <ds:schemaRef ds:uri="a8d10863-589a-4ffb-8b22-da3ff5ae9f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d791c9e-5015-40b2-aa08-5a5adf23dcb2"/>
    <ds:schemaRef ds:uri="dd6cd1fb-a1bc-4ad9-8dc3-425eb831b5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16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Skin Again by Bell Hooks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revision>84</cp:revision>
  <dcterms:created xsi:type="dcterms:W3CDTF">2020-12-28T15:17:46Z</dcterms:created>
  <dcterms:modified xsi:type="dcterms:W3CDTF">2023-06-29T18:43:46Z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0x0101000C1C5B3A23065942B897FED5A73DAE09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