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  <p:sldId id="353" r:id="rId21"/>
    <p:sldId id="361" r:id="rId22"/>
    <p:sldId id="354" r:id="rId23"/>
    <p:sldId id="35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F1B11F-7493-B483-8845-9CCC2A9DC592}" v="89" dt="2023-11-27T15:40:08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5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-KSOBf55jk?si=xwYlpMs7BBkIi8ZY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Nana in the City</a:t>
            </a:r>
            <a:br>
              <a:rPr lang="en-US" dirty="0"/>
            </a:br>
            <a:r>
              <a:rPr lang="en-US" sz="3600" dirty="0"/>
              <a:t>by Lauren Castillo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Unit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04EC9-C600-9E92-8B4E-B76BB8F2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254" y="2635562"/>
            <a:ext cx="2811530" cy="2868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AB23AB-DADA-CD27-D12E-98599620B625}"/>
              </a:ext>
            </a:extLst>
          </p:cNvPr>
          <p:cNvSpPr txBox="1"/>
          <p:nvPr/>
        </p:nvSpPr>
        <p:spPr>
          <a:xfrm>
            <a:off x="5333999" y="550731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3B71"/>
                </a:solidFill>
                <a:ea typeface="+mn-lt"/>
                <a:cs typeface="+mn-lt"/>
                <a:hlinkClick r:id="rId3"/>
              </a:rPr>
              <a:t>https://youtu.be/U-KSOBf55jk?si=xwYlpMs7BBkIi8ZY</a:t>
            </a:r>
            <a:endParaRPr lang="en-US" sz="1400">
              <a:ea typeface="Calibri"/>
              <a:cs typeface="Calibri"/>
              <a:hlinkClick r:id="" action="ppaction://noactio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B2E1E-26BC-19BC-8A84-D51C5428E2B7}"/>
              </a:ext>
            </a:extLst>
          </p:cNvPr>
          <p:cNvSpPr txBox="1"/>
          <p:nvPr/>
        </p:nvSpPr>
        <p:spPr>
          <a:xfrm>
            <a:off x="621323" y="5507315"/>
            <a:ext cx="37865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Castillo, Lauren. Nana in the City.  Clarion Books, September 2, 2014. </a:t>
            </a:r>
            <a:endParaRPr lang="en-US" sz="14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58FD41-E7D8-0D6E-2F5E-F832399A9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744583"/>
            <a:ext cx="11678194" cy="51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1F564-C2D2-AA37-EC77-C82FFBAF4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718458"/>
            <a:ext cx="11704320" cy="51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B3B38-671F-78A9-6599-515B674A4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705394"/>
            <a:ext cx="11665132" cy="52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9EE05B-53FC-0DEA-6EB0-E5D2E109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705394"/>
            <a:ext cx="11795760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C11E32-ABE0-2F12-DA3E-98FAA6D03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3" y="718457"/>
            <a:ext cx="11769633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EAB93E-8347-F5BF-45E3-1F85977F6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705394"/>
            <a:ext cx="11756572" cy="51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7AE59B-19AF-854C-F478-5C274FDC4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731521"/>
            <a:ext cx="11586754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3AE807-735E-FD4E-8AF2-E62BF0337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4" y="679269"/>
            <a:ext cx="11665130" cy="52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8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CCF5FF-25A8-8A6A-47F9-2CFE3594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705394"/>
            <a:ext cx="11821885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58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1832DA-4455-8E98-7345-81533D985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718458"/>
            <a:ext cx="11730445" cy="51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1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A3064-EE3F-3875-FC7B-9454B45F0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17" y="692331"/>
            <a:ext cx="11536294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99F4A0-1CF9-ED29-4349-0BC53702C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614" y="836024"/>
            <a:ext cx="5342771" cy="504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11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59DAFF-95C7-4AA2-44BE-0D012162A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744583"/>
            <a:ext cx="11743508" cy="506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A864AD-A03F-CEE5-2DA0-D48D0C7FA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692331"/>
            <a:ext cx="11848011" cy="52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F78696-A81F-BB14-F11F-B19286CE2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705394"/>
            <a:ext cx="11717381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E5D77-0A6A-60AF-4926-0F1112775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705394"/>
            <a:ext cx="11769634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99FB46-CAF9-372E-7B63-BAEA4C974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1" y="679270"/>
            <a:ext cx="11743508" cy="51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63E699-EAA4-EA39-6770-AEC654554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692331"/>
            <a:ext cx="11743509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FA6FA-17EA-7A6A-B8E0-B079BB73B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" y="738052"/>
            <a:ext cx="11782697" cy="51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11</Words>
  <Application>Microsoft Office PowerPoint</Application>
  <PresentationFormat>Widescreen</PresentationFormat>
  <Paragraphs>3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Nana in the City by Lauren Castillo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41</cp:revision>
  <dcterms:created xsi:type="dcterms:W3CDTF">2020-12-28T15:17:46Z</dcterms:created>
  <dcterms:modified xsi:type="dcterms:W3CDTF">2023-11-27T20:08:57Z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