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E0EBB-CA4C-466C-9532-AF6AB2710463}" v="13" dt="2023-06-25T21:03:29.235"/>
    <p1510:client id="{A4A2E0DD-D13F-2EBA-26FD-AEF55D7075B9}" v="46" dt="2023-06-29T18:40:09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37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3B9E0EBB-CA4C-466C-9532-AF6AB2710463}"/>
    <pc:docChg chg="modSld">
      <pc:chgData name="Ashley Chennault" userId="S::achennault@mdek12.org::57248e43-7816-4fc8-b5c4-443da3f5ed14" providerId="AD" clId="Web-{3B9E0EBB-CA4C-466C-9532-AF6AB2710463}" dt="2023-06-25T21:03:29.235" v="12" actId="14100"/>
      <pc:docMkLst>
        <pc:docMk/>
      </pc:docMkLst>
      <pc:sldChg chg="modSp">
        <pc:chgData name="Ashley Chennault" userId="S::achennault@mdek12.org::57248e43-7816-4fc8-b5c4-443da3f5ed14" providerId="AD" clId="Web-{3B9E0EBB-CA4C-466C-9532-AF6AB2710463}" dt="2023-06-25T21:02:17.405" v="1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3B9E0EBB-CA4C-466C-9532-AF6AB2710463}" dt="2023-06-25T21:02:17.405" v="1" actId="1076"/>
          <ac:spMkLst>
            <pc:docMk/>
            <pc:sldMk cId="438108371" sldId="288"/>
            <ac:spMk id="10" creationId="{BBF64024-20B9-7CA4-E96D-2DB7CF5FD81B}"/>
          </ac:spMkLst>
        </pc:spChg>
      </pc:sldChg>
      <pc:sldChg chg="modSp">
        <pc:chgData name="Ashley Chennault" userId="S::achennault@mdek12.org::57248e43-7816-4fc8-b5c4-443da3f5ed14" providerId="AD" clId="Web-{3B9E0EBB-CA4C-466C-9532-AF6AB2710463}" dt="2023-06-25T21:02:27.624" v="2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3B9E0EBB-CA4C-466C-9532-AF6AB2710463}" dt="2023-06-25T21:02:27.624" v="2" actId="14100"/>
          <ac:picMkLst>
            <pc:docMk/>
            <pc:sldMk cId="3013156805" sldId="312"/>
            <ac:picMk id="4" creationId="{EA7FD5E3-AF42-34D4-18A9-43D78DEBBD6C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2:33.327" v="3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3B9E0EBB-CA4C-466C-9532-AF6AB2710463}" dt="2023-06-25T21:02:33.327" v="3" actId="14100"/>
          <ac:picMkLst>
            <pc:docMk/>
            <pc:sldMk cId="811100172" sldId="338"/>
            <ac:picMk id="4" creationId="{32FACAAC-7497-925B-B98C-FD6E467D19D3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2:42.046" v="4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3B9E0EBB-CA4C-466C-9532-AF6AB2710463}" dt="2023-06-25T21:02:42.046" v="4" actId="14100"/>
          <ac:picMkLst>
            <pc:docMk/>
            <pc:sldMk cId="1161588200" sldId="339"/>
            <ac:picMk id="4" creationId="{CACAEE0E-1BC4-DD68-0450-F9E5405123CD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2:49.156" v="5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3B9E0EBB-CA4C-466C-9532-AF6AB2710463}" dt="2023-06-25T21:02:49.156" v="5" actId="14100"/>
          <ac:picMkLst>
            <pc:docMk/>
            <pc:sldMk cId="1739965045" sldId="340"/>
            <ac:picMk id="6" creationId="{8CB4FCF9-5FEF-81BD-39AD-70CE88DD313C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2:54.281" v="6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3B9E0EBB-CA4C-466C-9532-AF6AB2710463}" dt="2023-06-25T21:02:54.281" v="6" actId="14100"/>
          <ac:picMkLst>
            <pc:docMk/>
            <pc:sldMk cId="863930258" sldId="341"/>
            <ac:picMk id="6" creationId="{653E0B86-B370-5E1E-6FF7-5D29BBB09CAF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3:02.109" v="7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3B9E0EBB-CA4C-466C-9532-AF6AB2710463}" dt="2023-06-25T21:03:02.109" v="7" actId="14100"/>
          <ac:picMkLst>
            <pc:docMk/>
            <pc:sldMk cId="567902445" sldId="343"/>
            <ac:picMk id="4" creationId="{6B8B8944-F752-4309-EC67-D93E1114B61E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3:08.203" v="8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3B9E0EBB-CA4C-466C-9532-AF6AB2710463}" dt="2023-06-25T21:03:08.203" v="8" actId="14100"/>
          <ac:picMkLst>
            <pc:docMk/>
            <pc:sldMk cId="1588540331" sldId="344"/>
            <ac:picMk id="4" creationId="{F30A8B92-C9BF-FA96-91C2-CB74ABEB20CB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3:13.922" v="9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3B9E0EBB-CA4C-466C-9532-AF6AB2710463}" dt="2023-06-25T21:03:13.922" v="9" actId="14100"/>
          <ac:picMkLst>
            <pc:docMk/>
            <pc:sldMk cId="3087690982" sldId="345"/>
            <ac:picMk id="4" creationId="{D85FD2F1-2B3F-B54F-CA32-920546F2F968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3:19.407" v="10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3B9E0EBB-CA4C-466C-9532-AF6AB2710463}" dt="2023-06-25T21:03:19.407" v="10" actId="14100"/>
          <ac:picMkLst>
            <pc:docMk/>
            <pc:sldMk cId="702967538" sldId="346"/>
            <ac:picMk id="4" creationId="{DB786B4F-9080-44B3-7627-D0C0FF59323E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3:24.220" v="11" actId="14100"/>
        <pc:sldMkLst>
          <pc:docMk/>
          <pc:sldMk cId="3197836026" sldId="347"/>
        </pc:sldMkLst>
        <pc:picChg chg="mod">
          <ac:chgData name="Ashley Chennault" userId="S::achennault@mdek12.org::57248e43-7816-4fc8-b5c4-443da3f5ed14" providerId="AD" clId="Web-{3B9E0EBB-CA4C-466C-9532-AF6AB2710463}" dt="2023-06-25T21:03:24.220" v="11" actId="14100"/>
          <ac:picMkLst>
            <pc:docMk/>
            <pc:sldMk cId="3197836026" sldId="347"/>
            <ac:picMk id="4" creationId="{8DFB50DC-CCFA-752E-7151-FE4914BB3DA4}"/>
          </ac:picMkLst>
        </pc:picChg>
      </pc:sldChg>
      <pc:sldChg chg="modSp">
        <pc:chgData name="Ashley Chennault" userId="S::achennault@mdek12.org::57248e43-7816-4fc8-b5c4-443da3f5ed14" providerId="AD" clId="Web-{3B9E0EBB-CA4C-466C-9532-AF6AB2710463}" dt="2023-06-25T21:03:29.235" v="12" actId="14100"/>
        <pc:sldMkLst>
          <pc:docMk/>
          <pc:sldMk cId="2698109731" sldId="348"/>
        </pc:sldMkLst>
        <pc:picChg chg="mod">
          <ac:chgData name="Ashley Chennault" userId="S::achennault@mdek12.org::57248e43-7816-4fc8-b5c4-443da3f5ed14" providerId="AD" clId="Web-{3B9E0EBB-CA4C-466C-9532-AF6AB2710463}" dt="2023-06-25T21:03:29.235" v="12" actId="14100"/>
          <ac:picMkLst>
            <pc:docMk/>
            <pc:sldMk cId="2698109731" sldId="348"/>
            <ac:picMk id="4" creationId="{E4AA6161-BE7F-4D97-27AE-2615928E5D80}"/>
          </ac:picMkLst>
        </pc:picChg>
      </pc:sldChg>
    </pc:docChg>
  </pc:docChgLst>
  <pc:docChgLst>
    <pc:chgData name="Ashley Chennault" userId="S::achennault@mdek12.org::57248e43-7816-4fc8-b5c4-443da3f5ed14" providerId="AD" clId="Web-{A4A2E0DD-D13F-2EBA-26FD-AEF55D7075B9}"/>
    <pc:docChg chg="modSld">
      <pc:chgData name="Ashley Chennault" userId="S::achennault@mdek12.org::57248e43-7816-4fc8-b5c4-443da3f5ed14" providerId="AD" clId="Web-{A4A2E0DD-D13F-2EBA-26FD-AEF55D7075B9}" dt="2023-06-29T18:40:09.294" v="30" actId="1076"/>
      <pc:docMkLst>
        <pc:docMk/>
      </pc:docMkLst>
      <pc:sldChg chg="addSp modSp">
        <pc:chgData name="Ashley Chennault" userId="S::achennault@mdek12.org::57248e43-7816-4fc8-b5c4-443da3f5ed14" providerId="AD" clId="Web-{A4A2E0DD-D13F-2EBA-26FD-AEF55D7075B9}" dt="2023-06-29T18:40:09.294" v="30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A4A2E0DD-D13F-2EBA-26FD-AEF55D7075B9}" dt="2023-06-29T18:40:09.294" v="30" actId="1076"/>
          <ac:spMkLst>
            <pc:docMk/>
            <pc:sldMk cId="438108371" sldId="288"/>
            <ac:spMk id="2" creationId="{CEA0793D-DC5C-76B0-89AE-A00F658D6889}"/>
          </ac:spMkLst>
        </pc:spChg>
        <pc:spChg chg="add mod">
          <ac:chgData name="Ashley Chennault" userId="S::achennault@mdek12.org::57248e43-7816-4fc8-b5c4-443da3f5ed14" providerId="AD" clId="Web-{A4A2E0DD-D13F-2EBA-26FD-AEF55D7075B9}" dt="2023-06-29T18:39:56.450" v="29" actId="20577"/>
          <ac:spMkLst>
            <pc:docMk/>
            <pc:sldMk cId="438108371" sldId="288"/>
            <ac:spMk id="5" creationId="{487B6D73-DC1D-3E9D-A09C-CF05D350919B}"/>
          </ac:spMkLst>
        </pc:spChg>
        <pc:picChg chg="mod">
          <ac:chgData name="Ashley Chennault" userId="S::achennault@mdek12.org::57248e43-7816-4fc8-b5c4-443da3f5ed14" providerId="AD" clId="Web-{A4A2E0DD-D13F-2EBA-26FD-AEF55D7075B9}" dt="2023-06-29T18:39:11.495" v="21" actId="1076"/>
          <ac:picMkLst>
            <pc:docMk/>
            <pc:sldMk cId="438108371" sldId="288"/>
            <ac:picMk id="4" creationId="{31D8D3B0-3940-46D5-561B-230EA820C97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_ha96Yv9M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Max’s Dragon Shirt</a:t>
            </a:r>
            <a:br>
              <a:rPr lang="en-US" dirty="0"/>
            </a:br>
            <a:r>
              <a:rPr lang="en-US" sz="3600" dirty="0"/>
              <a:t>by Rosemary Wells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44018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8D3B0-3940-46D5-561B-230EA820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889" y="2504510"/>
            <a:ext cx="3531139" cy="3126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0793D-DC5C-76B0-89AE-A00F658D6889}"/>
              </a:ext>
            </a:extLst>
          </p:cNvPr>
          <p:cNvSpPr txBox="1"/>
          <p:nvPr/>
        </p:nvSpPr>
        <p:spPr>
          <a:xfrm>
            <a:off x="613893" y="548224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Wells, Rosemary.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Max's Dragon Shirt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Dial, 1991.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B6D73-DC1D-3E9D-A09C-CF05D350919B}"/>
              </a:ext>
            </a:extLst>
          </p:cNvPr>
          <p:cNvSpPr txBox="1"/>
          <p:nvPr/>
        </p:nvSpPr>
        <p:spPr>
          <a:xfrm>
            <a:off x="5461820" y="5572093"/>
            <a:ext cx="32839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https://youtu.be/Y_ha96Yv9M0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786B4F-9080-44B3-7627-D0C0FF593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11307"/>
            <a:ext cx="11599817" cy="56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B50DC-CCFA-752E-7151-FE4914BB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13936"/>
            <a:ext cx="11612880" cy="55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A6161-BE7F-4D97-27AE-2615928E5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08677"/>
            <a:ext cx="11547566" cy="56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FD5E3-AF42-34D4-18A9-43D78DEBB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9"/>
          <a:stretch/>
        </p:blipFill>
        <p:spPr>
          <a:xfrm>
            <a:off x="287382" y="246633"/>
            <a:ext cx="11599817" cy="565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ACAAC-7497-925B-B98C-FD6E467D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25"/>
          <a:stretch/>
        </p:blipFill>
        <p:spPr>
          <a:xfrm>
            <a:off x="209006" y="257069"/>
            <a:ext cx="11730445" cy="56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AEE0E-1BC4-DD68-0450-F9E540512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7"/>
          <a:stretch/>
        </p:blipFill>
        <p:spPr>
          <a:xfrm>
            <a:off x="313509" y="315891"/>
            <a:ext cx="11639005" cy="55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B4FCF9-5FEF-81BD-39AD-70CE88DD3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22"/>
          <a:stretch/>
        </p:blipFill>
        <p:spPr>
          <a:xfrm>
            <a:off x="444137" y="230942"/>
            <a:ext cx="11338560" cy="57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3E0B86-B370-5E1E-6FF7-5D29BBB09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19"/>
          <a:stretch/>
        </p:blipFill>
        <p:spPr>
          <a:xfrm>
            <a:off x="313508" y="250578"/>
            <a:ext cx="11599817" cy="56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8B8944-F752-4309-EC67-D93E1114B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48"/>
          <a:stretch/>
        </p:blipFill>
        <p:spPr>
          <a:xfrm>
            <a:off x="328749" y="233572"/>
            <a:ext cx="11534502" cy="56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A8B92-C9BF-FA96-91C2-CB74ABEB2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215250"/>
            <a:ext cx="11338560" cy="56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FD2F1-2B3F-B54F-CA32-920546F2F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33"/>
          <a:stretch/>
        </p:blipFill>
        <p:spPr>
          <a:xfrm>
            <a:off x="300446" y="189124"/>
            <a:ext cx="11586754" cy="57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C5B3A23065942B897FED5A73DAE09" ma:contentTypeVersion="3" ma:contentTypeDescription="Create a new document." ma:contentTypeScope="" ma:versionID="201e5c3f05439d277cd642dd38c3fd07">
  <xsd:schema xmlns:xsd="http://www.w3.org/2001/XMLSchema" xmlns:xs="http://www.w3.org/2001/XMLSchema" xmlns:p="http://schemas.microsoft.com/office/2006/metadata/properties" xmlns:ns2="191d1cd6-143a-47aa-9cf2-2e131af15eee" targetNamespace="http://schemas.microsoft.com/office/2006/metadata/properties" ma:root="true" ma:fieldsID="5c9fb867ae1ce5d763b9607503b66dc2" ns2:_="">
    <xsd:import namespace="191d1cd6-143a-47aa-9cf2-2e131af15e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d1cd6-143a-47aa-9cf2-2e131af15e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C8FF3C-6C42-4708-B959-F7855116AD2D}"/>
</file>

<file path=customXml/itemProps3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10</Words>
  <Application>Microsoft Office PowerPoint</Application>
  <PresentationFormat>Widescreen</PresentationFormat>
  <Paragraphs>3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Max’s Dragon Shirt by Rosemary Wells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35</cp:revision>
  <dcterms:created xsi:type="dcterms:W3CDTF">2020-12-28T15:17:46Z</dcterms:created>
  <dcterms:modified xsi:type="dcterms:W3CDTF">2023-06-29T18:40:13Z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0x0101000C1C5B3A23065942B897FED5A73DAE09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