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88" r:id="rId5"/>
    <p:sldId id="312" r:id="rId6"/>
    <p:sldId id="338" r:id="rId7"/>
    <p:sldId id="339" r:id="rId8"/>
    <p:sldId id="340" r:id="rId9"/>
    <p:sldId id="341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49" r:id="rId18"/>
    <p:sldId id="351" r:id="rId19"/>
    <p:sldId id="35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A5B"/>
    <a:srgbClr val="CF0A2C"/>
    <a:srgbClr val="FAD663"/>
    <a:srgbClr val="5FAADE"/>
    <a:srgbClr val="A74A7A"/>
    <a:srgbClr val="AA0E2A"/>
    <a:srgbClr val="1F6698"/>
    <a:srgbClr val="003B71"/>
    <a:srgbClr val="E9F7FE"/>
    <a:srgbClr val="F3A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123DB-CF9B-9ACA-C65C-44E5A71E6D1C}" v="24" dt="2023-06-25T20:57:30.149"/>
    <p1510:client id="{8D6F942C-8419-AE78-9CAE-A2845A6C256B}" v="45" dt="2023-06-29T18:36:50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17" autoAdjust="0"/>
    <p:restoredTop sz="77024" autoAdjust="0"/>
  </p:normalViewPr>
  <p:slideViewPr>
    <p:cSldViewPr snapToGrid="0" snapToObjects="1">
      <p:cViewPr varScale="1">
        <p:scale>
          <a:sx n="49" d="100"/>
          <a:sy n="49" d="100"/>
        </p:scale>
        <p:origin x="153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ley Chennault" userId="S::achennault@mdek12.org::57248e43-7816-4fc8-b5c4-443da3f5ed14" providerId="AD" clId="Web-{4C0123DB-CF9B-9ACA-C65C-44E5A71E6D1C}"/>
    <pc:docChg chg="modSld">
      <pc:chgData name="Ashley Chennault" userId="S::achennault@mdek12.org::57248e43-7816-4fc8-b5c4-443da3f5ed14" providerId="AD" clId="Web-{4C0123DB-CF9B-9ACA-C65C-44E5A71E6D1C}" dt="2023-06-25T20:57:30.149" v="23"/>
      <pc:docMkLst>
        <pc:docMk/>
      </pc:docMkLst>
      <pc:sldChg chg="modSp">
        <pc:chgData name="Ashley Chennault" userId="S::achennault@mdek12.org::57248e43-7816-4fc8-b5c4-443da3f5ed14" providerId="AD" clId="Web-{4C0123DB-CF9B-9ACA-C65C-44E5A71E6D1C}" dt="2023-06-25T20:52:35.619" v="1" actId="1076"/>
        <pc:sldMkLst>
          <pc:docMk/>
          <pc:sldMk cId="438108371" sldId="288"/>
        </pc:sldMkLst>
        <pc:spChg chg="mod">
          <ac:chgData name="Ashley Chennault" userId="S::achennault@mdek12.org::57248e43-7816-4fc8-b5c4-443da3f5ed14" providerId="AD" clId="Web-{4C0123DB-CF9B-9ACA-C65C-44E5A71E6D1C}" dt="2023-06-25T20:52:35.619" v="1" actId="1076"/>
          <ac:spMkLst>
            <pc:docMk/>
            <pc:sldMk cId="438108371" sldId="288"/>
            <ac:spMk id="10" creationId="{BBF64024-20B9-7CA4-E96D-2DB7CF5FD81B}"/>
          </ac:spMkLst>
        </pc:spChg>
      </pc:sldChg>
      <pc:sldChg chg="modSp">
        <pc:chgData name="Ashley Chennault" userId="S::achennault@mdek12.org::57248e43-7816-4fc8-b5c4-443da3f5ed14" providerId="AD" clId="Web-{4C0123DB-CF9B-9ACA-C65C-44E5A71E6D1C}" dt="2023-06-25T20:52:41.416" v="2" actId="14100"/>
        <pc:sldMkLst>
          <pc:docMk/>
          <pc:sldMk cId="3013156805" sldId="312"/>
        </pc:sldMkLst>
        <pc:picChg chg="mod">
          <ac:chgData name="Ashley Chennault" userId="S::achennault@mdek12.org::57248e43-7816-4fc8-b5c4-443da3f5ed14" providerId="AD" clId="Web-{4C0123DB-CF9B-9ACA-C65C-44E5A71E6D1C}" dt="2023-06-25T20:52:41.416" v="2" actId="14100"/>
          <ac:picMkLst>
            <pc:docMk/>
            <pc:sldMk cId="3013156805" sldId="312"/>
            <ac:picMk id="4" creationId="{AF161ED9-AECD-70E0-DDF9-A95CAFBFC456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2:47.150" v="3" actId="14100"/>
        <pc:sldMkLst>
          <pc:docMk/>
          <pc:sldMk cId="811100172" sldId="338"/>
        </pc:sldMkLst>
        <pc:picChg chg="mod">
          <ac:chgData name="Ashley Chennault" userId="S::achennault@mdek12.org::57248e43-7816-4fc8-b5c4-443da3f5ed14" providerId="AD" clId="Web-{4C0123DB-CF9B-9ACA-C65C-44E5A71E6D1C}" dt="2023-06-25T20:52:47.150" v="3" actId="14100"/>
          <ac:picMkLst>
            <pc:docMk/>
            <pc:sldMk cId="811100172" sldId="338"/>
            <ac:picMk id="4" creationId="{6AEA24DD-D4F2-9FAA-7643-8B86BED05FF6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2:53.182" v="4" actId="14100"/>
        <pc:sldMkLst>
          <pc:docMk/>
          <pc:sldMk cId="1161588200" sldId="339"/>
        </pc:sldMkLst>
        <pc:picChg chg="mod">
          <ac:chgData name="Ashley Chennault" userId="S::achennault@mdek12.org::57248e43-7816-4fc8-b5c4-443da3f5ed14" providerId="AD" clId="Web-{4C0123DB-CF9B-9ACA-C65C-44E5A71E6D1C}" dt="2023-06-25T20:52:53.182" v="4" actId="14100"/>
          <ac:picMkLst>
            <pc:docMk/>
            <pc:sldMk cId="1161588200" sldId="339"/>
            <ac:picMk id="4" creationId="{C26241D4-A929-A659-2C37-15F8ECB7B0C8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2:59.494" v="5" actId="14100"/>
        <pc:sldMkLst>
          <pc:docMk/>
          <pc:sldMk cId="1739965045" sldId="340"/>
        </pc:sldMkLst>
        <pc:picChg chg="mod">
          <ac:chgData name="Ashley Chennault" userId="S::achennault@mdek12.org::57248e43-7816-4fc8-b5c4-443da3f5ed14" providerId="AD" clId="Web-{4C0123DB-CF9B-9ACA-C65C-44E5A71E6D1C}" dt="2023-06-25T20:52:59.494" v="5" actId="14100"/>
          <ac:picMkLst>
            <pc:docMk/>
            <pc:sldMk cId="1739965045" sldId="340"/>
            <ac:picMk id="4" creationId="{9D6C52C9-8053-8CB5-E41C-78D5EEAB1206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3:05.541" v="6" actId="14100"/>
        <pc:sldMkLst>
          <pc:docMk/>
          <pc:sldMk cId="863930258" sldId="341"/>
        </pc:sldMkLst>
        <pc:picChg chg="mod">
          <ac:chgData name="Ashley Chennault" userId="S::achennault@mdek12.org::57248e43-7816-4fc8-b5c4-443da3f5ed14" providerId="AD" clId="Web-{4C0123DB-CF9B-9ACA-C65C-44E5A71E6D1C}" dt="2023-06-25T20:53:05.541" v="6" actId="14100"/>
          <ac:picMkLst>
            <pc:docMk/>
            <pc:sldMk cId="863930258" sldId="341"/>
            <ac:picMk id="4" creationId="{7DC1B79E-AF6B-7598-BB5C-C09547AFB096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3:22.573" v="9" actId="14100"/>
        <pc:sldMkLst>
          <pc:docMk/>
          <pc:sldMk cId="567902445" sldId="343"/>
        </pc:sldMkLst>
        <pc:picChg chg="mod">
          <ac:chgData name="Ashley Chennault" userId="S::achennault@mdek12.org::57248e43-7816-4fc8-b5c4-443da3f5ed14" providerId="AD" clId="Web-{4C0123DB-CF9B-9ACA-C65C-44E5A71E6D1C}" dt="2023-06-25T20:53:22.573" v="9" actId="14100"/>
          <ac:picMkLst>
            <pc:docMk/>
            <pc:sldMk cId="567902445" sldId="343"/>
            <ac:picMk id="4" creationId="{701C7E6B-D0CB-E52E-9C88-7536A3363D83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3:36.386" v="10" actId="14100"/>
        <pc:sldMkLst>
          <pc:docMk/>
          <pc:sldMk cId="1588540331" sldId="344"/>
        </pc:sldMkLst>
        <pc:picChg chg="mod">
          <ac:chgData name="Ashley Chennault" userId="S::achennault@mdek12.org::57248e43-7816-4fc8-b5c4-443da3f5ed14" providerId="AD" clId="Web-{4C0123DB-CF9B-9ACA-C65C-44E5A71E6D1C}" dt="2023-06-25T20:53:36.386" v="10" actId="14100"/>
          <ac:picMkLst>
            <pc:docMk/>
            <pc:sldMk cId="1588540331" sldId="344"/>
            <ac:picMk id="4" creationId="{493788C4-971B-44C7-9F42-28E9D45234FC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3:42.324" v="11" actId="14100"/>
        <pc:sldMkLst>
          <pc:docMk/>
          <pc:sldMk cId="3087690982" sldId="345"/>
        </pc:sldMkLst>
        <pc:picChg chg="mod">
          <ac:chgData name="Ashley Chennault" userId="S::achennault@mdek12.org::57248e43-7816-4fc8-b5c4-443da3f5ed14" providerId="AD" clId="Web-{4C0123DB-CF9B-9ACA-C65C-44E5A71E6D1C}" dt="2023-06-25T20:53:42.324" v="11" actId="14100"/>
          <ac:picMkLst>
            <pc:docMk/>
            <pc:sldMk cId="3087690982" sldId="345"/>
            <ac:picMk id="4" creationId="{85242B55-9872-718B-8630-33D586BB3A8E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3:48.199" v="12" actId="14100"/>
        <pc:sldMkLst>
          <pc:docMk/>
          <pc:sldMk cId="702967538" sldId="346"/>
        </pc:sldMkLst>
        <pc:picChg chg="mod">
          <ac:chgData name="Ashley Chennault" userId="S::achennault@mdek12.org::57248e43-7816-4fc8-b5c4-443da3f5ed14" providerId="AD" clId="Web-{4C0123DB-CF9B-9ACA-C65C-44E5A71E6D1C}" dt="2023-06-25T20:53:48.199" v="12" actId="14100"/>
          <ac:picMkLst>
            <pc:docMk/>
            <pc:sldMk cId="702967538" sldId="346"/>
            <ac:picMk id="4" creationId="{38AB035F-AC95-F317-1958-D60DC573F5B5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6:18.725" v="13" actId="14100"/>
        <pc:sldMkLst>
          <pc:docMk/>
          <pc:sldMk cId="3197836026" sldId="347"/>
        </pc:sldMkLst>
        <pc:picChg chg="mod">
          <ac:chgData name="Ashley Chennault" userId="S::achennault@mdek12.org::57248e43-7816-4fc8-b5c4-443da3f5ed14" providerId="AD" clId="Web-{4C0123DB-CF9B-9ACA-C65C-44E5A71E6D1C}" dt="2023-06-25T20:56:18.725" v="13" actId="14100"/>
          <ac:picMkLst>
            <pc:docMk/>
            <pc:sldMk cId="3197836026" sldId="347"/>
            <ac:picMk id="4" creationId="{E71753A9-7168-FB7C-A183-67A993FCE608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6:31.820" v="15" actId="14100"/>
        <pc:sldMkLst>
          <pc:docMk/>
          <pc:sldMk cId="2698109731" sldId="348"/>
        </pc:sldMkLst>
        <pc:picChg chg="mod">
          <ac:chgData name="Ashley Chennault" userId="S::achennault@mdek12.org::57248e43-7816-4fc8-b5c4-443da3f5ed14" providerId="AD" clId="Web-{4C0123DB-CF9B-9ACA-C65C-44E5A71E6D1C}" dt="2023-06-25T20:56:31.820" v="15" actId="14100"/>
          <ac:picMkLst>
            <pc:docMk/>
            <pc:sldMk cId="2698109731" sldId="348"/>
            <ac:picMk id="4" creationId="{873C6815-34F2-E68D-ED18-5CF00F47C43D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6:46.086" v="17" actId="14100"/>
        <pc:sldMkLst>
          <pc:docMk/>
          <pc:sldMk cId="4055721986" sldId="349"/>
        </pc:sldMkLst>
        <pc:picChg chg="mod">
          <ac:chgData name="Ashley Chennault" userId="S::achennault@mdek12.org::57248e43-7816-4fc8-b5c4-443da3f5ed14" providerId="AD" clId="Web-{4C0123DB-CF9B-9ACA-C65C-44E5A71E6D1C}" dt="2023-06-25T20:56:46.086" v="17" actId="14100"/>
          <ac:picMkLst>
            <pc:docMk/>
            <pc:sldMk cId="4055721986" sldId="349"/>
            <ac:picMk id="4" creationId="{1E4BCE4D-1533-CA48-5A0B-27A45B174769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6:38.210" v="16" actId="14100"/>
        <pc:sldMkLst>
          <pc:docMk/>
          <pc:sldMk cId="592860594" sldId="350"/>
        </pc:sldMkLst>
        <pc:picChg chg="mod">
          <ac:chgData name="Ashley Chennault" userId="S::achennault@mdek12.org::57248e43-7816-4fc8-b5c4-443da3f5ed14" providerId="AD" clId="Web-{4C0123DB-CF9B-9ACA-C65C-44E5A71E6D1C}" dt="2023-06-25T20:56:38.210" v="16" actId="14100"/>
          <ac:picMkLst>
            <pc:docMk/>
            <pc:sldMk cId="592860594" sldId="350"/>
            <ac:picMk id="4" creationId="{772D2FA8-7205-AFA6-A595-9DFE532064F8}"/>
          </ac:picMkLst>
        </pc:picChg>
      </pc:sldChg>
      <pc:sldChg chg="modSp">
        <pc:chgData name="Ashley Chennault" userId="S::achennault@mdek12.org::57248e43-7816-4fc8-b5c4-443da3f5ed14" providerId="AD" clId="Web-{4C0123DB-CF9B-9ACA-C65C-44E5A71E6D1C}" dt="2023-06-25T20:56:54.976" v="18" actId="14100"/>
        <pc:sldMkLst>
          <pc:docMk/>
          <pc:sldMk cId="420359723" sldId="351"/>
        </pc:sldMkLst>
        <pc:picChg chg="mod">
          <ac:chgData name="Ashley Chennault" userId="S::achennault@mdek12.org::57248e43-7816-4fc8-b5c4-443da3f5ed14" providerId="AD" clId="Web-{4C0123DB-CF9B-9ACA-C65C-44E5A71E6D1C}" dt="2023-06-25T20:56:54.976" v="18" actId="14100"/>
          <ac:picMkLst>
            <pc:docMk/>
            <pc:sldMk cId="420359723" sldId="351"/>
            <ac:picMk id="4" creationId="{E728D069-4F42-0884-66B4-36C8FDEDD1F0}"/>
          </ac:picMkLst>
        </pc:picChg>
      </pc:sldChg>
      <pc:sldChg chg="addSp modSp">
        <pc:chgData name="Ashley Chennault" userId="S::achennault@mdek12.org::57248e43-7816-4fc8-b5c4-443da3f5ed14" providerId="AD" clId="Web-{4C0123DB-CF9B-9ACA-C65C-44E5A71E6D1C}" dt="2023-06-25T20:57:30.149" v="23"/>
        <pc:sldMkLst>
          <pc:docMk/>
          <pc:sldMk cId="2554885695" sldId="352"/>
        </pc:sldMkLst>
        <pc:spChg chg="add mod">
          <ac:chgData name="Ashley Chennault" userId="S::achennault@mdek12.org::57248e43-7816-4fc8-b5c4-443da3f5ed14" providerId="AD" clId="Web-{4C0123DB-CF9B-9ACA-C65C-44E5A71E6D1C}" dt="2023-06-25T20:57:30.149" v="23"/>
          <ac:spMkLst>
            <pc:docMk/>
            <pc:sldMk cId="2554885695" sldId="352"/>
            <ac:spMk id="2" creationId="{41C193E6-F069-8BAA-EEC7-4F37B3A5568E}"/>
          </ac:spMkLst>
        </pc:spChg>
        <pc:picChg chg="mod">
          <ac:chgData name="Ashley Chennault" userId="S::achennault@mdek12.org::57248e43-7816-4fc8-b5c4-443da3f5ed14" providerId="AD" clId="Web-{4C0123DB-CF9B-9ACA-C65C-44E5A71E6D1C}" dt="2023-06-25T20:57:06.055" v="20" actId="1076"/>
          <ac:picMkLst>
            <pc:docMk/>
            <pc:sldMk cId="2554885695" sldId="352"/>
            <ac:picMk id="4" creationId="{F5843574-9B7C-49B0-0EC4-26EC67BC9FAE}"/>
          </ac:picMkLst>
        </pc:picChg>
      </pc:sldChg>
    </pc:docChg>
  </pc:docChgLst>
  <pc:docChgLst>
    <pc:chgData name="Ashley Chennault" userId="S::achennault@mdek12.org::57248e43-7816-4fc8-b5c4-443da3f5ed14" providerId="AD" clId="Web-{8D6F942C-8419-AE78-9CAE-A2845A6C256B}"/>
    <pc:docChg chg="modSld">
      <pc:chgData name="Ashley Chennault" userId="S::achennault@mdek12.org::57248e43-7816-4fc8-b5c4-443da3f5ed14" providerId="AD" clId="Web-{8D6F942C-8419-AE78-9CAE-A2845A6C256B}" dt="2023-06-29T18:36:49.482" v="28" actId="20577"/>
      <pc:docMkLst>
        <pc:docMk/>
      </pc:docMkLst>
      <pc:sldChg chg="addSp modSp">
        <pc:chgData name="Ashley Chennault" userId="S::achennault@mdek12.org::57248e43-7816-4fc8-b5c4-443da3f5ed14" providerId="AD" clId="Web-{8D6F942C-8419-AE78-9CAE-A2845A6C256B}" dt="2023-06-29T18:36:49.482" v="28" actId="20577"/>
        <pc:sldMkLst>
          <pc:docMk/>
          <pc:sldMk cId="438108371" sldId="288"/>
        </pc:sldMkLst>
        <pc:spChg chg="add mod">
          <ac:chgData name="Ashley Chennault" userId="S::achennault@mdek12.org::57248e43-7816-4fc8-b5c4-443da3f5ed14" providerId="AD" clId="Web-{8D6F942C-8419-AE78-9CAE-A2845A6C256B}" dt="2023-06-29T18:35:46.323" v="20" actId="20577"/>
          <ac:spMkLst>
            <pc:docMk/>
            <pc:sldMk cId="438108371" sldId="288"/>
            <ac:spMk id="2" creationId="{0EC6D308-9168-EE5E-94A1-BC0C19AE9819}"/>
          </ac:spMkLst>
        </pc:spChg>
        <pc:spChg chg="add mod">
          <ac:chgData name="Ashley Chennault" userId="S::achennault@mdek12.org::57248e43-7816-4fc8-b5c4-443da3f5ed14" providerId="AD" clId="Web-{8D6F942C-8419-AE78-9CAE-A2845A6C256B}" dt="2023-06-29T18:36:49.482" v="28" actId="20577"/>
          <ac:spMkLst>
            <pc:docMk/>
            <pc:sldMk cId="438108371" sldId="288"/>
            <ac:spMk id="5" creationId="{9328E5EA-B0FD-5F1C-C31A-707EEE058401}"/>
          </ac:spMkLst>
        </pc:spChg>
        <pc:picChg chg="mod">
          <ac:chgData name="Ashley Chennault" userId="S::achennault@mdek12.org::57248e43-7816-4fc8-b5c4-443da3f5ed14" providerId="AD" clId="Web-{8D6F942C-8419-AE78-9CAE-A2845A6C256B}" dt="2023-06-29T18:35:50.839" v="21" actId="1076"/>
          <ac:picMkLst>
            <pc:docMk/>
            <pc:sldMk cId="438108371" sldId="288"/>
            <ac:picMk id="4" creationId="{5B2291F0-5920-5AB9-780B-3D4CEB99577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7CCA9-ED3A-F045-97E2-A2791CD30ACD}" type="datetimeFigureOut">
              <a:rPr lang="en-US" smtClean="0"/>
              <a:t>6/29/2023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287C-F1A9-1F49-875F-770B5241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0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1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AE4D28-F5A0-B947-A421-CBF3D3DA1F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046170F-90BA-2745-8B7C-0E7C6CEFFC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617584" y="3163088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A0E46B-BAE6-2745-B2BB-836E6AD4DFE6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0279B7A-573D-4943-BAE5-A2FC871B9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84" y="4966410"/>
            <a:ext cx="6319244" cy="51046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AB356AE-57B7-C64F-82AF-9F7BFA65DF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54750"/>
            <a:ext cx="6208712" cy="4572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538" y="5486400"/>
            <a:ext cx="6096000" cy="5556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0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5FA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A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1" y="0"/>
            <a:ext cx="12292223" cy="8194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870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2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636963"/>
            <a:ext cx="13239322" cy="88175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607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 Boar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DFB-04FC-1C45-BCF2-7BF44CD5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66748" y="260350"/>
            <a:ext cx="2743200" cy="365125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A709C453-856A-3246-893D-4B40BFCF6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49728" y="2951211"/>
            <a:ext cx="1027214" cy="9144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C82DC9-14B7-884D-A1F0-DD3535A167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FDAB950-8708-1144-AF83-EB34DED0B4D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Mississi[ppi Department of Education logo">
            <a:extLst>
              <a:ext uri="{FF2B5EF4-FFF2-40B4-BE49-F238E27FC236}">
                <a16:creationId xmlns:a16="http://schemas.microsoft.com/office/drawing/2014/main" id="{EC068218-4799-9B4D-8F36-593A6CDCCC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8ADC1EF-E950-C542-A532-660435656B18}"/>
              </a:ext>
            </a:extLst>
          </p:cNvPr>
          <p:cNvSpPr/>
          <p:nvPr userDrawn="1"/>
        </p:nvSpPr>
        <p:spPr>
          <a:xfrm>
            <a:off x="1645920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 Proficient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Showing Growth in All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Assessed Areas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33589-56F9-3549-89FB-15D80688A547}"/>
              </a:ext>
            </a:extLst>
          </p:cNvPr>
          <p:cNvSpPr/>
          <p:nvPr userDrawn="1"/>
        </p:nvSpPr>
        <p:spPr>
          <a:xfrm>
            <a:off x="1645920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 Graduates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High School and is Ready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College and Career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98876D-FC4A-DA45-BCB6-D07D18AF04CE}"/>
              </a:ext>
            </a:extLst>
          </p:cNvPr>
          <p:cNvSpPr/>
          <p:nvPr userDrawn="1"/>
        </p:nvSpPr>
        <p:spPr>
          <a:xfrm>
            <a:off x="1645920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Child Has Access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High-Quality Early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Childhood Program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156B17-16E6-C941-A299-F7A86CF04FB3}"/>
              </a:ext>
            </a:extLst>
          </p:cNvPr>
          <p:cNvSpPr/>
          <p:nvPr userDrawn="1"/>
        </p:nvSpPr>
        <p:spPr>
          <a:xfrm>
            <a:off x="6294922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School Has Effective Teachers and Leaders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F2D9AD-F3C7-B94C-ADAC-5B40319ED59E}"/>
              </a:ext>
            </a:extLst>
          </p:cNvPr>
          <p:cNvSpPr/>
          <p:nvPr userDrawn="1"/>
        </p:nvSpPr>
        <p:spPr>
          <a:xfrm>
            <a:off x="6294922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Effectively Uses a World-Class Data System to Improve Student Outcomes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9B6281-3D75-E94D-AC04-61E0399F0D06}"/>
              </a:ext>
            </a:extLst>
          </p:cNvPr>
          <p:cNvSpPr/>
          <p:nvPr userDrawn="1"/>
        </p:nvSpPr>
        <p:spPr>
          <a:xfrm>
            <a:off x="6294922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and District is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Rated “C” or Higher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3633F8-E58F-C944-9EE7-A94D49E9DA88}"/>
              </a:ext>
            </a:extLst>
          </p:cNvPr>
          <p:cNvSpPr/>
          <p:nvPr userDrawn="1"/>
        </p:nvSpPr>
        <p:spPr>
          <a:xfrm>
            <a:off x="10510787" y="1222408"/>
            <a:ext cx="198966" cy="1164657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E5AB30-A154-BD4A-A239-16499575701C}"/>
              </a:ext>
            </a:extLst>
          </p:cNvPr>
          <p:cNvSpPr/>
          <p:nvPr userDrawn="1"/>
        </p:nvSpPr>
        <p:spPr>
          <a:xfrm>
            <a:off x="10510787" y="2665766"/>
            <a:ext cx="198966" cy="1164657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0A6D1B-D464-A145-ACB9-8DD578CC9D13}"/>
              </a:ext>
            </a:extLst>
          </p:cNvPr>
          <p:cNvSpPr/>
          <p:nvPr userDrawn="1"/>
        </p:nvSpPr>
        <p:spPr>
          <a:xfrm>
            <a:off x="10510787" y="4113225"/>
            <a:ext cx="198966" cy="116465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73B032-CAF1-3B41-9C95-D43315DA64D7}"/>
              </a:ext>
            </a:extLst>
          </p:cNvPr>
          <p:cNvSpPr/>
          <p:nvPr userDrawn="1"/>
        </p:nvSpPr>
        <p:spPr>
          <a:xfrm>
            <a:off x="1460571" y="1222408"/>
            <a:ext cx="198966" cy="116465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83531C-D381-1448-80C5-E3B1D5B786D3}"/>
              </a:ext>
            </a:extLst>
          </p:cNvPr>
          <p:cNvSpPr/>
          <p:nvPr userDrawn="1"/>
        </p:nvSpPr>
        <p:spPr>
          <a:xfrm>
            <a:off x="1460571" y="2665766"/>
            <a:ext cx="198966" cy="1164657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B24343-DBE5-0E4B-B5F0-34121D4E14ED}"/>
              </a:ext>
            </a:extLst>
          </p:cNvPr>
          <p:cNvSpPr/>
          <p:nvPr userDrawn="1"/>
        </p:nvSpPr>
        <p:spPr>
          <a:xfrm>
            <a:off x="1460571" y="4113225"/>
            <a:ext cx="198966" cy="1164657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646921-2DC8-1743-8FD1-96019FBEE02D}"/>
              </a:ext>
            </a:extLst>
          </p:cNvPr>
          <p:cNvSpPr txBox="1"/>
          <p:nvPr userDrawn="1"/>
        </p:nvSpPr>
        <p:spPr>
          <a:xfrm>
            <a:off x="793465" y="1683821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EF3A5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D6BD40-0F76-E544-BBB7-C36A9DEBC9AD}"/>
              </a:ext>
            </a:extLst>
          </p:cNvPr>
          <p:cNvSpPr txBox="1"/>
          <p:nvPr userDrawn="1"/>
        </p:nvSpPr>
        <p:spPr>
          <a:xfrm>
            <a:off x="793465" y="3114036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F3A51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6EAF3-33DB-F342-9364-26DDDD62B9CB}"/>
              </a:ext>
            </a:extLst>
          </p:cNvPr>
          <p:cNvSpPr txBox="1"/>
          <p:nvPr userDrawn="1"/>
        </p:nvSpPr>
        <p:spPr>
          <a:xfrm>
            <a:off x="793465" y="4567698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B0D35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CD245-96D5-FE42-84A2-1FF855372F8D}"/>
              </a:ext>
            </a:extLst>
          </p:cNvPr>
          <p:cNvSpPr txBox="1"/>
          <p:nvPr userDrawn="1"/>
        </p:nvSpPr>
        <p:spPr>
          <a:xfrm>
            <a:off x="10804973" y="1660375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69C8C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E990BB-8375-E548-98A0-9A3714984933}"/>
              </a:ext>
            </a:extLst>
          </p:cNvPr>
          <p:cNvSpPr txBox="1"/>
          <p:nvPr userDrawn="1"/>
        </p:nvSpPr>
        <p:spPr>
          <a:xfrm>
            <a:off x="10804973" y="3090590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39A1BF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B9E0B7-7E66-9A4D-B594-50C0E31271F0}"/>
              </a:ext>
            </a:extLst>
          </p:cNvPr>
          <p:cNvSpPr txBox="1"/>
          <p:nvPr userDrawn="1"/>
        </p:nvSpPr>
        <p:spPr>
          <a:xfrm>
            <a:off x="10804973" y="4544252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A74A7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4B9E8D18-8B2B-F94E-8248-0FFE8B9C1D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20935" y="4576628"/>
            <a:ext cx="914400" cy="914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4FCE0F-C54C-FA44-B108-E8F82851C87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40162" y="1784518"/>
            <a:ext cx="914400" cy="914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52AA6E4-2F0B-3F4F-87CD-44D0458173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53591" y="1686529"/>
            <a:ext cx="952500" cy="9525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89475315-D462-FC49-AD4E-E6DDBC8C227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1474624" y="4507821"/>
            <a:ext cx="914400" cy="9144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8DE9802-37C8-9F47-9827-7885E4E30C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 flipH="1">
            <a:off x="-248588" y="3104476"/>
            <a:ext cx="1035471" cy="103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17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293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2" y="-52090"/>
            <a:ext cx="12277962" cy="8188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797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1" y="-525335"/>
            <a:ext cx="12277962" cy="81853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892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2" y="-898818"/>
            <a:ext cx="12292224" cy="81990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9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rl working while leaning over textbook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283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eacher teaching a class&#10;&#10;Description automatically generated with low confidence">
            <a:extLst>
              <a:ext uri="{FF2B5EF4-FFF2-40B4-BE49-F238E27FC236}">
                <a16:creationId xmlns:a16="http://schemas.microsoft.com/office/drawing/2014/main" id="{8F7DF7AC-C006-B240-B7F4-F67CAFFBC0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BF3C42-6097-E149-AEA0-6F41193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480447"/>
            <a:ext cx="4558553" cy="4990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88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2FAE2F-A945-3944-85DC-35B8286B3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" y="0"/>
            <a:ext cx="1219111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68261-7C2B-2043-A313-794866D3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511443"/>
            <a:ext cx="4558553" cy="5021441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35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E45222-F49A-2946-B87B-CDB9140992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24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100224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FFC99-FFCC-B042-B50D-2B5680E2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635431"/>
            <a:ext cx="4558553" cy="4866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792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223DED-4585-F74E-BC9C-2599464E5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-21265"/>
            <a:ext cx="12292224" cy="7019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37240"/>
            <a:ext cx="12292224" cy="70192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5581E-3ED5-CC47-BBF5-03361955FBF2}"/>
              </a:ext>
            </a:extLst>
          </p:cNvPr>
          <p:cNvSpPr txBox="1"/>
          <p:nvPr userDrawn="1"/>
        </p:nvSpPr>
        <p:spPr>
          <a:xfrm>
            <a:off x="7076661" y="16896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l" fontAlgn="base"/>
            <a:endParaRPr lang="en-US" sz="8000" b="1">
              <a:solidFill>
                <a:srgbClr val="003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70BF63-EF7F-3241-9C2D-8A00E3D8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728419"/>
            <a:ext cx="4558553" cy="4788975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011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air of headphones on a chair in a classroom&#10;&#10;Description automatically generated with low confidence">
            <a:extLst>
              <a:ext uri="{FF2B5EF4-FFF2-40B4-BE49-F238E27FC236}">
                <a16:creationId xmlns:a16="http://schemas.microsoft.com/office/drawing/2014/main" id="{1674A74B-09C5-BD4E-963B-D2A8B69ED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-75168" y="1"/>
            <a:ext cx="12267168" cy="69425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0861C-C36B-9F4D-A3EC-F1137A1B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7" y="424562"/>
            <a:ext cx="4688237" cy="5029179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52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sion and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75DB-D4C4-9F4B-A1CE-70ADEDA3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53" y="295851"/>
            <a:ext cx="10574358" cy="371337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F9EA09-CD93-4A4B-85D3-80C8ADEAD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4273" y="302063"/>
            <a:ext cx="729343" cy="380297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09DCF1-2BDE-3C4D-BDF0-9CE5D40490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Mississi[ppi Department of Education logo">
            <a:extLst>
              <a:ext uri="{FF2B5EF4-FFF2-40B4-BE49-F238E27FC236}">
                <a16:creationId xmlns:a16="http://schemas.microsoft.com/office/drawing/2014/main" id="{33B5E5BF-349C-5947-BB03-984894C2E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8822B-FBFD-6F49-AB1E-F1B7B049325E}"/>
              </a:ext>
            </a:extLst>
          </p:cNvPr>
          <p:cNvSpPr/>
          <p:nvPr userDrawn="1"/>
        </p:nvSpPr>
        <p:spPr>
          <a:xfrm>
            <a:off x="2891808" y="2097742"/>
            <a:ext cx="3822087" cy="3402105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hape 72">
            <a:extLst>
              <a:ext uri="{FF2B5EF4-FFF2-40B4-BE49-F238E27FC236}">
                <a16:creationId xmlns:a16="http://schemas.microsoft.com/office/drawing/2014/main" id="{4E68BEAF-CC7C-6845-BC92-B6384EF87D72}"/>
              </a:ext>
            </a:extLst>
          </p:cNvPr>
          <p:cNvSpPr txBox="1"/>
          <p:nvPr userDrawn="1"/>
        </p:nvSpPr>
        <p:spPr>
          <a:xfrm>
            <a:off x="3050742" y="2208305"/>
            <a:ext cx="3663153" cy="28279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To create a world-class educational system that gives students the knowledge and skills to be successful in college and the workforce,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to flourish as parents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citizens</a:t>
            </a:r>
          </a:p>
        </p:txBody>
      </p:sp>
      <p:sp>
        <p:nvSpPr>
          <p:cNvPr id="21" name="Shape 73">
            <a:extLst>
              <a:ext uri="{FF2B5EF4-FFF2-40B4-BE49-F238E27FC236}">
                <a16:creationId xmlns:a16="http://schemas.microsoft.com/office/drawing/2014/main" id="{9BEF04DF-069F-324B-8C11-D4A0DA0C14A3}"/>
              </a:ext>
            </a:extLst>
          </p:cNvPr>
          <p:cNvSpPr txBox="1"/>
          <p:nvPr userDrawn="1"/>
        </p:nvSpPr>
        <p:spPr>
          <a:xfrm>
            <a:off x="2838019" y="1062333"/>
            <a:ext cx="2971800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003B71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VISION</a:t>
            </a:r>
            <a:endParaRPr lang="en" sz="4400" b="1" spc="100">
              <a:solidFill>
                <a:srgbClr val="003B71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8471E0-9BAF-364D-8CE8-ECC2537F3DD7}"/>
              </a:ext>
            </a:extLst>
          </p:cNvPr>
          <p:cNvSpPr/>
          <p:nvPr userDrawn="1"/>
        </p:nvSpPr>
        <p:spPr>
          <a:xfrm>
            <a:off x="2891808" y="1855235"/>
            <a:ext cx="3822087" cy="242507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46F02-1F3F-F04B-A89C-B5FF81178F60}"/>
              </a:ext>
            </a:extLst>
          </p:cNvPr>
          <p:cNvSpPr/>
          <p:nvPr userDrawn="1"/>
        </p:nvSpPr>
        <p:spPr>
          <a:xfrm>
            <a:off x="7343099" y="2097742"/>
            <a:ext cx="3822087" cy="3402106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6">
            <a:extLst>
              <a:ext uri="{FF2B5EF4-FFF2-40B4-BE49-F238E27FC236}">
                <a16:creationId xmlns:a16="http://schemas.microsoft.com/office/drawing/2014/main" id="{773A840E-13D2-DE41-9002-80FFD6C2A237}"/>
              </a:ext>
            </a:extLst>
          </p:cNvPr>
          <p:cNvSpPr txBox="1"/>
          <p:nvPr userDrawn="1"/>
        </p:nvSpPr>
        <p:spPr>
          <a:xfrm>
            <a:off x="7573425" y="2208305"/>
            <a:ext cx="3591761" cy="25385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To provide leadership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through the development of policy and accountability systems so that all students are prepared to compete in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the global community</a:t>
            </a:r>
          </a:p>
        </p:txBody>
      </p:sp>
      <p:sp>
        <p:nvSpPr>
          <p:cNvPr id="25" name="Shape 73">
            <a:extLst>
              <a:ext uri="{FF2B5EF4-FFF2-40B4-BE49-F238E27FC236}">
                <a16:creationId xmlns:a16="http://schemas.microsoft.com/office/drawing/2014/main" id="{9197D1F5-5734-6741-8ED3-E87D3EEB618E}"/>
              </a:ext>
            </a:extLst>
          </p:cNvPr>
          <p:cNvSpPr txBox="1"/>
          <p:nvPr userDrawn="1"/>
        </p:nvSpPr>
        <p:spPr>
          <a:xfrm>
            <a:off x="7227283" y="1048886"/>
            <a:ext cx="3743927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A74A7A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MISSION</a:t>
            </a:r>
            <a:endParaRPr lang="en" sz="4400" b="1" spc="100">
              <a:solidFill>
                <a:srgbClr val="A74A7A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3D452E-57B1-C74D-93D3-8D0149826093}"/>
              </a:ext>
            </a:extLst>
          </p:cNvPr>
          <p:cNvSpPr/>
          <p:nvPr userDrawn="1"/>
        </p:nvSpPr>
        <p:spPr>
          <a:xfrm>
            <a:off x="7343099" y="1855235"/>
            <a:ext cx="3822087" cy="24250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A0E2A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5103C63F-1517-9D4B-AA78-403C59FB9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00166" y="3058273"/>
            <a:ext cx="3171441" cy="317144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FABC2F-642F-9F48-AFA5-25C3D1C11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134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2C0FA9-C06C-D849-9C30-F1672C75EB04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EA3CA18-3F3C-7840-B4C6-8C638E31B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846ABD-3226-8443-9D8A-74A6E8E8A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797C7B-1E37-6545-B842-2A117C45938B}"/>
              </a:ext>
            </a:extLst>
          </p:cNvPr>
          <p:cNvSpPr/>
          <p:nvPr userDrawn="1"/>
        </p:nvSpPr>
        <p:spPr>
          <a:xfrm>
            <a:off x="617584" y="1556185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F7D88-3317-7B4C-8370-167250E236D2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3D73A61-D809-204A-9E99-77076591D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401" y="2994888"/>
            <a:ext cx="5011980" cy="868224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12D961-B295-8943-B9BF-9EA8B4DD8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6" y="2073713"/>
            <a:ext cx="8127212" cy="868225"/>
          </a:xfrm>
        </p:spPr>
        <p:txBody>
          <a:bodyPr/>
          <a:lstStyle>
            <a:lvl1pPr>
              <a:defRPr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56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0693F-7196-2D41-8717-F87A0FB724FC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ississi[ppi Department of Education logo">
            <a:extLst>
              <a:ext uri="{FF2B5EF4-FFF2-40B4-BE49-F238E27FC236}">
                <a16:creationId xmlns:a16="http://schemas.microsoft.com/office/drawing/2014/main" id="{EF2E6BE5-F26E-4F44-A805-B5CA4037E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4BE1E58-5AC0-CD4A-81AC-FEBCA41A8CC5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FDF0-1644-A046-A560-6F2CDCB8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3" y="421076"/>
            <a:ext cx="10515600" cy="38029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649"/>
            <a:ext cx="10515600" cy="4382814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356" y="1365955"/>
            <a:ext cx="9073444" cy="4438352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E9ACD-D2AC-ED42-B419-5F1A18F3E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2619" y="903288"/>
            <a:ext cx="5943732" cy="46196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532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58" y="275585"/>
            <a:ext cx="5622049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51" y="921186"/>
            <a:ext cx="6139201" cy="4883121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5396458" y="733806"/>
            <a:ext cx="63040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29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oxe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2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400A5-A2F9-8E45-B415-6DD7D1A0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6A986-F23B-4549-8F88-5E5D2A6AC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DB1F0-8889-7141-9887-8BF33AE30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87F1-B258-4841-BE83-6BEF13A8E107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F5D8-44C9-B043-B4CE-7B371693F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55481-5126-3542-BD1F-05C595671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47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74" r:id="rId4"/>
    <p:sldLayoutId id="2147483650" r:id="rId5"/>
    <p:sldLayoutId id="2147483681" r:id="rId6"/>
    <p:sldLayoutId id="2147483682" r:id="rId7"/>
    <p:sldLayoutId id="2147483689" r:id="rId8"/>
    <p:sldLayoutId id="2147483683" r:id="rId9"/>
    <p:sldLayoutId id="2147483686" r:id="rId10"/>
    <p:sldLayoutId id="2147483684" r:id="rId11"/>
    <p:sldLayoutId id="2147483685" r:id="rId12"/>
    <p:sldLayoutId id="2147483687" r:id="rId13"/>
    <p:sldLayoutId id="2147483688" r:id="rId14"/>
    <p:sldLayoutId id="2147483690" r:id="rId15"/>
    <p:sldLayoutId id="2147483691" r:id="rId16"/>
    <p:sldLayoutId id="2147483692" r:id="rId17"/>
    <p:sldLayoutId id="2147483693" r:id="rId18"/>
    <p:sldLayoutId id="2147483702" r:id="rId19"/>
    <p:sldLayoutId id="2147483694" r:id="rId20"/>
    <p:sldLayoutId id="2147483697" r:id="rId21"/>
    <p:sldLayoutId id="2147483701" r:id="rId22"/>
    <p:sldLayoutId id="2147483703" r:id="rId23"/>
    <p:sldLayoutId id="2147483676" r:id="rId24"/>
    <p:sldLayoutId id="2147483677" r:id="rId25"/>
    <p:sldLayoutId id="2147483678" r:id="rId26"/>
    <p:sldLayoutId id="2147483675" r:id="rId27"/>
    <p:sldLayoutId id="2147483679" r:id="rId28"/>
    <p:sldLayoutId id="2147483680" r:id="rId29"/>
    <p:sldLayoutId id="214748365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YKJGWs-sU4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9D2A2-2270-5645-8100-381AB0D380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Dog’s Colorful Day</a:t>
            </a:r>
            <a:br>
              <a:rPr lang="en-US" dirty="0"/>
            </a:br>
            <a:r>
              <a:rPr lang="en-US" sz="3600" dirty="0"/>
              <a:t>by Emma Dodd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F64024-20B9-7CA4-E96D-2DB7CF5FD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11618"/>
            <a:ext cx="6208712" cy="4572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latin typeface="Arial"/>
                <a:cs typeface="Arial"/>
              </a:rPr>
              <a:t>Unit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291F0-5920-5AB9-780B-3D4CEB995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848" y="2334542"/>
            <a:ext cx="2830804" cy="32806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C6D308-9168-EE5E-94A1-BC0C19AE9819}"/>
              </a:ext>
            </a:extLst>
          </p:cNvPr>
          <p:cNvSpPr txBox="1"/>
          <p:nvPr/>
        </p:nvSpPr>
        <p:spPr>
          <a:xfrm>
            <a:off x="613893" y="5356798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Dodd, Emma.</a:t>
            </a:r>
            <a:r>
              <a:rPr lang="en-US" sz="1400" b="1" i="1" dirty="0">
                <a:solidFill>
                  <a:srgbClr val="003B71"/>
                </a:solidFill>
                <a:latin typeface="Arial"/>
                <a:cs typeface="Arial"/>
              </a:rPr>
              <a:t> Dog's Colorful Day</a:t>
            </a:r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. Puffin Books, 2003.</a:t>
            </a:r>
            <a:r>
              <a:rPr lang="en-US" sz="1400" dirty="0">
                <a:solidFill>
                  <a:srgbClr val="003B71"/>
                </a:solidFill>
                <a:latin typeface="Arial"/>
                <a:cs typeface="Arial"/>
              </a:rPr>
              <a:t>​​​​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28E5EA-B0FD-5F1C-C31A-707EEE058401}"/>
              </a:ext>
            </a:extLst>
          </p:cNvPr>
          <p:cNvSpPr txBox="1"/>
          <p:nvPr/>
        </p:nvSpPr>
        <p:spPr>
          <a:xfrm>
            <a:off x="5279437" y="5589391"/>
            <a:ext cx="341112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dirty="0">
                <a:hlinkClick r:id="rId3"/>
              </a:rPr>
              <a:t>https://youtu.be/bYKJGWs-sU4</a:t>
            </a:r>
            <a:endParaRPr lang="en-US"/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10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AB035F-AC95-F317-1958-D60DC573F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230942"/>
            <a:ext cx="11678194" cy="573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67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1753A9-7168-FB7C-A183-67A993FCE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241377"/>
            <a:ext cx="11691257" cy="564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36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3C6815-34F2-E68D-ED18-5CF00F47C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54" y="283194"/>
            <a:ext cx="11495314" cy="545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09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72D2FA8-7205-AFA6-A595-9DFE53206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253125"/>
            <a:ext cx="11678194" cy="563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60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4BCE4D-1533-CA48-5A0B-27A45B174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5" y="272759"/>
            <a:ext cx="11691256" cy="564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21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28D069-4F42-0884-66B4-36C8FDEDD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7" y="325012"/>
            <a:ext cx="11534503" cy="55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9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843574-9B7C-49B0-0EC4-26EC67BC9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522" y="249139"/>
            <a:ext cx="6061332" cy="56983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C193E6-F069-8BAA-EEC7-4F37B3A5568E}"/>
              </a:ext>
            </a:extLst>
          </p:cNvPr>
          <p:cNvSpPr/>
          <p:nvPr/>
        </p:nvSpPr>
        <p:spPr>
          <a:xfrm>
            <a:off x="11231217" y="273325"/>
            <a:ext cx="546339" cy="503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88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161ED9-AECD-70E0-DDF9-A95CAFBFC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85" y="230943"/>
            <a:ext cx="11443063" cy="562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6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EA24DD-D4F2-9FAA-7643-8B86BED05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74" y="215251"/>
            <a:ext cx="11482252" cy="570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26241D4-A929-A659-2C37-15F8ECB7B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213937"/>
            <a:ext cx="11573691" cy="574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6C52C9-8053-8CB5-E41C-78D5EEAB1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7" y="302829"/>
            <a:ext cx="11573692" cy="557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C1B79E-AF6B-7598-BB5C-C09547AFB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17" y="259696"/>
            <a:ext cx="11547566" cy="568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3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1C7E6B-D0CB-E52E-9C88-7536A3363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" y="200873"/>
            <a:ext cx="11730445" cy="559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02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3788C4-971B-44C7-9F42-28E9D4523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72" y="270132"/>
            <a:ext cx="11691256" cy="563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0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242B55-9872-718B-8630-33D586BB3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" y="215250"/>
            <a:ext cx="11678195" cy="570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4979"/>
      </a:accent1>
      <a:accent2>
        <a:srgbClr val="EF3A5B"/>
      </a:accent2>
      <a:accent3>
        <a:srgbClr val="A5A5A5"/>
      </a:accent3>
      <a:accent4>
        <a:srgbClr val="F3A51E"/>
      </a:accent4>
      <a:accent5>
        <a:srgbClr val="69C8C3"/>
      </a:accent5>
      <a:accent6>
        <a:srgbClr val="007FDC"/>
      </a:accent6>
      <a:hlink>
        <a:srgbClr val="20B7FF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l" fontAlgn="base">
          <a:defRPr sz="8000" b="1" dirty="0" smtClean="0">
            <a:solidFill>
              <a:srgbClr val="003B7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1C5B3A23065942B897FED5A73DAE09" ma:contentTypeVersion="3" ma:contentTypeDescription="Create a new document." ma:contentTypeScope="" ma:versionID="201e5c3f05439d277cd642dd38c3fd07">
  <xsd:schema xmlns:xsd="http://www.w3.org/2001/XMLSchema" xmlns:xs="http://www.w3.org/2001/XMLSchema" xmlns:p="http://schemas.microsoft.com/office/2006/metadata/properties" xmlns:ns2="191d1cd6-143a-47aa-9cf2-2e131af15eee" targetNamespace="http://schemas.microsoft.com/office/2006/metadata/properties" ma:root="true" ma:fieldsID="5c9fb867ae1ce5d763b9607503b66dc2" ns2:_="">
    <xsd:import namespace="191d1cd6-143a-47aa-9cf2-2e131af15e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1d1cd6-143a-47aa-9cf2-2e131af15e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B38376-6540-4EAD-B348-E02F93DCB9FE}">
  <ds:schemaRefs>
    <ds:schemaRef ds:uri="http://www.w3.org/XML/1998/namespace"/>
    <ds:schemaRef ds:uri="http://purl.org/dc/elements/1.1/"/>
    <ds:schemaRef ds:uri="0d791c9e-5015-40b2-aa08-5a5adf23dcb2"/>
    <ds:schemaRef ds:uri="http://purl.org/dc/terms/"/>
    <ds:schemaRef ds:uri="http://schemas.microsoft.com/office/infopath/2007/PartnerControls"/>
    <ds:schemaRef ds:uri="http://schemas.microsoft.com/office/2006/documentManagement/types"/>
    <ds:schemaRef ds:uri="dd6cd1fb-a1bc-4ad9-8dc3-425eb831b5bd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B777136-F2D3-4825-81BF-5231AB1FD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5AB4F1-B75F-411E-9A8A-FC4FBFC7CE9F}"/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10</Words>
  <Application>Microsoft Office PowerPoint</Application>
  <PresentationFormat>Widescreen</PresentationFormat>
  <Paragraphs>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Dog’s Colorful Day by Emma Dodd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Melissa Banks</dc:creator>
  <cp:keywords/>
  <dc:description/>
  <cp:lastModifiedBy>Ashley Chennault</cp:lastModifiedBy>
  <cp:revision>42</cp:revision>
  <dcterms:created xsi:type="dcterms:W3CDTF">2020-12-28T15:17:46Z</dcterms:created>
  <dcterms:modified xsi:type="dcterms:W3CDTF">2023-06-29T18:36:51Z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946600.000000000</vt:lpwstr>
  </property>
  <property fmtid="{D5CDD505-2E9C-101B-9397-08002B2CF9AE}" pid="3" name="ContentTypeId">
    <vt:lpwstr>0x0101000C1C5B3A23065942B897FED5A73DAE09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