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88" r:id="rId5"/>
    <p:sldId id="326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50" r:id="rId15"/>
    <p:sldId id="347" r:id="rId16"/>
    <p:sldId id="349" r:id="rId17"/>
    <p:sldId id="348" r:id="rId18"/>
    <p:sldId id="352" r:id="rId19"/>
    <p:sldId id="351" r:id="rId20"/>
    <p:sldId id="35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3A870B"/>
    <a:srgbClr val="93F159"/>
    <a:srgbClr val="9999FF"/>
    <a:srgbClr val="CC66FF"/>
    <a:srgbClr val="FFCCFF"/>
    <a:srgbClr val="FF99FF"/>
    <a:srgbClr val="00FFFF"/>
    <a:srgbClr val="CCCCF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F8C3E0-4808-4F5B-AD27-5BF2E37E11F0}" v="1049" dt="2023-10-23T18:48:55.712"/>
    <p1510:client id="{69713825-3496-4082-8358-5E70F1A1606F}" v="3" dt="2023-10-23T18:52:27.470"/>
    <p1510:client id="{7E54DAE0-F9CE-4CF9-B7C1-06FC9519BD54}" v="1" dt="2023-10-23T19:36:10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89736" autoAdjust="0"/>
  </p:normalViewPr>
  <p:slideViewPr>
    <p:cSldViewPr snapToGrid="0" snapToObjects="1">
      <p:cViewPr varScale="1">
        <p:scale>
          <a:sx n="89" d="100"/>
          <a:sy n="89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na Lieb" userId="800e4823-c949-442b-ad4c-c375d29de82f" providerId="ADAL" clId="{26F8C3E0-4808-4F5B-AD27-5BF2E37E11F0}"/>
    <pc:docChg chg="undo custSel modSld">
      <pc:chgData name="Julianna Lieb" userId="800e4823-c949-442b-ad4c-c375d29de82f" providerId="ADAL" clId="{26F8C3E0-4808-4F5B-AD27-5BF2E37E11F0}" dt="2023-10-23T18:48:58.701" v="3001" actId="1076"/>
      <pc:docMkLst>
        <pc:docMk/>
      </pc:docMkLst>
      <pc:sldChg chg="addSp modSp mod">
        <pc:chgData name="Julianna Lieb" userId="800e4823-c949-442b-ad4c-c375d29de82f" providerId="ADAL" clId="{26F8C3E0-4808-4F5B-AD27-5BF2E37E11F0}" dt="2023-10-23T18:45:49.909" v="2975" actId="14100"/>
        <pc:sldMkLst>
          <pc:docMk/>
          <pc:sldMk cId="1161588200" sldId="339"/>
        </pc:sldMkLst>
        <pc:spChg chg="add mod">
          <ac:chgData name="Julianna Lieb" userId="800e4823-c949-442b-ad4c-c375d29de82f" providerId="ADAL" clId="{26F8C3E0-4808-4F5B-AD27-5BF2E37E11F0}" dt="2023-10-23T18:45:49.909" v="2975" actId="14100"/>
          <ac:spMkLst>
            <pc:docMk/>
            <pc:sldMk cId="1161588200" sldId="339"/>
            <ac:spMk id="3" creationId="{4953F5A0-DC81-2DAA-2813-21692F5D4033}"/>
          </ac:spMkLst>
        </pc:spChg>
      </pc:sldChg>
      <pc:sldChg chg="addSp modSp mod">
        <pc:chgData name="Julianna Lieb" userId="800e4823-c949-442b-ad4c-c375d29de82f" providerId="ADAL" clId="{26F8C3E0-4808-4F5B-AD27-5BF2E37E11F0}" dt="2023-10-23T18:46:02.974" v="2977" actId="1076"/>
        <pc:sldMkLst>
          <pc:docMk/>
          <pc:sldMk cId="1739965045" sldId="340"/>
        </pc:sldMkLst>
        <pc:picChg chg="add mod">
          <ac:chgData name="Julianna Lieb" userId="800e4823-c949-442b-ad4c-c375d29de82f" providerId="ADAL" clId="{26F8C3E0-4808-4F5B-AD27-5BF2E37E11F0}" dt="2023-10-23T18:46:02.974" v="2977" actId="1076"/>
          <ac:picMkLst>
            <pc:docMk/>
            <pc:sldMk cId="1739965045" sldId="340"/>
            <ac:picMk id="2" creationId="{B6BC7C14-E409-1AA1-1BB9-CAD41D8E3B56}"/>
          </ac:picMkLst>
        </pc:picChg>
      </pc:sldChg>
      <pc:sldChg chg="addSp modSp mod">
        <pc:chgData name="Julianna Lieb" userId="800e4823-c949-442b-ad4c-c375d29de82f" providerId="ADAL" clId="{26F8C3E0-4808-4F5B-AD27-5BF2E37E11F0}" dt="2023-10-23T18:46:29.983" v="2981" actId="1076"/>
        <pc:sldMkLst>
          <pc:docMk/>
          <pc:sldMk cId="863930258" sldId="341"/>
        </pc:sldMkLst>
        <pc:spChg chg="add mod">
          <ac:chgData name="Julianna Lieb" userId="800e4823-c949-442b-ad4c-c375d29de82f" providerId="ADAL" clId="{26F8C3E0-4808-4F5B-AD27-5BF2E37E11F0}" dt="2023-10-23T18:46:29.983" v="2981" actId="1076"/>
          <ac:spMkLst>
            <pc:docMk/>
            <pc:sldMk cId="863930258" sldId="341"/>
            <ac:spMk id="3" creationId="{4D0D0A3F-1FC5-6221-EF7E-2BDAC4FC61E8}"/>
          </ac:spMkLst>
        </pc:spChg>
        <pc:picChg chg="mod">
          <ac:chgData name="Julianna Lieb" userId="800e4823-c949-442b-ad4c-c375d29de82f" providerId="ADAL" clId="{26F8C3E0-4808-4F5B-AD27-5BF2E37E11F0}" dt="2023-10-23T18:46:19.059" v="2978" actId="1076"/>
          <ac:picMkLst>
            <pc:docMk/>
            <pc:sldMk cId="863930258" sldId="341"/>
            <ac:picMk id="6146" creationId="{8566CF53-AF1D-46BB-5867-EAF5ADD3D3CF}"/>
          </ac:picMkLst>
        </pc:picChg>
      </pc:sldChg>
      <pc:sldChg chg="addSp modSp mod">
        <pc:chgData name="Julianna Lieb" userId="800e4823-c949-442b-ad4c-c375d29de82f" providerId="ADAL" clId="{26F8C3E0-4808-4F5B-AD27-5BF2E37E11F0}" dt="2023-10-23T18:46:52.502" v="2983" actId="1076"/>
        <pc:sldMkLst>
          <pc:docMk/>
          <pc:sldMk cId="2052615984" sldId="342"/>
        </pc:sldMkLst>
        <pc:spChg chg="add mod">
          <ac:chgData name="Julianna Lieb" userId="800e4823-c949-442b-ad4c-c375d29de82f" providerId="ADAL" clId="{26F8C3E0-4808-4F5B-AD27-5BF2E37E11F0}" dt="2023-10-23T18:46:52.502" v="2983" actId="1076"/>
          <ac:spMkLst>
            <pc:docMk/>
            <pc:sldMk cId="2052615984" sldId="342"/>
            <ac:spMk id="2" creationId="{3625CD70-EBB3-2AA5-612F-AC1AE23DE5B5}"/>
          </ac:spMkLst>
        </pc:spChg>
      </pc:sldChg>
      <pc:sldChg chg="addSp modSp mod">
        <pc:chgData name="Julianna Lieb" userId="800e4823-c949-442b-ad4c-c375d29de82f" providerId="ADAL" clId="{26F8C3E0-4808-4F5B-AD27-5BF2E37E11F0}" dt="2023-10-23T18:47:18.766" v="2989" actId="1076"/>
        <pc:sldMkLst>
          <pc:docMk/>
          <pc:sldMk cId="567902445" sldId="343"/>
        </pc:sldMkLst>
        <pc:spChg chg="add mod">
          <ac:chgData name="Julianna Lieb" userId="800e4823-c949-442b-ad4c-c375d29de82f" providerId="ADAL" clId="{26F8C3E0-4808-4F5B-AD27-5BF2E37E11F0}" dt="2023-10-23T18:47:18.766" v="2989" actId="1076"/>
          <ac:spMkLst>
            <pc:docMk/>
            <pc:sldMk cId="567902445" sldId="343"/>
            <ac:spMk id="3" creationId="{4BCAC802-A445-B841-3FDB-EADD4C59035A}"/>
          </ac:spMkLst>
        </pc:spChg>
      </pc:sldChg>
      <pc:sldChg chg="addSp modSp mod">
        <pc:chgData name="Julianna Lieb" userId="800e4823-c949-442b-ad4c-c375d29de82f" providerId="ADAL" clId="{26F8C3E0-4808-4F5B-AD27-5BF2E37E11F0}" dt="2023-10-23T18:47:38.588" v="2991" actId="1076"/>
        <pc:sldMkLst>
          <pc:docMk/>
          <pc:sldMk cId="3087690982" sldId="345"/>
        </pc:sldMkLst>
        <pc:spChg chg="add mod">
          <ac:chgData name="Julianna Lieb" userId="800e4823-c949-442b-ad4c-c375d29de82f" providerId="ADAL" clId="{26F8C3E0-4808-4F5B-AD27-5BF2E37E11F0}" dt="2023-10-23T18:47:38.588" v="2991" actId="1076"/>
          <ac:spMkLst>
            <pc:docMk/>
            <pc:sldMk cId="3087690982" sldId="345"/>
            <ac:spMk id="7" creationId="{0F8E82F1-F119-8DB9-9462-F80CB4C3B65B}"/>
          </ac:spMkLst>
        </pc:spChg>
      </pc:sldChg>
      <pc:sldChg chg="addSp modSp mod">
        <pc:chgData name="Julianna Lieb" userId="800e4823-c949-442b-ad4c-c375d29de82f" providerId="ADAL" clId="{26F8C3E0-4808-4F5B-AD27-5BF2E37E11F0}" dt="2023-10-23T18:47:52.488" v="2993" actId="1076"/>
        <pc:sldMkLst>
          <pc:docMk/>
          <pc:sldMk cId="702967538" sldId="346"/>
        </pc:sldMkLst>
        <pc:spChg chg="add mod">
          <ac:chgData name="Julianna Lieb" userId="800e4823-c949-442b-ad4c-c375d29de82f" providerId="ADAL" clId="{26F8C3E0-4808-4F5B-AD27-5BF2E37E11F0}" dt="2023-10-23T18:47:52.488" v="2993" actId="1076"/>
          <ac:spMkLst>
            <pc:docMk/>
            <pc:sldMk cId="702967538" sldId="346"/>
            <ac:spMk id="3" creationId="{84900D54-5DCE-F8CA-5312-5D7EC4C4EA1D}"/>
          </ac:spMkLst>
        </pc:spChg>
      </pc:sldChg>
      <pc:sldChg chg="addSp delSp modSp mod setBg addAnim delAnim modAnim">
        <pc:chgData name="Julianna Lieb" userId="800e4823-c949-442b-ad4c-c375d29de82f" providerId="ADAL" clId="{26F8C3E0-4808-4F5B-AD27-5BF2E37E11F0}" dt="2023-10-23T18:48:44.192" v="2999" actId="1076"/>
        <pc:sldMkLst>
          <pc:docMk/>
          <pc:sldMk cId="961206065" sldId="349"/>
        </pc:sldMkLst>
        <pc:spChg chg="add del mod">
          <ac:chgData name="Julianna Lieb" userId="800e4823-c949-442b-ad4c-c375d29de82f" providerId="ADAL" clId="{26F8C3E0-4808-4F5B-AD27-5BF2E37E11F0}" dt="2023-10-23T18:42:27.404" v="2957" actId="1076"/>
          <ac:spMkLst>
            <pc:docMk/>
            <pc:sldMk cId="961206065" sldId="349"/>
            <ac:spMk id="2" creationId="{DE9FF918-BEE3-4CE8-30F1-2E44537B6DEE}"/>
          </ac:spMkLst>
        </pc:spChg>
        <pc:spChg chg="add mod">
          <ac:chgData name="Julianna Lieb" userId="800e4823-c949-442b-ad4c-c375d29de82f" providerId="ADAL" clId="{26F8C3E0-4808-4F5B-AD27-5BF2E37E11F0}" dt="2023-10-23T18:48:44.192" v="2999" actId="1076"/>
          <ac:spMkLst>
            <pc:docMk/>
            <pc:sldMk cId="961206065" sldId="349"/>
            <ac:spMk id="3" creationId="{C8CB2110-7D86-470D-48D4-5FF07BD5B6CD}"/>
          </ac:spMkLst>
        </pc:spChg>
        <pc:spChg chg="add del mod">
          <ac:chgData name="Julianna Lieb" userId="800e4823-c949-442b-ad4c-c375d29de82f" providerId="ADAL" clId="{26F8C3E0-4808-4F5B-AD27-5BF2E37E11F0}" dt="2023-10-23T18:43:47.025" v="2971" actId="1076"/>
          <ac:spMkLst>
            <pc:docMk/>
            <pc:sldMk cId="961206065" sldId="349"/>
            <ac:spMk id="10" creationId="{FC369BE6-13E1-F93F-9C8A-96175848B2F5}"/>
          </ac:spMkLst>
        </pc:spChg>
        <pc:spChg chg="add del mod">
          <ac:chgData name="Julianna Lieb" userId="800e4823-c949-442b-ad4c-c375d29de82f" providerId="ADAL" clId="{26F8C3E0-4808-4F5B-AD27-5BF2E37E11F0}" dt="2023-10-23T15:58:04.421" v="2712" actId="478"/>
          <ac:spMkLst>
            <pc:docMk/>
            <pc:sldMk cId="961206065" sldId="349"/>
            <ac:spMk id="11" creationId="{94AC6C3D-210D-E69D-C641-6274F6788A94}"/>
          </ac:spMkLst>
        </pc:spChg>
        <pc:spChg chg="add del mod">
          <ac:chgData name="Julianna Lieb" userId="800e4823-c949-442b-ad4c-c375d29de82f" providerId="ADAL" clId="{26F8C3E0-4808-4F5B-AD27-5BF2E37E11F0}" dt="2023-10-23T18:30:19.552" v="2853" actId="14100"/>
          <ac:spMkLst>
            <pc:docMk/>
            <pc:sldMk cId="961206065" sldId="349"/>
            <ac:spMk id="12" creationId="{EB234EA5-6CC9-EDD4-1FCA-EB910A1CCCA5}"/>
          </ac:spMkLst>
        </pc:spChg>
        <pc:picChg chg="del">
          <ac:chgData name="Julianna Lieb" userId="800e4823-c949-442b-ad4c-c375d29de82f" providerId="ADAL" clId="{26F8C3E0-4808-4F5B-AD27-5BF2E37E11F0}" dt="2023-10-20T19:30:15.348" v="4" actId="478"/>
          <ac:picMkLst>
            <pc:docMk/>
            <pc:sldMk cId="961206065" sldId="349"/>
            <ac:picMk id="3" creationId="{328870FC-D66D-C221-CEDD-AE6D5C03B75A}"/>
          </ac:picMkLst>
        </pc:picChg>
        <pc:picChg chg="add del mod">
          <ac:chgData name="Julianna Lieb" userId="800e4823-c949-442b-ad4c-c375d29de82f" providerId="ADAL" clId="{26F8C3E0-4808-4F5B-AD27-5BF2E37E11F0}" dt="2023-10-23T18:42:12.194" v="2953" actId="1076"/>
          <ac:picMkLst>
            <pc:docMk/>
            <pc:sldMk cId="961206065" sldId="349"/>
            <ac:picMk id="4" creationId="{9402FD16-661A-64A8-952C-9A886B04833D}"/>
          </ac:picMkLst>
        </pc:picChg>
        <pc:picChg chg="del">
          <ac:chgData name="Julianna Lieb" userId="800e4823-c949-442b-ad4c-c375d29de82f" providerId="ADAL" clId="{26F8C3E0-4808-4F5B-AD27-5BF2E37E11F0}" dt="2023-10-20T19:30:16.167" v="5" actId="478"/>
          <ac:picMkLst>
            <pc:docMk/>
            <pc:sldMk cId="961206065" sldId="349"/>
            <ac:picMk id="5" creationId="{48B03BA7-03C0-0DB8-76F2-CDB0D23B7C25}"/>
          </ac:picMkLst>
        </pc:picChg>
        <pc:picChg chg="del">
          <ac:chgData name="Julianna Lieb" userId="800e4823-c949-442b-ad4c-c375d29de82f" providerId="ADAL" clId="{26F8C3E0-4808-4F5B-AD27-5BF2E37E11F0}" dt="2023-10-20T19:30:17.541" v="7" actId="478"/>
          <ac:picMkLst>
            <pc:docMk/>
            <pc:sldMk cId="961206065" sldId="349"/>
            <ac:picMk id="6" creationId="{AE4B54F6-FA56-08E8-3922-C7A060ADF9B3}"/>
          </ac:picMkLst>
        </pc:picChg>
        <pc:picChg chg="del">
          <ac:chgData name="Julianna Lieb" userId="800e4823-c949-442b-ad4c-c375d29de82f" providerId="ADAL" clId="{26F8C3E0-4808-4F5B-AD27-5BF2E37E11F0}" dt="2023-10-20T19:30:13.967" v="3" actId="478"/>
          <ac:picMkLst>
            <pc:docMk/>
            <pc:sldMk cId="961206065" sldId="349"/>
            <ac:picMk id="7" creationId="{9A29ADF8-DFA7-6CEB-95BE-F75DB0FEB55E}"/>
          </ac:picMkLst>
        </pc:picChg>
        <pc:picChg chg="del">
          <ac:chgData name="Julianna Lieb" userId="800e4823-c949-442b-ad4c-c375d29de82f" providerId="ADAL" clId="{26F8C3E0-4808-4F5B-AD27-5BF2E37E11F0}" dt="2023-10-20T19:30:16.879" v="6" actId="478"/>
          <ac:picMkLst>
            <pc:docMk/>
            <pc:sldMk cId="961206065" sldId="349"/>
            <ac:picMk id="8" creationId="{04F97A4B-EC1E-C7E2-35FE-BF87754A0454}"/>
          </ac:picMkLst>
        </pc:picChg>
      </pc:sldChg>
      <pc:sldChg chg="addSp modSp mod">
        <pc:chgData name="Julianna Lieb" userId="800e4823-c949-442b-ad4c-c375d29de82f" providerId="ADAL" clId="{26F8C3E0-4808-4F5B-AD27-5BF2E37E11F0}" dt="2023-10-23T18:48:05.649" v="2995" actId="1076"/>
        <pc:sldMkLst>
          <pc:docMk/>
          <pc:sldMk cId="3284512151" sldId="350"/>
        </pc:sldMkLst>
        <pc:spChg chg="add mod">
          <ac:chgData name="Julianna Lieb" userId="800e4823-c949-442b-ad4c-c375d29de82f" providerId="ADAL" clId="{26F8C3E0-4808-4F5B-AD27-5BF2E37E11F0}" dt="2023-10-23T18:48:05.649" v="2995" actId="1076"/>
          <ac:spMkLst>
            <pc:docMk/>
            <pc:sldMk cId="3284512151" sldId="350"/>
            <ac:spMk id="4" creationId="{55356C57-B4A0-FC6B-E63E-2C2F850FFF53}"/>
          </ac:spMkLst>
        </pc:spChg>
      </pc:sldChg>
      <pc:sldChg chg="addSp modSp mod">
        <pc:chgData name="Julianna Lieb" userId="800e4823-c949-442b-ad4c-c375d29de82f" providerId="ADAL" clId="{26F8C3E0-4808-4F5B-AD27-5BF2E37E11F0}" dt="2023-10-23T18:48:58.701" v="3001" actId="1076"/>
        <pc:sldMkLst>
          <pc:docMk/>
          <pc:sldMk cId="580243838" sldId="352"/>
        </pc:sldMkLst>
        <pc:spChg chg="add mod">
          <ac:chgData name="Julianna Lieb" userId="800e4823-c949-442b-ad4c-c375d29de82f" providerId="ADAL" clId="{26F8C3E0-4808-4F5B-AD27-5BF2E37E11F0}" dt="2023-10-23T18:48:58.701" v="3001" actId="1076"/>
          <ac:spMkLst>
            <pc:docMk/>
            <pc:sldMk cId="580243838" sldId="352"/>
            <ac:spMk id="11" creationId="{8AB31469-EA3F-0A58-47CE-D25D035E0976}"/>
          </ac:spMkLst>
        </pc:spChg>
      </pc:sldChg>
    </pc:docChg>
  </pc:docChgLst>
  <pc:docChgLst>
    <pc:chgData name="Julianna Lieb" userId="800e4823-c949-442b-ad4c-c375d29de82f" providerId="ADAL" clId="{7E54DAE0-F9CE-4CF9-B7C1-06FC9519BD54}"/>
    <pc:docChg chg="modSld">
      <pc:chgData name="Julianna Lieb" userId="800e4823-c949-442b-ad4c-c375d29de82f" providerId="ADAL" clId="{7E54DAE0-F9CE-4CF9-B7C1-06FC9519BD54}" dt="2023-10-23T19:36:10.526" v="0" actId="1076"/>
      <pc:docMkLst>
        <pc:docMk/>
      </pc:docMkLst>
      <pc:sldChg chg="modSp">
        <pc:chgData name="Julianna Lieb" userId="800e4823-c949-442b-ad4c-c375d29de82f" providerId="ADAL" clId="{7E54DAE0-F9CE-4CF9-B7C1-06FC9519BD54}" dt="2023-10-23T19:36:10.526" v="0" actId="1076"/>
        <pc:sldMkLst>
          <pc:docMk/>
          <pc:sldMk cId="1183325165" sldId="326"/>
        </pc:sldMkLst>
        <pc:picChg chg="mod">
          <ac:chgData name="Julianna Lieb" userId="800e4823-c949-442b-ad4c-c375d29de82f" providerId="ADAL" clId="{7E54DAE0-F9CE-4CF9-B7C1-06FC9519BD54}" dt="2023-10-23T19:36:10.526" v="0" actId="1076"/>
          <ac:picMkLst>
            <pc:docMk/>
            <pc:sldMk cId="1183325165" sldId="326"/>
            <ac:picMk id="2052" creationId="{41A50BBF-2E88-35E4-B127-5AD730F83DBF}"/>
          </ac:picMkLst>
        </pc:picChg>
      </pc:sldChg>
    </pc:docChg>
  </pc:docChgLst>
  <pc:docChgLst>
    <pc:chgData name="Julianna Lieb" userId="S::jlieb@mdek12.org::800e4823-c949-442b-ad4c-c375d29de82f" providerId="AD" clId="Web-{69713825-3496-4082-8358-5E70F1A1606F}"/>
    <pc:docChg chg="modSld">
      <pc:chgData name="Julianna Lieb" userId="S::jlieb@mdek12.org::800e4823-c949-442b-ad4c-c375d29de82f" providerId="AD" clId="Web-{69713825-3496-4082-8358-5E70F1A1606F}" dt="2023-10-23T18:52:27.470" v="2" actId="1076"/>
      <pc:docMkLst>
        <pc:docMk/>
      </pc:docMkLst>
      <pc:sldChg chg="modSp">
        <pc:chgData name="Julianna Lieb" userId="S::jlieb@mdek12.org::800e4823-c949-442b-ad4c-c375d29de82f" providerId="AD" clId="Web-{69713825-3496-4082-8358-5E70F1A1606F}" dt="2023-10-23T18:52:27.470" v="2" actId="1076"/>
        <pc:sldMkLst>
          <pc:docMk/>
          <pc:sldMk cId="567902445" sldId="343"/>
        </pc:sldMkLst>
        <pc:spChg chg="mod">
          <ac:chgData name="Julianna Lieb" userId="S::jlieb@mdek12.org::800e4823-c949-442b-ad4c-c375d29de82f" providerId="AD" clId="Web-{69713825-3496-4082-8358-5E70F1A1606F}" dt="2023-10-23T18:52:27.470" v="2" actId="1076"/>
          <ac:spMkLst>
            <pc:docMk/>
            <pc:sldMk cId="567902445" sldId="343"/>
            <ac:spMk id="3" creationId="{4BCAC802-A445-B841-3FDB-EADD4C59035A}"/>
          </ac:spMkLst>
        </pc:spChg>
      </pc:sldChg>
      <pc:sldChg chg="modSp">
        <pc:chgData name="Julianna Lieb" userId="S::jlieb@mdek12.org::800e4823-c949-442b-ad4c-c375d29de82f" providerId="AD" clId="Web-{69713825-3496-4082-8358-5E70F1A1606F}" dt="2023-10-23T18:52:14.454" v="0" actId="1076"/>
        <pc:sldMkLst>
          <pc:docMk/>
          <pc:sldMk cId="3087690982" sldId="345"/>
        </pc:sldMkLst>
        <pc:spChg chg="mod">
          <ac:chgData name="Julianna Lieb" userId="S::jlieb@mdek12.org::800e4823-c949-442b-ad4c-c375d29de82f" providerId="AD" clId="Web-{69713825-3496-4082-8358-5E70F1A1606F}" dt="2023-10-23T18:52:14.454" v="0" actId="1076"/>
          <ac:spMkLst>
            <pc:docMk/>
            <pc:sldMk cId="3087690982" sldId="345"/>
            <ac:spMk id="7" creationId="{0F8E82F1-F119-8DB9-9462-F80CB4C3B65B}"/>
          </ac:spMkLst>
        </pc:spChg>
      </pc:sldChg>
      <pc:sldChg chg="modSp">
        <pc:chgData name="Julianna Lieb" userId="S::jlieb@mdek12.org::800e4823-c949-442b-ad4c-c375d29de82f" providerId="AD" clId="Web-{69713825-3496-4082-8358-5E70F1A1606F}" dt="2023-10-23T18:52:19.454" v="1" actId="1076"/>
        <pc:sldMkLst>
          <pc:docMk/>
          <pc:sldMk cId="702967538" sldId="346"/>
        </pc:sldMkLst>
        <pc:spChg chg="mod">
          <ac:chgData name="Julianna Lieb" userId="S::jlieb@mdek12.org::800e4823-c949-442b-ad4c-c375d29de82f" providerId="AD" clId="Web-{69713825-3496-4082-8358-5E70F1A1606F}" dt="2023-10-23T18:52:19.454" v="1" actId="1076"/>
          <ac:spMkLst>
            <pc:docMk/>
            <pc:sldMk cId="702967538" sldId="346"/>
            <ac:spMk id="3" creationId="{84900D54-5DCE-F8CA-5312-5D7EC4C4EA1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62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17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76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45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16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69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58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7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54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63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5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2.png"/><Relationship Id="rId5" Type="http://schemas.openxmlformats.org/officeDocument/2006/relationships/hyperlink" Target="https://youtu.be/Re9xyqBsYsc" TargetMode="External"/><Relationship Id="rId4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3.m4a"/><Relationship Id="rId7" Type="http://schemas.openxmlformats.org/officeDocument/2006/relationships/image" Target="../media/image47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2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png"/><Relationship Id="rId5" Type="http://schemas.openxmlformats.org/officeDocument/2006/relationships/image" Target="../media/image49.jp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2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sv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5.pn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2.pn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pn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5.m4a"/><Relationship Id="rId7" Type="http://schemas.openxmlformats.org/officeDocument/2006/relationships/image" Target="../media/image3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7.mp3"/><Relationship Id="rId7" Type="http://schemas.openxmlformats.org/officeDocument/2006/relationships/image" Target="../media/image40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2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Snowy Day</a:t>
            </a:r>
            <a:br>
              <a:rPr lang="en-US" dirty="0"/>
            </a:br>
            <a:r>
              <a:rPr lang="en-US" sz="3600" dirty="0"/>
              <a:t>by Ezra Jack Keats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11618"/>
            <a:ext cx="620871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Unit 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5BB9F2-FB2A-3918-A537-EB31B7D6E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t="2084" r="5428"/>
          <a:stretch/>
        </p:blipFill>
        <p:spPr bwMode="auto">
          <a:xfrm>
            <a:off x="5157883" y="2508821"/>
            <a:ext cx="3489023" cy="311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E9AE75-9466-C7E1-BD14-58A2B9D60D73}"/>
              </a:ext>
            </a:extLst>
          </p:cNvPr>
          <p:cNvSpPr txBox="1"/>
          <p:nvPr/>
        </p:nvSpPr>
        <p:spPr>
          <a:xfrm>
            <a:off x="621150" y="5467342"/>
            <a:ext cx="37664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Keats,  Ezra Jack.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The Snowy Day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Viking Books for Young Readers, 1996.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8525D-B8F2-5EE8-D2A2-3565194D452B}"/>
              </a:ext>
            </a:extLst>
          </p:cNvPr>
          <p:cNvSpPr txBox="1"/>
          <p:nvPr/>
        </p:nvSpPr>
        <p:spPr>
          <a:xfrm>
            <a:off x="5421087" y="5587777"/>
            <a:ext cx="32294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5"/>
              </a:rPr>
              <a:t>https://youtu.be/Re9xyqBsYsc</a:t>
            </a:r>
            <a:endParaRPr lang="en-US"/>
          </a:p>
          <a:p>
            <a:endParaRPr lang="en-US" dirty="0">
              <a:cs typeface="Calibri"/>
            </a:endParaRPr>
          </a:p>
        </p:txBody>
      </p:sp>
      <p:pic>
        <p:nvPicPr>
          <p:cNvPr id="5" name="Page 1">
            <a:hlinkClick r:id="" action="ppaction://media"/>
            <a:extLst>
              <a:ext uri="{FF2B5EF4-FFF2-40B4-BE49-F238E27FC236}">
                <a16:creationId xmlns:a16="http://schemas.microsoft.com/office/drawing/2014/main" id="{25FE0EE1-D32B-E3E9-8416-82421860D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748" y="558777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0371B3D-4A9A-A7D4-4758-18E3A2F07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2929" r="2347" b="2920"/>
          <a:stretch/>
        </p:blipFill>
        <p:spPr bwMode="auto">
          <a:xfrm>
            <a:off x="197718" y="233414"/>
            <a:ext cx="11796563" cy="56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erson in a red garment&#10;&#10;Description automatically generated">
            <a:extLst>
              <a:ext uri="{FF2B5EF4-FFF2-40B4-BE49-F238E27FC236}">
                <a16:creationId xmlns:a16="http://schemas.microsoft.com/office/drawing/2014/main" id="{58CD21E9-A3ED-5102-008F-9A8C6E4DB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815" y="336807"/>
            <a:ext cx="5736467" cy="4400722"/>
          </a:xfrm>
          <a:prstGeom prst="rect">
            <a:avLst/>
          </a:prstGeom>
        </p:spPr>
      </p:pic>
      <p:pic>
        <p:nvPicPr>
          <p:cNvPr id="2" name="Page 10">
            <a:hlinkClick r:id="" action="ppaction://media"/>
            <a:extLst>
              <a:ext uri="{FF2B5EF4-FFF2-40B4-BE49-F238E27FC236}">
                <a16:creationId xmlns:a16="http://schemas.microsoft.com/office/drawing/2014/main" id="{F09DA197-3150-2379-5FEE-4C8BCB926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2124" y="5388736"/>
            <a:ext cx="304800" cy="30480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84900D54-5DCE-F8CA-5312-5D7EC4C4EA1D}"/>
              </a:ext>
            </a:extLst>
          </p:cNvPr>
          <p:cNvSpPr/>
          <p:nvPr/>
        </p:nvSpPr>
        <p:spPr>
          <a:xfrm>
            <a:off x="7954652" y="3915496"/>
            <a:ext cx="304800" cy="304800"/>
          </a:xfrm>
          <a:prstGeom prst="star5">
            <a:avLst>
              <a:gd name="adj" fmla="val 20970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4E4269B-818C-39EF-07C3-8F05E3380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1815" r="890" b="3291"/>
          <a:stretch/>
        </p:blipFill>
        <p:spPr bwMode="auto">
          <a:xfrm>
            <a:off x="290705" y="226022"/>
            <a:ext cx="11605360" cy="563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84229_pinkie-pie-39whee39wav-86646">
            <a:hlinkClick r:id="" action="ppaction://media"/>
            <a:extLst>
              <a:ext uri="{FF2B5EF4-FFF2-40B4-BE49-F238E27FC236}">
                <a16:creationId xmlns:a16="http://schemas.microsoft.com/office/drawing/2014/main" id="{8000421D-C56F-5648-A2B1-160306FE4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46228" y="4664714"/>
            <a:ext cx="1197429" cy="1197429"/>
          </a:xfrm>
          <a:prstGeom prst="rect">
            <a:avLst/>
          </a:prstGeom>
        </p:spPr>
      </p:pic>
      <p:pic>
        <p:nvPicPr>
          <p:cNvPr id="3" name="Page 11">
            <a:hlinkClick r:id="" action="ppaction://media"/>
            <a:extLst>
              <a:ext uri="{FF2B5EF4-FFF2-40B4-BE49-F238E27FC236}">
                <a16:creationId xmlns:a16="http://schemas.microsoft.com/office/drawing/2014/main" id="{1F3FB31A-B6D8-CD63-FF55-10BF7CA5CD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685" y="5388735"/>
            <a:ext cx="304800" cy="304800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55356C57-B4A0-FC6B-E63E-2C2F850FFF53}"/>
              </a:ext>
            </a:extLst>
          </p:cNvPr>
          <p:cNvSpPr/>
          <p:nvPr/>
        </p:nvSpPr>
        <p:spPr>
          <a:xfrm>
            <a:off x="10876105" y="4988210"/>
            <a:ext cx="304800" cy="304800"/>
          </a:xfrm>
          <a:prstGeom prst="star5">
            <a:avLst>
              <a:gd name="adj" fmla="val 20970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1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5BD8F33-D98F-46F3-0EDD-487760251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t="7102" r="1018" b="2423"/>
          <a:stretch/>
        </p:blipFill>
        <p:spPr bwMode="auto">
          <a:xfrm>
            <a:off x="321784" y="265437"/>
            <a:ext cx="11535302" cy="56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ge 12">
            <a:hlinkClick r:id="" action="ppaction://media"/>
            <a:extLst>
              <a:ext uri="{FF2B5EF4-FFF2-40B4-BE49-F238E27FC236}">
                <a16:creationId xmlns:a16="http://schemas.microsoft.com/office/drawing/2014/main" id="{F66A4F7E-A3CA-71FD-C09C-F0AC3C9DC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003" y="543381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6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tationary, paper product, paper&#10;&#10;Description automatically generated">
            <a:extLst>
              <a:ext uri="{FF2B5EF4-FFF2-40B4-BE49-F238E27FC236}">
                <a16:creationId xmlns:a16="http://schemas.microsoft.com/office/drawing/2014/main" id="{9402FD16-661A-64A8-952C-9A886B0483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1" t="4930" r="3912" b="3280"/>
          <a:stretch/>
        </p:blipFill>
        <p:spPr>
          <a:xfrm>
            <a:off x="219669" y="148539"/>
            <a:ext cx="11752662" cy="5609549"/>
          </a:xfrm>
          <a:prstGeom prst="rect">
            <a:avLst/>
          </a:prstGeom>
        </p:spPr>
      </p:pic>
      <p:pic>
        <p:nvPicPr>
          <p:cNvPr id="9" name="Page 13">
            <a:hlinkClick r:id="" action="ppaction://media"/>
            <a:extLst>
              <a:ext uri="{FF2B5EF4-FFF2-40B4-BE49-F238E27FC236}">
                <a16:creationId xmlns:a16="http://schemas.microsoft.com/office/drawing/2014/main" id="{B6975745-19F7-5759-6065-40992C098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989" y="5401615"/>
            <a:ext cx="304800" cy="304800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DE9FF918-BEE3-4CE8-30F1-2E44537B6DEE}"/>
              </a:ext>
            </a:extLst>
          </p:cNvPr>
          <p:cNvSpPr/>
          <p:nvPr/>
        </p:nvSpPr>
        <p:spPr>
          <a:xfrm>
            <a:off x="6611471" y="1624816"/>
            <a:ext cx="403412" cy="392137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42000"/>
                  <a:lumOff val="58000"/>
                </a:schemeClr>
              </a:gs>
              <a:gs pos="25000">
                <a:srgbClr val="FFCCFF"/>
              </a:gs>
              <a:gs pos="43000">
                <a:srgbClr val="CC66FF"/>
              </a:gs>
              <a:gs pos="70000">
                <a:srgbClr val="9999FF"/>
              </a:gs>
              <a:gs pos="89000">
                <a:srgbClr val="66FF66"/>
              </a:gs>
            </a:gsLst>
            <a:path path="circle">
              <a:fillToRect r="100000" b="100000"/>
            </a:path>
            <a:tileRect l="-100000" t="-100000"/>
          </a:gradFill>
          <a:ln w="1905">
            <a:gradFill>
              <a:gsLst>
                <a:gs pos="0">
                  <a:schemeClr val="accent1">
                    <a:lumMod val="11000"/>
                    <a:lumOff val="89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  <a:scene3d>
            <a:camera prst="orthographicFront"/>
            <a:lightRig rig="glow" dir="t">
              <a:rot lat="0" lon="0" rev="8400000"/>
            </a:lightRig>
          </a:scene3d>
          <a:sp3d prstMaterial="clear">
            <a:bevelT w="1524000" h="15240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C369BE6-13E1-F93F-9C8A-96175848B2F5}"/>
              </a:ext>
            </a:extLst>
          </p:cNvPr>
          <p:cNvSpPr/>
          <p:nvPr/>
        </p:nvSpPr>
        <p:spPr>
          <a:xfrm>
            <a:off x="8326419" y="1558240"/>
            <a:ext cx="494852" cy="521590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42000"/>
                  <a:lumOff val="58000"/>
                </a:schemeClr>
              </a:gs>
              <a:gs pos="25000">
                <a:srgbClr val="FFCCFF"/>
              </a:gs>
              <a:gs pos="43000">
                <a:srgbClr val="CC66FF"/>
              </a:gs>
              <a:gs pos="70000">
                <a:srgbClr val="9999FF"/>
              </a:gs>
              <a:gs pos="89000">
                <a:srgbClr val="66FF66"/>
              </a:gs>
            </a:gsLst>
            <a:path path="circle">
              <a:fillToRect r="100000" b="100000"/>
            </a:path>
            <a:tileRect l="-100000" t="-100000"/>
          </a:gradFill>
          <a:ln w="1905">
            <a:gradFill>
              <a:gsLst>
                <a:gs pos="0">
                  <a:schemeClr val="accent1">
                    <a:lumMod val="11000"/>
                    <a:lumOff val="89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  <a:scene3d>
            <a:camera prst="orthographicFront"/>
            <a:lightRig rig="glow" dir="t">
              <a:rot lat="0" lon="0" rev="8400000"/>
            </a:lightRig>
          </a:scene3d>
          <a:sp3d prstMaterial="clear">
            <a:bevelT w="1524000" h="15240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4AC6C3D-210D-E69D-C641-6274F6788A94}"/>
              </a:ext>
            </a:extLst>
          </p:cNvPr>
          <p:cNvSpPr/>
          <p:nvPr/>
        </p:nvSpPr>
        <p:spPr>
          <a:xfrm>
            <a:off x="7774193" y="1379926"/>
            <a:ext cx="251012" cy="260615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42000"/>
                  <a:lumOff val="58000"/>
                </a:schemeClr>
              </a:gs>
              <a:gs pos="25000">
                <a:srgbClr val="FFCCFF"/>
              </a:gs>
              <a:gs pos="43000">
                <a:srgbClr val="CC66FF"/>
              </a:gs>
              <a:gs pos="70000">
                <a:srgbClr val="9999FF"/>
              </a:gs>
              <a:gs pos="89000">
                <a:srgbClr val="66FF66"/>
              </a:gs>
            </a:gsLst>
            <a:path path="circle">
              <a:fillToRect r="100000" b="100000"/>
            </a:path>
            <a:tileRect l="-100000" t="-100000"/>
          </a:gradFill>
          <a:ln w="1905">
            <a:gradFill>
              <a:gsLst>
                <a:gs pos="0">
                  <a:schemeClr val="accent1">
                    <a:lumMod val="11000"/>
                    <a:lumOff val="89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  <a:scene3d>
            <a:camera prst="orthographicFront"/>
            <a:lightRig rig="glow" dir="t">
              <a:rot lat="0" lon="0" rev="8400000"/>
            </a:lightRig>
          </a:scene3d>
          <a:sp3d prstMaterial="clear">
            <a:bevelT w="1524000" h="15240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EB234EA5-6CC9-EDD4-1FCA-EB910A1CCCA5}"/>
              </a:ext>
            </a:extLst>
          </p:cNvPr>
          <p:cNvSpPr/>
          <p:nvPr/>
        </p:nvSpPr>
        <p:spPr>
          <a:xfrm>
            <a:off x="7232725" y="1731979"/>
            <a:ext cx="286870" cy="317353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42000"/>
                  <a:lumOff val="58000"/>
                </a:schemeClr>
              </a:gs>
              <a:gs pos="25000">
                <a:srgbClr val="FFCCFF"/>
              </a:gs>
              <a:gs pos="43000">
                <a:srgbClr val="CC66FF"/>
              </a:gs>
              <a:gs pos="70000">
                <a:srgbClr val="9999FF"/>
              </a:gs>
              <a:gs pos="89000">
                <a:srgbClr val="66FF66"/>
              </a:gs>
            </a:gsLst>
            <a:path path="circle">
              <a:fillToRect r="100000" b="100000"/>
            </a:path>
            <a:tileRect l="-100000" t="-100000"/>
          </a:gradFill>
          <a:ln w="1905">
            <a:gradFill>
              <a:gsLst>
                <a:gs pos="0">
                  <a:schemeClr val="accent1">
                    <a:lumMod val="11000"/>
                    <a:lumOff val="89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  <a:scene3d>
            <a:camera prst="orthographicFront"/>
            <a:lightRig rig="glow" dir="t">
              <a:rot lat="0" lon="0" rev="8400000"/>
            </a:lightRig>
          </a:scene3d>
          <a:sp3d prstMaterial="clear">
            <a:bevelT w="1524000" h="15240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C8CB2110-7D86-470D-48D4-5FF07BD5B6CD}"/>
              </a:ext>
            </a:extLst>
          </p:cNvPr>
          <p:cNvSpPr/>
          <p:nvPr/>
        </p:nvSpPr>
        <p:spPr>
          <a:xfrm>
            <a:off x="506104" y="3965397"/>
            <a:ext cx="304800" cy="304800"/>
          </a:xfrm>
          <a:prstGeom prst="star5">
            <a:avLst>
              <a:gd name="adj" fmla="val 20970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4.16667E-6 0.00023 C 0.00013 -0.00532 -4.16667E-6 -0.01088 0.00026 -0.0162 C 0.00039 -0.01852 0.00105 -0.0206 0.00105 -0.02292 C 0.00105 -0.03403 0.00053 -0.0456 -4.16667E-6 -0.05671 C -0.00013 -0.06134 -0.00065 -0.06343 -0.00117 -0.06806 C -0.00156 -0.07083 -0.00208 -0.07546 -0.00234 -0.07847 C -0.00247 -0.08056 -0.0026 -0.08195 -0.00286 -0.0838 C -0.00312 -0.08588 -0.00351 -0.08796 -0.00377 -0.09028 C -0.00403 -0.09514 -0.00429 -0.09931 -0.00429 -0.10394 C -0.00416 -0.11296 -0.0039 -0.12222 -0.00221 -0.1294 C -0.00117 -0.13287 -0.00026 -0.13611 0.00079 -0.13935 C 0.003 -0.1456 0.00547 -0.15046 0.00782 -0.15579 L 0.00964 -0.15949 C 0.01016 -0.1625 0.01081 -0.16482 0.0112 -0.16782 C 0.01146 -0.16921 0.01146 -0.17083 0.01146 -0.17222 C 0.01198 -0.18264 0.01172 -0.17824 0.01172 -0.19491 L 0.01146 -0.19769 " pathEditMode="relative" rAng="0" ptsTypes="AAAAAAAAAAAAAAAAAA">
                                      <p:cBhvr>
                                        <p:cTn id="1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98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2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4.79167E-6 0.00023 C 0.00117 -0.00255 0.00247 -0.00509 0.00364 -0.00741 C 0.00494 -0.01019 0.00703 -0.01667 0.00807 -0.01968 C 0.00872 -0.0213 0.00898 -0.02292 0.0095 -0.02454 C 0.0108 -0.0419 0.0108 -0.03959 0.00898 -0.06991 C 0.00885 -0.07408 0.00794 -0.07824 0.00677 -0.08241 C 0.0039 -0.09144 0.00039 -0.09746 -0.00313 -0.10556 C -0.00404 -0.1081 -0.00508 -0.11042 -0.00586 -0.11297 C -0.00665 -0.11574 -0.00704 -0.11898 -0.00756 -0.12199 C -0.00756 -0.13056 -0.00782 -0.13935 -0.0073 -0.14792 C -0.00691 -0.15139 -0.00573 -0.15371 -0.00495 -0.15672 C -0.00443 -0.1588 -0.00391 -0.16065 -0.00313 -0.16227 C -0.00209 -0.16482 -0.00079 -0.1669 0.00052 -0.16898 C 0.00156 -0.17107 0.00299 -0.17315 0.00416 -0.17547 C 0.00755 -0.18264 0.00768 -0.18241 0.0108 -0.19236 C 0.01666 -0.21042 0.01002 -0.19144 0.01263 -0.20047 C 0.01523 -0.20972 0.01393 -0.20301 0.01497 -0.2088 C 0.0151 -0.21042 0.01523 -0.21204 0.01536 -0.21366 C 0.01627 -0.22037 0.01627 -0.21644 0.01627 -0.21898 L 0.01627 -0.21875 " pathEditMode="relative" rAng="0" ptsTypes="AAAAAAAAAAAAAAAAAAAAA">
                                      <p:cBhvr>
                                        <p:cTn id="1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094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20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116 L 0.00052 0.00116 C 0.00026 -0.00324 0.00026 -0.00764 3.33333E-6 -0.01204 C -0.00039 -0.0169 -0.00052 -0.01435 -0.00157 -0.01829 C -0.00183 -0.01921 -0.00196 -0.02014 -0.00209 -0.02107 C -0.00261 -0.02431 -0.00287 -0.02639 -0.00313 -0.0294 C -0.00183 -0.04167 -0.00235 -0.04514 0.00052 -0.05347 C 0.00091 -0.05486 0.00156 -0.05602 0.00208 -0.05718 C 0.00299 -0.06412 0.00182 -0.05833 0.00416 -0.06366 C 0.0056 -0.06713 0.00586 -0.06921 0.00677 -0.07292 C 0.00651 -0.07755 0.00651 -0.08241 0.00625 -0.08681 C 0.00612 -0.08796 0.00586 -0.08889 0.00573 -0.08958 C 0.00534 -0.0912 0.00494 -0.09283 0.00468 -0.09421 C 0.00403 -0.09699 0.00351 -0.09977 0.00312 -0.10255 C 0.00286 -0.10394 0.00286 -0.10509 0.0026 -0.10625 C 0.00208 -0.10833 0.00143 -0.10995 0.00104 -0.11181 C 0.00078 -0.1132 0.00065 -0.11435 0.00052 -0.11551 C 0.00026 -0.11667 0.00013 -0.11736 3.33333E-6 -0.11829 C 0.00013 -0.12384 0.00013 -0.12963 0.00052 -0.13495 C 0.00052 -0.13634 0.00117 -0.14005 0.00156 -0.14144 C 0.00416 -0.1544 0.00104 -0.14005 0.00364 -0.14884 C 0.00403 -0.15046 0.00429 -0.15208 0.00468 -0.15347 C 0.00521 -0.15579 0.00651 -0.15972 0.00677 -0.16181 C 0.0069 -0.16412 0.00677 -0.1662 0.00677 -0.16829 L 0.00521 -0.16458 " pathEditMode="relative" ptsTypes="AAAAAAAAAAAAAAAAAAAAAAAAA">
                                      <p:cBhvr>
                                        <p:cTn id="2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28" dur="1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-0.00013 -4.44444E-6 C 0.00052 -0.00717 0.00117 -0.01388 0.00234 -0.0206 C 0.0026 -0.02291 0.00364 -0.02476 0.00429 -0.02662 C 0.00443 -0.02754 0.00456 -0.02847 0.00482 -0.02916 C 0.00403 -0.03148 0.00325 -0.03333 0.00273 -0.03541 C 0.00234 -0.03703 0.00221 -0.03842 0.00182 -0.03981 C 0.00143 -0.04097 0.00065 -0.04143 0.00026 -0.04236 C -0.00456 -0.05277 -0.00182 -0.04907 -0.00508 -0.053 C -0.00547 -0.05416 -0.0056 -0.05555 -0.00612 -0.05648 C -0.00677 -0.05787 -0.00821 -0.05833 -0.0086 -0.05995 C -0.00925 -0.06273 -0.00951 -0.06875 -0.00951 -0.06851 C -0.00938 -0.07476 -0.00951 -0.08125 -0.00899 -0.08703 C -0.00899 -0.08842 -0.00847 -0.08958 -0.00807 -0.09074 C -0.00794 -0.09143 -0.00781 -0.09259 -0.00755 -0.09328 C -0.00716 -0.09537 -0.00638 -0.0993 -0.0056 -0.10115 C -0.00482 -0.10324 -0.00404 -0.10532 -0.00313 -0.10717 C -0.00169 -0.11851 -0.00196 -0.11504 -0.00365 -0.13611 C -0.00391 -0.13796 -0.00469 -0.13912 -0.00508 -0.1405 C -0.00586 -0.14375 -0.00612 -0.14699 -0.00703 -0.1493 C -0.00781 -0.15115 -0.00847 -0.153 -0.00899 -0.15463 L -0.01498 -0.16782 C -0.01563 -0.16921 -0.01641 -0.1706 -0.01693 -0.17222 C -0.01745 -0.17361 -0.01771 -0.17546 -0.01836 -0.17662 C -0.01914 -0.17777 -0.02005 -0.17824 -0.02084 -0.17916 C -0.02748 -0.18912 -0.02057 -0.18125 -0.0263 -0.18703 C -0.02669 -0.18865 -0.02709 -0.19004 -0.02774 -0.19143 C -0.02865 -0.19375 -0.03047 -0.19513 -0.03073 -0.19838 C -0.03099 -0.2037 -0.03073 -0.20902 -0.03073 -0.21412 L -0.03073 -0.21388 " pathEditMode="relative" rAng="0" ptsTypes="AAAAAAAAAAAAAAAAAAAAAAAAAAAAAA">
                                      <p:cBhvr>
                                        <p:cTn id="34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1069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36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62D7E8D4-081C-45E6-B7B6-7DDC9993D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7659" r="1947" b="5054"/>
          <a:stretch/>
        </p:blipFill>
        <p:spPr bwMode="auto">
          <a:xfrm>
            <a:off x="203943" y="253767"/>
            <a:ext cx="11788345" cy="566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ge 14">
            <a:hlinkClick r:id="" action="ppaction://media"/>
            <a:extLst>
              <a:ext uri="{FF2B5EF4-FFF2-40B4-BE49-F238E27FC236}">
                <a16:creationId xmlns:a16="http://schemas.microsoft.com/office/drawing/2014/main" id="{2D13ED5C-ABEE-7DBD-8333-9C52A745D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366" y="54209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23F57AFB-58C2-353F-74B2-1D82B7433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2638" r="3786" b="5144"/>
          <a:stretch/>
        </p:blipFill>
        <p:spPr bwMode="auto">
          <a:xfrm>
            <a:off x="307590" y="195198"/>
            <a:ext cx="11576820" cy="56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Snowflake outline">
            <a:extLst>
              <a:ext uri="{FF2B5EF4-FFF2-40B4-BE49-F238E27FC236}">
                <a16:creationId xmlns:a16="http://schemas.microsoft.com/office/drawing/2014/main" id="{09FCFD34-FEDA-7B94-27A0-49ED6B7CD7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0708" y="-2531044"/>
            <a:ext cx="1250004" cy="1250004"/>
          </a:xfrm>
          <a:prstGeom prst="rect">
            <a:avLst/>
          </a:prstGeom>
        </p:spPr>
      </p:pic>
      <p:pic>
        <p:nvPicPr>
          <p:cNvPr id="3" name="Graphic 2" descr="Snowflake outline">
            <a:extLst>
              <a:ext uri="{FF2B5EF4-FFF2-40B4-BE49-F238E27FC236}">
                <a16:creationId xmlns:a16="http://schemas.microsoft.com/office/drawing/2014/main" id="{BDD18F39-24B9-061B-2787-564E0BEE0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8847" y="-829677"/>
            <a:ext cx="1250004" cy="1250004"/>
          </a:xfrm>
          <a:prstGeom prst="rect">
            <a:avLst/>
          </a:prstGeom>
        </p:spPr>
      </p:pic>
      <p:pic>
        <p:nvPicPr>
          <p:cNvPr id="4" name="Graphic 3" descr="Snowflake outline">
            <a:extLst>
              <a:ext uri="{FF2B5EF4-FFF2-40B4-BE49-F238E27FC236}">
                <a16:creationId xmlns:a16="http://schemas.microsoft.com/office/drawing/2014/main" id="{66E2CBAD-9A3D-6EF7-5BF5-53FFBFAB9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09043" y="-1506169"/>
            <a:ext cx="1250004" cy="1250004"/>
          </a:xfrm>
          <a:prstGeom prst="rect">
            <a:avLst/>
          </a:prstGeom>
        </p:spPr>
      </p:pic>
      <p:pic>
        <p:nvPicPr>
          <p:cNvPr id="5" name="Graphic 4" descr="Snowflake outline">
            <a:extLst>
              <a:ext uri="{FF2B5EF4-FFF2-40B4-BE49-F238E27FC236}">
                <a16:creationId xmlns:a16="http://schemas.microsoft.com/office/drawing/2014/main" id="{7DCD417D-383F-155B-60F6-6BFC652F9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6207" y="-347464"/>
            <a:ext cx="1250004" cy="1250004"/>
          </a:xfrm>
          <a:prstGeom prst="rect">
            <a:avLst/>
          </a:prstGeom>
        </p:spPr>
      </p:pic>
      <p:pic>
        <p:nvPicPr>
          <p:cNvPr id="6" name="Graphic 5" descr="Snowflake outline">
            <a:extLst>
              <a:ext uri="{FF2B5EF4-FFF2-40B4-BE49-F238E27FC236}">
                <a16:creationId xmlns:a16="http://schemas.microsoft.com/office/drawing/2014/main" id="{EFF1527D-5D63-EDBF-5F13-FBE6497FA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5427" y="-2157172"/>
            <a:ext cx="1250004" cy="1250004"/>
          </a:xfrm>
          <a:prstGeom prst="rect">
            <a:avLst/>
          </a:prstGeom>
        </p:spPr>
      </p:pic>
      <p:pic>
        <p:nvPicPr>
          <p:cNvPr id="7" name="Graphic 6" descr="Snowflake outline">
            <a:extLst>
              <a:ext uri="{FF2B5EF4-FFF2-40B4-BE49-F238E27FC236}">
                <a16:creationId xmlns:a16="http://schemas.microsoft.com/office/drawing/2014/main" id="{935B933E-4D89-E090-3FF3-670A997C4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6167" y="150255"/>
            <a:ext cx="1250004" cy="1250004"/>
          </a:xfrm>
          <a:prstGeom prst="rect">
            <a:avLst/>
          </a:prstGeom>
        </p:spPr>
      </p:pic>
      <p:pic>
        <p:nvPicPr>
          <p:cNvPr id="8" name="Graphic 7" descr="Snowflake outline">
            <a:extLst>
              <a:ext uri="{FF2B5EF4-FFF2-40B4-BE49-F238E27FC236}">
                <a16:creationId xmlns:a16="http://schemas.microsoft.com/office/drawing/2014/main" id="{B9F71B34-73A2-447E-670B-F2C4BFDB4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88843" y="-1466872"/>
            <a:ext cx="1250004" cy="1250004"/>
          </a:xfrm>
          <a:prstGeom prst="rect">
            <a:avLst/>
          </a:prstGeom>
        </p:spPr>
      </p:pic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DAD31039-CCF2-8787-4FF2-2B09B279F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95110" y="-1834777"/>
            <a:ext cx="1250004" cy="1250004"/>
          </a:xfrm>
          <a:prstGeom prst="rect">
            <a:avLst/>
          </a:prstGeom>
        </p:spPr>
      </p:pic>
      <p:pic>
        <p:nvPicPr>
          <p:cNvPr id="10" name="Page 15">
            <a:hlinkClick r:id="" action="ppaction://media"/>
            <a:extLst>
              <a:ext uri="{FF2B5EF4-FFF2-40B4-BE49-F238E27FC236}">
                <a16:creationId xmlns:a16="http://schemas.microsoft.com/office/drawing/2014/main" id="{0B2B4A0D-0E6D-7AAC-E3D3-66958A9E0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428" y="5240628"/>
            <a:ext cx="304800" cy="304800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8AB31469-EA3F-0A58-47CE-D25D035E0976}"/>
              </a:ext>
            </a:extLst>
          </p:cNvPr>
          <p:cNvSpPr/>
          <p:nvPr/>
        </p:nvSpPr>
        <p:spPr>
          <a:xfrm>
            <a:off x="546538" y="3991830"/>
            <a:ext cx="304800" cy="304800"/>
          </a:xfrm>
          <a:prstGeom prst="star5">
            <a:avLst>
              <a:gd name="adj" fmla="val 20970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9283 L -0.00795 1.11019 " pathEditMode="relative" rAng="0" ptsTypes="AA">
                                      <p:cBhvr>
                                        <p:cTn id="10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508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0181 0.97546 " pathEditMode="relative" rAng="0" ptsTypes="AA">
                                      <p:cBhvr>
                                        <p:cTn id="12" dur="3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4877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51759 L 0.00443 0.98588 " pathEditMode="relative" rAng="0" ptsTypes="AA">
                                      <p:cBhvr>
                                        <p:cTn id="14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34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00117 0.7493 " pathEditMode="relative" rAng="0" ptsTypes="AA">
                                      <p:cBhvr>
                                        <p:cTn id="16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74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0108 1.13102 " pathEditMode="relative" rAng="0" ptsTypes="AA">
                                      <p:cBhvr>
                                        <p:cTn id="18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655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00729 0.80139 " pathEditMode="relative" rAng="0" ptsTypes="AA">
                                      <p:cBhvr>
                                        <p:cTn id="20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400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01484 0.98102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4905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01485 1.04583 " pathEditMode="relative" rAng="0" ptsTypes="AA">
                                      <p:cBhvr>
                                        <p:cTn id="24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E3D0E4F6-DDC9-3B35-6F98-AB01D1903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3967" r="3757" b="6647"/>
          <a:stretch/>
        </p:blipFill>
        <p:spPr bwMode="auto">
          <a:xfrm>
            <a:off x="344802" y="226170"/>
            <a:ext cx="11495841" cy="555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ge 16">
            <a:hlinkClick r:id="" action="ppaction://media"/>
            <a:extLst>
              <a:ext uri="{FF2B5EF4-FFF2-40B4-BE49-F238E27FC236}">
                <a16:creationId xmlns:a16="http://schemas.microsoft.com/office/drawing/2014/main" id="{E1526F09-3862-1E14-6021-4D3E913CF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989" y="535009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1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8EFCB112-1E6C-96AF-331F-014BC3E8D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6284" r="1948" b="6032"/>
          <a:stretch/>
        </p:blipFill>
        <p:spPr bwMode="auto">
          <a:xfrm>
            <a:off x="284989" y="204136"/>
            <a:ext cx="11622020" cy="565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ge 17">
            <a:hlinkClick r:id="" action="ppaction://media"/>
            <a:extLst>
              <a:ext uri="{FF2B5EF4-FFF2-40B4-BE49-F238E27FC236}">
                <a16:creationId xmlns:a16="http://schemas.microsoft.com/office/drawing/2014/main" id="{D0148821-AAA5-D899-5AEB-8B6A79A32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9398" y="545956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3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1A50BBF-2E88-35E4-B127-5AD730F83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5336" r="1328" b="1"/>
          <a:stretch/>
        </p:blipFill>
        <p:spPr bwMode="auto">
          <a:xfrm>
            <a:off x="246037" y="282363"/>
            <a:ext cx="11699926" cy="53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A73803E-0A79-C1C5-37F3-E3D8AAC14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3373" r="1975" b="3096"/>
          <a:stretch/>
        </p:blipFill>
        <p:spPr bwMode="auto">
          <a:xfrm>
            <a:off x="85214" y="189463"/>
            <a:ext cx="11878900" cy="57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lack And White Snowflake Images | Free Photos, PNG Stickers, Wallpapers &amp;  Backgrounds - rawpixel">
            <a:extLst>
              <a:ext uri="{FF2B5EF4-FFF2-40B4-BE49-F238E27FC236}">
                <a16:creationId xmlns:a16="http://schemas.microsoft.com/office/drawing/2014/main" id="{325D094C-5A0F-7407-F125-88B3179ACB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Graphic 11" descr="Snowflake outline">
            <a:extLst>
              <a:ext uri="{FF2B5EF4-FFF2-40B4-BE49-F238E27FC236}">
                <a16:creationId xmlns:a16="http://schemas.microsoft.com/office/drawing/2014/main" id="{92C12B7C-5157-2B37-2428-207A0A63E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9932" y="-3668281"/>
            <a:ext cx="1250004" cy="1250004"/>
          </a:xfrm>
          <a:prstGeom prst="rect">
            <a:avLst/>
          </a:prstGeom>
        </p:spPr>
      </p:pic>
      <p:pic>
        <p:nvPicPr>
          <p:cNvPr id="18" name="Graphic 17" descr="Snowflake outline">
            <a:extLst>
              <a:ext uri="{FF2B5EF4-FFF2-40B4-BE49-F238E27FC236}">
                <a16:creationId xmlns:a16="http://schemas.microsoft.com/office/drawing/2014/main" id="{3D1907D1-6168-D38E-D201-47CC00D29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6260" y="-1966914"/>
            <a:ext cx="1250004" cy="1250004"/>
          </a:xfrm>
          <a:prstGeom prst="rect">
            <a:avLst/>
          </a:prstGeom>
        </p:spPr>
      </p:pic>
      <p:pic>
        <p:nvPicPr>
          <p:cNvPr id="19" name="Graphic 18" descr="Snowflake outline">
            <a:extLst>
              <a:ext uri="{FF2B5EF4-FFF2-40B4-BE49-F238E27FC236}">
                <a16:creationId xmlns:a16="http://schemas.microsoft.com/office/drawing/2014/main" id="{2642A695-F98F-C32B-4CC7-A8AD25917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9993" y="-2457327"/>
            <a:ext cx="1250004" cy="1250004"/>
          </a:xfrm>
          <a:prstGeom prst="rect">
            <a:avLst/>
          </a:prstGeom>
        </p:spPr>
      </p:pic>
      <p:pic>
        <p:nvPicPr>
          <p:cNvPr id="21" name="Graphic 20" descr="Snowflake outline">
            <a:extLst>
              <a:ext uri="{FF2B5EF4-FFF2-40B4-BE49-F238E27FC236}">
                <a16:creationId xmlns:a16="http://schemas.microsoft.com/office/drawing/2014/main" id="{7A799AF1-4634-64A5-08F8-8BB7DBF49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620" y="-1484701"/>
            <a:ext cx="1250004" cy="1250004"/>
          </a:xfrm>
          <a:prstGeom prst="rect">
            <a:avLst/>
          </a:prstGeom>
        </p:spPr>
      </p:pic>
      <p:pic>
        <p:nvPicPr>
          <p:cNvPr id="23" name="Graphic 22" descr="Snowflake outline">
            <a:extLst>
              <a:ext uri="{FF2B5EF4-FFF2-40B4-BE49-F238E27FC236}">
                <a16:creationId xmlns:a16="http://schemas.microsoft.com/office/drawing/2014/main" id="{4A8F0AC7-E6CA-7822-FAD7-1F05BE556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02840" y="-3294409"/>
            <a:ext cx="1250004" cy="1250004"/>
          </a:xfrm>
          <a:prstGeom prst="rect">
            <a:avLst/>
          </a:prstGeom>
        </p:spPr>
      </p:pic>
      <p:pic>
        <p:nvPicPr>
          <p:cNvPr id="24" name="Graphic 23" descr="Snowflake outline">
            <a:extLst>
              <a:ext uri="{FF2B5EF4-FFF2-40B4-BE49-F238E27FC236}">
                <a16:creationId xmlns:a16="http://schemas.microsoft.com/office/drawing/2014/main" id="{44203DEC-E1FB-6478-611E-DEDF807E0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3580" y="-986982"/>
            <a:ext cx="1250004" cy="1250004"/>
          </a:xfrm>
          <a:prstGeom prst="rect">
            <a:avLst/>
          </a:prstGeom>
        </p:spPr>
      </p:pic>
      <p:pic>
        <p:nvPicPr>
          <p:cNvPr id="26" name="Graphic 25" descr="Snowflake outline">
            <a:extLst>
              <a:ext uri="{FF2B5EF4-FFF2-40B4-BE49-F238E27FC236}">
                <a16:creationId xmlns:a16="http://schemas.microsoft.com/office/drawing/2014/main" id="{0DBF71C7-D901-4695-80FB-26E25DD92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6256" y="-2604109"/>
            <a:ext cx="1250004" cy="1250004"/>
          </a:xfrm>
          <a:prstGeom prst="rect">
            <a:avLst/>
          </a:prstGeom>
        </p:spPr>
      </p:pic>
      <p:pic>
        <p:nvPicPr>
          <p:cNvPr id="27" name="Graphic 26" descr="Snowflake outline">
            <a:extLst>
              <a:ext uri="{FF2B5EF4-FFF2-40B4-BE49-F238E27FC236}">
                <a16:creationId xmlns:a16="http://schemas.microsoft.com/office/drawing/2014/main" id="{BDF443CA-26DB-7F0A-1FE6-D921AA3AF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2523" y="-2972014"/>
            <a:ext cx="1250004" cy="1250004"/>
          </a:xfrm>
          <a:prstGeom prst="rect">
            <a:avLst/>
          </a:prstGeom>
        </p:spPr>
      </p:pic>
      <p:pic>
        <p:nvPicPr>
          <p:cNvPr id="5" name="page 3">
            <a:hlinkClick r:id="" action="ppaction://media"/>
            <a:extLst>
              <a:ext uri="{FF2B5EF4-FFF2-40B4-BE49-F238E27FC236}">
                <a16:creationId xmlns:a16="http://schemas.microsoft.com/office/drawing/2014/main" id="{CA9EC0D4-AF48-50A6-108D-62E7C216E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7886" y="5549721"/>
            <a:ext cx="304800" cy="30480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4953F5A0-DC81-2DAA-2813-21692F5D4033}"/>
              </a:ext>
            </a:extLst>
          </p:cNvPr>
          <p:cNvSpPr/>
          <p:nvPr/>
        </p:nvSpPr>
        <p:spPr>
          <a:xfrm>
            <a:off x="142941" y="4988210"/>
            <a:ext cx="304800" cy="304800"/>
          </a:xfrm>
          <a:prstGeom prst="star5">
            <a:avLst>
              <a:gd name="adj" fmla="val 20970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9282 L -0.01094 0.564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35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00417 0.4618 " pathEditMode="relative" rAng="0" ptsTypes="AA">
                                      <p:cBhvr>
                                        <p:cTn id="12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30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013 0.46829 " pathEditMode="relative" rAng="0" ptsTypes="AA">
                                      <p:cBhvr>
                                        <p:cTn id="14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342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00026 0.51227 " pathEditMode="relative" rAng="0" ptsTypes="AA">
                                      <p:cBhvr>
                                        <p:cTn id="16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560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00326 0.56667 " pathEditMode="relative" rAng="0" ptsTypes="AA">
                                      <p:cBhvr>
                                        <p:cTn id="18" dur="3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83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00664 0.61621 " pathEditMode="relative" rAng="0" ptsTypes="AA">
                                      <p:cBhvr>
                                        <p:cTn id="20" dur="3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308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4.58333E-6 0.25 " pathEditMode="relative" rAng="0" ptsTypes="AA">
                                      <p:cBhvr>
                                        <p:cTn id="22" dur="3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00442 0.6375 " pathEditMode="relative" rAng="0" ptsTypes="AA">
                                      <p:cBhvr>
                                        <p:cTn id="24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3ADEF74-D2EC-DF16-1BC0-4DF6266E7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6210" r="2618"/>
          <a:stretch/>
        </p:blipFill>
        <p:spPr bwMode="auto">
          <a:xfrm>
            <a:off x="167159" y="157541"/>
            <a:ext cx="11857681" cy="57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ar: 4 Points 3">
            <a:extLst>
              <a:ext uri="{FF2B5EF4-FFF2-40B4-BE49-F238E27FC236}">
                <a16:creationId xmlns:a16="http://schemas.microsoft.com/office/drawing/2014/main" id="{E92F32C2-50C9-CB15-BEDB-282644E7618A}"/>
              </a:ext>
            </a:extLst>
          </p:cNvPr>
          <p:cNvSpPr/>
          <p:nvPr/>
        </p:nvSpPr>
        <p:spPr>
          <a:xfrm>
            <a:off x="1867711" y="321013"/>
            <a:ext cx="204280" cy="291830"/>
          </a:xfrm>
          <a:prstGeom prst="star4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4 Points 4">
            <a:extLst>
              <a:ext uri="{FF2B5EF4-FFF2-40B4-BE49-F238E27FC236}">
                <a16:creationId xmlns:a16="http://schemas.microsoft.com/office/drawing/2014/main" id="{5DB3A35A-8E3D-3BF8-6606-D2EFD05C1C96}"/>
              </a:ext>
            </a:extLst>
          </p:cNvPr>
          <p:cNvSpPr/>
          <p:nvPr/>
        </p:nvSpPr>
        <p:spPr>
          <a:xfrm>
            <a:off x="3018816" y="1517514"/>
            <a:ext cx="204280" cy="291830"/>
          </a:xfrm>
          <a:prstGeom prst="star4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tar: 4 Points 5">
            <a:extLst>
              <a:ext uri="{FF2B5EF4-FFF2-40B4-BE49-F238E27FC236}">
                <a16:creationId xmlns:a16="http://schemas.microsoft.com/office/drawing/2014/main" id="{AFC6E8D6-05C3-D8C3-5A0E-37A81DFA70B0}"/>
              </a:ext>
            </a:extLst>
          </p:cNvPr>
          <p:cNvSpPr/>
          <p:nvPr/>
        </p:nvSpPr>
        <p:spPr>
          <a:xfrm>
            <a:off x="2853447" y="1400782"/>
            <a:ext cx="204280" cy="291830"/>
          </a:xfrm>
          <a:prstGeom prst="star4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8932BD9E-4466-AFA8-48EC-FE8F304BBB1B}"/>
              </a:ext>
            </a:extLst>
          </p:cNvPr>
          <p:cNvSpPr/>
          <p:nvPr/>
        </p:nvSpPr>
        <p:spPr>
          <a:xfrm>
            <a:off x="817124" y="1089497"/>
            <a:ext cx="145915" cy="311285"/>
          </a:xfrm>
          <a:prstGeom prst="star4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B6D227C9-69F8-C5E6-8036-090A723E7B73}"/>
              </a:ext>
            </a:extLst>
          </p:cNvPr>
          <p:cNvSpPr/>
          <p:nvPr/>
        </p:nvSpPr>
        <p:spPr>
          <a:xfrm>
            <a:off x="4387174" y="1828799"/>
            <a:ext cx="288587" cy="486383"/>
          </a:xfrm>
          <a:prstGeom prst="star4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37D77C11-9653-EB9F-4A05-9D6FA422FA7E}"/>
              </a:ext>
            </a:extLst>
          </p:cNvPr>
          <p:cNvSpPr/>
          <p:nvPr/>
        </p:nvSpPr>
        <p:spPr>
          <a:xfrm>
            <a:off x="8989981" y="1400782"/>
            <a:ext cx="288587" cy="486383"/>
          </a:xfrm>
          <a:prstGeom prst="star4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5287ACA7-1763-65B8-A16F-A225809D9C52}"/>
              </a:ext>
            </a:extLst>
          </p:cNvPr>
          <p:cNvSpPr/>
          <p:nvPr/>
        </p:nvSpPr>
        <p:spPr>
          <a:xfrm>
            <a:off x="10642059" y="2350848"/>
            <a:ext cx="204280" cy="291830"/>
          </a:xfrm>
          <a:prstGeom prst="star4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AD2451C9-A780-7C6F-B70A-ECFACB930814}"/>
              </a:ext>
            </a:extLst>
          </p:cNvPr>
          <p:cNvSpPr/>
          <p:nvPr/>
        </p:nvSpPr>
        <p:spPr>
          <a:xfrm>
            <a:off x="8255540" y="2321666"/>
            <a:ext cx="204280" cy="291830"/>
          </a:xfrm>
          <a:prstGeom prst="star4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tar: 4 Points 12">
            <a:extLst>
              <a:ext uri="{FF2B5EF4-FFF2-40B4-BE49-F238E27FC236}">
                <a16:creationId xmlns:a16="http://schemas.microsoft.com/office/drawing/2014/main" id="{7A34EAA7-3968-BD53-05B6-DE20A1A53FEF}"/>
              </a:ext>
            </a:extLst>
          </p:cNvPr>
          <p:cNvSpPr/>
          <p:nvPr/>
        </p:nvSpPr>
        <p:spPr>
          <a:xfrm>
            <a:off x="9278568" y="1595334"/>
            <a:ext cx="204280" cy="291830"/>
          </a:xfrm>
          <a:prstGeom prst="star4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age 4">
            <a:hlinkClick r:id="" action="ppaction://media"/>
            <a:extLst>
              <a:ext uri="{FF2B5EF4-FFF2-40B4-BE49-F238E27FC236}">
                <a16:creationId xmlns:a16="http://schemas.microsoft.com/office/drawing/2014/main" id="{6ACB7064-235D-C656-C78E-B7897150C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259" y="5562600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BC7C14-E409-1AA1-1BB9-CAD41D8E3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956" y="4872686"/>
            <a:ext cx="341406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10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10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566CF53-AF1D-46BB-5867-EAF5ADD3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1898" r="2341" b="2869"/>
          <a:stretch/>
        </p:blipFill>
        <p:spPr bwMode="auto">
          <a:xfrm>
            <a:off x="243690" y="215995"/>
            <a:ext cx="11704619" cy="578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ootsteps-in-the-deep-snow-66269">
            <a:hlinkClick r:id="" action="ppaction://media"/>
            <a:extLst>
              <a:ext uri="{FF2B5EF4-FFF2-40B4-BE49-F238E27FC236}">
                <a16:creationId xmlns:a16="http://schemas.microsoft.com/office/drawing/2014/main" id="{23A0C251-5206-6DCB-F625-4308FDD43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4571" y="4921838"/>
            <a:ext cx="807676" cy="807676"/>
          </a:xfrm>
          <a:prstGeom prst="rect">
            <a:avLst/>
          </a:prstGeom>
        </p:spPr>
      </p:pic>
      <p:pic>
        <p:nvPicPr>
          <p:cNvPr id="2" name="page 5">
            <a:hlinkClick r:id="" action="ppaction://media"/>
            <a:extLst>
              <a:ext uri="{FF2B5EF4-FFF2-40B4-BE49-F238E27FC236}">
                <a16:creationId xmlns:a16="http://schemas.microsoft.com/office/drawing/2014/main" id="{5FC75005-50C2-A0B6-804D-BF02100135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8034" y="5577114"/>
            <a:ext cx="304800" cy="30480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4D0D0A3F-1FC5-6221-EF7E-2BDAC4FC61E8}"/>
              </a:ext>
            </a:extLst>
          </p:cNvPr>
          <p:cNvSpPr/>
          <p:nvPr/>
        </p:nvSpPr>
        <p:spPr>
          <a:xfrm>
            <a:off x="11093609" y="5124929"/>
            <a:ext cx="304800" cy="304800"/>
          </a:xfrm>
          <a:prstGeom prst="star5">
            <a:avLst>
              <a:gd name="adj" fmla="val 20970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02117F61-FAEF-D770-93D4-6D498AD56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2391" r="3670" b="2331"/>
          <a:stretch/>
        </p:blipFill>
        <p:spPr bwMode="auto">
          <a:xfrm>
            <a:off x="326373" y="249671"/>
            <a:ext cx="11541989" cy="573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ge 6">
            <a:hlinkClick r:id="" action="ppaction://media"/>
            <a:extLst>
              <a:ext uri="{FF2B5EF4-FFF2-40B4-BE49-F238E27FC236}">
                <a16:creationId xmlns:a16="http://schemas.microsoft.com/office/drawing/2014/main" id="{5388E4AA-6FBA-4F86-053F-F5C915644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836" y="5561731"/>
            <a:ext cx="304800" cy="304800"/>
          </a:xfrm>
          <a:prstGeom prst="rect">
            <a:avLst/>
          </a:prstGeom>
        </p:spPr>
      </p:pic>
      <p:pic>
        <p:nvPicPr>
          <p:cNvPr id="4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id="{1925FB56-F280-64BA-9327-FAD71D06FA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01661" y="4963785"/>
            <a:ext cx="902746" cy="902746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3625CD70-EBB3-2AA5-612F-AC1AE23DE5B5}"/>
              </a:ext>
            </a:extLst>
          </p:cNvPr>
          <p:cNvSpPr/>
          <p:nvPr/>
        </p:nvSpPr>
        <p:spPr>
          <a:xfrm>
            <a:off x="10748234" y="5208928"/>
            <a:ext cx="304800" cy="304800"/>
          </a:xfrm>
          <a:prstGeom prst="star5">
            <a:avLst>
              <a:gd name="adj" fmla="val 20970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3BA3765-0476-8143-541B-57924B3B5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t="6564" r="1742" b="7470"/>
          <a:stretch/>
        </p:blipFill>
        <p:spPr bwMode="auto">
          <a:xfrm>
            <a:off x="341218" y="228224"/>
            <a:ext cx="11622350" cy="567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hild in a red coat holding a stick&#10;&#10;Description automatically generated">
            <a:extLst>
              <a:ext uri="{FF2B5EF4-FFF2-40B4-BE49-F238E27FC236}">
                <a16:creationId xmlns:a16="http://schemas.microsoft.com/office/drawing/2014/main" id="{F4393EE5-F514-1EFC-ACC7-A3C466FBA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024" y="2291771"/>
            <a:ext cx="3389216" cy="2541913"/>
          </a:xfrm>
          <a:prstGeom prst="rect">
            <a:avLst/>
          </a:prstGeom>
        </p:spPr>
      </p:pic>
      <p:pic>
        <p:nvPicPr>
          <p:cNvPr id="2" name="page 7">
            <a:hlinkClick r:id="" action="ppaction://media"/>
            <a:extLst>
              <a:ext uri="{FF2B5EF4-FFF2-40B4-BE49-F238E27FC236}">
                <a16:creationId xmlns:a16="http://schemas.microsoft.com/office/drawing/2014/main" id="{FE06390D-A6B5-A463-CCA1-5023721C0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868" y="5498206"/>
            <a:ext cx="304800" cy="30480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4BCAC802-A445-B841-3FDB-EADD4C59035A}"/>
              </a:ext>
            </a:extLst>
          </p:cNvPr>
          <p:cNvSpPr/>
          <p:nvPr/>
        </p:nvSpPr>
        <p:spPr>
          <a:xfrm>
            <a:off x="9011366" y="4111388"/>
            <a:ext cx="304800" cy="304800"/>
          </a:xfrm>
          <a:prstGeom prst="star5">
            <a:avLst>
              <a:gd name="adj" fmla="val 20970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F8FE756-D7AD-092F-3216-641751E7C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4331" r="1188" b="5969"/>
          <a:stretch/>
        </p:blipFill>
        <p:spPr bwMode="auto">
          <a:xfrm>
            <a:off x="251809" y="231278"/>
            <a:ext cx="11677050" cy="569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ge 8">
            <a:hlinkClick r:id="" action="ppaction://media"/>
            <a:extLst>
              <a:ext uri="{FF2B5EF4-FFF2-40B4-BE49-F238E27FC236}">
                <a16:creationId xmlns:a16="http://schemas.microsoft.com/office/drawing/2014/main" id="{CBF13614-3982-6BF8-A64A-1514EBFFD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563" y="549176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52F4295-B372-F5C9-1CE6-659D7E305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1589" r="2515" b="4662"/>
          <a:stretch/>
        </p:blipFill>
        <p:spPr bwMode="auto">
          <a:xfrm>
            <a:off x="296806" y="282293"/>
            <a:ext cx="11611524" cy="562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2B339F6F-AC7B-F8B7-3CFC-402ABD80B78B}"/>
              </a:ext>
            </a:extLst>
          </p:cNvPr>
          <p:cNvSpPr/>
          <p:nvPr/>
        </p:nvSpPr>
        <p:spPr>
          <a:xfrm>
            <a:off x="8135257" y="2162630"/>
            <a:ext cx="413657" cy="377371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30200630-0F13-988C-C548-0882AB5AA247}"/>
              </a:ext>
            </a:extLst>
          </p:cNvPr>
          <p:cNvSpPr/>
          <p:nvPr/>
        </p:nvSpPr>
        <p:spPr>
          <a:xfrm>
            <a:off x="7373258" y="2148116"/>
            <a:ext cx="275772" cy="268514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45E62DB7-0166-72CB-369D-D7A60B77DE57}"/>
              </a:ext>
            </a:extLst>
          </p:cNvPr>
          <p:cNvSpPr/>
          <p:nvPr/>
        </p:nvSpPr>
        <p:spPr>
          <a:xfrm>
            <a:off x="7518401" y="2732315"/>
            <a:ext cx="682172" cy="66040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B04DF6CB-6CF7-1960-9BD3-096772D403A9}"/>
              </a:ext>
            </a:extLst>
          </p:cNvPr>
          <p:cNvSpPr/>
          <p:nvPr/>
        </p:nvSpPr>
        <p:spPr>
          <a:xfrm>
            <a:off x="9121142" y="1662244"/>
            <a:ext cx="413657" cy="377371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age 9">
            <a:hlinkClick r:id="" action="ppaction://media"/>
            <a:extLst>
              <a:ext uri="{FF2B5EF4-FFF2-40B4-BE49-F238E27FC236}">
                <a16:creationId xmlns:a16="http://schemas.microsoft.com/office/drawing/2014/main" id="{E039032D-5E8F-C38D-27D0-E25DE0769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429" y="5427372"/>
            <a:ext cx="304800" cy="30480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0F8E82F1-F119-8DB9-9462-F80CB4C3B65B}"/>
              </a:ext>
            </a:extLst>
          </p:cNvPr>
          <p:cNvSpPr/>
          <p:nvPr/>
        </p:nvSpPr>
        <p:spPr>
          <a:xfrm>
            <a:off x="7706327" y="2912010"/>
            <a:ext cx="304800" cy="304800"/>
          </a:xfrm>
          <a:prstGeom prst="star5">
            <a:avLst>
              <a:gd name="adj" fmla="val 20970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-0.00417 L -0.07331 0.13842 L -0.15247 0.22847 L -0.23815 0.28356 L -0.23815 0.28356 " pathEditMode="relative" ptsTypes="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699 L -0.00169 0.07014 C -0.01901 0.07615 -0.0332 0.08148 -0.05143 0.09537 C -0.06302 0.10393 -0.09661 0.14305 -0.10781 0.15949 C -0.11471 0.16921 -0.12109 0.18009 -0.12721 0.19166 C -0.15937 0.25301 -0.14166 0.23495 -0.15625 0.2493 C -0.15455 0.25139 -0.14921 0.25347 -0.15091 0.25555 C -0.16731 0.27291 -0.18072 0.27291 -0.19804 0.27639 C -0.22369 0.28958 -0.21679 0.2824 -0.24309 0.31342 C -0.25403 0.32615 -0.26575 0.34676 -0.2789 0.3544 C -0.28099 0.35578 -0.28333 0.35509 -0.28541 0.35578 C -0.29283 0.36041 -0.27721 0.34977 -0.29205 0.36319 C -0.29622 0.36713 -0.31028 0.36828 -0.31145 0.36875 C -0.31354 0.37615 -0.31601 0.38356 -0.31796 0.39166 C -0.322 0.4081 -0.32408 0.42453 -0.32721 0.44166 C -0.32812 0.44629 -0.32825 0.45602 -0.33177 0.45602 C -0.33242 0.45602 -0.33268 0.45486 -0.33307 0.4544 L -0.33125 0.45208 L -0.32916 0.44051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76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185 L -0.04584 0.25255 L -0.11133 0.33287 L -0.18816 0.38472 L -0.26836 0.4081 L -0.26836 0.4081 " pathEditMode="relative" ptsTypes="AA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00833 L -0.03606 0.15764 L -0.09973 0.22223 L -0.16471 0.19468 L -0.17057 0.27824 L -0.20455 0.31412 L -0.23007 0.38727 L -0.23007 0.38727 " pathEditMode="relative" ptsTypes="AAAA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B38376-6540-4EAD-B348-E02F93DCB9FE}">
  <ds:schemaRefs>
    <ds:schemaRef ds:uri="http://schemas.microsoft.com/office/infopath/2007/PartnerControls"/>
    <ds:schemaRef ds:uri="http://purl.org/dc/elements/1.1/"/>
    <ds:schemaRef ds:uri="http://www.w3.org/XML/1998/namespace"/>
    <ds:schemaRef ds:uri="0d791c9e-5015-40b2-aa08-5a5adf23dcb2"/>
    <ds:schemaRef ds:uri="http://schemas.openxmlformats.org/package/2006/metadata/core-properties"/>
    <ds:schemaRef ds:uri="dd6cd1fb-a1bc-4ad9-8dc3-425eb831b5bd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26994DE-E4AB-47A6-8A0F-A2B22E5EE0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11372</TotalTime>
  <Words>47</Words>
  <Application>Microsoft Office PowerPoint</Application>
  <PresentationFormat>Widescreen</PresentationFormat>
  <Paragraphs>16</Paragraphs>
  <Slides>17</Slides>
  <Notes>12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Office Theme</vt:lpstr>
      <vt:lpstr>The Snowy Day by Ezra Jack Keats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Julianna Lieb</cp:lastModifiedBy>
  <cp:revision>86</cp:revision>
  <dcterms:created xsi:type="dcterms:W3CDTF">2020-12-28T15:17:46Z</dcterms:created>
  <dcterms:modified xsi:type="dcterms:W3CDTF">2023-10-23T19:36:19Z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