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88" r:id="rId5"/>
    <p:sldId id="326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50" r:id="rId15"/>
    <p:sldId id="347" r:id="rId16"/>
    <p:sldId id="349" r:id="rId17"/>
    <p:sldId id="348" r:id="rId18"/>
    <p:sldId id="352" r:id="rId19"/>
    <p:sldId id="351" r:id="rId20"/>
    <p:sldId id="35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B0AAEB-9AD8-DA11-3C97-8BFFE15D610E}" v="52" dt="2023-06-24T20:25:45.225"/>
    <p1510:client id="{502084D6-F251-A1A5-E773-D2425B4EF3AD}" v="23" dt="2023-06-25T20:06:47.763"/>
    <p1510:client id="{8A73DEE5-E52F-4D0C-9EF7-6E3BB48B18F8}" v="133" dt="2023-06-18T20:21:59.181"/>
    <p1510:client id="{A2C4A353-6A36-565C-A14D-838FD68BA039}" v="66" dt="2023-06-29T01:46:49.648"/>
    <p1510:client id="{D2244430-8CC9-44EF-BA88-E4337C1C89A7}" v="4" dt="2023-06-18T20:23:58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89736" autoAdjust="0"/>
  </p:normalViewPr>
  <p:slideViewPr>
    <p:cSldViewPr snapToGrid="0" snapToObjects="1">
      <p:cViewPr varScale="1">
        <p:scale>
          <a:sx n="81" d="100"/>
          <a:sy n="81" d="100"/>
        </p:scale>
        <p:origin x="139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A2C4A353-6A36-565C-A14D-838FD68BA039}"/>
    <pc:docChg chg="modSld">
      <pc:chgData name="Ashley Chennault" userId="S::achennault@mdek12.org::57248e43-7816-4fc8-b5c4-443da3f5ed14" providerId="AD" clId="Web-{A2C4A353-6A36-565C-A14D-838FD68BA039}" dt="2023-06-29T01:46:48.336" v="39" actId="20577"/>
      <pc:docMkLst>
        <pc:docMk/>
      </pc:docMkLst>
      <pc:sldChg chg="addSp modSp">
        <pc:chgData name="Ashley Chennault" userId="S::achennault@mdek12.org::57248e43-7816-4fc8-b5c4-443da3f5ed14" providerId="AD" clId="Web-{A2C4A353-6A36-565C-A14D-838FD68BA039}" dt="2023-06-29T01:46:48.336" v="39" actId="20577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A2C4A353-6A36-565C-A14D-838FD68BA039}" dt="2023-06-29T01:44:09.316" v="30" actId="1076"/>
          <ac:spMkLst>
            <pc:docMk/>
            <pc:sldMk cId="438108371" sldId="288"/>
            <ac:spMk id="2" creationId="{22E9AE75-9466-C7E1-BD14-58A2B9D60D73}"/>
          </ac:spMkLst>
        </pc:spChg>
        <pc:spChg chg="add mod">
          <ac:chgData name="Ashley Chennault" userId="S::achennault@mdek12.org::57248e43-7816-4fc8-b5c4-443da3f5ed14" providerId="AD" clId="Web-{A2C4A353-6A36-565C-A14D-838FD68BA039}" dt="2023-06-29T01:46:48.336" v="39" actId="20577"/>
          <ac:spMkLst>
            <pc:docMk/>
            <pc:sldMk cId="438108371" sldId="288"/>
            <ac:spMk id="4" creationId="{BBB8525D-B8F2-5EE8-D2A2-3565194D452B}"/>
          </ac:spMkLst>
        </pc:spChg>
        <pc:picChg chg="mod">
          <ac:chgData name="Ashley Chennault" userId="S::achennault@mdek12.org::57248e43-7816-4fc8-b5c4-443da3f5ed14" providerId="AD" clId="Web-{A2C4A353-6A36-565C-A14D-838FD68BA039}" dt="2023-06-29T01:45:43.069" v="31" actId="1076"/>
          <ac:picMkLst>
            <pc:docMk/>
            <pc:sldMk cId="438108371" sldId="288"/>
            <ac:picMk id="1026" creationId="{835BB9F2-FB2A-3918-A537-EB31B7D6E217}"/>
          </ac:picMkLst>
        </pc:picChg>
      </pc:sldChg>
    </pc:docChg>
  </pc:docChgLst>
  <pc:docChgLst>
    <pc:chgData name="Ashley Chennault" userId="S::achennault@mdek12.org::57248e43-7816-4fc8-b5c4-443da3f5ed14" providerId="AD" clId="Web-{502084D6-F251-A1A5-E773-D2425B4EF3AD}"/>
    <pc:docChg chg="delSld modSld">
      <pc:chgData name="Ashley Chennault" userId="S::achennault@mdek12.org::57248e43-7816-4fc8-b5c4-443da3f5ed14" providerId="AD" clId="Web-{502084D6-F251-A1A5-E773-D2425B4EF3AD}" dt="2023-06-25T20:06:47.763" v="22" actId="1076"/>
      <pc:docMkLst>
        <pc:docMk/>
      </pc:docMkLst>
      <pc:sldChg chg="modSp">
        <pc:chgData name="Ashley Chennault" userId="S::achennault@mdek12.org::57248e43-7816-4fc8-b5c4-443da3f5ed14" providerId="AD" clId="Web-{502084D6-F251-A1A5-E773-D2425B4EF3AD}" dt="2023-06-25T20:04:28.414" v="1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502084D6-F251-A1A5-E773-D2425B4EF3AD}" dt="2023-06-25T20:04:28.414" v="1" actId="1076"/>
          <ac:spMkLst>
            <pc:docMk/>
            <pc:sldMk cId="438108371" sldId="288"/>
            <ac:spMk id="10" creationId="{BBF64024-20B9-7CA4-E96D-2DB7CF5FD81B}"/>
          </ac:spMkLst>
        </pc:spChg>
      </pc:sldChg>
      <pc:sldChg chg="modSp">
        <pc:chgData name="Ashley Chennault" userId="S::achennault@mdek12.org::57248e43-7816-4fc8-b5c4-443da3f5ed14" providerId="AD" clId="Web-{502084D6-F251-A1A5-E773-D2425B4EF3AD}" dt="2023-06-25T20:04:34.352" v="2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502084D6-F251-A1A5-E773-D2425B4EF3AD}" dt="2023-06-25T20:04:34.352" v="2" actId="14100"/>
          <ac:picMkLst>
            <pc:docMk/>
            <pc:sldMk cId="1183325165" sldId="326"/>
            <ac:picMk id="2052" creationId="{41A50BBF-2E88-35E4-B127-5AD730F83DBF}"/>
          </ac:picMkLst>
        </pc:picChg>
      </pc:sldChg>
      <pc:sldChg chg="del">
        <pc:chgData name="Ashley Chennault" userId="S::achennault@mdek12.org::57248e43-7816-4fc8-b5c4-443da3f5ed14" providerId="AD" clId="Web-{502084D6-F251-A1A5-E773-D2425B4EF3AD}" dt="2023-06-25T20:04:41.727" v="3"/>
        <pc:sldMkLst>
          <pc:docMk/>
          <pc:sldMk cId="811100172" sldId="338"/>
        </pc:sldMkLst>
      </pc:sldChg>
      <pc:sldChg chg="modSp">
        <pc:chgData name="Ashley Chennault" userId="S::achennault@mdek12.org::57248e43-7816-4fc8-b5c4-443da3f5ed14" providerId="AD" clId="Web-{502084D6-F251-A1A5-E773-D2425B4EF3AD}" dt="2023-06-25T20:04:48.493" v="4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502084D6-F251-A1A5-E773-D2425B4EF3AD}" dt="2023-06-25T20:04:48.493" v="4" actId="14100"/>
          <ac:picMkLst>
            <pc:docMk/>
            <pc:sldMk cId="1161588200" sldId="339"/>
            <ac:picMk id="4098" creationId="{AA73803E-0A79-C1C5-37F3-E3D8AAC14D1A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4:54.431" v="5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502084D6-F251-A1A5-E773-D2425B4EF3AD}" dt="2023-06-25T20:04:54.431" v="5" actId="14100"/>
          <ac:picMkLst>
            <pc:docMk/>
            <pc:sldMk cId="1739965045" sldId="340"/>
            <ac:picMk id="5122" creationId="{A3ADEF74-D2EC-DF16-1BC0-4DF6266E7EA2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5:01.181" v="6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502084D6-F251-A1A5-E773-D2425B4EF3AD}" dt="2023-06-25T20:05:01.181" v="6" actId="14100"/>
          <ac:picMkLst>
            <pc:docMk/>
            <pc:sldMk cId="863930258" sldId="341"/>
            <ac:picMk id="6146" creationId="{8566CF53-AF1D-46BB-5867-EAF5ADD3D3CF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5:07.759" v="7" actId="14100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502084D6-F251-A1A5-E773-D2425B4EF3AD}" dt="2023-06-25T20:05:07.759" v="7" actId="14100"/>
          <ac:picMkLst>
            <pc:docMk/>
            <pc:sldMk cId="2052615984" sldId="342"/>
            <ac:picMk id="7172" creationId="{02117F61-FAEF-D770-93D4-6D498AD560F3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5:13.384" v="8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502084D6-F251-A1A5-E773-D2425B4EF3AD}" dt="2023-06-25T20:05:13.384" v="8" actId="14100"/>
          <ac:picMkLst>
            <pc:docMk/>
            <pc:sldMk cId="567902445" sldId="343"/>
            <ac:picMk id="8194" creationId="{D3BA3765-0476-8143-541B-57924B3B50BE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5:18.853" v="9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502084D6-F251-A1A5-E773-D2425B4EF3AD}" dt="2023-06-25T20:05:18.853" v="9" actId="14100"/>
          <ac:picMkLst>
            <pc:docMk/>
            <pc:sldMk cId="1588540331" sldId="344"/>
            <ac:picMk id="9218" creationId="{EF8FE756-D7AD-092F-3216-641751E7C107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5:28.588" v="10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502084D6-F251-A1A5-E773-D2425B4EF3AD}" dt="2023-06-25T20:05:28.588" v="10" actId="14100"/>
          <ac:picMkLst>
            <pc:docMk/>
            <pc:sldMk cId="3087690982" sldId="345"/>
            <ac:picMk id="10242" creationId="{152F4295-B372-F5C9-1CE6-659D7E30582E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5:34.682" v="11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502084D6-F251-A1A5-E773-D2425B4EF3AD}" dt="2023-06-25T20:05:34.682" v="11" actId="14100"/>
          <ac:picMkLst>
            <pc:docMk/>
            <pc:sldMk cId="702967538" sldId="346"/>
            <ac:picMk id="11266" creationId="{30371B3D-4A9A-A7D4-4758-18E3A2F07786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6:00.683" v="13" actId="14100"/>
        <pc:sldMkLst>
          <pc:docMk/>
          <pc:sldMk cId="3744769946" sldId="347"/>
        </pc:sldMkLst>
        <pc:picChg chg="mod">
          <ac:chgData name="Ashley Chennault" userId="S::achennault@mdek12.org::57248e43-7816-4fc8-b5c4-443da3f5ed14" providerId="AD" clId="Web-{502084D6-F251-A1A5-E773-D2425B4EF3AD}" dt="2023-06-25T20:06:00.683" v="13" actId="14100"/>
          <ac:picMkLst>
            <pc:docMk/>
            <pc:sldMk cId="3744769946" sldId="347"/>
            <ac:picMk id="13314" creationId="{75BD8F33-D98F-46F3-0EDD-4877602518F8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6:13.902" v="15" actId="14100"/>
        <pc:sldMkLst>
          <pc:docMk/>
          <pc:sldMk cId="1326100205" sldId="348"/>
        </pc:sldMkLst>
        <pc:picChg chg="mod">
          <ac:chgData name="Ashley Chennault" userId="S::achennault@mdek12.org::57248e43-7816-4fc8-b5c4-443da3f5ed14" providerId="AD" clId="Web-{502084D6-F251-A1A5-E773-D2425B4EF3AD}" dt="2023-06-25T20:06:13.902" v="15" actId="14100"/>
          <ac:picMkLst>
            <pc:docMk/>
            <pc:sldMk cId="1326100205" sldId="348"/>
            <ac:picMk id="14338" creationId="{62D7E8D4-081C-45E6-B7B6-7DDC9993D3B6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6:06.621" v="14" actId="14100"/>
        <pc:sldMkLst>
          <pc:docMk/>
          <pc:sldMk cId="961206065" sldId="349"/>
        </pc:sldMkLst>
        <pc:picChg chg="mod">
          <ac:chgData name="Ashley Chennault" userId="S::achennault@mdek12.org::57248e43-7816-4fc8-b5c4-443da3f5ed14" providerId="AD" clId="Web-{502084D6-F251-A1A5-E773-D2425B4EF3AD}" dt="2023-06-25T20:06:06.621" v="14" actId="14100"/>
          <ac:picMkLst>
            <pc:docMk/>
            <pc:sldMk cId="961206065" sldId="349"/>
            <ac:picMk id="4" creationId="{9402FD16-661A-64A8-952C-9A886B04833D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5:54.058" v="12" actId="14100"/>
        <pc:sldMkLst>
          <pc:docMk/>
          <pc:sldMk cId="3284512151" sldId="350"/>
        </pc:sldMkLst>
        <pc:picChg chg="mod">
          <ac:chgData name="Ashley Chennault" userId="S::achennault@mdek12.org::57248e43-7816-4fc8-b5c4-443da3f5ed14" providerId="AD" clId="Web-{502084D6-F251-A1A5-E773-D2425B4EF3AD}" dt="2023-06-25T20:05:54.058" v="12" actId="14100"/>
          <ac:picMkLst>
            <pc:docMk/>
            <pc:sldMk cId="3284512151" sldId="350"/>
            <ac:picMk id="12290" creationId="{14E4269B-818C-39EF-07C3-8F05E33806BB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6:47.763" v="22" actId="1076"/>
        <pc:sldMkLst>
          <pc:docMk/>
          <pc:sldMk cId="2112917820" sldId="351"/>
        </pc:sldMkLst>
        <pc:picChg chg="mod">
          <ac:chgData name="Ashley Chennault" userId="S::achennault@mdek12.org::57248e43-7816-4fc8-b5c4-443da3f5ed14" providerId="AD" clId="Web-{502084D6-F251-A1A5-E773-D2425B4EF3AD}" dt="2023-06-25T20:06:47.763" v="22" actId="1076"/>
          <ac:picMkLst>
            <pc:docMk/>
            <pc:sldMk cId="2112917820" sldId="351"/>
            <ac:picMk id="16386" creationId="{E3D0E4F6-DDC9-3B35-6F98-AB01D1903320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6:19.230" v="16" actId="14100"/>
        <pc:sldMkLst>
          <pc:docMk/>
          <pc:sldMk cId="580243838" sldId="352"/>
        </pc:sldMkLst>
        <pc:picChg chg="mod">
          <ac:chgData name="Ashley Chennault" userId="S::achennault@mdek12.org::57248e43-7816-4fc8-b5c4-443da3f5ed14" providerId="AD" clId="Web-{502084D6-F251-A1A5-E773-D2425B4EF3AD}" dt="2023-06-25T20:06:19.230" v="16" actId="14100"/>
          <ac:picMkLst>
            <pc:docMk/>
            <pc:sldMk cId="580243838" sldId="352"/>
            <ac:picMk id="15362" creationId="{23F57AFB-58C2-353F-74B2-1D82B7433ECE}"/>
          </ac:picMkLst>
        </pc:picChg>
      </pc:sldChg>
      <pc:sldChg chg="modSp">
        <pc:chgData name="Ashley Chennault" userId="S::achennault@mdek12.org::57248e43-7816-4fc8-b5c4-443da3f5ed14" providerId="AD" clId="Web-{502084D6-F251-A1A5-E773-D2425B4EF3AD}" dt="2023-06-25T20:06:39.653" v="20" actId="1076"/>
        <pc:sldMkLst>
          <pc:docMk/>
          <pc:sldMk cId="767535010" sldId="353"/>
        </pc:sldMkLst>
        <pc:picChg chg="mod">
          <ac:chgData name="Ashley Chennault" userId="S::achennault@mdek12.org::57248e43-7816-4fc8-b5c4-443da3f5ed14" providerId="AD" clId="Web-{502084D6-F251-A1A5-E773-D2425B4EF3AD}" dt="2023-06-25T20:06:39.653" v="20" actId="1076"/>
          <ac:picMkLst>
            <pc:docMk/>
            <pc:sldMk cId="767535010" sldId="353"/>
            <ac:picMk id="17410" creationId="{8EFCB112-1E6C-96AF-331F-014BC3E8DFE7}"/>
          </ac:picMkLst>
        </pc:picChg>
      </pc:sldChg>
    </pc:docChg>
  </pc:docChgLst>
  <pc:docChgLst>
    <pc:chgData name="Ashley Chennault" userId="S::achennault@mdek12.org::57248e43-7816-4fc8-b5c4-443da3f5ed14" providerId="AD" clId="Web-{13B0AAEB-9AD8-DA11-3C97-8BFFE15D610E}"/>
    <pc:docChg chg="modSld">
      <pc:chgData name="Ashley Chennault" userId="S::achennault@mdek12.org::57248e43-7816-4fc8-b5c4-443da3f5ed14" providerId="AD" clId="Web-{13B0AAEB-9AD8-DA11-3C97-8BFFE15D610E}" dt="2023-06-24T20:25:45.225" v="51" actId="14100"/>
      <pc:docMkLst>
        <pc:docMk/>
      </pc:docMkLst>
      <pc:sldChg chg="modSp">
        <pc:chgData name="Ashley Chennault" userId="S::achennault@mdek12.org::57248e43-7816-4fc8-b5c4-443da3f5ed14" providerId="AD" clId="Web-{13B0AAEB-9AD8-DA11-3C97-8BFFE15D610E}" dt="2023-06-24T20:21:01.293" v="2" actId="1076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13B0AAEB-9AD8-DA11-3C97-8BFFE15D610E}" dt="2023-06-24T20:21:01.293" v="2" actId="1076"/>
          <ac:picMkLst>
            <pc:docMk/>
            <pc:sldMk cId="811100172" sldId="338"/>
            <ac:picMk id="3074" creationId="{2C595447-526F-E2BC-02E2-F5C14423C12E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1:20.997" v="4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13B0AAEB-9AD8-DA11-3C97-8BFFE15D610E}" dt="2023-06-24T20:21:20.997" v="4" actId="14100"/>
          <ac:picMkLst>
            <pc:docMk/>
            <pc:sldMk cId="1161588200" sldId="339"/>
            <ac:picMk id="4098" creationId="{AA73803E-0A79-C1C5-37F3-E3D8AAC14D1A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1:41.935" v="7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13B0AAEB-9AD8-DA11-3C97-8BFFE15D610E}" dt="2023-06-24T20:21:41.935" v="7" actId="14100"/>
          <ac:picMkLst>
            <pc:docMk/>
            <pc:sldMk cId="1739965045" sldId="340"/>
            <ac:picMk id="5122" creationId="{A3ADEF74-D2EC-DF16-1BC0-4DF6266E7EA2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1:58.311" v="9" actId="1076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13B0AAEB-9AD8-DA11-3C97-8BFFE15D610E}" dt="2023-06-24T20:21:58.311" v="9" actId="1076"/>
          <ac:picMkLst>
            <pc:docMk/>
            <pc:sldMk cId="863930258" sldId="341"/>
            <ac:picMk id="6146" creationId="{8566CF53-AF1D-46BB-5867-EAF5ADD3D3CF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2:10.483" v="12" actId="1076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13B0AAEB-9AD8-DA11-3C97-8BFFE15D610E}" dt="2023-06-24T20:22:10.483" v="12" actId="1076"/>
          <ac:picMkLst>
            <pc:docMk/>
            <pc:sldMk cId="2052615984" sldId="342"/>
            <ac:picMk id="7172" creationId="{02117F61-FAEF-D770-93D4-6D498AD560F3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2:48.234" v="19" actId="1076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13B0AAEB-9AD8-DA11-3C97-8BFFE15D610E}" dt="2023-06-24T20:22:48.234" v="19" actId="1076"/>
          <ac:picMkLst>
            <pc:docMk/>
            <pc:sldMk cId="567902445" sldId="343"/>
            <ac:picMk id="8194" creationId="{D3BA3765-0476-8143-541B-57924B3B50BE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3:13.813" v="23" actId="1076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13B0AAEB-9AD8-DA11-3C97-8BFFE15D610E}" dt="2023-06-24T20:23:13.813" v="23" actId="1076"/>
          <ac:picMkLst>
            <pc:docMk/>
            <pc:sldMk cId="1588540331" sldId="344"/>
            <ac:picMk id="9218" creationId="{EF8FE756-D7AD-092F-3216-641751E7C107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3:25.407" v="26" actId="1076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13B0AAEB-9AD8-DA11-3C97-8BFFE15D610E}" dt="2023-06-24T20:23:25.407" v="26" actId="1076"/>
          <ac:picMkLst>
            <pc:docMk/>
            <pc:sldMk cId="3087690982" sldId="345"/>
            <ac:picMk id="10242" creationId="{152F4295-B372-F5C9-1CE6-659D7E30582E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3:41.986" v="29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13B0AAEB-9AD8-DA11-3C97-8BFFE15D610E}" dt="2023-06-24T20:23:41.986" v="29" actId="14100"/>
          <ac:picMkLst>
            <pc:docMk/>
            <pc:sldMk cId="702967538" sldId="346"/>
            <ac:picMk id="11266" creationId="{30371B3D-4A9A-A7D4-4758-18E3A2F07786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4:11.378" v="35" actId="1076"/>
        <pc:sldMkLst>
          <pc:docMk/>
          <pc:sldMk cId="3744769946" sldId="347"/>
        </pc:sldMkLst>
        <pc:picChg chg="mod">
          <ac:chgData name="Ashley Chennault" userId="S::achennault@mdek12.org::57248e43-7816-4fc8-b5c4-443da3f5ed14" providerId="AD" clId="Web-{13B0AAEB-9AD8-DA11-3C97-8BFFE15D610E}" dt="2023-06-24T20:24:11.378" v="35" actId="1076"/>
          <ac:picMkLst>
            <pc:docMk/>
            <pc:sldMk cId="3744769946" sldId="347"/>
            <ac:picMk id="13314" creationId="{75BD8F33-D98F-46F3-0EDD-4877602518F8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4:51.348" v="41" actId="14100"/>
        <pc:sldMkLst>
          <pc:docMk/>
          <pc:sldMk cId="1326100205" sldId="348"/>
        </pc:sldMkLst>
        <pc:picChg chg="mod">
          <ac:chgData name="Ashley Chennault" userId="S::achennault@mdek12.org::57248e43-7816-4fc8-b5c4-443da3f5ed14" providerId="AD" clId="Web-{13B0AAEB-9AD8-DA11-3C97-8BFFE15D610E}" dt="2023-06-24T20:24:51.348" v="41" actId="14100"/>
          <ac:picMkLst>
            <pc:docMk/>
            <pc:sldMk cId="1326100205" sldId="348"/>
            <ac:picMk id="14338" creationId="{62D7E8D4-081C-45E6-B7B6-7DDC9993D3B6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4:30.441" v="39" actId="1076"/>
        <pc:sldMkLst>
          <pc:docMk/>
          <pc:sldMk cId="961206065" sldId="349"/>
        </pc:sldMkLst>
        <pc:picChg chg="mod">
          <ac:chgData name="Ashley Chennault" userId="S::achennault@mdek12.org::57248e43-7816-4fc8-b5c4-443da3f5ed14" providerId="AD" clId="Web-{13B0AAEB-9AD8-DA11-3C97-8BFFE15D610E}" dt="2023-06-24T20:24:30.441" v="39" actId="1076"/>
          <ac:picMkLst>
            <pc:docMk/>
            <pc:sldMk cId="961206065" sldId="349"/>
            <ac:picMk id="4" creationId="{9402FD16-661A-64A8-952C-9A886B04833D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4:01.799" v="33" actId="14100"/>
        <pc:sldMkLst>
          <pc:docMk/>
          <pc:sldMk cId="3284512151" sldId="350"/>
        </pc:sldMkLst>
        <pc:picChg chg="mod">
          <ac:chgData name="Ashley Chennault" userId="S::achennault@mdek12.org::57248e43-7816-4fc8-b5c4-443da3f5ed14" providerId="AD" clId="Web-{13B0AAEB-9AD8-DA11-3C97-8BFFE15D610E}" dt="2023-06-24T20:24:01.799" v="33" actId="14100"/>
          <ac:picMkLst>
            <pc:docMk/>
            <pc:sldMk cId="3284512151" sldId="350"/>
            <ac:picMk id="12290" creationId="{14E4269B-818C-39EF-07C3-8F05E33806BB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5:34.771" v="49" actId="14100"/>
        <pc:sldMkLst>
          <pc:docMk/>
          <pc:sldMk cId="2112917820" sldId="351"/>
        </pc:sldMkLst>
        <pc:picChg chg="mod">
          <ac:chgData name="Ashley Chennault" userId="S::achennault@mdek12.org::57248e43-7816-4fc8-b5c4-443da3f5ed14" providerId="AD" clId="Web-{13B0AAEB-9AD8-DA11-3C97-8BFFE15D610E}" dt="2023-06-24T20:25:34.771" v="49" actId="14100"/>
          <ac:picMkLst>
            <pc:docMk/>
            <pc:sldMk cId="2112917820" sldId="351"/>
            <ac:picMk id="16386" creationId="{E3D0E4F6-DDC9-3B35-6F98-AB01D1903320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5:15.677" v="45" actId="14100"/>
        <pc:sldMkLst>
          <pc:docMk/>
          <pc:sldMk cId="580243838" sldId="352"/>
        </pc:sldMkLst>
        <pc:picChg chg="mod">
          <ac:chgData name="Ashley Chennault" userId="S::achennault@mdek12.org::57248e43-7816-4fc8-b5c4-443da3f5ed14" providerId="AD" clId="Web-{13B0AAEB-9AD8-DA11-3C97-8BFFE15D610E}" dt="2023-06-24T20:25:15.677" v="45" actId="14100"/>
          <ac:picMkLst>
            <pc:docMk/>
            <pc:sldMk cId="580243838" sldId="352"/>
            <ac:picMk id="15362" creationId="{23F57AFB-58C2-353F-74B2-1D82B7433ECE}"/>
          </ac:picMkLst>
        </pc:picChg>
      </pc:sldChg>
      <pc:sldChg chg="modSp">
        <pc:chgData name="Ashley Chennault" userId="S::achennault@mdek12.org::57248e43-7816-4fc8-b5c4-443da3f5ed14" providerId="AD" clId="Web-{13B0AAEB-9AD8-DA11-3C97-8BFFE15D610E}" dt="2023-06-24T20:25:45.225" v="51" actId="14100"/>
        <pc:sldMkLst>
          <pc:docMk/>
          <pc:sldMk cId="767535010" sldId="353"/>
        </pc:sldMkLst>
        <pc:picChg chg="mod">
          <ac:chgData name="Ashley Chennault" userId="S::achennault@mdek12.org::57248e43-7816-4fc8-b5c4-443da3f5ed14" providerId="AD" clId="Web-{13B0AAEB-9AD8-DA11-3C97-8BFFE15D610E}" dt="2023-06-24T20:25:45.225" v="51" actId="14100"/>
          <ac:picMkLst>
            <pc:docMk/>
            <pc:sldMk cId="767535010" sldId="353"/>
            <ac:picMk id="17410" creationId="{8EFCB112-1E6C-96AF-331F-014BC3E8DFE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62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17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76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45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16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69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58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7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54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63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5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e9xyqBsYsc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Snowy Day</a:t>
            </a:r>
            <a:br>
              <a:rPr lang="en-US" dirty="0"/>
            </a:br>
            <a:r>
              <a:rPr lang="en-US" sz="3600" dirty="0"/>
              <a:t>by Ezra Jack Keats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11618"/>
            <a:ext cx="620871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Unit 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5BB9F2-FB2A-3918-A537-EB31B7D6E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t="2084" r="5428"/>
          <a:stretch/>
        </p:blipFill>
        <p:spPr bwMode="auto">
          <a:xfrm>
            <a:off x="5157883" y="2508821"/>
            <a:ext cx="3489023" cy="311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E9AE75-9466-C7E1-BD14-58A2B9D60D73}"/>
              </a:ext>
            </a:extLst>
          </p:cNvPr>
          <p:cNvSpPr txBox="1"/>
          <p:nvPr/>
        </p:nvSpPr>
        <p:spPr>
          <a:xfrm>
            <a:off x="621150" y="5467342"/>
            <a:ext cx="37664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Keats,  Ezra Jack.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The Snowy Day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Viking Books for Young Readers, 1996.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8525D-B8F2-5EE8-D2A2-3565194D452B}"/>
              </a:ext>
            </a:extLst>
          </p:cNvPr>
          <p:cNvSpPr txBox="1"/>
          <p:nvPr/>
        </p:nvSpPr>
        <p:spPr>
          <a:xfrm>
            <a:off x="5421087" y="5587777"/>
            <a:ext cx="32294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https://youtu.be/Re9xyqBsYsc</a:t>
            </a:r>
            <a:endParaRPr lang="en-US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0371B3D-4A9A-A7D4-4758-18E3A2F07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2929" r="2347" b="2920"/>
          <a:stretch/>
        </p:blipFill>
        <p:spPr bwMode="auto">
          <a:xfrm>
            <a:off x="230837" y="310254"/>
            <a:ext cx="11796563" cy="56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14E4269B-818C-39EF-07C3-8F05E3380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1815" r="890" b="3291"/>
          <a:stretch/>
        </p:blipFill>
        <p:spPr bwMode="auto">
          <a:xfrm>
            <a:off x="290705" y="226022"/>
            <a:ext cx="11605360" cy="563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1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5BD8F33-D98F-46F3-0EDD-487760251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t="7102" r="1018" b="2423"/>
          <a:stretch/>
        </p:blipFill>
        <p:spPr bwMode="auto">
          <a:xfrm>
            <a:off x="321784" y="265437"/>
            <a:ext cx="11535302" cy="56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69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tationary, paper product, paper&#10;&#10;Description automatically generated">
            <a:extLst>
              <a:ext uri="{FF2B5EF4-FFF2-40B4-BE49-F238E27FC236}">
                <a16:creationId xmlns:a16="http://schemas.microsoft.com/office/drawing/2014/main" id="{9402FD16-661A-64A8-952C-9A886B048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1" t="4930" r="3912" b="3280"/>
          <a:stretch/>
        </p:blipFill>
        <p:spPr>
          <a:xfrm>
            <a:off x="221248" y="226319"/>
            <a:ext cx="11752662" cy="56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06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62D7E8D4-081C-45E6-B7B6-7DDC9993D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7659" r="1947" b="5054"/>
          <a:stretch/>
        </p:blipFill>
        <p:spPr bwMode="auto">
          <a:xfrm>
            <a:off x="203943" y="253767"/>
            <a:ext cx="11788345" cy="566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100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23F57AFB-58C2-353F-74B2-1D82B7433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2638" r="3786" b="5144"/>
          <a:stretch/>
        </p:blipFill>
        <p:spPr bwMode="auto">
          <a:xfrm>
            <a:off x="306519" y="195198"/>
            <a:ext cx="11576820" cy="56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243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E3D0E4F6-DDC9-3B35-6F98-AB01D1903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3967" r="3757" b="6647"/>
          <a:stretch/>
        </p:blipFill>
        <p:spPr bwMode="auto">
          <a:xfrm>
            <a:off x="344802" y="226170"/>
            <a:ext cx="11495841" cy="555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917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8EFCB112-1E6C-96AF-331F-014BC3E8D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6284" r="1948" b="6032"/>
          <a:stretch/>
        </p:blipFill>
        <p:spPr bwMode="auto">
          <a:xfrm>
            <a:off x="284989" y="204136"/>
            <a:ext cx="11622020" cy="565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35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1A50BBF-2E88-35E4-B127-5AD730F83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5336" r="1328" b="1"/>
          <a:stretch/>
        </p:blipFill>
        <p:spPr bwMode="auto">
          <a:xfrm>
            <a:off x="163582" y="282363"/>
            <a:ext cx="11699926" cy="534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A73803E-0A79-C1C5-37F3-E3D8AAC14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3373" r="1975" b="3096"/>
          <a:stretch/>
        </p:blipFill>
        <p:spPr bwMode="auto">
          <a:xfrm>
            <a:off x="96823" y="209613"/>
            <a:ext cx="11878900" cy="57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3ADEF74-D2EC-DF16-1BC0-4DF6266E7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6210" r="2618"/>
          <a:stretch/>
        </p:blipFill>
        <p:spPr bwMode="auto">
          <a:xfrm>
            <a:off x="183413" y="157541"/>
            <a:ext cx="11857681" cy="57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566CF53-AF1D-46BB-5867-EAF5ADD3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1898" r="2341" b="2869"/>
          <a:stretch/>
        </p:blipFill>
        <p:spPr bwMode="auto">
          <a:xfrm>
            <a:off x="241072" y="203117"/>
            <a:ext cx="11704619" cy="578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02117F61-FAEF-D770-93D4-6D498AD56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2391" r="3670" b="2331"/>
          <a:stretch/>
        </p:blipFill>
        <p:spPr bwMode="auto">
          <a:xfrm>
            <a:off x="326373" y="249671"/>
            <a:ext cx="11541989" cy="573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3BA3765-0476-8143-541B-57924B3B5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6564" r="1742" b="7470"/>
          <a:stretch/>
        </p:blipFill>
        <p:spPr bwMode="auto">
          <a:xfrm>
            <a:off x="341218" y="228224"/>
            <a:ext cx="11622350" cy="567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F8FE756-D7AD-092F-3216-641751E7C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4331" r="1188" b="5969"/>
          <a:stretch/>
        </p:blipFill>
        <p:spPr bwMode="auto">
          <a:xfrm>
            <a:off x="251809" y="231278"/>
            <a:ext cx="11677050" cy="569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52F4295-B372-F5C9-1CE6-659D7E305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1589" r="2515" b="4662"/>
          <a:stretch/>
        </p:blipFill>
        <p:spPr bwMode="auto">
          <a:xfrm>
            <a:off x="296806" y="282293"/>
            <a:ext cx="11611524" cy="562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/>
        <AccountId xsi:nil="true"/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12553F-C9DC-460F-B86C-1EFCA9A312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B38376-6540-4EAD-B348-E02F93DCB9FE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0d791c9e-5015-40b2-aa08-5a5adf23dcb2"/>
    <ds:schemaRef ds:uri="http://schemas.microsoft.com/office/infopath/2007/PartnerControls"/>
    <ds:schemaRef ds:uri="dd6cd1fb-a1bc-4ad9-8dc3-425eb831b5b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22</Words>
  <Application>Microsoft Office PowerPoint</Application>
  <PresentationFormat>Widescreen</PresentationFormat>
  <Paragraphs>14</Paragraphs>
  <Slides>17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The Snowy Day by Ezra Jack Keats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Marisa Prewitt</cp:lastModifiedBy>
  <cp:revision>76</cp:revision>
  <dcterms:created xsi:type="dcterms:W3CDTF">2020-12-28T15:17:46Z</dcterms:created>
  <dcterms:modified xsi:type="dcterms:W3CDTF">2023-06-29T01:46:51Z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