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50" r:id="rId19"/>
    <p:sldId id="351" r:id="rId20"/>
    <p:sldId id="352" r:id="rId21"/>
    <p:sldId id="353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9F9D8-13A7-4D49-F8E1-31C6E89829F2}" v="97" dt="2023-06-24T16:44:02.750"/>
    <p1510:client id="{40B3A21C-69E3-3D9E-1CB5-5A32A783225B}" v="62" dt="2023-06-29T01:37:28.749"/>
    <p1510:client id="{414A5315-4C03-0AC3-2494-70EB91EBD9D9}" v="30" dt="2023-06-25T19:33:09.333"/>
    <p1510:client id="{6A9A5CE6-F45A-6DC9-CB6F-5DEF50CF1E5C}" v="3" dt="2023-06-24T19:18:46.090"/>
    <p1510:client id="{FDD76AFB-CFBA-5453-D9E1-573AD1CC7033}" v="8" dt="2023-06-16T20:04:37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71" d="100"/>
          <a:sy n="71" d="100"/>
        </p:scale>
        <p:origin x="5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2C09F9D8-13A7-4D49-F8E1-31C6E89829F2}"/>
    <pc:docChg chg="delSld modSld">
      <pc:chgData name="Ashley Chennault" userId="S::achennault@mdek12.org::57248e43-7816-4fc8-b5c4-443da3f5ed14" providerId="AD" clId="Web-{2C09F9D8-13A7-4D49-F8E1-31C6E89829F2}" dt="2023-06-24T16:44:00.484" v="89" actId="20577"/>
      <pc:docMkLst>
        <pc:docMk/>
      </pc:docMkLst>
      <pc:sldChg chg="addSp modSp">
        <pc:chgData name="Ashley Chennault" userId="S::achennault@mdek12.org::57248e43-7816-4fc8-b5c4-443da3f5ed14" providerId="AD" clId="Web-{2C09F9D8-13A7-4D49-F8E1-31C6E89829F2}" dt="2023-06-24T16:44:00.484" v="89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2C09F9D8-13A7-4D49-F8E1-31C6E89829F2}" dt="2023-06-24T16:44:00.484" v="89" actId="20577"/>
          <ac:spMkLst>
            <pc:docMk/>
            <pc:sldMk cId="438108371" sldId="288"/>
            <ac:spMk id="2" creationId="{3F7A9508-839C-A859-07D6-A3644720F521}"/>
          </ac:spMkLst>
        </pc:spChg>
        <pc:picChg chg="mod">
          <ac:chgData name="Ashley Chennault" userId="S::achennault@mdek12.org::57248e43-7816-4fc8-b5c4-443da3f5ed14" providerId="AD" clId="Web-{2C09F9D8-13A7-4D49-F8E1-31C6E89829F2}" dt="2023-06-24T16:10:50.869" v="0" actId="1076"/>
          <ac:picMkLst>
            <pc:docMk/>
            <pc:sldMk cId="438108371" sldId="288"/>
            <ac:picMk id="11" creationId="{679096D2-349D-5D2B-3689-0AD1B8CD877C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15:05.001" v="19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2C09F9D8-13A7-4D49-F8E1-31C6E89829F2}" dt="2023-06-24T16:15:05.001" v="19" actId="14100"/>
          <ac:picMkLst>
            <pc:docMk/>
            <pc:sldMk cId="3013156805" sldId="312"/>
            <ac:picMk id="7" creationId="{78B1886B-B841-C716-CE6F-52C1BB6E9D49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16:40.723" v="24" actId="1076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2C09F9D8-13A7-4D49-F8E1-31C6E89829F2}" dt="2023-06-24T16:16:40.723" v="24" actId="1076"/>
          <ac:picMkLst>
            <pc:docMk/>
            <pc:sldMk cId="1183325165" sldId="326"/>
            <ac:picMk id="6" creationId="{A5EFE146-82EB-B90D-58D2-7F3822E77066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17:03.802" v="27" actId="1076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2C09F9D8-13A7-4D49-F8E1-31C6E89829F2}" dt="2023-06-24T16:17:03.802" v="27" actId="1076"/>
          <ac:picMkLst>
            <pc:docMk/>
            <pc:sldMk cId="811100172" sldId="338"/>
            <ac:picMk id="6" creationId="{160A274D-9755-20F1-04E8-D273D448A4D1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17:19.068" v="30" actId="1076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2C09F9D8-13A7-4D49-F8E1-31C6E89829F2}" dt="2023-06-24T16:17:19.068" v="30" actId="1076"/>
          <ac:picMkLst>
            <pc:docMk/>
            <pc:sldMk cId="1161588200" sldId="339"/>
            <ac:picMk id="6" creationId="{6D6D2020-5B45-99AB-43FB-AA2074DF742A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18:18.241" v="33" actId="1076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2C09F9D8-13A7-4D49-F8E1-31C6E89829F2}" dt="2023-06-24T16:18:18.241" v="33" actId="1076"/>
          <ac:picMkLst>
            <pc:docMk/>
            <pc:sldMk cId="1739965045" sldId="340"/>
            <ac:picMk id="6" creationId="{95A54C3B-BB17-10EB-DB91-1CDC52121E70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18:31.632" v="36" actId="1076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2C09F9D8-13A7-4D49-F8E1-31C6E89829F2}" dt="2023-06-24T16:18:31.632" v="36" actId="1076"/>
          <ac:picMkLst>
            <pc:docMk/>
            <pc:sldMk cId="863930258" sldId="341"/>
            <ac:picMk id="8" creationId="{08F71CB5-C9D6-BD35-D6EF-6E2D73E9F27D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18:52.633" v="40" actId="1076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2C09F9D8-13A7-4D49-F8E1-31C6E89829F2}" dt="2023-06-24T16:18:52.633" v="40" actId="1076"/>
          <ac:picMkLst>
            <pc:docMk/>
            <pc:sldMk cId="2052615984" sldId="342"/>
            <ac:picMk id="6" creationId="{7F8C505A-C083-1341-885A-6CFBB0DA85C2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23:54.455" v="44" actId="1076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2C09F9D8-13A7-4D49-F8E1-31C6E89829F2}" dt="2023-06-24T16:23:54.455" v="44" actId="1076"/>
          <ac:picMkLst>
            <pc:docMk/>
            <pc:sldMk cId="567902445" sldId="343"/>
            <ac:picMk id="6" creationId="{3F5FDF31-1B7E-5531-B2F7-B22C6F34634B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24:12.940" v="48" actId="1076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2C09F9D8-13A7-4D49-F8E1-31C6E89829F2}" dt="2023-06-24T16:24:12.940" v="48" actId="1076"/>
          <ac:picMkLst>
            <pc:docMk/>
            <pc:sldMk cId="1588540331" sldId="344"/>
            <ac:picMk id="6" creationId="{AB135E4A-4502-CA0D-6AFF-5E76F9CD711F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32:57.711" v="51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2C09F9D8-13A7-4D49-F8E1-31C6E89829F2}" dt="2023-06-24T16:32:57.711" v="51" actId="14100"/>
          <ac:picMkLst>
            <pc:docMk/>
            <pc:sldMk cId="3087690982" sldId="345"/>
            <ac:picMk id="6" creationId="{66398689-2FDD-5ADC-5C4C-31D78FD52D83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33:17.759" v="54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2C09F9D8-13A7-4D49-F8E1-31C6E89829F2}" dt="2023-06-24T16:33:17.759" v="54" actId="14100"/>
          <ac:picMkLst>
            <pc:docMk/>
            <pc:sldMk cId="702967538" sldId="346"/>
            <ac:picMk id="6" creationId="{814D60EE-A9A6-096B-A380-59B4D23DD297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33:51.541" v="60" actId="14100"/>
        <pc:sldMkLst>
          <pc:docMk/>
          <pc:sldMk cId="2197562528" sldId="347"/>
        </pc:sldMkLst>
        <pc:picChg chg="mod">
          <ac:chgData name="Ashley Chennault" userId="S::achennault@mdek12.org::57248e43-7816-4fc8-b5c4-443da3f5ed14" providerId="AD" clId="Web-{2C09F9D8-13A7-4D49-F8E1-31C6E89829F2}" dt="2023-06-24T16:33:51.541" v="60" actId="14100"/>
          <ac:picMkLst>
            <pc:docMk/>
            <pc:sldMk cId="2197562528" sldId="347"/>
            <ac:picMk id="6" creationId="{C1D17019-9C41-00B0-F6C9-CF8AA29C118D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37:29.438" v="64" actId="14100"/>
        <pc:sldMkLst>
          <pc:docMk/>
          <pc:sldMk cId="1620901251" sldId="348"/>
        </pc:sldMkLst>
        <pc:picChg chg="mod">
          <ac:chgData name="Ashley Chennault" userId="S::achennault@mdek12.org::57248e43-7816-4fc8-b5c4-443da3f5ed14" providerId="AD" clId="Web-{2C09F9D8-13A7-4D49-F8E1-31C6E89829F2}" dt="2023-06-24T16:37:29.438" v="64" actId="14100"/>
          <ac:picMkLst>
            <pc:docMk/>
            <pc:sldMk cId="1620901251" sldId="348"/>
            <ac:picMk id="6" creationId="{580C6680-9B41-91FE-D106-17B1710B15A3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38:31.927" v="67" actId="14100"/>
        <pc:sldMkLst>
          <pc:docMk/>
          <pc:sldMk cId="2188611460" sldId="350"/>
        </pc:sldMkLst>
        <pc:picChg chg="mod">
          <ac:chgData name="Ashley Chennault" userId="S::achennault@mdek12.org::57248e43-7816-4fc8-b5c4-443da3f5ed14" providerId="AD" clId="Web-{2C09F9D8-13A7-4D49-F8E1-31C6E89829F2}" dt="2023-06-24T16:38:31.927" v="67" actId="14100"/>
          <ac:picMkLst>
            <pc:docMk/>
            <pc:sldMk cId="2188611460" sldId="350"/>
            <ac:picMk id="6" creationId="{AECA0A24-91C1-E3C9-A2C6-FF62EDB7C790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39:22.490" v="71" actId="14100"/>
        <pc:sldMkLst>
          <pc:docMk/>
          <pc:sldMk cId="2408681089" sldId="351"/>
        </pc:sldMkLst>
        <pc:picChg chg="mod">
          <ac:chgData name="Ashley Chennault" userId="S::achennault@mdek12.org::57248e43-7816-4fc8-b5c4-443da3f5ed14" providerId="AD" clId="Web-{2C09F9D8-13A7-4D49-F8E1-31C6E89829F2}" dt="2023-06-24T16:39:22.490" v="71" actId="14100"/>
          <ac:picMkLst>
            <pc:docMk/>
            <pc:sldMk cId="2408681089" sldId="351"/>
            <ac:picMk id="4" creationId="{8EDBE964-FA2A-A3FE-B1DA-23290CDA97EE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41:54.839" v="73" actId="14100"/>
        <pc:sldMkLst>
          <pc:docMk/>
          <pc:sldMk cId="2526289910" sldId="352"/>
        </pc:sldMkLst>
        <pc:picChg chg="mod">
          <ac:chgData name="Ashley Chennault" userId="S::achennault@mdek12.org::57248e43-7816-4fc8-b5c4-443da3f5ed14" providerId="AD" clId="Web-{2C09F9D8-13A7-4D49-F8E1-31C6E89829F2}" dt="2023-06-24T16:41:54.839" v="73" actId="14100"/>
          <ac:picMkLst>
            <pc:docMk/>
            <pc:sldMk cId="2526289910" sldId="352"/>
            <ac:picMk id="4" creationId="{95633835-21A5-E13A-9540-8F1D6830B1F5}"/>
          </ac:picMkLst>
        </pc:picChg>
      </pc:sldChg>
      <pc:sldChg chg="modSp">
        <pc:chgData name="Ashley Chennault" userId="S::achennault@mdek12.org::57248e43-7816-4fc8-b5c4-443da3f5ed14" providerId="AD" clId="Web-{2C09F9D8-13A7-4D49-F8E1-31C6E89829F2}" dt="2023-06-24T16:42:24.277" v="78" actId="14100"/>
        <pc:sldMkLst>
          <pc:docMk/>
          <pc:sldMk cId="1118662186" sldId="353"/>
        </pc:sldMkLst>
        <pc:picChg chg="mod">
          <ac:chgData name="Ashley Chennault" userId="S::achennault@mdek12.org::57248e43-7816-4fc8-b5c4-443da3f5ed14" providerId="AD" clId="Web-{2C09F9D8-13A7-4D49-F8E1-31C6E89829F2}" dt="2023-06-24T16:42:24.277" v="78" actId="14100"/>
          <ac:picMkLst>
            <pc:docMk/>
            <pc:sldMk cId="1118662186" sldId="353"/>
            <ac:picMk id="4" creationId="{E1EAC76C-FFCE-5B89-E5C0-461CA8D7B645}"/>
          </ac:picMkLst>
        </pc:picChg>
      </pc:sldChg>
      <pc:sldChg chg="delSp modSp">
        <pc:chgData name="Ashley Chennault" userId="S::achennault@mdek12.org::57248e43-7816-4fc8-b5c4-443da3f5ed14" providerId="AD" clId="Web-{2C09F9D8-13A7-4D49-F8E1-31C6E89829F2}" dt="2023-06-24T16:43:19.296" v="85" actId="1076"/>
        <pc:sldMkLst>
          <pc:docMk/>
          <pc:sldMk cId="3417098165" sldId="354"/>
        </pc:sldMkLst>
        <pc:spChg chg="del">
          <ac:chgData name="Ashley Chennault" userId="S::achennault@mdek12.org::57248e43-7816-4fc8-b5c4-443da3f5ed14" providerId="AD" clId="Web-{2C09F9D8-13A7-4D49-F8E1-31C6E89829F2}" dt="2023-06-24T16:42:59.779" v="80"/>
          <ac:spMkLst>
            <pc:docMk/>
            <pc:sldMk cId="3417098165" sldId="354"/>
            <ac:spMk id="2" creationId="{34CB6EAF-F411-14B5-A1DC-AD9A757A856E}"/>
          </ac:spMkLst>
        </pc:spChg>
        <pc:picChg chg="mod">
          <ac:chgData name="Ashley Chennault" userId="S::achennault@mdek12.org::57248e43-7816-4fc8-b5c4-443da3f5ed14" providerId="AD" clId="Web-{2C09F9D8-13A7-4D49-F8E1-31C6E89829F2}" dt="2023-06-24T16:43:19.296" v="85" actId="1076"/>
          <ac:picMkLst>
            <pc:docMk/>
            <pc:sldMk cId="3417098165" sldId="354"/>
            <ac:picMk id="4" creationId="{24C038C0-AF97-89F9-6B1F-3CAD6F473E2C}"/>
          </ac:picMkLst>
        </pc:picChg>
      </pc:sldChg>
      <pc:sldChg chg="del">
        <pc:chgData name="Ashley Chennault" userId="S::achennault@mdek12.org::57248e43-7816-4fc8-b5c4-443da3f5ed14" providerId="AD" clId="Web-{2C09F9D8-13A7-4D49-F8E1-31C6E89829F2}" dt="2023-06-24T16:43:37.015" v="87"/>
        <pc:sldMkLst>
          <pc:docMk/>
          <pc:sldMk cId="2548332978" sldId="355"/>
        </pc:sldMkLst>
      </pc:sldChg>
      <pc:sldChg chg="del">
        <pc:chgData name="Ashley Chennault" userId="S::achennault@mdek12.org::57248e43-7816-4fc8-b5c4-443da3f5ed14" providerId="AD" clId="Web-{2C09F9D8-13A7-4D49-F8E1-31C6E89829F2}" dt="2023-06-24T16:43:34.812" v="86"/>
        <pc:sldMkLst>
          <pc:docMk/>
          <pc:sldMk cId="3385735309" sldId="356"/>
        </pc:sldMkLst>
      </pc:sldChg>
    </pc:docChg>
  </pc:docChgLst>
  <pc:docChgLst>
    <pc:chgData name="Ashley Chennault" userId="S::achennault@mdek12.org::57248e43-7816-4fc8-b5c4-443da3f5ed14" providerId="AD" clId="Web-{6A9A5CE6-F45A-6DC9-CB6F-5DEF50CF1E5C}"/>
    <pc:docChg chg="modSld">
      <pc:chgData name="Ashley Chennault" userId="S::achennault@mdek12.org::57248e43-7816-4fc8-b5c4-443da3f5ed14" providerId="AD" clId="Web-{6A9A5CE6-F45A-6DC9-CB6F-5DEF50CF1E5C}" dt="2023-06-24T19:18:44.840" v="1" actId="20577"/>
      <pc:docMkLst>
        <pc:docMk/>
      </pc:docMkLst>
      <pc:sldChg chg="modSp">
        <pc:chgData name="Ashley Chennault" userId="S::achennault@mdek12.org::57248e43-7816-4fc8-b5c4-443da3f5ed14" providerId="AD" clId="Web-{6A9A5CE6-F45A-6DC9-CB6F-5DEF50CF1E5C}" dt="2023-06-24T19:18:44.840" v="1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6A9A5CE6-F45A-6DC9-CB6F-5DEF50CF1E5C}" dt="2023-06-24T19:18:44.840" v="1" actId="20577"/>
          <ac:spMkLst>
            <pc:docMk/>
            <pc:sldMk cId="438108371" sldId="288"/>
            <ac:spMk id="2" creationId="{3F7A9508-839C-A859-07D6-A3644720F521}"/>
          </ac:spMkLst>
        </pc:spChg>
      </pc:sldChg>
    </pc:docChg>
  </pc:docChgLst>
  <pc:docChgLst>
    <pc:chgData name="Ashley Chennault" userId="S::achennault@mdek12.org::57248e43-7816-4fc8-b5c4-443da3f5ed14" providerId="AD" clId="Web-{414A5315-4C03-0AC3-2494-70EB91EBD9D9}"/>
    <pc:docChg chg="modSld">
      <pc:chgData name="Ashley Chennault" userId="S::achennault@mdek12.org::57248e43-7816-4fc8-b5c4-443da3f5ed14" providerId="AD" clId="Web-{414A5315-4C03-0AC3-2494-70EB91EBD9D9}" dt="2023-06-25T19:33:09.333" v="28" actId="14100"/>
      <pc:docMkLst>
        <pc:docMk/>
      </pc:docMkLst>
      <pc:sldChg chg="modSp">
        <pc:chgData name="Ashley Chennault" userId="S::achennault@mdek12.org::57248e43-7816-4fc8-b5c4-443da3f5ed14" providerId="AD" clId="Web-{414A5315-4C03-0AC3-2494-70EB91EBD9D9}" dt="2023-06-25T19:27:52.193" v="2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414A5315-4C03-0AC3-2494-70EB91EBD9D9}" dt="2023-06-25T19:27:52.193" v="2" actId="1076"/>
          <ac:spMkLst>
            <pc:docMk/>
            <pc:sldMk cId="438108371" sldId="288"/>
            <ac:spMk id="2" creationId="{3F7A9508-839C-A859-07D6-A3644720F521}"/>
          </ac:spMkLst>
        </pc:spChg>
      </pc:sldChg>
      <pc:sldChg chg="modSp">
        <pc:chgData name="Ashley Chennault" userId="S::achennault@mdek12.org::57248e43-7816-4fc8-b5c4-443da3f5ed14" providerId="AD" clId="Web-{414A5315-4C03-0AC3-2494-70EB91EBD9D9}" dt="2023-06-25T19:30:40.339" v="5" actId="1076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414A5315-4C03-0AC3-2494-70EB91EBD9D9}" dt="2023-06-25T19:30:40.339" v="5" actId="1076"/>
          <ac:picMkLst>
            <pc:docMk/>
            <pc:sldMk cId="3013156805" sldId="312"/>
            <ac:picMk id="7" creationId="{78B1886B-B841-C716-CE6F-52C1BB6E9D49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0:46.105" v="6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414A5315-4C03-0AC3-2494-70EB91EBD9D9}" dt="2023-06-25T19:30:46.105" v="6" actId="14100"/>
          <ac:picMkLst>
            <pc:docMk/>
            <pc:sldMk cId="1183325165" sldId="326"/>
            <ac:picMk id="6" creationId="{A5EFE146-82EB-B90D-58D2-7F3822E77066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0:52.543" v="7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414A5315-4C03-0AC3-2494-70EB91EBD9D9}" dt="2023-06-25T19:30:52.543" v="7" actId="14100"/>
          <ac:picMkLst>
            <pc:docMk/>
            <pc:sldMk cId="811100172" sldId="338"/>
            <ac:picMk id="6" creationId="{160A274D-9755-20F1-04E8-D273D448A4D1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0:59.371" v="8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414A5315-4C03-0AC3-2494-70EB91EBD9D9}" dt="2023-06-25T19:30:59.371" v="8" actId="14100"/>
          <ac:picMkLst>
            <pc:docMk/>
            <pc:sldMk cId="1161588200" sldId="339"/>
            <ac:picMk id="6" creationId="{6D6D2020-5B45-99AB-43FB-AA2074DF742A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1:07.122" v="9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414A5315-4C03-0AC3-2494-70EB91EBD9D9}" dt="2023-06-25T19:31:07.122" v="9" actId="14100"/>
          <ac:picMkLst>
            <pc:docMk/>
            <pc:sldMk cId="1739965045" sldId="340"/>
            <ac:picMk id="6" creationId="{95A54C3B-BB17-10EB-DB91-1CDC52121E70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1:13.200" v="10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414A5315-4C03-0AC3-2494-70EB91EBD9D9}" dt="2023-06-25T19:31:13.200" v="10" actId="14100"/>
          <ac:picMkLst>
            <pc:docMk/>
            <pc:sldMk cId="863930258" sldId="341"/>
            <ac:picMk id="8" creationId="{08F71CB5-C9D6-BD35-D6EF-6E2D73E9F27D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1:25.424" v="13" actId="1076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414A5315-4C03-0AC3-2494-70EB91EBD9D9}" dt="2023-06-25T19:31:25.424" v="13" actId="1076"/>
          <ac:picMkLst>
            <pc:docMk/>
            <pc:sldMk cId="2052615984" sldId="342"/>
            <ac:picMk id="6" creationId="{7F8C505A-C083-1341-885A-6CFBB0DA85C2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1:32.018" v="14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414A5315-4C03-0AC3-2494-70EB91EBD9D9}" dt="2023-06-25T19:31:32.018" v="14" actId="14100"/>
          <ac:picMkLst>
            <pc:docMk/>
            <pc:sldMk cId="567902445" sldId="343"/>
            <ac:picMk id="6" creationId="{3F5FDF31-1B7E-5531-B2F7-B22C6F34634B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1:39.518" v="15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414A5315-4C03-0AC3-2494-70EB91EBD9D9}" dt="2023-06-25T19:31:39.518" v="15" actId="14100"/>
          <ac:picMkLst>
            <pc:docMk/>
            <pc:sldMk cId="1588540331" sldId="344"/>
            <ac:picMk id="6" creationId="{AB135E4A-4502-CA0D-6AFF-5E76F9CD711F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1:45.331" v="16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414A5315-4C03-0AC3-2494-70EB91EBD9D9}" dt="2023-06-25T19:31:45.331" v="16" actId="14100"/>
          <ac:picMkLst>
            <pc:docMk/>
            <pc:sldMk cId="3087690982" sldId="345"/>
            <ac:picMk id="6" creationId="{66398689-2FDD-5ADC-5C4C-31D78FD52D83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2:02.706" v="17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414A5315-4C03-0AC3-2494-70EB91EBD9D9}" dt="2023-06-25T19:32:02.706" v="17" actId="14100"/>
          <ac:picMkLst>
            <pc:docMk/>
            <pc:sldMk cId="702967538" sldId="346"/>
            <ac:picMk id="6" creationId="{814D60EE-A9A6-096B-A380-59B4D23DD297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2:07.441" v="18" actId="14100"/>
        <pc:sldMkLst>
          <pc:docMk/>
          <pc:sldMk cId="2197562528" sldId="347"/>
        </pc:sldMkLst>
        <pc:picChg chg="mod">
          <ac:chgData name="Ashley Chennault" userId="S::achennault@mdek12.org::57248e43-7816-4fc8-b5c4-443da3f5ed14" providerId="AD" clId="Web-{414A5315-4C03-0AC3-2494-70EB91EBD9D9}" dt="2023-06-25T19:32:07.441" v="18" actId="14100"/>
          <ac:picMkLst>
            <pc:docMk/>
            <pc:sldMk cId="2197562528" sldId="347"/>
            <ac:picMk id="6" creationId="{C1D17019-9C41-00B0-F6C9-CF8AA29C118D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2:24.613" v="21" actId="14100"/>
        <pc:sldMkLst>
          <pc:docMk/>
          <pc:sldMk cId="1620901251" sldId="348"/>
        </pc:sldMkLst>
        <pc:picChg chg="mod">
          <ac:chgData name="Ashley Chennault" userId="S::achennault@mdek12.org::57248e43-7816-4fc8-b5c4-443da3f5ed14" providerId="AD" clId="Web-{414A5315-4C03-0AC3-2494-70EB91EBD9D9}" dt="2023-06-25T19:32:24.613" v="21" actId="14100"/>
          <ac:picMkLst>
            <pc:docMk/>
            <pc:sldMk cId="1620901251" sldId="348"/>
            <ac:picMk id="6" creationId="{580C6680-9B41-91FE-D106-17B1710B15A3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2:32.707" v="22" actId="14100"/>
        <pc:sldMkLst>
          <pc:docMk/>
          <pc:sldMk cId="2188611460" sldId="350"/>
        </pc:sldMkLst>
        <pc:picChg chg="mod">
          <ac:chgData name="Ashley Chennault" userId="S::achennault@mdek12.org::57248e43-7816-4fc8-b5c4-443da3f5ed14" providerId="AD" clId="Web-{414A5315-4C03-0AC3-2494-70EB91EBD9D9}" dt="2023-06-25T19:32:32.707" v="22" actId="14100"/>
          <ac:picMkLst>
            <pc:docMk/>
            <pc:sldMk cId="2188611460" sldId="350"/>
            <ac:picMk id="6" creationId="{AECA0A24-91C1-E3C9-A2C6-FF62EDB7C790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2:42.223" v="23" actId="14100"/>
        <pc:sldMkLst>
          <pc:docMk/>
          <pc:sldMk cId="2408681089" sldId="351"/>
        </pc:sldMkLst>
        <pc:picChg chg="mod">
          <ac:chgData name="Ashley Chennault" userId="S::achennault@mdek12.org::57248e43-7816-4fc8-b5c4-443da3f5ed14" providerId="AD" clId="Web-{414A5315-4C03-0AC3-2494-70EB91EBD9D9}" dt="2023-06-25T19:32:42.223" v="23" actId="14100"/>
          <ac:picMkLst>
            <pc:docMk/>
            <pc:sldMk cId="2408681089" sldId="351"/>
            <ac:picMk id="4" creationId="{8EDBE964-FA2A-A3FE-B1DA-23290CDA97EE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2:50.333" v="24" actId="14100"/>
        <pc:sldMkLst>
          <pc:docMk/>
          <pc:sldMk cId="2526289910" sldId="352"/>
        </pc:sldMkLst>
        <pc:picChg chg="mod">
          <ac:chgData name="Ashley Chennault" userId="S::achennault@mdek12.org::57248e43-7816-4fc8-b5c4-443da3f5ed14" providerId="AD" clId="Web-{414A5315-4C03-0AC3-2494-70EB91EBD9D9}" dt="2023-06-25T19:32:50.333" v="24" actId="14100"/>
          <ac:picMkLst>
            <pc:docMk/>
            <pc:sldMk cId="2526289910" sldId="352"/>
            <ac:picMk id="4" creationId="{95633835-21A5-E13A-9540-8F1D6830B1F5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2:57.974" v="26" actId="14100"/>
        <pc:sldMkLst>
          <pc:docMk/>
          <pc:sldMk cId="1118662186" sldId="353"/>
        </pc:sldMkLst>
        <pc:picChg chg="mod">
          <ac:chgData name="Ashley Chennault" userId="S::achennault@mdek12.org::57248e43-7816-4fc8-b5c4-443da3f5ed14" providerId="AD" clId="Web-{414A5315-4C03-0AC3-2494-70EB91EBD9D9}" dt="2023-06-25T19:32:57.974" v="26" actId="14100"/>
          <ac:picMkLst>
            <pc:docMk/>
            <pc:sldMk cId="1118662186" sldId="353"/>
            <ac:picMk id="4" creationId="{E1EAC76C-FFCE-5B89-E5C0-461CA8D7B645}"/>
          </ac:picMkLst>
        </pc:picChg>
      </pc:sldChg>
      <pc:sldChg chg="modSp">
        <pc:chgData name="Ashley Chennault" userId="S::achennault@mdek12.org::57248e43-7816-4fc8-b5c4-443da3f5ed14" providerId="AD" clId="Web-{414A5315-4C03-0AC3-2494-70EB91EBD9D9}" dt="2023-06-25T19:33:09.333" v="28" actId="14100"/>
        <pc:sldMkLst>
          <pc:docMk/>
          <pc:sldMk cId="3417098165" sldId="354"/>
        </pc:sldMkLst>
        <pc:picChg chg="mod">
          <ac:chgData name="Ashley Chennault" userId="S::achennault@mdek12.org::57248e43-7816-4fc8-b5c4-443da3f5ed14" providerId="AD" clId="Web-{414A5315-4C03-0AC3-2494-70EB91EBD9D9}" dt="2023-06-25T19:33:09.333" v="28" actId="14100"/>
          <ac:picMkLst>
            <pc:docMk/>
            <pc:sldMk cId="3417098165" sldId="354"/>
            <ac:picMk id="4" creationId="{24C038C0-AF97-89F9-6B1F-3CAD6F473E2C}"/>
          </ac:picMkLst>
        </pc:picChg>
      </pc:sldChg>
    </pc:docChg>
  </pc:docChgLst>
  <pc:docChgLst>
    <pc:chgData name="Ashley Chennault" userId="S::achennault@mdek12.org::57248e43-7816-4fc8-b5c4-443da3f5ed14" providerId="AD" clId="Web-{40B3A21C-69E3-3D9E-1CB5-5A32A783225B}"/>
    <pc:docChg chg="modSld">
      <pc:chgData name="Ashley Chennault" userId="S::achennault@mdek12.org::57248e43-7816-4fc8-b5c4-443da3f5ed14" providerId="AD" clId="Web-{40B3A21C-69E3-3D9E-1CB5-5A32A783225B}" dt="2023-06-29T01:37:26.999" v="38" actId="20577"/>
      <pc:docMkLst>
        <pc:docMk/>
      </pc:docMkLst>
      <pc:sldChg chg="addSp modSp">
        <pc:chgData name="Ashley Chennault" userId="S::achennault@mdek12.org::57248e43-7816-4fc8-b5c4-443da3f5ed14" providerId="AD" clId="Web-{40B3A21C-69E3-3D9E-1CB5-5A32A783225B}" dt="2023-06-29T01:37:26.999" v="38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40B3A21C-69E3-3D9E-1CB5-5A32A783225B}" dt="2023-06-29T01:36:05.321" v="29" actId="1076"/>
          <ac:spMkLst>
            <pc:docMk/>
            <pc:sldMk cId="438108371" sldId="288"/>
            <ac:spMk id="4" creationId="{AE32FC86-6DF3-D341-6079-A52A35189793}"/>
          </ac:spMkLst>
        </pc:spChg>
        <pc:spChg chg="add mod">
          <ac:chgData name="Ashley Chennault" userId="S::achennault@mdek12.org::57248e43-7816-4fc8-b5c4-443da3f5ed14" providerId="AD" clId="Web-{40B3A21C-69E3-3D9E-1CB5-5A32A783225B}" dt="2023-06-29T01:37:26.999" v="38" actId="20577"/>
          <ac:spMkLst>
            <pc:docMk/>
            <pc:sldMk cId="438108371" sldId="288"/>
            <ac:spMk id="5" creationId="{B7D4AB5D-C554-8B40-12EE-6DE1040B64DA}"/>
          </ac:spMkLst>
        </pc:spChg>
        <pc:picChg chg="mod">
          <ac:chgData name="Ashley Chennault" userId="S::achennault@mdek12.org::57248e43-7816-4fc8-b5c4-443da3f5ed14" providerId="AD" clId="Web-{40B3A21C-69E3-3D9E-1CB5-5A32A783225B}" dt="2023-06-29T01:36:09.431" v="30" actId="1076"/>
          <ac:picMkLst>
            <pc:docMk/>
            <pc:sldMk cId="438108371" sldId="288"/>
            <ac:picMk id="11" creationId="{679096D2-349D-5D2B-3689-0AD1B8CD87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jiIWtT0Os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Hat for Minerva Louise</a:t>
            </a:r>
            <a:br>
              <a:rPr lang="en-US" dirty="0"/>
            </a:br>
            <a:r>
              <a:rPr lang="en-US" sz="3600" dirty="0"/>
              <a:t>by Janet Morgan </a:t>
            </a:r>
            <a:r>
              <a:rPr lang="en-US" sz="3600" dirty="0" err="1"/>
              <a:t>Stoeke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9096D2-349D-5D2B-3689-0AD1B8CD8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57" y="2960366"/>
            <a:ext cx="3460306" cy="2687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A9508-839C-A859-07D6-A3644720F521}"/>
              </a:ext>
            </a:extLst>
          </p:cNvPr>
          <p:cNvSpPr txBox="1"/>
          <p:nvPr/>
        </p:nvSpPr>
        <p:spPr>
          <a:xfrm>
            <a:off x="622478" y="6166368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Unit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2FC86-6DF3-D341-6079-A52A35189793}"/>
              </a:ext>
            </a:extLst>
          </p:cNvPr>
          <p:cNvSpPr txBox="1"/>
          <p:nvPr/>
        </p:nvSpPr>
        <p:spPr>
          <a:xfrm>
            <a:off x="613893" y="5474624"/>
            <a:ext cx="35707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Stoeke, Janet Morgan.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A Hat for Minerva Louise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 Puffin Books, 1997.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4AB5D-C554-8B40-12EE-6DE1040B64DA}"/>
              </a:ext>
            </a:extLst>
          </p:cNvPr>
          <p:cNvSpPr txBox="1"/>
          <p:nvPr/>
        </p:nvSpPr>
        <p:spPr>
          <a:xfrm>
            <a:off x="5289755" y="5596674"/>
            <a:ext cx="32102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https://youtu.be/ajiIWtT0OsE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135E4A-4502-CA0D-6AFF-5E76F9CD7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4"/>
          <a:stretch/>
        </p:blipFill>
        <p:spPr>
          <a:xfrm>
            <a:off x="429688" y="271469"/>
            <a:ext cx="11332786" cy="55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98689-2FDD-5ADC-5C4C-31D78FD52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1"/>
          <a:stretch/>
        </p:blipFill>
        <p:spPr>
          <a:xfrm>
            <a:off x="552698" y="204075"/>
            <a:ext cx="11068919" cy="57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D60EE-A9A6-096B-A380-59B4D23DD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4"/>
          <a:stretch/>
        </p:blipFill>
        <p:spPr>
          <a:xfrm>
            <a:off x="360340" y="136701"/>
            <a:ext cx="11452189" cy="58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D17019-9C41-00B0-F6C9-CF8AA29C1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330"/>
          <a:stretch/>
        </p:blipFill>
        <p:spPr>
          <a:xfrm>
            <a:off x="370851" y="309321"/>
            <a:ext cx="11450139" cy="56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6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0C6680-9B41-91FE-D106-17B1710B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97" y="175919"/>
            <a:ext cx="11250845" cy="57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01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A0A24-91C1-E3C9-A2C6-FF62EDB7C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7"/>
          <a:stretch/>
        </p:blipFill>
        <p:spPr>
          <a:xfrm>
            <a:off x="290624" y="166928"/>
            <a:ext cx="11610752" cy="57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1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BE964-FA2A-A3FE-B1DA-23290CDA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44" y="309807"/>
            <a:ext cx="11866000" cy="56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81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33835-21A5-E13A-9540-8F1D6830B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1"/>
          <a:stretch/>
        </p:blipFill>
        <p:spPr>
          <a:xfrm>
            <a:off x="385431" y="211902"/>
            <a:ext cx="11406978" cy="57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8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AC76C-FFCE-5B89-E5C0-461CA8D7B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4"/>
          <a:stretch/>
        </p:blipFill>
        <p:spPr>
          <a:xfrm>
            <a:off x="242702" y="339315"/>
            <a:ext cx="11685447" cy="549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C038C0-AF97-89F9-6B1F-3CAD6F473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20"/>
          <a:stretch/>
        </p:blipFill>
        <p:spPr>
          <a:xfrm>
            <a:off x="361017" y="251417"/>
            <a:ext cx="11465311" cy="570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9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1886B-B841-C716-CE6F-52C1BB6E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3"/>
          <a:stretch/>
        </p:blipFill>
        <p:spPr>
          <a:xfrm>
            <a:off x="604553" y="196663"/>
            <a:ext cx="11175055" cy="57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FE146-82EB-B90D-58D2-7F3822E77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27" y="207319"/>
            <a:ext cx="11474540" cy="56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0A274D-9755-20F1-04E8-D273D448A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2"/>
          <a:stretch/>
        </p:blipFill>
        <p:spPr>
          <a:xfrm>
            <a:off x="399703" y="285560"/>
            <a:ext cx="11397547" cy="5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6D2020-5B45-99AB-43FB-AA2074DF7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07" y="262504"/>
            <a:ext cx="11324541" cy="556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A54C3B-BB17-10EB-DB91-1CDC52121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3" y="128027"/>
            <a:ext cx="11371221" cy="582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F71CB5-C9D6-BD35-D6EF-6E2D73E9F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9" r="18876"/>
          <a:stretch/>
        </p:blipFill>
        <p:spPr>
          <a:xfrm>
            <a:off x="528712" y="77912"/>
            <a:ext cx="11144064" cy="57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8C505A-C083-1341-885A-6CFBB0DA8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1" r="5660"/>
          <a:stretch/>
        </p:blipFill>
        <p:spPr>
          <a:xfrm>
            <a:off x="498546" y="314717"/>
            <a:ext cx="11194914" cy="55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5FDF31-1B7E-5531-B2F7-B22C6F346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78" y="264454"/>
            <a:ext cx="11364008" cy="574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/>
        <AccountId xsi:nil="true"/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B38376-6540-4EAD-B348-E02F93DCB9FE}">
  <ds:schemaRefs>
    <ds:schemaRef ds:uri="http://schemas.microsoft.com/office/2006/documentManagement/types"/>
    <ds:schemaRef ds:uri="f051b74c-dc52-4835-87eb-9bee9898be88"/>
    <ds:schemaRef ds:uri="http://schemas.microsoft.com/office/2006/metadata/properties"/>
    <ds:schemaRef ds:uri="http://purl.org/dc/elements/1.1/"/>
    <ds:schemaRef ds:uri="651b5756-0ddc-4f38-a763-980ba6793df9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0d791c9e-5015-40b2-aa08-5a5adf23dcb2"/>
    <ds:schemaRef ds:uri="dd6cd1fb-a1bc-4ad9-8dc3-425eb831b5bd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C58331-8F5E-4CAA-B4ED-61F2E097B7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11</Words>
  <Application>Microsoft Office PowerPoint</Application>
  <PresentationFormat>Widescreen</PresentationFormat>
  <Paragraphs>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 Hat for Minerva Louise by Janet Morgan Stoeke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Marisa Prewitt</cp:lastModifiedBy>
  <cp:revision>119</cp:revision>
  <dcterms:created xsi:type="dcterms:W3CDTF">2020-12-28T15:17:46Z</dcterms:created>
  <dcterms:modified xsi:type="dcterms:W3CDTF">2023-06-29T01:37:36Z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