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88" r:id="rId5"/>
    <p:sldId id="312" r:id="rId6"/>
    <p:sldId id="326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778035-C155-4035-97D1-818AAED9D279}" v="2" dt="2023-06-23T13:36:21.807"/>
    <p1510:client id="{35FA3093-3D97-4243-9096-ABD7DE5DC7C1}" v="1" dt="2023-06-22T14:55:30.036"/>
    <p1510:client id="{5AAB091D-05CE-9CAE-C758-1DD70617EB5B}" v="12" dt="2023-06-25T20:03:20.976"/>
    <p1510:client id="{7F7E3C64-0378-7D11-A134-BDC2F9018CC7}" v="96" dt="2023-06-24T20:36:03.307"/>
    <p1510:client id="{82F7186C-CCCE-443D-AF7A-E38C154ECD07}" v="15" dt="2023-06-22T14:42:15.902"/>
    <p1510:client id="{A36F6BB8-3E45-5D53-0CCA-EED9996450C7}" v="38" dt="2023-06-29T01:40:50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77024" autoAdjust="0"/>
  </p:normalViewPr>
  <p:slideViewPr>
    <p:cSldViewPr snapToGrid="0" snapToObjects="1">
      <p:cViewPr varScale="1">
        <p:scale>
          <a:sx n="71" d="100"/>
          <a:sy n="71" d="100"/>
        </p:scale>
        <p:origin x="5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A36F6BB8-3E45-5D53-0CCA-EED9996450C7}"/>
    <pc:docChg chg="modSld">
      <pc:chgData name="Ashley Chennault" userId="S::achennault@mdek12.org::57248e43-7816-4fc8-b5c4-443da3f5ed14" providerId="AD" clId="Web-{A36F6BB8-3E45-5D53-0CCA-EED9996450C7}" dt="2023-06-29T01:40:48.763" v="25" actId="20577"/>
      <pc:docMkLst>
        <pc:docMk/>
      </pc:docMkLst>
      <pc:sldChg chg="addSp modSp">
        <pc:chgData name="Ashley Chennault" userId="S::achennault@mdek12.org::57248e43-7816-4fc8-b5c4-443da3f5ed14" providerId="AD" clId="Web-{A36F6BB8-3E45-5D53-0CCA-EED9996450C7}" dt="2023-06-29T01:40:48.763" v="25" actId="20577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A36F6BB8-3E45-5D53-0CCA-EED9996450C7}" dt="2023-06-29T01:39:36.933" v="16" actId="1076"/>
          <ac:spMkLst>
            <pc:docMk/>
            <pc:sldMk cId="438108371" sldId="288"/>
            <ac:spMk id="4" creationId="{47300045-3982-5351-93C5-5D841799278B}"/>
          </ac:spMkLst>
        </pc:spChg>
        <pc:spChg chg="add mod">
          <ac:chgData name="Ashley Chennault" userId="S::achennault@mdek12.org::57248e43-7816-4fc8-b5c4-443da3f5ed14" providerId="AD" clId="Web-{A36F6BB8-3E45-5D53-0CCA-EED9996450C7}" dt="2023-06-29T01:40:48.763" v="25" actId="20577"/>
          <ac:spMkLst>
            <pc:docMk/>
            <pc:sldMk cId="438108371" sldId="288"/>
            <ac:spMk id="5" creationId="{65017769-608F-FD52-8953-8490D005B7D3}"/>
          </ac:spMkLst>
        </pc:spChg>
        <pc:picChg chg="mod">
          <ac:chgData name="Ashley Chennault" userId="S::achennault@mdek12.org::57248e43-7816-4fc8-b5c4-443da3f5ed14" providerId="AD" clId="Web-{A36F6BB8-3E45-5D53-0CCA-EED9996450C7}" dt="2023-06-29T01:39:48.699" v="18" actId="1076"/>
          <ac:picMkLst>
            <pc:docMk/>
            <pc:sldMk cId="438108371" sldId="288"/>
            <ac:picMk id="6" creationId="{A16EB0D9-7CB3-64B6-26A5-377B73C5E6A9}"/>
          </ac:picMkLst>
        </pc:picChg>
      </pc:sldChg>
    </pc:docChg>
  </pc:docChgLst>
  <pc:docChgLst>
    <pc:chgData name="Ashley Chennault" userId="S::achennault@mdek12.org::57248e43-7816-4fc8-b5c4-443da3f5ed14" providerId="AD" clId="Web-{7F7E3C64-0378-7D11-A134-BDC2F9018CC7}"/>
    <pc:docChg chg="modSld">
      <pc:chgData name="Ashley Chennault" userId="S::achennault@mdek12.org::57248e43-7816-4fc8-b5c4-443da3f5ed14" providerId="AD" clId="Web-{7F7E3C64-0378-7D11-A134-BDC2F9018CC7}" dt="2023-06-24T20:36:03.307" v="89" actId="1076"/>
      <pc:docMkLst>
        <pc:docMk/>
      </pc:docMkLst>
      <pc:sldChg chg="addSp modSp">
        <pc:chgData name="Ashley Chennault" userId="S::achennault@mdek12.org::57248e43-7816-4fc8-b5c4-443da3f5ed14" providerId="AD" clId="Web-{7F7E3C64-0378-7D11-A134-BDC2F9018CC7}" dt="2023-06-24T20:28:36.712" v="20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7F7E3C64-0378-7D11-A134-BDC2F9018CC7}" dt="2023-06-24T20:28:36.712" v="20" actId="1076"/>
          <ac:spMkLst>
            <pc:docMk/>
            <pc:sldMk cId="438108371" sldId="288"/>
            <ac:spMk id="2" creationId="{A67A4C46-8EF2-19B0-A298-AE004E446ACB}"/>
          </ac:spMkLst>
        </pc:spChg>
        <pc:picChg chg="mod modCrop">
          <ac:chgData name="Ashley Chennault" userId="S::achennault@mdek12.org::57248e43-7816-4fc8-b5c4-443da3f5ed14" providerId="AD" clId="Web-{7F7E3C64-0378-7D11-A134-BDC2F9018CC7}" dt="2023-06-24T20:27:33.007" v="6" actId="14100"/>
          <ac:picMkLst>
            <pc:docMk/>
            <pc:sldMk cId="438108371" sldId="288"/>
            <ac:picMk id="6" creationId="{A16EB0D9-7CB3-64B6-26A5-377B73C5E6A9}"/>
          </ac:picMkLst>
        </pc:picChg>
      </pc:sldChg>
      <pc:sldChg chg="modSp">
        <pc:chgData name="Ashley Chennault" userId="S::achennault@mdek12.org::57248e43-7816-4fc8-b5c4-443da3f5ed14" providerId="AD" clId="Web-{7F7E3C64-0378-7D11-A134-BDC2F9018CC7}" dt="2023-06-24T20:26:56.146" v="2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7F7E3C64-0378-7D11-A134-BDC2F9018CC7}" dt="2023-06-24T20:26:56.146" v="2" actId="14100"/>
          <ac:picMkLst>
            <pc:docMk/>
            <pc:sldMk cId="3013156805" sldId="312"/>
            <ac:picMk id="5" creationId="{53990409-6035-B4F7-2786-58873E2C81A0}"/>
          </ac:picMkLst>
        </pc:picChg>
      </pc:sldChg>
      <pc:sldChg chg="modSp">
        <pc:chgData name="Ashley Chennault" userId="S::achennault@mdek12.org::57248e43-7816-4fc8-b5c4-443da3f5ed14" providerId="AD" clId="Web-{7F7E3C64-0378-7D11-A134-BDC2F9018CC7}" dt="2023-06-24T20:29:47.151" v="23" actId="1076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7F7E3C64-0378-7D11-A134-BDC2F9018CC7}" dt="2023-06-24T20:29:47.151" v="23" actId="1076"/>
          <ac:picMkLst>
            <pc:docMk/>
            <pc:sldMk cId="1183325165" sldId="326"/>
            <ac:picMk id="6" creationId="{A5D26790-FE0B-1215-8CF4-A396AFBF8A38}"/>
          </ac:picMkLst>
        </pc:picChg>
      </pc:sldChg>
      <pc:sldChg chg="delSp modSp">
        <pc:chgData name="Ashley Chennault" userId="S::achennault@mdek12.org::57248e43-7816-4fc8-b5c4-443da3f5ed14" providerId="AD" clId="Web-{7F7E3C64-0378-7D11-A134-BDC2F9018CC7}" dt="2023-06-24T20:30:36.548" v="31" actId="14100"/>
        <pc:sldMkLst>
          <pc:docMk/>
          <pc:sldMk cId="1161588200" sldId="339"/>
        </pc:sldMkLst>
        <pc:spChg chg="del">
          <ac:chgData name="Ashley Chennault" userId="S::achennault@mdek12.org::57248e43-7816-4fc8-b5c4-443da3f5ed14" providerId="AD" clId="Web-{7F7E3C64-0378-7D11-A134-BDC2F9018CC7}" dt="2023-06-24T20:30:01.876" v="25"/>
          <ac:spMkLst>
            <pc:docMk/>
            <pc:sldMk cId="1161588200" sldId="339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7F7E3C64-0378-7D11-A134-BDC2F9018CC7}" dt="2023-06-24T20:30:36.548" v="31" actId="14100"/>
          <ac:picMkLst>
            <pc:docMk/>
            <pc:sldMk cId="1161588200" sldId="339"/>
            <ac:picMk id="4" creationId="{B17FC6EF-B474-0C4A-2DB4-5B4411FF2619}"/>
          </ac:picMkLst>
        </pc:picChg>
      </pc:sldChg>
      <pc:sldChg chg="delSp modSp">
        <pc:chgData name="Ashley Chennault" userId="S::achennault@mdek12.org::57248e43-7816-4fc8-b5c4-443da3f5ed14" providerId="AD" clId="Web-{7F7E3C64-0378-7D11-A134-BDC2F9018CC7}" dt="2023-06-24T20:31:08.580" v="38" actId="14100"/>
        <pc:sldMkLst>
          <pc:docMk/>
          <pc:sldMk cId="1739965045" sldId="340"/>
        </pc:sldMkLst>
        <pc:spChg chg="del">
          <ac:chgData name="Ashley Chennault" userId="S::achennault@mdek12.org::57248e43-7816-4fc8-b5c4-443da3f5ed14" providerId="AD" clId="Web-{7F7E3C64-0378-7D11-A134-BDC2F9018CC7}" dt="2023-06-24T20:30:56.268" v="34"/>
          <ac:spMkLst>
            <pc:docMk/>
            <pc:sldMk cId="1739965045" sldId="340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7F7E3C64-0378-7D11-A134-BDC2F9018CC7}" dt="2023-06-24T20:31:08.580" v="38" actId="14100"/>
          <ac:picMkLst>
            <pc:docMk/>
            <pc:sldMk cId="1739965045" sldId="340"/>
            <ac:picMk id="4" creationId="{69E655AF-4451-D1BE-56E6-DD313846D362}"/>
          </ac:picMkLst>
        </pc:picChg>
      </pc:sldChg>
      <pc:sldChg chg="delSp modSp">
        <pc:chgData name="Ashley Chennault" userId="S::achennault@mdek12.org::57248e43-7816-4fc8-b5c4-443da3f5ed14" providerId="AD" clId="Web-{7F7E3C64-0378-7D11-A134-BDC2F9018CC7}" dt="2023-06-24T20:31:33.409" v="44" actId="14100"/>
        <pc:sldMkLst>
          <pc:docMk/>
          <pc:sldMk cId="863930258" sldId="341"/>
        </pc:sldMkLst>
        <pc:spChg chg="del">
          <ac:chgData name="Ashley Chennault" userId="S::achennault@mdek12.org::57248e43-7816-4fc8-b5c4-443da3f5ed14" providerId="AD" clId="Web-{7F7E3C64-0378-7D11-A134-BDC2F9018CC7}" dt="2023-06-24T20:31:18.487" v="40"/>
          <ac:spMkLst>
            <pc:docMk/>
            <pc:sldMk cId="863930258" sldId="341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7F7E3C64-0378-7D11-A134-BDC2F9018CC7}" dt="2023-06-24T20:31:33.409" v="44" actId="14100"/>
          <ac:picMkLst>
            <pc:docMk/>
            <pc:sldMk cId="863930258" sldId="341"/>
            <ac:picMk id="4" creationId="{730F7595-FB69-F2E0-1CF8-B3D1B63A3DC8}"/>
          </ac:picMkLst>
        </pc:picChg>
      </pc:sldChg>
      <pc:sldChg chg="delSp modSp">
        <pc:chgData name="Ashley Chennault" userId="S::achennault@mdek12.org::57248e43-7816-4fc8-b5c4-443da3f5ed14" providerId="AD" clId="Web-{7F7E3C64-0378-7D11-A134-BDC2F9018CC7}" dt="2023-06-24T20:33:00.240" v="58" actId="1076"/>
        <pc:sldMkLst>
          <pc:docMk/>
          <pc:sldMk cId="2052615984" sldId="342"/>
        </pc:sldMkLst>
        <pc:spChg chg="del">
          <ac:chgData name="Ashley Chennault" userId="S::achennault@mdek12.org::57248e43-7816-4fc8-b5c4-443da3f5ed14" providerId="AD" clId="Web-{7F7E3C64-0378-7D11-A134-BDC2F9018CC7}" dt="2023-06-24T20:32:45.114" v="53"/>
          <ac:spMkLst>
            <pc:docMk/>
            <pc:sldMk cId="2052615984" sldId="342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7F7E3C64-0378-7D11-A134-BDC2F9018CC7}" dt="2023-06-24T20:33:00.240" v="58" actId="1076"/>
          <ac:picMkLst>
            <pc:docMk/>
            <pc:sldMk cId="2052615984" sldId="342"/>
            <ac:picMk id="4" creationId="{451A2BCB-7CC4-ABB0-1F31-2BA3F4310EA3}"/>
          </ac:picMkLst>
        </pc:picChg>
      </pc:sldChg>
      <pc:sldChg chg="delSp modSp">
        <pc:chgData name="Ashley Chennault" userId="S::achennault@mdek12.org::57248e43-7816-4fc8-b5c4-443da3f5ed14" providerId="AD" clId="Web-{7F7E3C64-0378-7D11-A134-BDC2F9018CC7}" dt="2023-06-24T20:32:35.536" v="51" actId="1076"/>
        <pc:sldMkLst>
          <pc:docMk/>
          <pc:sldMk cId="567902445" sldId="343"/>
        </pc:sldMkLst>
        <pc:spChg chg="del">
          <ac:chgData name="Ashley Chennault" userId="S::achennault@mdek12.org::57248e43-7816-4fc8-b5c4-443da3f5ed14" providerId="AD" clId="Web-{7F7E3C64-0378-7D11-A134-BDC2F9018CC7}" dt="2023-06-24T20:31:54.300" v="46"/>
          <ac:spMkLst>
            <pc:docMk/>
            <pc:sldMk cId="567902445" sldId="343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7F7E3C64-0378-7D11-A134-BDC2F9018CC7}" dt="2023-06-24T20:32:35.536" v="51" actId="1076"/>
          <ac:picMkLst>
            <pc:docMk/>
            <pc:sldMk cId="567902445" sldId="343"/>
            <ac:picMk id="4" creationId="{D1685775-4CE4-AEB2-3471-E745A29AD7D2}"/>
          </ac:picMkLst>
        </pc:picChg>
      </pc:sldChg>
      <pc:sldChg chg="delSp modSp">
        <pc:chgData name="Ashley Chennault" userId="S::achennault@mdek12.org::57248e43-7816-4fc8-b5c4-443da3f5ed14" providerId="AD" clId="Web-{7F7E3C64-0378-7D11-A134-BDC2F9018CC7}" dt="2023-06-24T20:33:22.381" v="64" actId="14100"/>
        <pc:sldMkLst>
          <pc:docMk/>
          <pc:sldMk cId="1588540331" sldId="344"/>
        </pc:sldMkLst>
        <pc:spChg chg="del">
          <ac:chgData name="Ashley Chennault" userId="S::achennault@mdek12.org::57248e43-7816-4fc8-b5c4-443da3f5ed14" providerId="AD" clId="Web-{7F7E3C64-0378-7D11-A134-BDC2F9018CC7}" dt="2023-06-24T20:33:09.771" v="60"/>
          <ac:spMkLst>
            <pc:docMk/>
            <pc:sldMk cId="1588540331" sldId="344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7F7E3C64-0378-7D11-A134-BDC2F9018CC7}" dt="2023-06-24T20:33:22.381" v="64" actId="14100"/>
          <ac:picMkLst>
            <pc:docMk/>
            <pc:sldMk cId="1588540331" sldId="344"/>
            <ac:picMk id="4" creationId="{0A1C4C4C-3219-3F64-AA01-B4A66DD143A8}"/>
          </ac:picMkLst>
        </pc:picChg>
      </pc:sldChg>
      <pc:sldChg chg="delSp modSp">
        <pc:chgData name="Ashley Chennault" userId="S::achennault@mdek12.org::57248e43-7816-4fc8-b5c4-443da3f5ed14" providerId="AD" clId="Web-{7F7E3C64-0378-7D11-A134-BDC2F9018CC7}" dt="2023-06-24T20:33:46.194" v="70" actId="14100"/>
        <pc:sldMkLst>
          <pc:docMk/>
          <pc:sldMk cId="3087690982" sldId="345"/>
        </pc:sldMkLst>
        <pc:spChg chg="del">
          <ac:chgData name="Ashley Chennault" userId="S::achennault@mdek12.org::57248e43-7816-4fc8-b5c4-443da3f5ed14" providerId="AD" clId="Web-{7F7E3C64-0378-7D11-A134-BDC2F9018CC7}" dt="2023-06-24T20:33:32.163" v="66"/>
          <ac:spMkLst>
            <pc:docMk/>
            <pc:sldMk cId="3087690982" sldId="345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7F7E3C64-0378-7D11-A134-BDC2F9018CC7}" dt="2023-06-24T20:33:46.194" v="70" actId="14100"/>
          <ac:picMkLst>
            <pc:docMk/>
            <pc:sldMk cId="3087690982" sldId="345"/>
            <ac:picMk id="4" creationId="{77FE2134-89CA-96CE-96EA-A47612726654}"/>
          </ac:picMkLst>
        </pc:picChg>
      </pc:sldChg>
      <pc:sldChg chg="delSp modSp">
        <pc:chgData name="Ashley Chennault" userId="S::achennault@mdek12.org::57248e43-7816-4fc8-b5c4-443da3f5ed14" providerId="AD" clId="Web-{7F7E3C64-0378-7D11-A134-BDC2F9018CC7}" dt="2023-06-24T20:35:01.743" v="76" actId="14100"/>
        <pc:sldMkLst>
          <pc:docMk/>
          <pc:sldMk cId="702967538" sldId="346"/>
        </pc:sldMkLst>
        <pc:spChg chg="del">
          <ac:chgData name="Ashley Chennault" userId="S::achennault@mdek12.org::57248e43-7816-4fc8-b5c4-443da3f5ed14" providerId="AD" clId="Web-{7F7E3C64-0378-7D11-A134-BDC2F9018CC7}" dt="2023-06-24T20:33:55.898" v="72"/>
          <ac:spMkLst>
            <pc:docMk/>
            <pc:sldMk cId="702967538" sldId="346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7F7E3C64-0378-7D11-A134-BDC2F9018CC7}" dt="2023-06-24T20:35:01.743" v="76" actId="14100"/>
          <ac:picMkLst>
            <pc:docMk/>
            <pc:sldMk cId="702967538" sldId="346"/>
            <ac:picMk id="4" creationId="{B13641DC-58F2-535E-9429-E9E9DD5C5D7B}"/>
          </ac:picMkLst>
        </pc:picChg>
      </pc:sldChg>
      <pc:sldChg chg="delSp modSp">
        <pc:chgData name="Ashley Chennault" userId="S::achennault@mdek12.org::57248e43-7816-4fc8-b5c4-443da3f5ed14" providerId="AD" clId="Web-{7F7E3C64-0378-7D11-A134-BDC2F9018CC7}" dt="2023-06-24T20:35:26.103" v="82" actId="14100"/>
        <pc:sldMkLst>
          <pc:docMk/>
          <pc:sldMk cId="2969936312" sldId="347"/>
        </pc:sldMkLst>
        <pc:spChg chg="del">
          <ac:chgData name="Ashley Chennault" userId="S::achennault@mdek12.org::57248e43-7816-4fc8-b5c4-443da3f5ed14" providerId="AD" clId="Web-{7F7E3C64-0378-7D11-A134-BDC2F9018CC7}" dt="2023-06-24T20:35:11.712" v="78"/>
          <ac:spMkLst>
            <pc:docMk/>
            <pc:sldMk cId="2969936312" sldId="347"/>
            <ac:spMk id="2" creationId="{C153B790-8908-5320-19DB-B52BCA668667}"/>
          </ac:spMkLst>
        </pc:spChg>
        <pc:picChg chg="mod">
          <ac:chgData name="Ashley Chennault" userId="S::achennault@mdek12.org::57248e43-7816-4fc8-b5c4-443da3f5ed14" providerId="AD" clId="Web-{7F7E3C64-0378-7D11-A134-BDC2F9018CC7}" dt="2023-06-24T20:35:26.103" v="82" actId="14100"/>
          <ac:picMkLst>
            <pc:docMk/>
            <pc:sldMk cId="2969936312" sldId="347"/>
            <ac:picMk id="4" creationId="{A730A48E-799F-5728-8EDF-C007DB438590}"/>
          </ac:picMkLst>
        </pc:picChg>
      </pc:sldChg>
      <pc:sldChg chg="delSp modSp">
        <pc:chgData name="Ashley Chennault" userId="S::achennault@mdek12.org::57248e43-7816-4fc8-b5c4-443da3f5ed14" providerId="AD" clId="Web-{7F7E3C64-0378-7D11-A134-BDC2F9018CC7}" dt="2023-06-24T20:36:03.307" v="89" actId="1076"/>
        <pc:sldMkLst>
          <pc:docMk/>
          <pc:sldMk cId="2360993605" sldId="348"/>
        </pc:sldMkLst>
        <pc:spChg chg="del">
          <ac:chgData name="Ashley Chennault" userId="S::achennault@mdek12.org::57248e43-7816-4fc8-b5c4-443da3f5ed14" providerId="AD" clId="Web-{7F7E3C64-0378-7D11-A134-BDC2F9018CC7}" dt="2023-06-24T20:35:47.135" v="84"/>
          <ac:spMkLst>
            <pc:docMk/>
            <pc:sldMk cId="2360993605" sldId="348"/>
            <ac:spMk id="2" creationId="{002BF284-AC08-301A-6991-294B08F9AD7B}"/>
          </ac:spMkLst>
        </pc:spChg>
        <pc:picChg chg="mod">
          <ac:chgData name="Ashley Chennault" userId="S::achennault@mdek12.org::57248e43-7816-4fc8-b5c4-443da3f5ed14" providerId="AD" clId="Web-{7F7E3C64-0378-7D11-A134-BDC2F9018CC7}" dt="2023-06-24T20:36:03.307" v="89" actId="1076"/>
          <ac:picMkLst>
            <pc:docMk/>
            <pc:sldMk cId="2360993605" sldId="348"/>
            <ac:picMk id="4" creationId="{B6066AC3-C35F-5319-C672-103610DE38F1}"/>
          </ac:picMkLst>
        </pc:picChg>
      </pc:sldChg>
    </pc:docChg>
  </pc:docChgLst>
  <pc:docChgLst>
    <pc:chgData name="Ashley Chennault" userId="S::achennault@mdek12.org::57248e43-7816-4fc8-b5c4-443da3f5ed14" providerId="AD" clId="Web-{5AAB091D-05CE-9CAE-C758-1DD70617EB5B}"/>
    <pc:docChg chg="modSld">
      <pc:chgData name="Ashley Chennault" userId="S::achennault@mdek12.org::57248e43-7816-4fc8-b5c4-443da3f5ed14" providerId="AD" clId="Web-{5AAB091D-05CE-9CAE-C758-1DD70617EB5B}" dt="2023-06-25T20:03:20.976" v="10" actId="14100"/>
      <pc:docMkLst>
        <pc:docMk/>
      </pc:docMkLst>
      <pc:sldChg chg="modSp">
        <pc:chgData name="Ashley Chennault" userId="S::achennault@mdek12.org::57248e43-7816-4fc8-b5c4-443da3f5ed14" providerId="AD" clId="Web-{5AAB091D-05CE-9CAE-C758-1DD70617EB5B}" dt="2023-06-25T19:33:54.987" v="2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5AAB091D-05CE-9CAE-C758-1DD70617EB5B}" dt="2023-06-25T19:33:54.987" v="2" actId="1076"/>
          <ac:spMkLst>
            <pc:docMk/>
            <pc:sldMk cId="438108371" sldId="288"/>
            <ac:spMk id="2" creationId="{A67A4C46-8EF2-19B0-A298-AE004E446ACB}"/>
          </ac:spMkLst>
        </pc:spChg>
      </pc:sldChg>
      <pc:sldChg chg="modSp">
        <pc:chgData name="Ashley Chennault" userId="S::achennault@mdek12.org::57248e43-7816-4fc8-b5c4-443da3f5ed14" providerId="AD" clId="Web-{5AAB091D-05CE-9CAE-C758-1DD70617EB5B}" dt="2023-06-25T19:34:05.722" v="3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5AAB091D-05CE-9CAE-C758-1DD70617EB5B}" dt="2023-06-25T19:34:05.722" v="3" actId="14100"/>
          <ac:picMkLst>
            <pc:docMk/>
            <pc:sldMk cId="3013156805" sldId="312"/>
            <ac:picMk id="5" creationId="{53990409-6035-B4F7-2786-58873E2C81A0}"/>
          </ac:picMkLst>
        </pc:picChg>
      </pc:sldChg>
      <pc:sldChg chg="modSp">
        <pc:chgData name="Ashley Chennault" userId="S::achennault@mdek12.org::57248e43-7816-4fc8-b5c4-443da3f5ed14" providerId="AD" clId="Web-{5AAB091D-05CE-9CAE-C758-1DD70617EB5B}" dt="2023-06-25T19:34:11.378" v="4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5AAB091D-05CE-9CAE-C758-1DD70617EB5B}" dt="2023-06-25T19:34:11.378" v="4" actId="14100"/>
          <ac:picMkLst>
            <pc:docMk/>
            <pc:sldMk cId="1183325165" sldId="326"/>
            <ac:picMk id="6" creationId="{A5D26790-FE0B-1215-8CF4-A396AFBF8A38}"/>
          </ac:picMkLst>
        </pc:picChg>
      </pc:sldChg>
      <pc:sldChg chg="modSp">
        <pc:chgData name="Ashley Chennault" userId="S::achennault@mdek12.org::57248e43-7816-4fc8-b5c4-443da3f5ed14" providerId="AD" clId="Web-{5AAB091D-05CE-9CAE-C758-1DD70617EB5B}" dt="2023-06-25T19:34:19.253" v="5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5AAB091D-05CE-9CAE-C758-1DD70617EB5B}" dt="2023-06-25T19:34:19.253" v="5" actId="14100"/>
          <ac:picMkLst>
            <pc:docMk/>
            <pc:sldMk cId="1161588200" sldId="339"/>
            <ac:picMk id="4" creationId="{B17FC6EF-B474-0C4A-2DB4-5B4411FF2619}"/>
          </ac:picMkLst>
        </pc:picChg>
      </pc:sldChg>
      <pc:sldChg chg="modSp">
        <pc:chgData name="Ashley Chennault" userId="S::achennault@mdek12.org::57248e43-7816-4fc8-b5c4-443da3f5ed14" providerId="AD" clId="Web-{5AAB091D-05CE-9CAE-C758-1DD70617EB5B}" dt="2023-06-25T19:34:32.519" v="6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5AAB091D-05CE-9CAE-C758-1DD70617EB5B}" dt="2023-06-25T19:34:32.519" v="6" actId="14100"/>
          <ac:picMkLst>
            <pc:docMk/>
            <pc:sldMk cId="1739965045" sldId="340"/>
            <ac:picMk id="4" creationId="{69E655AF-4451-D1BE-56E6-DD313846D362}"/>
          </ac:picMkLst>
        </pc:picChg>
      </pc:sldChg>
      <pc:sldChg chg="modSp">
        <pc:chgData name="Ashley Chennault" userId="S::achennault@mdek12.org::57248e43-7816-4fc8-b5c4-443da3f5ed14" providerId="AD" clId="Web-{5AAB091D-05CE-9CAE-C758-1DD70617EB5B}" dt="2023-06-25T19:34:38.895" v="7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5AAB091D-05CE-9CAE-C758-1DD70617EB5B}" dt="2023-06-25T19:34:38.895" v="7" actId="14100"/>
          <ac:picMkLst>
            <pc:docMk/>
            <pc:sldMk cId="863930258" sldId="341"/>
            <ac:picMk id="4" creationId="{730F7595-FB69-F2E0-1CF8-B3D1B63A3DC8}"/>
          </ac:picMkLst>
        </pc:picChg>
      </pc:sldChg>
      <pc:sldChg chg="modSp">
        <pc:chgData name="Ashley Chennault" userId="S::achennault@mdek12.org::57248e43-7816-4fc8-b5c4-443da3f5ed14" providerId="AD" clId="Web-{5AAB091D-05CE-9CAE-C758-1DD70617EB5B}" dt="2023-06-25T19:35:12.099" v="9" actId="14100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5AAB091D-05CE-9CAE-C758-1DD70617EB5B}" dt="2023-06-25T19:35:12.099" v="9" actId="14100"/>
          <ac:picMkLst>
            <pc:docMk/>
            <pc:sldMk cId="2052615984" sldId="342"/>
            <ac:picMk id="4" creationId="{451A2BCB-7CC4-ABB0-1F31-2BA3F4310EA3}"/>
          </ac:picMkLst>
        </pc:picChg>
      </pc:sldChg>
      <pc:sldChg chg="modSp">
        <pc:chgData name="Ashley Chennault" userId="S::achennault@mdek12.org::57248e43-7816-4fc8-b5c4-443da3f5ed14" providerId="AD" clId="Web-{5AAB091D-05CE-9CAE-C758-1DD70617EB5B}" dt="2023-06-25T20:03:20.976" v="10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5AAB091D-05CE-9CAE-C758-1DD70617EB5B}" dt="2023-06-25T20:03:20.976" v="10" actId="14100"/>
          <ac:picMkLst>
            <pc:docMk/>
            <pc:sldMk cId="567902445" sldId="343"/>
            <ac:picMk id="4" creationId="{D1685775-4CE4-AEB2-3471-E745A29AD7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3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sample of what the pages should look like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-MDLevwscrE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Rabbits &amp; Raindrops</a:t>
            </a:r>
            <a:br>
              <a:rPr lang="en-US" dirty="0"/>
            </a:br>
            <a:r>
              <a:rPr lang="en-US" sz="3600" dirty="0"/>
              <a:t>by Jim Arnosky</a:t>
            </a:r>
            <a:endParaRPr lang="en-US" dirty="0"/>
          </a:p>
        </p:txBody>
      </p:sp>
      <p:pic>
        <p:nvPicPr>
          <p:cNvPr id="6" name="Picture 5" descr="A book cover with rabbits and raindrops&#10;&#10;Description automatically generated with medium confidence">
            <a:extLst>
              <a:ext uri="{FF2B5EF4-FFF2-40B4-BE49-F238E27FC236}">
                <a16:creationId xmlns:a16="http://schemas.microsoft.com/office/drawing/2014/main" id="{A16EB0D9-7CB3-64B6-26A5-377B73C5E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3" b="4072"/>
          <a:stretch/>
        </p:blipFill>
        <p:spPr>
          <a:xfrm>
            <a:off x="4643454" y="2468869"/>
            <a:ext cx="4236690" cy="32148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7A4C46-8EF2-19B0-A298-AE004E446ACB}"/>
              </a:ext>
            </a:extLst>
          </p:cNvPr>
          <p:cNvSpPr txBox="1"/>
          <p:nvPr/>
        </p:nvSpPr>
        <p:spPr>
          <a:xfrm>
            <a:off x="620721" y="6120014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Unit 3</a:t>
            </a:r>
            <a:endParaRPr lang="en-US" sz="32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300045-3982-5351-93C5-5D841799278B}"/>
              </a:ext>
            </a:extLst>
          </p:cNvPr>
          <p:cNvSpPr txBox="1"/>
          <p:nvPr/>
        </p:nvSpPr>
        <p:spPr>
          <a:xfrm>
            <a:off x="622087" y="5488472"/>
            <a:ext cx="325939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 err="1">
                <a:solidFill>
                  <a:srgbClr val="003B71"/>
                </a:solidFill>
                <a:latin typeface="Arial"/>
                <a:cs typeface="Arial"/>
              </a:rPr>
              <a:t>Arnosky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, Jim.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Rabbits &amp; Raindrops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 Puffin Books, 2001.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17769-608F-FD52-8953-8490D005B7D3}"/>
              </a:ext>
            </a:extLst>
          </p:cNvPr>
          <p:cNvSpPr txBox="1"/>
          <p:nvPr/>
        </p:nvSpPr>
        <p:spPr>
          <a:xfrm>
            <a:off x="5314335" y="5613061"/>
            <a:ext cx="34806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4"/>
              </a:rPr>
              <a:t>https://youtu.be/-MDLevwscrE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&#10;&#10;Description automatically generated">
            <a:extLst>
              <a:ext uri="{FF2B5EF4-FFF2-40B4-BE49-F238E27FC236}">
                <a16:creationId xmlns:a16="http://schemas.microsoft.com/office/drawing/2014/main" id="{77FE2134-89CA-96CE-96EA-A47612726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6" y="788180"/>
            <a:ext cx="11651255" cy="510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drawing, illustration, sketch&#10;&#10;Description automatically generated">
            <a:extLst>
              <a:ext uri="{FF2B5EF4-FFF2-40B4-BE49-F238E27FC236}">
                <a16:creationId xmlns:a16="http://schemas.microsoft.com/office/drawing/2014/main" id="{B13641DC-58F2-535E-9429-E9E9DD5C5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30" y="788939"/>
            <a:ext cx="11826246" cy="517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drawing, mammal, deer&#10;&#10;Description automatically generated">
            <a:extLst>
              <a:ext uri="{FF2B5EF4-FFF2-40B4-BE49-F238E27FC236}">
                <a16:creationId xmlns:a16="http://schemas.microsoft.com/office/drawing/2014/main" id="{A730A48E-799F-5728-8EDF-C007DB438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63" y="743720"/>
            <a:ext cx="11868293" cy="51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36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drawing, rabbit, illustration&#10;&#10;Description automatically generated">
            <a:extLst>
              <a:ext uri="{FF2B5EF4-FFF2-40B4-BE49-F238E27FC236}">
                <a16:creationId xmlns:a16="http://schemas.microsoft.com/office/drawing/2014/main" id="{B6066AC3-C35F-5319-C672-103610DE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13" y="749524"/>
            <a:ext cx="11684876" cy="522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9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5" name="Picture 4" descr="A picture containing mammal, squirrel, text, rodent&#10;&#10;Description automatically generated">
            <a:extLst>
              <a:ext uri="{FF2B5EF4-FFF2-40B4-BE49-F238E27FC236}">
                <a16:creationId xmlns:a16="http://schemas.microsoft.com/office/drawing/2014/main" id="{53990409-6035-B4F7-2786-58873E2C8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04" y="189865"/>
            <a:ext cx="11506916" cy="567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6" name="Picture 5" descr="A picture containing mammal, rabbit, rabbits and hares, cartoon&#10;&#10;Description automatically generated">
            <a:extLst>
              <a:ext uri="{FF2B5EF4-FFF2-40B4-BE49-F238E27FC236}">
                <a16:creationId xmlns:a16="http://schemas.microsoft.com/office/drawing/2014/main" id="{A5D26790-FE0B-1215-8CF4-A396AFBF8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61" y="283803"/>
            <a:ext cx="11479676" cy="560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mmal, deer, cartoon, painting&#10;&#10;Description automatically generated">
            <a:extLst>
              <a:ext uri="{FF2B5EF4-FFF2-40B4-BE49-F238E27FC236}">
                <a16:creationId xmlns:a16="http://schemas.microsoft.com/office/drawing/2014/main" id="{B17FC6EF-B474-0C4A-2DB4-5B4411FF2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8" y="259170"/>
            <a:ext cx="11587885" cy="570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rabbit, painting, illustration&#10;&#10;Description automatically generated">
            <a:extLst>
              <a:ext uri="{FF2B5EF4-FFF2-40B4-BE49-F238E27FC236}">
                <a16:creationId xmlns:a16="http://schemas.microsoft.com/office/drawing/2014/main" id="{69E655AF-4451-D1BE-56E6-DD313846D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42" y="297631"/>
            <a:ext cx="11514082" cy="56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rawing, dog, painting&#10;&#10;Description automatically generated">
            <a:extLst>
              <a:ext uri="{FF2B5EF4-FFF2-40B4-BE49-F238E27FC236}">
                <a16:creationId xmlns:a16="http://schemas.microsoft.com/office/drawing/2014/main" id="{730F7595-FB69-F2E0-1CF8-B3D1B63A3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94" y="238881"/>
            <a:ext cx="11448392" cy="57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mmal, text, rabbits and hares, cartoon&#10;&#10;Description automatically generated">
            <a:extLst>
              <a:ext uri="{FF2B5EF4-FFF2-40B4-BE49-F238E27FC236}">
                <a16:creationId xmlns:a16="http://schemas.microsoft.com/office/drawing/2014/main" id="{451A2BCB-7CC4-ABB0-1F31-2BA3F4310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5" y="275367"/>
            <a:ext cx="11808816" cy="558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etch, cartoon, drawing, rabbit&#10;&#10;Description automatically generated">
            <a:extLst>
              <a:ext uri="{FF2B5EF4-FFF2-40B4-BE49-F238E27FC236}">
                <a16:creationId xmlns:a16="http://schemas.microsoft.com/office/drawing/2014/main" id="{D1685775-4CE4-AEB2-3471-E745A29AD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28" y="170689"/>
            <a:ext cx="11661024" cy="57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drawing, art&#10;&#10;Description automatically generated">
            <a:extLst>
              <a:ext uri="{FF2B5EF4-FFF2-40B4-BE49-F238E27FC236}">
                <a16:creationId xmlns:a16="http://schemas.microsoft.com/office/drawing/2014/main" id="{0A1C4C4C-3219-3F64-AA01-B4A66DD14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9" y="802075"/>
            <a:ext cx="11799731" cy="51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/>
        <AccountId xsi:nil="true"/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B38376-6540-4EAD-B348-E02F93DCB9FE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dd6cd1fb-a1bc-4ad9-8dc3-425eb831b5bd"/>
    <ds:schemaRef ds:uri="http://schemas.microsoft.com/office/2006/documentManagement/types"/>
    <ds:schemaRef ds:uri="http://schemas.openxmlformats.org/package/2006/metadata/core-properties"/>
    <ds:schemaRef ds:uri="0d791c9e-5015-40b2-aa08-5a5adf23dcb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CBDC476-88C8-41C2-8608-5F3F3AC126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22</Words>
  <Application>Microsoft Office PowerPoint</Application>
  <PresentationFormat>Widescreen</PresentationFormat>
  <Paragraphs>5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Rabbits &amp; Raindrops by Jim Arnosky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Marisa Prewitt</cp:lastModifiedBy>
  <cp:revision>82</cp:revision>
  <dcterms:created xsi:type="dcterms:W3CDTF">2020-12-28T15:17:46Z</dcterms:created>
  <dcterms:modified xsi:type="dcterms:W3CDTF">2023-06-29T01:40:51Z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