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7A158-7C0D-E287-E06D-D4127B5800BD}" v="26" dt="2023-06-25T20:51:43.797"/>
    <p1510:client id="{C3DA6FE1-6C9F-0D25-B910-BD15BCD4D0D5}" v="43" dt="2023-06-29T01:50:35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5327A158-7C0D-E287-E06D-D4127B5800BD}"/>
    <pc:docChg chg="modSld">
      <pc:chgData name="Ashley Chennault" userId="S::achennault@mdek12.org::57248e43-7816-4fc8-b5c4-443da3f5ed14" providerId="AD" clId="Web-{5327A158-7C0D-E287-E06D-D4127B5800BD}" dt="2023-06-25T20:51:43.797" v="25"/>
      <pc:docMkLst>
        <pc:docMk/>
      </pc:docMkLst>
      <pc:sldChg chg="modSp">
        <pc:chgData name="Ashley Chennault" userId="S::achennault@mdek12.org::57248e43-7816-4fc8-b5c4-443da3f5ed14" providerId="AD" clId="Web-{5327A158-7C0D-E287-E06D-D4127B5800BD}" dt="2023-06-25T20:07:40.410" v="1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5327A158-7C0D-E287-E06D-D4127B5800BD}" dt="2023-06-25T20:07:40.410" v="1" actId="1076"/>
          <ac:spMkLst>
            <pc:docMk/>
            <pc:sldMk cId="438108371" sldId="288"/>
            <ac:spMk id="10" creationId="{BBF64024-20B9-7CA4-E96D-2DB7CF5FD81B}"/>
          </ac:spMkLst>
        </pc:spChg>
      </pc:sldChg>
      <pc:sldChg chg="addSp modSp">
        <pc:chgData name="Ashley Chennault" userId="S::achennault@mdek12.org::57248e43-7816-4fc8-b5c4-443da3f5ed14" providerId="AD" clId="Web-{5327A158-7C0D-E287-E06D-D4127B5800BD}" dt="2023-06-25T20:49:35.543" v="6"/>
        <pc:sldMkLst>
          <pc:docMk/>
          <pc:sldMk cId="3013156805" sldId="312"/>
        </pc:sldMkLst>
        <pc:spChg chg="add mod">
          <ac:chgData name="Ashley Chennault" userId="S::achennault@mdek12.org::57248e43-7816-4fc8-b5c4-443da3f5ed14" providerId="AD" clId="Web-{5327A158-7C0D-E287-E06D-D4127B5800BD}" dt="2023-06-25T20:49:35.543" v="6"/>
          <ac:spMkLst>
            <pc:docMk/>
            <pc:sldMk cId="3013156805" sldId="312"/>
            <ac:spMk id="2" creationId="{25D13018-661F-B10D-CAEA-FC508A893F57}"/>
          </ac:spMkLst>
        </pc:spChg>
        <pc:picChg chg="mod">
          <ac:chgData name="Ashley Chennault" userId="S::achennault@mdek12.org::57248e43-7816-4fc8-b5c4-443da3f5ed14" providerId="AD" clId="Web-{5327A158-7C0D-E287-E06D-D4127B5800BD}" dt="2023-06-25T20:07:49.519" v="3" actId="1076"/>
          <ac:picMkLst>
            <pc:docMk/>
            <pc:sldMk cId="3013156805" sldId="312"/>
            <ac:picMk id="4" creationId="{3E5D4334-EBC2-18C0-A337-DBB3717D7F9A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49:42.778" v="7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5327A158-7C0D-E287-E06D-D4127B5800BD}" dt="2023-06-25T20:49:42.778" v="7" actId="14100"/>
          <ac:picMkLst>
            <pc:docMk/>
            <pc:sldMk cId="811100172" sldId="338"/>
            <ac:picMk id="4" creationId="{01EE9149-115C-8ADF-AE27-9D5DB39A36A7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49:51.638" v="8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5327A158-7C0D-E287-E06D-D4127B5800BD}" dt="2023-06-25T20:49:51.638" v="8" actId="14100"/>
          <ac:picMkLst>
            <pc:docMk/>
            <pc:sldMk cId="1161588200" sldId="339"/>
            <ac:picMk id="4" creationId="{254AB848-481B-E6DA-06AE-D3A875A5367A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00.747" v="9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5327A158-7C0D-E287-E06D-D4127B5800BD}" dt="2023-06-25T20:50:00.747" v="9" actId="14100"/>
          <ac:picMkLst>
            <pc:docMk/>
            <pc:sldMk cId="1739965045" sldId="340"/>
            <ac:picMk id="4" creationId="{8FFDCBE2-3EE2-DF21-7CF8-A1219B12E0C6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07.029" v="10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5327A158-7C0D-E287-E06D-D4127B5800BD}" dt="2023-06-25T20:50:07.029" v="10" actId="14100"/>
          <ac:picMkLst>
            <pc:docMk/>
            <pc:sldMk cId="863930258" sldId="341"/>
            <ac:picMk id="4" creationId="{F732AFEB-8443-4069-44A2-FDC1F0308278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13.669" v="11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5327A158-7C0D-E287-E06D-D4127B5800BD}" dt="2023-06-25T20:50:13.669" v="11" actId="14100"/>
          <ac:picMkLst>
            <pc:docMk/>
            <pc:sldMk cId="567902445" sldId="343"/>
            <ac:picMk id="4" creationId="{7976FE8D-1ABD-D5CF-CC87-6B9F54C272FB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23.857" v="13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5327A158-7C0D-E287-E06D-D4127B5800BD}" dt="2023-06-25T20:50:23.857" v="13" actId="14100"/>
          <ac:picMkLst>
            <pc:docMk/>
            <pc:sldMk cId="1588540331" sldId="344"/>
            <ac:picMk id="4" creationId="{5B1EBC81-4D61-C9B2-C2BB-B3F904C71D78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29.826" v="14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5327A158-7C0D-E287-E06D-D4127B5800BD}" dt="2023-06-25T20:50:29.826" v="14" actId="14100"/>
          <ac:picMkLst>
            <pc:docMk/>
            <pc:sldMk cId="3087690982" sldId="345"/>
            <ac:picMk id="4" creationId="{8907ACB4-8E20-99C4-42BF-CE976A26AC1C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37.576" v="15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5327A158-7C0D-E287-E06D-D4127B5800BD}" dt="2023-06-25T20:50:37.576" v="15" actId="14100"/>
          <ac:picMkLst>
            <pc:docMk/>
            <pc:sldMk cId="702967538" sldId="346"/>
            <ac:picMk id="4" creationId="{A609FD4E-A388-8F91-D000-018E60D527DC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44.624" v="16" actId="14100"/>
        <pc:sldMkLst>
          <pc:docMk/>
          <pc:sldMk cId="3197836026" sldId="347"/>
        </pc:sldMkLst>
        <pc:picChg chg="mod">
          <ac:chgData name="Ashley Chennault" userId="S::achennault@mdek12.org::57248e43-7816-4fc8-b5c4-443da3f5ed14" providerId="AD" clId="Web-{5327A158-7C0D-E287-E06D-D4127B5800BD}" dt="2023-06-25T20:50:44.624" v="16" actId="14100"/>
          <ac:picMkLst>
            <pc:docMk/>
            <pc:sldMk cId="3197836026" sldId="347"/>
            <ac:picMk id="4" creationId="{1AC6FA13-5E02-12C4-8A9C-9C5F3215736F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50.092" v="17" actId="14100"/>
        <pc:sldMkLst>
          <pc:docMk/>
          <pc:sldMk cId="2698109731" sldId="348"/>
        </pc:sldMkLst>
        <pc:picChg chg="mod">
          <ac:chgData name="Ashley Chennault" userId="S::achennault@mdek12.org::57248e43-7816-4fc8-b5c4-443da3f5ed14" providerId="AD" clId="Web-{5327A158-7C0D-E287-E06D-D4127B5800BD}" dt="2023-06-25T20:50:50.092" v="17" actId="14100"/>
          <ac:picMkLst>
            <pc:docMk/>
            <pc:sldMk cId="2698109731" sldId="348"/>
            <ac:picMk id="4" creationId="{3E2DFB5C-75F5-BDD0-2193-92AEE2A6336A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1:06.468" v="19" actId="14100"/>
        <pc:sldMkLst>
          <pc:docMk/>
          <pc:sldMk cId="4055721986" sldId="349"/>
        </pc:sldMkLst>
        <pc:picChg chg="mod">
          <ac:chgData name="Ashley Chennault" userId="S::achennault@mdek12.org::57248e43-7816-4fc8-b5c4-443da3f5ed14" providerId="AD" clId="Web-{5327A158-7C0D-E287-E06D-D4127B5800BD}" dt="2023-06-25T20:51:06.468" v="19" actId="14100"/>
          <ac:picMkLst>
            <pc:docMk/>
            <pc:sldMk cId="4055721986" sldId="349"/>
            <ac:picMk id="4" creationId="{F403F76B-D93F-5F8C-D24A-A192480BF787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0:59.952" v="18" actId="14100"/>
        <pc:sldMkLst>
          <pc:docMk/>
          <pc:sldMk cId="592860594" sldId="350"/>
        </pc:sldMkLst>
        <pc:picChg chg="mod">
          <ac:chgData name="Ashley Chennault" userId="S::achennault@mdek12.org::57248e43-7816-4fc8-b5c4-443da3f5ed14" providerId="AD" clId="Web-{5327A158-7C0D-E287-E06D-D4127B5800BD}" dt="2023-06-25T20:50:59.952" v="18" actId="14100"/>
          <ac:picMkLst>
            <pc:docMk/>
            <pc:sldMk cId="592860594" sldId="350"/>
            <ac:picMk id="4" creationId="{33A391E4-769A-046C-7A8C-6E88796DC418}"/>
          </ac:picMkLst>
        </pc:picChg>
      </pc:sldChg>
      <pc:sldChg chg="modSp">
        <pc:chgData name="Ashley Chennault" userId="S::achennault@mdek12.org::57248e43-7816-4fc8-b5c4-443da3f5ed14" providerId="AD" clId="Web-{5327A158-7C0D-E287-E06D-D4127B5800BD}" dt="2023-06-25T20:51:13.874" v="20" actId="14100"/>
        <pc:sldMkLst>
          <pc:docMk/>
          <pc:sldMk cId="420359723" sldId="351"/>
        </pc:sldMkLst>
        <pc:picChg chg="mod">
          <ac:chgData name="Ashley Chennault" userId="S::achennault@mdek12.org::57248e43-7816-4fc8-b5c4-443da3f5ed14" providerId="AD" clId="Web-{5327A158-7C0D-E287-E06D-D4127B5800BD}" dt="2023-06-25T20:51:13.874" v="20" actId="14100"/>
          <ac:picMkLst>
            <pc:docMk/>
            <pc:sldMk cId="420359723" sldId="351"/>
            <ac:picMk id="4" creationId="{E32C8586-6F46-277B-CB87-596C3AB234A4}"/>
          </ac:picMkLst>
        </pc:picChg>
      </pc:sldChg>
      <pc:sldChg chg="addSp modSp">
        <pc:chgData name="Ashley Chennault" userId="S::achennault@mdek12.org::57248e43-7816-4fc8-b5c4-443da3f5ed14" providerId="AD" clId="Web-{5327A158-7C0D-E287-E06D-D4127B5800BD}" dt="2023-06-25T20:51:43.797" v="25"/>
        <pc:sldMkLst>
          <pc:docMk/>
          <pc:sldMk cId="255178748" sldId="353"/>
        </pc:sldMkLst>
        <pc:spChg chg="add mod">
          <ac:chgData name="Ashley Chennault" userId="S::achennault@mdek12.org::57248e43-7816-4fc8-b5c4-443da3f5ed14" providerId="AD" clId="Web-{5327A158-7C0D-E287-E06D-D4127B5800BD}" dt="2023-06-25T20:51:43.797" v="25"/>
          <ac:spMkLst>
            <pc:docMk/>
            <pc:sldMk cId="255178748" sldId="353"/>
            <ac:spMk id="2" creationId="{469B3554-4A95-0394-C2C1-9C105391DA03}"/>
          </ac:spMkLst>
        </pc:spChg>
        <pc:picChg chg="mod">
          <ac:chgData name="Ashley Chennault" userId="S::achennault@mdek12.org::57248e43-7816-4fc8-b5c4-443da3f5ed14" providerId="AD" clId="Web-{5327A158-7C0D-E287-E06D-D4127B5800BD}" dt="2023-06-25T20:51:22.047" v="22" actId="1076"/>
          <ac:picMkLst>
            <pc:docMk/>
            <pc:sldMk cId="255178748" sldId="353"/>
            <ac:picMk id="4" creationId="{32E7415E-7D09-F3D4-57CB-8B88EC640BF2}"/>
          </ac:picMkLst>
        </pc:picChg>
      </pc:sldChg>
    </pc:docChg>
  </pc:docChgLst>
  <pc:docChgLst>
    <pc:chgData name="Ashley Chennault" userId="S::achennault@mdek12.org::57248e43-7816-4fc8-b5c4-443da3f5ed14" providerId="AD" clId="Web-{C3DA6FE1-6C9F-0D25-B910-BD15BCD4D0D5}"/>
    <pc:docChg chg="modSld">
      <pc:chgData name="Ashley Chennault" userId="S::achennault@mdek12.org::57248e43-7816-4fc8-b5c4-443da3f5ed14" providerId="AD" clId="Web-{C3DA6FE1-6C9F-0D25-B910-BD15BCD4D0D5}" dt="2023-06-29T01:50:35.675" v="27" actId="1076"/>
      <pc:docMkLst>
        <pc:docMk/>
      </pc:docMkLst>
      <pc:sldChg chg="addSp modSp">
        <pc:chgData name="Ashley Chennault" userId="S::achennault@mdek12.org::57248e43-7816-4fc8-b5c4-443da3f5ed14" providerId="AD" clId="Web-{C3DA6FE1-6C9F-0D25-B910-BD15BCD4D0D5}" dt="2023-06-29T01:50:35.675" v="27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C3DA6FE1-6C9F-0D25-B910-BD15BCD4D0D5}" dt="2023-06-29T01:48:55.593" v="16" actId="1076"/>
          <ac:spMkLst>
            <pc:docMk/>
            <pc:sldMk cId="438108371" sldId="288"/>
            <ac:spMk id="2" creationId="{8D1F04B1-DEF6-ECBB-B550-983CF39AC60A}"/>
          </ac:spMkLst>
        </pc:spChg>
        <pc:spChg chg="add mod">
          <ac:chgData name="Ashley Chennault" userId="S::achennault@mdek12.org::57248e43-7816-4fc8-b5c4-443da3f5ed14" providerId="AD" clId="Web-{C3DA6FE1-6C9F-0D25-B910-BD15BCD4D0D5}" dt="2023-06-29T01:50:35.675" v="27" actId="1076"/>
          <ac:spMkLst>
            <pc:docMk/>
            <pc:sldMk cId="438108371" sldId="288"/>
            <ac:spMk id="5" creationId="{3DD3B584-7E7A-CE60-9068-2C5472C3EDAF}"/>
          </ac:spMkLst>
        </pc:spChg>
        <pc:picChg chg="mod">
          <ac:chgData name="Ashley Chennault" userId="S::achennault@mdek12.org::57248e43-7816-4fc8-b5c4-443da3f5ed14" providerId="AD" clId="Web-{C3DA6FE1-6C9F-0D25-B910-BD15BCD4D0D5}" dt="2023-06-29T01:49:06.999" v="19" actId="1076"/>
          <ac:picMkLst>
            <pc:docMk/>
            <pc:sldMk cId="438108371" sldId="288"/>
            <ac:picMk id="4" creationId="{E70F6533-9794-AEB7-02CF-E67FDA2B3B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hhtKGCsAy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Thunder Cake</a:t>
            </a:r>
            <a:br>
              <a:rPr lang="en-US"/>
            </a:br>
            <a:r>
              <a:rPr lang="en-US" sz="3600"/>
              <a:t>by Patricia </a:t>
            </a:r>
            <a:r>
              <a:rPr lang="en-US" sz="3600" err="1"/>
              <a:t>Polacco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182863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Unit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F6533-9794-AEB7-02CF-E67FDA2B3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411" y="2378359"/>
            <a:ext cx="2608282" cy="3305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1F04B1-DEF6-ECBB-B550-983CF39AC60A}"/>
              </a:ext>
            </a:extLst>
          </p:cNvPr>
          <p:cNvSpPr txBox="1"/>
          <p:nvPr/>
        </p:nvSpPr>
        <p:spPr>
          <a:xfrm>
            <a:off x="613893" y="542119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Polacco, Patricia.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Thunder Cake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Puffin Books, 1997.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3B584-7E7A-CE60-9068-2C5472C3EDAF}"/>
              </a:ext>
            </a:extLst>
          </p:cNvPr>
          <p:cNvSpPr txBox="1"/>
          <p:nvPr/>
        </p:nvSpPr>
        <p:spPr>
          <a:xfrm>
            <a:off x="5228822" y="5681610"/>
            <a:ext cx="33012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https://youtu.be/YhhtKGCsAyY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9FD4E-A388-8F91-D000-018E60D5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2" y="296257"/>
            <a:ext cx="11443063" cy="56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C6FA13-5E02-12C4-8A9C-9C5F32157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195655"/>
            <a:ext cx="11625943" cy="57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DFB5C-75F5-BDD0-2193-92AEE2A6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215250"/>
            <a:ext cx="11299372" cy="56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391E4-769A-046C-7A8C-6E88796D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" y="227040"/>
            <a:ext cx="11508378" cy="56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03F76B-D93F-5F8C-D24A-A192480B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" y="159056"/>
            <a:ext cx="11599817" cy="57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C8586-6F46-277B-CB87-596C3AB2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" y="207445"/>
            <a:ext cx="11534503" cy="57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827637-98FB-B3D4-FBD7-CE7653799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" y="705394"/>
            <a:ext cx="11534503" cy="5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7415E-7D09-F3D4-57CB-8B88EC640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706" y="293710"/>
            <a:ext cx="5620209" cy="5656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9B3554-4A95-0394-C2C1-9C105391DA03}"/>
              </a:ext>
            </a:extLst>
          </p:cNvPr>
          <p:cNvSpPr/>
          <p:nvPr/>
        </p:nvSpPr>
        <p:spPr>
          <a:xfrm>
            <a:off x="11106978" y="248478"/>
            <a:ext cx="618226" cy="517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D4334-EBC2-18C0-A337-DBB3717D7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87" y="272842"/>
            <a:ext cx="5572827" cy="56512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D13018-661F-B10D-CAEA-FC508A893F57}"/>
              </a:ext>
            </a:extLst>
          </p:cNvPr>
          <p:cNvSpPr/>
          <p:nvPr/>
        </p:nvSpPr>
        <p:spPr>
          <a:xfrm>
            <a:off x="11256065" y="273325"/>
            <a:ext cx="589471" cy="503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E9149-115C-8ADF-AE27-9D5DB39A3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6" y="298886"/>
            <a:ext cx="11560628" cy="56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AB848-481B-E6DA-06AE-D3A875A5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" y="285822"/>
            <a:ext cx="11325498" cy="5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DCBE2-3EE2-DF21-7CF8-A1219B1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7" y="275389"/>
            <a:ext cx="11547565" cy="565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2AFEB-8443-4069-44A2-FDC1F0308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" y="213936"/>
            <a:ext cx="11599817" cy="562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6FE8D-1ABD-D5CF-CC87-6B9F54C2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" y="223137"/>
            <a:ext cx="11508377" cy="56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1EBC81-4D61-C9B2-C2BB-B3F904C7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7" y="272761"/>
            <a:ext cx="11456126" cy="55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7ACB4-8E20-99C4-42BF-CE976A2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23" y="202187"/>
            <a:ext cx="11586753" cy="56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8255D9-94E9-44C9-98C3-7E89BCF1A504}">
  <ds:schemaRefs>
    <ds:schemaRef ds:uri="0d791c9e-5015-40b2-aa08-5a5adf23dcb2"/>
    <ds:schemaRef ds:uri="dd6cd1fb-a1bc-4ad9-8dc3-425eb831b5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0d791c9e-5015-40b2-aa08-5a5adf23dcb2"/>
    <ds:schemaRef ds:uri="dd6cd1fb-a1bc-4ad9-8dc3-425eb831b5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Thunder Cake by Patricia Polacco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revision>14</cp:revision>
  <dcterms:created xsi:type="dcterms:W3CDTF">2020-12-28T15:17:46Z</dcterms:created>
  <dcterms:modified xsi:type="dcterms:W3CDTF">2023-06-29T01:50:38Z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