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88" r:id="rId5"/>
    <p:sldId id="312" r:id="rId6"/>
    <p:sldId id="338" r:id="rId7"/>
    <p:sldId id="339" r:id="rId8"/>
    <p:sldId id="340" r:id="rId9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350" r:id="rId17"/>
    <p:sldId id="349" r:id="rId18"/>
    <p:sldId id="351" r:id="rId19"/>
    <p:sldId id="3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F63248-24C2-898D-58EC-46B0ED61E781}" v="24" dt="2023-06-25T19:27:20.958"/>
    <p1510:client id="{D7F11D4B-0740-7E77-7603-4980B98BF5BA}" v="57" dt="2023-06-29T01:33:26.8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7" autoAdjust="0"/>
    <p:restoredTop sz="77024" autoAdjust="0"/>
  </p:normalViewPr>
  <p:slideViewPr>
    <p:cSldViewPr snapToGrid="0" snapToObjects="1">
      <p:cViewPr varScale="1">
        <p:scale>
          <a:sx n="49" d="100"/>
          <a:sy n="49" d="100"/>
        </p:scale>
        <p:origin x="15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A3F63248-24C2-898D-58EC-46B0ED61E781}"/>
    <pc:docChg chg="modSld">
      <pc:chgData name="Ashley Chennault" userId="S::achennault@mdek12.org::57248e43-7816-4fc8-b5c4-443da3f5ed14" providerId="AD" clId="Web-{A3F63248-24C2-898D-58EC-46B0ED61E781}" dt="2023-06-25T19:27:20.958" v="23"/>
      <pc:docMkLst>
        <pc:docMk/>
      </pc:docMkLst>
      <pc:sldChg chg="modSp">
        <pc:chgData name="Ashley Chennault" userId="S::achennault@mdek12.org::57248e43-7816-4fc8-b5c4-443da3f5ed14" providerId="AD" clId="Web-{A3F63248-24C2-898D-58EC-46B0ED61E781}" dt="2023-06-25T19:23:50.747" v="1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A3F63248-24C2-898D-58EC-46B0ED61E781}" dt="2023-06-25T19:23:50.747" v="1" actId="1076"/>
          <ac:spMkLst>
            <pc:docMk/>
            <pc:sldMk cId="438108371" sldId="288"/>
            <ac:spMk id="10" creationId="{BBF64024-20B9-7CA4-E96D-2DB7CF5FD81B}"/>
          </ac:spMkLst>
        </pc:spChg>
      </pc:sldChg>
      <pc:sldChg chg="modSp">
        <pc:chgData name="Ashley Chennault" userId="S::achennault@mdek12.org::57248e43-7816-4fc8-b5c4-443da3f5ed14" providerId="AD" clId="Web-{A3F63248-24C2-898D-58EC-46B0ED61E781}" dt="2023-06-25T19:23:57.998" v="2" actId="14100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A3F63248-24C2-898D-58EC-46B0ED61E781}" dt="2023-06-25T19:23:57.998" v="2" actId="14100"/>
          <ac:picMkLst>
            <pc:docMk/>
            <pc:sldMk cId="3013156805" sldId="312"/>
            <ac:picMk id="4" creationId="{6249763F-191B-7234-657A-CC7304524F7F}"/>
          </ac:picMkLst>
        </pc:picChg>
      </pc:sldChg>
      <pc:sldChg chg="modSp">
        <pc:chgData name="Ashley Chennault" userId="S::achennault@mdek12.org::57248e43-7816-4fc8-b5c4-443da3f5ed14" providerId="AD" clId="Web-{A3F63248-24C2-898D-58EC-46B0ED61E781}" dt="2023-06-25T19:24:03.076" v="3" actId="14100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A3F63248-24C2-898D-58EC-46B0ED61E781}" dt="2023-06-25T19:24:03.076" v="3" actId="14100"/>
          <ac:picMkLst>
            <pc:docMk/>
            <pc:sldMk cId="811100172" sldId="338"/>
            <ac:picMk id="6" creationId="{CDF72354-A538-84E5-29B3-4BF1F62867AD}"/>
          </ac:picMkLst>
        </pc:picChg>
      </pc:sldChg>
      <pc:sldChg chg="modSp">
        <pc:chgData name="Ashley Chennault" userId="S::achennault@mdek12.org::57248e43-7816-4fc8-b5c4-443da3f5ed14" providerId="AD" clId="Web-{A3F63248-24C2-898D-58EC-46B0ED61E781}" dt="2023-06-25T19:24:09.092" v="4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A3F63248-24C2-898D-58EC-46B0ED61E781}" dt="2023-06-25T19:24:09.092" v="4" actId="14100"/>
          <ac:picMkLst>
            <pc:docMk/>
            <pc:sldMk cId="1161588200" sldId="339"/>
            <ac:picMk id="4" creationId="{C8B40EB1-4919-F8F0-1E74-BF5C598B6D0E}"/>
          </ac:picMkLst>
        </pc:picChg>
      </pc:sldChg>
      <pc:sldChg chg="modSp">
        <pc:chgData name="Ashley Chennault" userId="S::achennault@mdek12.org::57248e43-7816-4fc8-b5c4-443da3f5ed14" providerId="AD" clId="Web-{A3F63248-24C2-898D-58EC-46B0ED61E781}" dt="2023-06-25T19:24:20.576" v="6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A3F63248-24C2-898D-58EC-46B0ED61E781}" dt="2023-06-25T19:24:20.576" v="6" actId="14100"/>
          <ac:picMkLst>
            <pc:docMk/>
            <pc:sldMk cId="1739965045" sldId="340"/>
            <ac:picMk id="4" creationId="{B86E27BB-937C-D081-A852-96FC6CCEB68B}"/>
          </ac:picMkLst>
        </pc:picChg>
      </pc:sldChg>
      <pc:sldChg chg="modSp">
        <pc:chgData name="Ashley Chennault" userId="S::achennault@mdek12.org::57248e43-7816-4fc8-b5c4-443da3f5ed14" providerId="AD" clId="Web-{A3F63248-24C2-898D-58EC-46B0ED61E781}" dt="2023-06-25T19:24:27.686" v="7" actId="14100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A3F63248-24C2-898D-58EC-46B0ED61E781}" dt="2023-06-25T19:24:27.686" v="7" actId="14100"/>
          <ac:picMkLst>
            <pc:docMk/>
            <pc:sldMk cId="863930258" sldId="341"/>
            <ac:picMk id="4" creationId="{6B2DE83B-AED4-5B44-9D99-C19185D2B8D3}"/>
          </ac:picMkLst>
        </pc:picChg>
      </pc:sldChg>
      <pc:sldChg chg="modSp">
        <pc:chgData name="Ashley Chennault" userId="S::achennault@mdek12.org::57248e43-7816-4fc8-b5c4-443da3f5ed14" providerId="AD" clId="Web-{A3F63248-24C2-898D-58EC-46B0ED61E781}" dt="2023-06-25T19:24:33.218" v="8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A3F63248-24C2-898D-58EC-46B0ED61E781}" dt="2023-06-25T19:24:33.218" v="8" actId="14100"/>
          <ac:picMkLst>
            <pc:docMk/>
            <pc:sldMk cId="567902445" sldId="343"/>
            <ac:picMk id="4" creationId="{F286A626-E506-A1BD-31D7-F4B3B3DBD5AF}"/>
          </ac:picMkLst>
        </pc:picChg>
      </pc:sldChg>
      <pc:sldChg chg="modSp">
        <pc:chgData name="Ashley Chennault" userId="S::achennault@mdek12.org::57248e43-7816-4fc8-b5c4-443da3f5ed14" providerId="AD" clId="Web-{A3F63248-24C2-898D-58EC-46B0ED61E781}" dt="2023-06-25T19:24:38.749" v="9" actId="14100"/>
        <pc:sldMkLst>
          <pc:docMk/>
          <pc:sldMk cId="1588540331" sldId="344"/>
        </pc:sldMkLst>
        <pc:picChg chg="mod">
          <ac:chgData name="Ashley Chennault" userId="S::achennault@mdek12.org::57248e43-7816-4fc8-b5c4-443da3f5ed14" providerId="AD" clId="Web-{A3F63248-24C2-898D-58EC-46B0ED61E781}" dt="2023-06-25T19:24:38.749" v="9" actId="14100"/>
          <ac:picMkLst>
            <pc:docMk/>
            <pc:sldMk cId="1588540331" sldId="344"/>
            <ac:picMk id="4" creationId="{81B7DA9C-2022-29F5-BB1F-EEB88041E6F5}"/>
          </ac:picMkLst>
        </pc:picChg>
      </pc:sldChg>
      <pc:sldChg chg="modSp">
        <pc:chgData name="Ashley Chennault" userId="S::achennault@mdek12.org::57248e43-7816-4fc8-b5c4-443da3f5ed14" providerId="AD" clId="Web-{A3F63248-24C2-898D-58EC-46B0ED61E781}" dt="2023-06-25T19:24:44.827" v="10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A3F63248-24C2-898D-58EC-46B0ED61E781}" dt="2023-06-25T19:24:44.827" v="10" actId="14100"/>
          <ac:picMkLst>
            <pc:docMk/>
            <pc:sldMk cId="3087690982" sldId="345"/>
            <ac:picMk id="4" creationId="{90724244-9C63-1CBC-B703-C4FA7ED9E139}"/>
          </ac:picMkLst>
        </pc:picChg>
      </pc:sldChg>
      <pc:sldChg chg="modSp">
        <pc:chgData name="Ashley Chennault" userId="S::achennault@mdek12.org::57248e43-7816-4fc8-b5c4-443da3f5ed14" providerId="AD" clId="Web-{A3F63248-24C2-898D-58EC-46B0ED61E781}" dt="2023-06-25T19:24:50.968" v="11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A3F63248-24C2-898D-58EC-46B0ED61E781}" dt="2023-06-25T19:24:50.968" v="11" actId="14100"/>
          <ac:picMkLst>
            <pc:docMk/>
            <pc:sldMk cId="702967538" sldId="346"/>
            <ac:picMk id="4" creationId="{0678951D-8B80-87C3-0259-78916CF119CE}"/>
          </ac:picMkLst>
        </pc:picChg>
      </pc:sldChg>
      <pc:sldChg chg="modSp">
        <pc:chgData name="Ashley Chennault" userId="S::achennault@mdek12.org::57248e43-7816-4fc8-b5c4-443da3f5ed14" providerId="AD" clId="Web-{A3F63248-24C2-898D-58EC-46B0ED61E781}" dt="2023-06-25T19:25:04.797" v="13" actId="14100"/>
        <pc:sldMkLst>
          <pc:docMk/>
          <pc:sldMk cId="3197836026" sldId="347"/>
        </pc:sldMkLst>
        <pc:picChg chg="mod">
          <ac:chgData name="Ashley Chennault" userId="S::achennault@mdek12.org::57248e43-7816-4fc8-b5c4-443da3f5ed14" providerId="AD" clId="Web-{A3F63248-24C2-898D-58EC-46B0ED61E781}" dt="2023-06-25T19:25:04.797" v="13" actId="14100"/>
          <ac:picMkLst>
            <pc:docMk/>
            <pc:sldMk cId="3197836026" sldId="347"/>
            <ac:picMk id="4" creationId="{B7057DFD-AE03-BAC6-0868-C0CF69600627}"/>
          </ac:picMkLst>
        </pc:picChg>
      </pc:sldChg>
      <pc:sldChg chg="modSp">
        <pc:chgData name="Ashley Chennault" userId="S::achennault@mdek12.org::57248e43-7816-4fc8-b5c4-443da3f5ed14" providerId="AD" clId="Web-{A3F63248-24C2-898D-58EC-46B0ED61E781}" dt="2023-06-25T19:26:15.174" v="14" actId="14100"/>
        <pc:sldMkLst>
          <pc:docMk/>
          <pc:sldMk cId="2698109731" sldId="348"/>
        </pc:sldMkLst>
        <pc:picChg chg="mod">
          <ac:chgData name="Ashley Chennault" userId="S::achennault@mdek12.org::57248e43-7816-4fc8-b5c4-443da3f5ed14" providerId="AD" clId="Web-{A3F63248-24C2-898D-58EC-46B0ED61E781}" dt="2023-06-25T19:26:15.174" v="14" actId="14100"/>
          <ac:picMkLst>
            <pc:docMk/>
            <pc:sldMk cId="2698109731" sldId="348"/>
            <ac:picMk id="4" creationId="{0707E5AF-5575-6ADE-143E-184870A9A146}"/>
          </ac:picMkLst>
        </pc:picChg>
      </pc:sldChg>
      <pc:sldChg chg="modSp">
        <pc:chgData name="Ashley Chennault" userId="S::achennault@mdek12.org::57248e43-7816-4fc8-b5c4-443da3f5ed14" providerId="AD" clId="Web-{A3F63248-24C2-898D-58EC-46B0ED61E781}" dt="2023-06-25T19:26:32.237" v="16" actId="14100"/>
        <pc:sldMkLst>
          <pc:docMk/>
          <pc:sldMk cId="4055721986" sldId="349"/>
        </pc:sldMkLst>
        <pc:picChg chg="mod">
          <ac:chgData name="Ashley Chennault" userId="S::achennault@mdek12.org::57248e43-7816-4fc8-b5c4-443da3f5ed14" providerId="AD" clId="Web-{A3F63248-24C2-898D-58EC-46B0ED61E781}" dt="2023-06-25T19:26:32.237" v="16" actId="14100"/>
          <ac:picMkLst>
            <pc:docMk/>
            <pc:sldMk cId="4055721986" sldId="349"/>
            <ac:picMk id="4" creationId="{D3B6814D-082A-D73C-7F7C-C777E1D22591}"/>
          </ac:picMkLst>
        </pc:picChg>
      </pc:sldChg>
      <pc:sldChg chg="modSp">
        <pc:chgData name="Ashley Chennault" userId="S::achennault@mdek12.org::57248e43-7816-4fc8-b5c4-443da3f5ed14" providerId="AD" clId="Web-{A3F63248-24C2-898D-58EC-46B0ED61E781}" dt="2023-06-25T19:26:25.034" v="15" actId="14100"/>
        <pc:sldMkLst>
          <pc:docMk/>
          <pc:sldMk cId="592860594" sldId="350"/>
        </pc:sldMkLst>
        <pc:picChg chg="mod">
          <ac:chgData name="Ashley Chennault" userId="S::achennault@mdek12.org::57248e43-7816-4fc8-b5c4-443da3f5ed14" providerId="AD" clId="Web-{A3F63248-24C2-898D-58EC-46B0ED61E781}" dt="2023-06-25T19:26:25.034" v="15" actId="14100"/>
          <ac:picMkLst>
            <pc:docMk/>
            <pc:sldMk cId="592860594" sldId="350"/>
            <ac:picMk id="4" creationId="{65CC53A7-492B-D06A-09DC-DD05CB5B48AC}"/>
          </ac:picMkLst>
        </pc:picChg>
      </pc:sldChg>
      <pc:sldChg chg="modSp">
        <pc:chgData name="Ashley Chennault" userId="S::achennault@mdek12.org::57248e43-7816-4fc8-b5c4-443da3f5ed14" providerId="AD" clId="Web-{A3F63248-24C2-898D-58EC-46B0ED61E781}" dt="2023-06-25T19:26:40.316" v="17" actId="14100"/>
        <pc:sldMkLst>
          <pc:docMk/>
          <pc:sldMk cId="420359723" sldId="351"/>
        </pc:sldMkLst>
        <pc:picChg chg="mod">
          <ac:chgData name="Ashley Chennault" userId="S::achennault@mdek12.org::57248e43-7816-4fc8-b5c4-443da3f5ed14" providerId="AD" clId="Web-{A3F63248-24C2-898D-58EC-46B0ED61E781}" dt="2023-06-25T19:26:40.316" v="17" actId="14100"/>
          <ac:picMkLst>
            <pc:docMk/>
            <pc:sldMk cId="420359723" sldId="351"/>
            <ac:picMk id="4" creationId="{8CCD8EF3-4B94-3F9B-5038-181FB80A5D1F}"/>
          </ac:picMkLst>
        </pc:picChg>
      </pc:sldChg>
      <pc:sldChg chg="addSp modSp">
        <pc:chgData name="Ashley Chennault" userId="S::achennault@mdek12.org::57248e43-7816-4fc8-b5c4-443da3f5ed14" providerId="AD" clId="Web-{A3F63248-24C2-898D-58EC-46B0ED61E781}" dt="2023-06-25T19:27:20.958" v="23"/>
        <pc:sldMkLst>
          <pc:docMk/>
          <pc:sldMk cId="2554885695" sldId="352"/>
        </pc:sldMkLst>
        <pc:spChg chg="add mod">
          <ac:chgData name="Ashley Chennault" userId="S::achennault@mdek12.org::57248e43-7816-4fc8-b5c4-443da3f5ed14" providerId="AD" clId="Web-{A3F63248-24C2-898D-58EC-46B0ED61E781}" dt="2023-06-25T19:27:20.958" v="23"/>
          <ac:spMkLst>
            <pc:docMk/>
            <pc:sldMk cId="2554885695" sldId="352"/>
            <ac:spMk id="2" creationId="{09585C6B-7C80-387F-4BE4-C734C06C58AF}"/>
          </ac:spMkLst>
        </pc:spChg>
        <pc:picChg chg="mod">
          <ac:chgData name="Ashley Chennault" userId="S::achennault@mdek12.org::57248e43-7816-4fc8-b5c4-443da3f5ed14" providerId="AD" clId="Web-{A3F63248-24C2-898D-58EC-46B0ED61E781}" dt="2023-06-25T19:26:55.722" v="20" actId="1076"/>
          <ac:picMkLst>
            <pc:docMk/>
            <pc:sldMk cId="2554885695" sldId="352"/>
            <ac:picMk id="4" creationId="{60D2FF1D-93C3-FA2D-D1EA-F43F3B5BA0CE}"/>
          </ac:picMkLst>
        </pc:picChg>
      </pc:sldChg>
    </pc:docChg>
  </pc:docChgLst>
  <pc:docChgLst>
    <pc:chgData name="Ashley Chennault" userId="S::achennault@mdek12.org::57248e43-7816-4fc8-b5c4-443da3f5ed14" providerId="AD" clId="Web-{D7F11D4B-0740-7E77-7603-4980B98BF5BA}"/>
    <pc:docChg chg="modSld">
      <pc:chgData name="Ashley Chennault" userId="S::achennault@mdek12.org::57248e43-7816-4fc8-b5c4-443da3f5ed14" providerId="AD" clId="Web-{D7F11D4B-0740-7E77-7603-4980B98BF5BA}" dt="2023-06-29T01:33:25.091" v="35" actId="20577"/>
      <pc:docMkLst>
        <pc:docMk/>
      </pc:docMkLst>
      <pc:sldChg chg="addSp modSp">
        <pc:chgData name="Ashley Chennault" userId="S::achennault@mdek12.org::57248e43-7816-4fc8-b5c4-443da3f5ed14" providerId="AD" clId="Web-{D7F11D4B-0740-7E77-7603-4980B98BF5BA}" dt="2023-06-29T01:33:25.091" v="35" actId="20577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D7F11D4B-0740-7E77-7603-4980B98BF5BA}" dt="2023-06-29T01:32:00.839" v="25" actId="1076"/>
          <ac:spMkLst>
            <pc:docMk/>
            <pc:sldMk cId="438108371" sldId="288"/>
            <ac:spMk id="2" creationId="{AD9DDEC7-5AEE-051A-5469-80DADC201066}"/>
          </ac:spMkLst>
        </pc:spChg>
        <pc:spChg chg="add mod">
          <ac:chgData name="Ashley Chennault" userId="S::achennault@mdek12.org::57248e43-7816-4fc8-b5c4-443da3f5ed14" providerId="AD" clId="Web-{D7F11D4B-0740-7E77-7603-4980B98BF5BA}" dt="2023-06-29T01:33:25.091" v="35" actId="20577"/>
          <ac:spMkLst>
            <pc:docMk/>
            <pc:sldMk cId="438108371" sldId="288"/>
            <ac:spMk id="5" creationId="{DDAB3E73-B9DA-C55C-0829-9D540B2787D7}"/>
          </ac:spMkLst>
        </pc:spChg>
        <pc:picChg chg="mod">
          <ac:chgData name="Ashley Chennault" userId="S::achennault@mdek12.org::57248e43-7816-4fc8-b5c4-443da3f5ed14" providerId="AD" clId="Web-{D7F11D4B-0740-7E77-7603-4980B98BF5BA}" dt="2023-06-29T01:32:09.558" v="26" actId="1076"/>
          <ac:picMkLst>
            <pc:docMk/>
            <pc:sldMk cId="438108371" sldId="288"/>
            <ac:picMk id="4" creationId="{65C0CB7C-EAC6-E8A0-0009-0B8ED1AB55C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84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4iNhOQnQHE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Dark Night</a:t>
            </a:r>
            <a:br>
              <a:rPr lang="en-US" dirty="0"/>
            </a:br>
            <a:r>
              <a:rPr lang="en-US" sz="3600" dirty="0"/>
              <a:t>by Hazel Hutchins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154109"/>
            <a:ext cx="620871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Unit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0CB7C-EAC6-E8A0-0009-0B8ED1AB5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293" y="2460187"/>
            <a:ext cx="3705913" cy="3118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9DDEC7-5AEE-051A-5469-80DADC201066}"/>
              </a:ext>
            </a:extLst>
          </p:cNvPr>
          <p:cNvSpPr txBox="1"/>
          <p:nvPr/>
        </p:nvSpPr>
        <p:spPr>
          <a:xfrm>
            <a:off x="621150" y="5452061"/>
            <a:ext cx="38027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Hutchins, Hazel.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One Dark Night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 Penguin Putnam for Young Readers, 2003.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B3E73-B9DA-C55C-0829-9D540B2787D7}"/>
              </a:ext>
            </a:extLst>
          </p:cNvPr>
          <p:cNvSpPr txBox="1"/>
          <p:nvPr/>
        </p:nvSpPr>
        <p:spPr>
          <a:xfrm>
            <a:off x="5196114" y="5573264"/>
            <a:ext cx="34398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https://youtu.be/Z4iNhOQnQHE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78951D-8B80-87C3-0259-78916CF11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4" y="246633"/>
            <a:ext cx="11573691" cy="56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057DFD-AE03-BAC6-0868-C0CF69600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106805"/>
            <a:ext cx="11730445" cy="58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07E5AF-5575-6ADE-143E-184870A9A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05" y="204817"/>
            <a:ext cx="11469189" cy="57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C53A7-492B-D06A-09DC-DD05CB5B4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198325"/>
            <a:ext cx="11495313" cy="57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B6814D-082A-D73C-7F7C-C777E1D22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4" y="185181"/>
            <a:ext cx="11625942" cy="58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CD8EF3-4B94-3F9B-5038-181FB80A5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72118"/>
            <a:ext cx="11821886" cy="56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D2FF1D-93C3-FA2D-D1EA-F43F3B5BA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368" y="141966"/>
            <a:ext cx="7246885" cy="5757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585C6B-7C80-387F-4BE4-C734C06C58AF}"/>
              </a:ext>
            </a:extLst>
          </p:cNvPr>
          <p:cNvSpPr/>
          <p:nvPr/>
        </p:nvSpPr>
        <p:spPr>
          <a:xfrm>
            <a:off x="11156673" y="248478"/>
            <a:ext cx="646981" cy="546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8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9763F-191B-7234-657A-CC7304524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89765"/>
            <a:ext cx="11639006" cy="552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F72354-A538-84E5-29B3-4BF1F6286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230942"/>
            <a:ext cx="11508377" cy="568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40EB1-4919-F8F0-1E74-BF5C598B6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74" y="213936"/>
            <a:ext cx="11482252" cy="558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6E27BB-937C-D081-A852-96FC6CCE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11" y="197011"/>
            <a:ext cx="11609018" cy="57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2DE83B-AED4-5B44-9D99-C19185D2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37" y="275388"/>
            <a:ext cx="11456125" cy="561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86A626-E506-A1BD-31D7-F4B3B3DBD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224371"/>
            <a:ext cx="11652069" cy="560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B7DA9C-2022-29F5-BB1F-EEB88041E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4" y="236201"/>
            <a:ext cx="11573691" cy="562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724244-9C63-1CBC-B703-C4FA7ED9E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22" y="122497"/>
            <a:ext cx="11586755" cy="578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B38376-6540-4EAD-B348-E02F93DCB9FE}">
  <ds:schemaRefs>
    <ds:schemaRef ds:uri="http://www.w3.org/XML/1998/namespace"/>
    <ds:schemaRef ds:uri="http://purl.org/dc/elements/1.1/"/>
    <ds:schemaRef ds:uri="0d791c9e-5015-40b2-aa08-5a5adf23dcb2"/>
    <ds:schemaRef ds:uri="http://purl.org/dc/terms/"/>
    <ds:schemaRef ds:uri="http://schemas.microsoft.com/office/infopath/2007/PartnerControls"/>
    <ds:schemaRef ds:uri="http://schemas.microsoft.com/office/2006/documentManagement/types"/>
    <ds:schemaRef ds:uri="dd6cd1fb-a1bc-4ad9-8dc3-425eb831b5bd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8255D9-94E9-44C9-98C3-7E89BCF1A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11</Words>
  <Application>Microsoft Office PowerPoint</Application>
  <PresentationFormat>Widescreen</PresentationFormat>
  <Paragraphs>4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One Dark Night by Hazel Hutchins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Ashley Chennault</cp:lastModifiedBy>
  <cp:revision>41</cp:revision>
  <dcterms:created xsi:type="dcterms:W3CDTF">2020-12-28T15:17:46Z</dcterms:created>
  <dcterms:modified xsi:type="dcterms:W3CDTF">2023-06-29T01:33:36Z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