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1"/>
  </p:notesMasterIdLst>
  <p:sldIdLst>
    <p:sldId id="288" r:id="rId5"/>
    <p:sldId id="312" r:id="rId6"/>
    <p:sldId id="338" r:id="rId7"/>
    <p:sldId id="339" r:id="rId8"/>
    <p:sldId id="340" r:id="rId9"/>
    <p:sldId id="341" r:id="rId10"/>
    <p:sldId id="343" r:id="rId11"/>
    <p:sldId id="344" r:id="rId12"/>
    <p:sldId id="345" r:id="rId13"/>
    <p:sldId id="346" r:id="rId14"/>
    <p:sldId id="347" r:id="rId15"/>
    <p:sldId id="348" r:id="rId16"/>
    <p:sldId id="350" r:id="rId17"/>
    <p:sldId id="349" r:id="rId18"/>
    <p:sldId id="351" r:id="rId19"/>
    <p:sldId id="35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3A5B"/>
    <a:srgbClr val="CF0A2C"/>
    <a:srgbClr val="FAD663"/>
    <a:srgbClr val="5FAADE"/>
    <a:srgbClr val="A74A7A"/>
    <a:srgbClr val="AA0E2A"/>
    <a:srgbClr val="1F6698"/>
    <a:srgbClr val="003B71"/>
    <a:srgbClr val="E9F7FE"/>
    <a:srgbClr val="F3A5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E74175-C54C-82B9-C325-01AE229990D5}" v="43" dt="2023-06-29T01:29:29.276"/>
    <p1510:client id="{4C12A788-9AB6-6F71-0411-91DD1667513B}" v="25" dt="2023-06-25T19:23:11.8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17" autoAdjust="0"/>
    <p:restoredTop sz="77024" autoAdjust="0"/>
  </p:normalViewPr>
  <p:slideViewPr>
    <p:cSldViewPr snapToGrid="0" snapToObjects="1">
      <p:cViewPr varScale="1">
        <p:scale>
          <a:sx n="49" d="100"/>
          <a:sy n="49" d="100"/>
        </p:scale>
        <p:origin x="1536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hley Chennault" userId="S::achennault@mdek12.org::57248e43-7816-4fc8-b5c4-443da3f5ed14" providerId="AD" clId="Web-{4C12A788-9AB6-6F71-0411-91DD1667513B}"/>
    <pc:docChg chg="modSld">
      <pc:chgData name="Ashley Chennault" userId="S::achennault@mdek12.org::57248e43-7816-4fc8-b5c4-443da3f5ed14" providerId="AD" clId="Web-{4C12A788-9AB6-6F71-0411-91DD1667513B}" dt="2023-06-25T19:23:11.834" v="24" actId="1076"/>
      <pc:docMkLst>
        <pc:docMk/>
      </pc:docMkLst>
      <pc:sldChg chg="modSp">
        <pc:chgData name="Ashley Chennault" userId="S::achennault@mdek12.org::57248e43-7816-4fc8-b5c4-443da3f5ed14" providerId="AD" clId="Web-{4C12A788-9AB6-6F71-0411-91DD1667513B}" dt="2023-06-25T19:23:11.834" v="24" actId="1076"/>
        <pc:sldMkLst>
          <pc:docMk/>
          <pc:sldMk cId="438108371" sldId="288"/>
        </pc:sldMkLst>
        <pc:spChg chg="mod">
          <ac:chgData name="Ashley Chennault" userId="S::achennault@mdek12.org::57248e43-7816-4fc8-b5c4-443da3f5ed14" providerId="AD" clId="Web-{4C12A788-9AB6-6F71-0411-91DD1667513B}" dt="2023-06-25T19:23:11.834" v="24" actId="1076"/>
          <ac:spMkLst>
            <pc:docMk/>
            <pc:sldMk cId="438108371" sldId="288"/>
            <ac:spMk id="10" creationId="{BBF64024-20B9-7CA4-E96D-2DB7CF5FD81B}"/>
          </ac:spMkLst>
        </pc:spChg>
      </pc:sldChg>
      <pc:sldChg chg="addSp modSp">
        <pc:chgData name="Ashley Chennault" userId="S::achennault@mdek12.org::57248e43-7816-4fc8-b5c4-443da3f5ed14" providerId="AD" clId="Web-{4C12A788-9AB6-6F71-0411-91DD1667513B}" dt="2023-06-25T19:09:58.746" v="4"/>
        <pc:sldMkLst>
          <pc:docMk/>
          <pc:sldMk cId="3013156805" sldId="312"/>
        </pc:sldMkLst>
        <pc:spChg chg="add mod">
          <ac:chgData name="Ashley Chennault" userId="S::achennault@mdek12.org::57248e43-7816-4fc8-b5c4-443da3f5ed14" providerId="AD" clId="Web-{4C12A788-9AB6-6F71-0411-91DD1667513B}" dt="2023-06-25T19:09:58.746" v="4"/>
          <ac:spMkLst>
            <pc:docMk/>
            <pc:sldMk cId="3013156805" sldId="312"/>
            <ac:spMk id="2" creationId="{EBAAB7E3-EF6A-6CA5-214C-14717256292F}"/>
          </ac:spMkLst>
        </pc:spChg>
        <pc:picChg chg="mod">
          <ac:chgData name="Ashley Chennault" userId="S::achennault@mdek12.org::57248e43-7816-4fc8-b5c4-443da3f5ed14" providerId="AD" clId="Web-{4C12A788-9AB6-6F71-0411-91DD1667513B}" dt="2023-06-25T19:09:35.183" v="1" actId="1076"/>
          <ac:picMkLst>
            <pc:docMk/>
            <pc:sldMk cId="3013156805" sldId="312"/>
            <ac:picMk id="6" creationId="{CFCE9564-FC44-7426-34FB-808CC4622F21}"/>
          </ac:picMkLst>
        </pc:picChg>
      </pc:sldChg>
      <pc:sldChg chg="modSp">
        <pc:chgData name="Ashley Chennault" userId="S::achennault@mdek12.org::57248e43-7816-4fc8-b5c4-443da3f5ed14" providerId="AD" clId="Web-{4C12A788-9AB6-6F71-0411-91DD1667513B}" dt="2023-06-25T19:10:07.075" v="5" actId="14100"/>
        <pc:sldMkLst>
          <pc:docMk/>
          <pc:sldMk cId="811100172" sldId="338"/>
        </pc:sldMkLst>
        <pc:picChg chg="mod">
          <ac:chgData name="Ashley Chennault" userId="S::achennault@mdek12.org::57248e43-7816-4fc8-b5c4-443da3f5ed14" providerId="AD" clId="Web-{4C12A788-9AB6-6F71-0411-91DD1667513B}" dt="2023-06-25T19:10:07.075" v="5" actId="14100"/>
          <ac:picMkLst>
            <pc:docMk/>
            <pc:sldMk cId="811100172" sldId="338"/>
            <ac:picMk id="4" creationId="{D2FD1433-851F-2A4A-35AF-4F9778281FB7}"/>
          </ac:picMkLst>
        </pc:picChg>
      </pc:sldChg>
      <pc:sldChg chg="modSp">
        <pc:chgData name="Ashley Chennault" userId="S::achennault@mdek12.org::57248e43-7816-4fc8-b5c4-443da3f5ed14" providerId="AD" clId="Web-{4C12A788-9AB6-6F71-0411-91DD1667513B}" dt="2023-06-25T19:10:14.559" v="6" actId="14100"/>
        <pc:sldMkLst>
          <pc:docMk/>
          <pc:sldMk cId="1161588200" sldId="339"/>
        </pc:sldMkLst>
        <pc:picChg chg="mod">
          <ac:chgData name="Ashley Chennault" userId="S::achennault@mdek12.org::57248e43-7816-4fc8-b5c4-443da3f5ed14" providerId="AD" clId="Web-{4C12A788-9AB6-6F71-0411-91DD1667513B}" dt="2023-06-25T19:10:14.559" v="6" actId="14100"/>
          <ac:picMkLst>
            <pc:docMk/>
            <pc:sldMk cId="1161588200" sldId="339"/>
            <ac:picMk id="4" creationId="{91348458-9409-E8E5-F12C-75B859A3EE0B}"/>
          </ac:picMkLst>
        </pc:picChg>
      </pc:sldChg>
      <pc:sldChg chg="modSp">
        <pc:chgData name="Ashley Chennault" userId="S::achennault@mdek12.org::57248e43-7816-4fc8-b5c4-443da3f5ed14" providerId="AD" clId="Web-{4C12A788-9AB6-6F71-0411-91DD1667513B}" dt="2023-06-25T19:10:37.045" v="7" actId="14100"/>
        <pc:sldMkLst>
          <pc:docMk/>
          <pc:sldMk cId="1739965045" sldId="340"/>
        </pc:sldMkLst>
        <pc:picChg chg="mod">
          <ac:chgData name="Ashley Chennault" userId="S::achennault@mdek12.org::57248e43-7816-4fc8-b5c4-443da3f5ed14" providerId="AD" clId="Web-{4C12A788-9AB6-6F71-0411-91DD1667513B}" dt="2023-06-25T19:10:37.045" v="7" actId="14100"/>
          <ac:picMkLst>
            <pc:docMk/>
            <pc:sldMk cId="1739965045" sldId="340"/>
            <ac:picMk id="4" creationId="{F36869F0-0398-2769-577A-DAF4CEFA1773}"/>
          </ac:picMkLst>
        </pc:picChg>
      </pc:sldChg>
      <pc:sldChg chg="modSp">
        <pc:chgData name="Ashley Chennault" userId="S::achennault@mdek12.org::57248e43-7816-4fc8-b5c4-443da3f5ed14" providerId="AD" clId="Web-{4C12A788-9AB6-6F71-0411-91DD1667513B}" dt="2023-06-25T19:10:43.795" v="8" actId="14100"/>
        <pc:sldMkLst>
          <pc:docMk/>
          <pc:sldMk cId="863930258" sldId="341"/>
        </pc:sldMkLst>
        <pc:picChg chg="mod">
          <ac:chgData name="Ashley Chennault" userId="S::achennault@mdek12.org::57248e43-7816-4fc8-b5c4-443da3f5ed14" providerId="AD" clId="Web-{4C12A788-9AB6-6F71-0411-91DD1667513B}" dt="2023-06-25T19:10:43.795" v="8" actId="14100"/>
          <ac:picMkLst>
            <pc:docMk/>
            <pc:sldMk cId="863930258" sldId="341"/>
            <ac:picMk id="4" creationId="{F79CFD3B-0477-356D-F7A5-AB518A930FD2}"/>
          </ac:picMkLst>
        </pc:picChg>
      </pc:sldChg>
      <pc:sldChg chg="modSp">
        <pc:chgData name="Ashley Chennault" userId="S::achennault@mdek12.org::57248e43-7816-4fc8-b5c4-443da3f5ed14" providerId="AD" clId="Web-{4C12A788-9AB6-6F71-0411-91DD1667513B}" dt="2023-06-25T19:10:50.482" v="9" actId="14100"/>
        <pc:sldMkLst>
          <pc:docMk/>
          <pc:sldMk cId="567902445" sldId="343"/>
        </pc:sldMkLst>
        <pc:picChg chg="mod">
          <ac:chgData name="Ashley Chennault" userId="S::achennault@mdek12.org::57248e43-7816-4fc8-b5c4-443da3f5ed14" providerId="AD" clId="Web-{4C12A788-9AB6-6F71-0411-91DD1667513B}" dt="2023-06-25T19:10:50.482" v="9" actId="14100"/>
          <ac:picMkLst>
            <pc:docMk/>
            <pc:sldMk cId="567902445" sldId="343"/>
            <ac:picMk id="4" creationId="{81EB481C-E007-D5CD-C77D-F03DD85380B7}"/>
          </ac:picMkLst>
        </pc:picChg>
      </pc:sldChg>
      <pc:sldChg chg="modSp">
        <pc:chgData name="Ashley Chennault" userId="S::achennault@mdek12.org::57248e43-7816-4fc8-b5c4-443da3f5ed14" providerId="AD" clId="Web-{4C12A788-9AB6-6F71-0411-91DD1667513B}" dt="2023-06-25T19:10:57.248" v="10" actId="14100"/>
        <pc:sldMkLst>
          <pc:docMk/>
          <pc:sldMk cId="1588540331" sldId="344"/>
        </pc:sldMkLst>
        <pc:picChg chg="mod">
          <ac:chgData name="Ashley Chennault" userId="S::achennault@mdek12.org::57248e43-7816-4fc8-b5c4-443da3f5ed14" providerId="AD" clId="Web-{4C12A788-9AB6-6F71-0411-91DD1667513B}" dt="2023-06-25T19:10:57.248" v="10" actId="14100"/>
          <ac:picMkLst>
            <pc:docMk/>
            <pc:sldMk cId="1588540331" sldId="344"/>
            <ac:picMk id="4" creationId="{6B944100-45F0-619C-0382-68FF1B64079D}"/>
          </ac:picMkLst>
        </pc:picChg>
      </pc:sldChg>
      <pc:sldChg chg="modSp">
        <pc:chgData name="Ashley Chennault" userId="S::achennault@mdek12.org::57248e43-7816-4fc8-b5c4-443da3f5ed14" providerId="AD" clId="Web-{4C12A788-9AB6-6F71-0411-91DD1667513B}" dt="2023-06-25T19:20:00.062" v="11" actId="14100"/>
        <pc:sldMkLst>
          <pc:docMk/>
          <pc:sldMk cId="3087690982" sldId="345"/>
        </pc:sldMkLst>
        <pc:picChg chg="mod">
          <ac:chgData name="Ashley Chennault" userId="S::achennault@mdek12.org::57248e43-7816-4fc8-b5c4-443da3f5ed14" providerId="AD" clId="Web-{4C12A788-9AB6-6F71-0411-91DD1667513B}" dt="2023-06-25T19:20:00.062" v="11" actId="14100"/>
          <ac:picMkLst>
            <pc:docMk/>
            <pc:sldMk cId="3087690982" sldId="345"/>
            <ac:picMk id="4" creationId="{128C8E38-D083-FCC2-47C2-A1CFD96E08AA}"/>
          </ac:picMkLst>
        </pc:picChg>
      </pc:sldChg>
      <pc:sldChg chg="modSp">
        <pc:chgData name="Ashley Chennault" userId="S::achennault@mdek12.org::57248e43-7816-4fc8-b5c4-443da3f5ed14" providerId="AD" clId="Web-{4C12A788-9AB6-6F71-0411-91DD1667513B}" dt="2023-06-25T19:20:06.531" v="12" actId="14100"/>
        <pc:sldMkLst>
          <pc:docMk/>
          <pc:sldMk cId="702967538" sldId="346"/>
        </pc:sldMkLst>
        <pc:picChg chg="mod">
          <ac:chgData name="Ashley Chennault" userId="S::achennault@mdek12.org::57248e43-7816-4fc8-b5c4-443da3f5ed14" providerId="AD" clId="Web-{4C12A788-9AB6-6F71-0411-91DD1667513B}" dt="2023-06-25T19:20:06.531" v="12" actId="14100"/>
          <ac:picMkLst>
            <pc:docMk/>
            <pc:sldMk cId="702967538" sldId="346"/>
            <ac:picMk id="4" creationId="{B1AE7D31-4072-50BF-A36C-FE67E459D2E7}"/>
          </ac:picMkLst>
        </pc:picChg>
      </pc:sldChg>
      <pc:sldChg chg="modSp">
        <pc:chgData name="Ashley Chennault" userId="S::achennault@mdek12.org::57248e43-7816-4fc8-b5c4-443da3f5ed14" providerId="AD" clId="Web-{4C12A788-9AB6-6F71-0411-91DD1667513B}" dt="2023-06-25T19:20:12.735" v="13" actId="14100"/>
        <pc:sldMkLst>
          <pc:docMk/>
          <pc:sldMk cId="3197836026" sldId="347"/>
        </pc:sldMkLst>
        <pc:picChg chg="mod">
          <ac:chgData name="Ashley Chennault" userId="S::achennault@mdek12.org::57248e43-7816-4fc8-b5c4-443da3f5ed14" providerId="AD" clId="Web-{4C12A788-9AB6-6F71-0411-91DD1667513B}" dt="2023-06-25T19:20:12.735" v="13" actId="14100"/>
          <ac:picMkLst>
            <pc:docMk/>
            <pc:sldMk cId="3197836026" sldId="347"/>
            <ac:picMk id="4" creationId="{6446C598-6C2A-AD24-38B9-1026FFD09DC4}"/>
          </ac:picMkLst>
        </pc:picChg>
      </pc:sldChg>
      <pc:sldChg chg="modSp">
        <pc:chgData name="Ashley Chennault" userId="S::achennault@mdek12.org::57248e43-7816-4fc8-b5c4-443da3f5ed14" providerId="AD" clId="Web-{4C12A788-9AB6-6F71-0411-91DD1667513B}" dt="2023-06-25T19:20:19.344" v="14" actId="14100"/>
        <pc:sldMkLst>
          <pc:docMk/>
          <pc:sldMk cId="2698109731" sldId="348"/>
        </pc:sldMkLst>
        <pc:picChg chg="mod">
          <ac:chgData name="Ashley Chennault" userId="S::achennault@mdek12.org::57248e43-7816-4fc8-b5c4-443da3f5ed14" providerId="AD" clId="Web-{4C12A788-9AB6-6F71-0411-91DD1667513B}" dt="2023-06-25T19:20:19.344" v="14" actId="14100"/>
          <ac:picMkLst>
            <pc:docMk/>
            <pc:sldMk cId="2698109731" sldId="348"/>
            <ac:picMk id="4" creationId="{49A73D0F-0544-EF95-D3AE-A3E60D47406C}"/>
          </ac:picMkLst>
        </pc:picChg>
      </pc:sldChg>
      <pc:sldChg chg="modSp">
        <pc:chgData name="Ashley Chennault" userId="S::achennault@mdek12.org::57248e43-7816-4fc8-b5c4-443da3f5ed14" providerId="AD" clId="Web-{4C12A788-9AB6-6F71-0411-91DD1667513B}" dt="2023-06-25T19:20:40.142" v="16" actId="14100"/>
        <pc:sldMkLst>
          <pc:docMk/>
          <pc:sldMk cId="4055721986" sldId="349"/>
        </pc:sldMkLst>
        <pc:picChg chg="mod">
          <ac:chgData name="Ashley Chennault" userId="S::achennault@mdek12.org::57248e43-7816-4fc8-b5c4-443da3f5ed14" providerId="AD" clId="Web-{4C12A788-9AB6-6F71-0411-91DD1667513B}" dt="2023-06-25T19:20:40.142" v="16" actId="14100"/>
          <ac:picMkLst>
            <pc:docMk/>
            <pc:sldMk cId="4055721986" sldId="349"/>
            <ac:picMk id="4" creationId="{3D2A460A-8AD0-351E-63A8-F6B05F96518D}"/>
          </ac:picMkLst>
        </pc:picChg>
      </pc:sldChg>
      <pc:sldChg chg="modSp">
        <pc:chgData name="Ashley Chennault" userId="S::achennault@mdek12.org::57248e43-7816-4fc8-b5c4-443da3f5ed14" providerId="AD" clId="Web-{4C12A788-9AB6-6F71-0411-91DD1667513B}" dt="2023-06-25T19:20:34.923" v="15" actId="14100"/>
        <pc:sldMkLst>
          <pc:docMk/>
          <pc:sldMk cId="592860594" sldId="350"/>
        </pc:sldMkLst>
        <pc:picChg chg="mod">
          <ac:chgData name="Ashley Chennault" userId="S::achennault@mdek12.org::57248e43-7816-4fc8-b5c4-443da3f5ed14" providerId="AD" clId="Web-{4C12A788-9AB6-6F71-0411-91DD1667513B}" dt="2023-06-25T19:20:34.923" v="15" actId="14100"/>
          <ac:picMkLst>
            <pc:docMk/>
            <pc:sldMk cId="592860594" sldId="350"/>
            <ac:picMk id="4" creationId="{61D33AAD-10B2-CD66-27BD-7D66F39F5934}"/>
          </ac:picMkLst>
        </pc:picChg>
      </pc:sldChg>
      <pc:sldChg chg="modSp">
        <pc:chgData name="Ashley Chennault" userId="S::achennault@mdek12.org::57248e43-7816-4fc8-b5c4-443da3f5ed14" providerId="AD" clId="Web-{4C12A788-9AB6-6F71-0411-91DD1667513B}" dt="2023-06-25T19:20:57.611" v="17" actId="14100"/>
        <pc:sldMkLst>
          <pc:docMk/>
          <pc:sldMk cId="420359723" sldId="351"/>
        </pc:sldMkLst>
        <pc:picChg chg="mod">
          <ac:chgData name="Ashley Chennault" userId="S::achennault@mdek12.org::57248e43-7816-4fc8-b5c4-443da3f5ed14" providerId="AD" clId="Web-{4C12A788-9AB6-6F71-0411-91DD1667513B}" dt="2023-06-25T19:20:57.611" v="17" actId="14100"/>
          <ac:picMkLst>
            <pc:docMk/>
            <pc:sldMk cId="420359723" sldId="351"/>
            <ac:picMk id="4" creationId="{1DA797F9-5E75-C02E-55DB-088A98F6068A}"/>
          </ac:picMkLst>
        </pc:picChg>
      </pc:sldChg>
      <pc:sldChg chg="addSp modSp">
        <pc:chgData name="Ashley Chennault" userId="S::achennault@mdek12.org::57248e43-7816-4fc8-b5c4-443da3f5ed14" providerId="AD" clId="Web-{4C12A788-9AB6-6F71-0411-91DD1667513B}" dt="2023-06-25T19:21:32.347" v="22" actId="1076"/>
        <pc:sldMkLst>
          <pc:docMk/>
          <pc:sldMk cId="2554885695" sldId="352"/>
        </pc:sldMkLst>
        <pc:spChg chg="add mod">
          <ac:chgData name="Ashley Chennault" userId="S::achennault@mdek12.org::57248e43-7816-4fc8-b5c4-443da3f5ed14" providerId="AD" clId="Web-{4C12A788-9AB6-6F71-0411-91DD1667513B}" dt="2023-06-25T19:21:22.409" v="20"/>
          <ac:spMkLst>
            <pc:docMk/>
            <pc:sldMk cId="2554885695" sldId="352"/>
            <ac:spMk id="2" creationId="{E35ABA31-3DEC-0822-7A85-0D91389E4CC4}"/>
          </ac:spMkLst>
        </pc:spChg>
        <pc:picChg chg="mod">
          <ac:chgData name="Ashley Chennault" userId="S::achennault@mdek12.org::57248e43-7816-4fc8-b5c4-443da3f5ed14" providerId="AD" clId="Web-{4C12A788-9AB6-6F71-0411-91DD1667513B}" dt="2023-06-25T19:21:32.347" v="22" actId="1076"/>
          <ac:picMkLst>
            <pc:docMk/>
            <pc:sldMk cId="2554885695" sldId="352"/>
            <ac:picMk id="4" creationId="{1914001D-CAB6-AEE0-04AE-44CC3A0C280D}"/>
          </ac:picMkLst>
        </pc:picChg>
      </pc:sldChg>
    </pc:docChg>
  </pc:docChgLst>
  <pc:docChgLst>
    <pc:chgData name="Ashley Chennault" userId="S::achennault@mdek12.org::57248e43-7816-4fc8-b5c4-443da3f5ed14" providerId="AD" clId="Web-{34E74175-C54C-82B9-C325-01AE229990D5}"/>
    <pc:docChg chg="modSld">
      <pc:chgData name="Ashley Chennault" userId="S::achennault@mdek12.org::57248e43-7816-4fc8-b5c4-443da3f5ed14" providerId="AD" clId="Web-{34E74175-C54C-82B9-C325-01AE229990D5}" dt="2023-06-29T01:29:29.276" v="26" actId="1076"/>
      <pc:docMkLst>
        <pc:docMk/>
      </pc:docMkLst>
      <pc:sldChg chg="addSp modSp">
        <pc:chgData name="Ashley Chennault" userId="S::achennault@mdek12.org::57248e43-7816-4fc8-b5c4-443da3f5ed14" providerId="AD" clId="Web-{34E74175-C54C-82B9-C325-01AE229990D5}" dt="2023-06-29T01:29:29.276" v="26" actId="1076"/>
        <pc:sldMkLst>
          <pc:docMk/>
          <pc:sldMk cId="438108371" sldId="288"/>
        </pc:sldMkLst>
        <pc:spChg chg="add mod">
          <ac:chgData name="Ashley Chennault" userId="S::achennault@mdek12.org::57248e43-7816-4fc8-b5c4-443da3f5ed14" providerId="AD" clId="Web-{34E74175-C54C-82B9-C325-01AE229990D5}" dt="2023-06-29T01:29:29.276" v="26" actId="1076"/>
          <ac:spMkLst>
            <pc:docMk/>
            <pc:sldMk cId="438108371" sldId="288"/>
            <ac:spMk id="2" creationId="{AFDC1E2B-1144-9795-0099-E543192D3A0B}"/>
          </ac:spMkLst>
        </pc:spChg>
        <pc:spChg chg="add mod">
          <ac:chgData name="Ashley Chennault" userId="S::achennault@mdek12.org::57248e43-7816-4fc8-b5c4-443da3f5ed14" providerId="AD" clId="Web-{34E74175-C54C-82B9-C325-01AE229990D5}" dt="2023-06-29T01:29:03.462" v="25" actId="1076"/>
          <ac:spMkLst>
            <pc:docMk/>
            <pc:sldMk cId="438108371" sldId="288"/>
            <ac:spMk id="5" creationId="{854FCED1-E90C-544D-ADC4-E495DE38414F}"/>
          </ac:spMkLst>
        </pc:spChg>
        <pc:picChg chg="mod">
          <ac:chgData name="Ashley Chennault" userId="S::achennault@mdek12.org::57248e43-7816-4fc8-b5c4-443da3f5ed14" providerId="AD" clId="Web-{34E74175-C54C-82B9-C325-01AE229990D5}" dt="2023-06-29T01:27:08.786" v="15" actId="1076"/>
          <ac:picMkLst>
            <pc:docMk/>
            <pc:sldMk cId="438108371" sldId="288"/>
            <ac:picMk id="4" creationId="{0C577823-8230-BF1E-8279-27A510404DB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E7CCA9-ED3A-F045-97E2-A2791CD30ACD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74287C-F1A9-1F49-875F-770B5241E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804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915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1AE4D28-F5A0-B947-A421-CBF3D3DA1F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0906" y="4746632"/>
            <a:ext cx="2837793" cy="1097280"/>
          </a:xfrm>
          <a:prstGeom prst="rect">
            <a:avLst/>
          </a:prstGeom>
        </p:spPr>
      </p:pic>
      <p:pic>
        <p:nvPicPr>
          <p:cNvPr id="13" name="Picture 12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E046170F-90BA-2745-8B7C-0E7C6CEFFC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9626" y="6254936"/>
            <a:ext cx="1554480" cy="4572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617584" y="3163088"/>
            <a:ext cx="3822087" cy="24250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A0E46B-BAE6-2745-B2BB-836E6AD4DFE6}"/>
              </a:ext>
            </a:extLst>
          </p:cNvPr>
          <p:cNvSpPr/>
          <p:nvPr userDrawn="1"/>
        </p:nvSpPr>
        <p:spPr>
          <a:xfrm>
            <a:off x="10566401" y="4436342"/>
            <a:ext cx="1625600" cy="365125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mdek12.org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7584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F0279B7A-573D-4943-BAE5-A2FC871B9E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7584" y="4966410"/>
            <a:ext cx="6319244" cy="510465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AB356AE-57B7-C64F-82AF-9F7BFA65DF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538" y="6254750"/>
            <a:ext cx="6208712" cy="4572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538" y="5486400"/>
            <a:ext cx="6096000" cy="5556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12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69C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41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F3A5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804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B0D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20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39A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3651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34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5FA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09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FAD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30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-50111" y="0"/>
            <a:ext cx="12292223" cy="81948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78706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55157"/>
            <a:ext cx="12292224" cy="81948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612367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636963"/>
            <a:ext cx="13239322" cy="88175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6071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 Boar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D9CDFB-04FC-1C45-BCF2-7BF44CD59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6748" y="260350"/>
            <a:ext cx="2743200" cy="365125"/>
          </a:xfrm>
        </p:spPr>
        <p:txBody>
          <a:bodyPr/>
          <a:lstStyle>
            <a:lvl1pPr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E24DD3-0117-F947-8F74-C808912B5A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709C453-856A-3246-893D-4B40BFCF6B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349728" y="2951211"/>
            <a:ext cx="1027214" cy="91440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DC82DC9-14B7-884D-A1F0-DD3535A167C0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7FDAB950-8708-1144-AF83-EB34DED0B4D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Mississi[ppi Department of Education logo">
            <a:extLst>
              <a:ext uri="{FF2B5EF4-FFF2-40B4-BE49-F238E27FC236}">
                <a16:creationId xmlns:a16="http://schemas.microsoft.com/office/drawing/2014/main" id="{EC068218-4799-9B4D-8F36-593A6CDCCC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18ADC1EF-E950-C542-A532-660435656B18}"/>
              </a:ext>
            </a:extLst>
          </p:cNvPr>
          <p:cNvSpPr/>
          <p:nvPr userDrawn="1"/>
        </p:nvSpPr>
        <p:spPr>
          <a:xfrm>
            <a:off x="1645920" y="1222408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ALL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Students Proficient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Showing Growth in All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Assessed Areas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4F33589-56F9-3549-89FB-15D80688A547}"/>
              </a:ext>
            </a:extLst>
          </p:cNvPr>
          <p:cNvSpPr/>
          <p:nvPr userDrawn="1"/>
        </p:nvSpPr>
        <p:spPr>
          <a:xfrm>
            <a:off x="1645920" y="266619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Student Graduates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High School and is Ready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College and Career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698876D-FC4A-DA45-BCB6-D07D18AF04CE}"/>
              </a:ext>
            </a:extLst>
          </p:cNvPr>
          <p:cNvSpPr/>
          <p:nvPr userDrawn="1"/>
        </p:nvSpPr>
        <p:spPr>
          <a:xfrm>
            <a:off x="1645920" y="410998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Child Has Access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 High-Quality Early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Childhood Program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7156B17-16E6-C941-A299-F7A86CF04FB3}"/>
              </a:ext>
            </a:extLst>
          </p:cNvPr>
          <p:cNvSpPr/>
          <p:nvPr userDrawn="1"/>
        </p:nvSpPr>
        <p:spPr>
          <a:xfrm>
            <a:off x="6294922" y="1222408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45720" rIns="274320" bIns="457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/>
                <a:cs typeface="Arial Black" panose="020B0604020202020204" pitchFamily="34" charset="0"/>
              </a:rPr>
              <a:t>EVERY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School Has Effective Teachers and Leaders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0F2D9AD-F3C7-B94C-ADAC-5B40319ED59E}"/>
              </a:ext>
            </a:extLst>
          </p:cNvPr>
          <p:cNvSpPr/>
          <p:nvPr userDrawn="1"/>
        </p:nvSpPr>
        <p:spPr>
          <a:xfrm>
            <a:off x="6294922" y="266619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2743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Community Effectively Uses a World-Class Data System to Improve Student Outcomes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B9B6281-3D75-E94D-AC04-61E0399F0D06}"/>
              </a:ext>
            </a:extLst>
          </p:cNvPr>
          <p:cNvSpPr/>
          <p:nvPr userDrawn="1"/>
        </p:nvSpPr>
        <p:spPr>
          <a:xfrm>
            <a:off x="6294922" y="410998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2743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and District is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Rated “C” or Higher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53633F8-E58F-C944-9EE7-A94D49E9DA88}"/>
              </a:ext>
            </a:extLst>
          </p:cNvPr>
          <p:cNvSpPr/>
          <p:nvPr userDrawn="1"/>
        </p:nvSpPr>
        <p:spPr>
          <a:xfrm>
            <a:off x="10510787" y="1222408"/>
            <a:ext cx="198966" cy="1164657"/>
          </a:xfrm>
          <a:prstGeom prst="rect">
            <a:avLst/>
          </a:prstGeom>
          <a:solidFill>
            <a:srgbClr val="69C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5E5AB30-A154-BD4A-A239-16499575701C}"/>
              </a:ext>
            </a:extLst>
          </p:cNvPr>
          <p:cNvSpPr/>
          <p:nvPr userDrawn="1"/>
        </p:nvSpPr>
        <p:spPr>
          <a:xfrm>
            <a:off x="10510787" y="2665766"/>
            <a:ext cx="198966" cy="1164657"/>
          </a:xfrm>
          <a:prstGeom prst="rect">
            <a:avLst/>
          </a:prstGeom>
          <a:solidFill>
            <a:srgbClr val="39A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70A6D1B-D464-A145-ACB9-8DD578CC9D13}"/>
              </a:ext>
            </a:extLst>
          </p:cNvPr>
          <p:cNvSpPr/>
          <p:nvPr userDrawn="1"/>
        </p:nvSpPr>
        <p:spPr>
          <a:xfrm>
            <a:off x="10510787" y="4113225"/>
            <a:ext cx="198966" cy="1164657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473B032-CAF1-3B41-9C95-D43315DA64D7}"/>
              </a:ext>
            </a:extLst>
          </p:cNvPr>
          <p:cNvSpPr/>
          <p:nvPr userDrawn="1"/>
        </p:nvSpPr>
        <p:spPr>
          <a:xfrm>
            <a:off x="1460571" y="1222408"/>
            <a:ext cx="198966" cy="116465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383531C-D381-1448-80C5-E3B1D5B786D3}"/>
              </a:ext>
            </a:extLst>
          </p:cNvPr>
          <p:cNvSpPr/>
          <p:nvPr userDrawn="1"/>
        </p:nvSpPr>
        <p:spPr>
          <a:xfrm>
            <a:off x="1460571" y="2665766"/>
            <a:ext cx="198966" cy="1164657"/>
          </a:xfrm>
          <a:prstGeom prst="rect">
            <a:avLst/>
          </a:prstGeom>
          <a:solidFill>
            <a:srgbClr val="F3A5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3B24343-DBE5-0E4B-B5F0-34121D4E14ED}"/>
              </a:ext>
            </a:extLst>
          </p:cNvPr>
          <p:cNvSpPr/>
          <p:nvPr userDrawn="1"/>
        </p:nvSpPr>
        <p:spPr>
          <a:xfrm>
            <a:off x="1460571" y="4113225"/>
            <a:ext cx="198966" cy="1164657"/>
          </a:xfrm>
          <a:prstGeom prst="rect">
            <a:avLst/>
          </a:prstGeom>
          <a:solidFill>
            <a:srgbClr val="B0D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E646921-2DC8-1743-8FD1-96019FBEE02D}"/>
              </a:ext>
            </a:extLst>
          </p:cNvPr>
          <p:cNvSpPr txBox="1"/>
          <p:nvPr userDrawn="1"/>
        </p:nvSpPr>
        <p:spPr>
          <a:xfrm>
            <a:off x="793465" y="1683821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EF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4D6BD40-0F76-E544-BBB7-C36A9DEBC9AD}"/>
              </a:ext>
            </a:extLst>
          </p:cNvPr>
          <p:cNvSpPr txBox="1"/>
          <p:nvPr userDrawn="1"/>
        </p:nvSpPr>
        <p:spPr>
          <a:xfrm>
            <a:off x="793465" y="3114036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F3A51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BA6EAF3-33DB-F342-9364-26DDDD62B9CB}"/>
              </a:ext>
            </a:extLst>
          </p:cNvPr>
          <p:cNvSpPr txBox="1"/>
          <p:nvPr userDrawn="1"/>
        </p:nvSpPr>
        <p:spPr>
          <a:xfrm>
            <a:off x="793465" y="4567698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B0D35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27CD245-96D5-FE42-84A2-1FF855372F8D}"/>
              </a:ext>
            </a:extLst>
          </p:cNvPr>
          <p:cNvSpPr txBox="1"/>
          <p:nvPr userDrawn="1"/>
        </p:nvSpPr>
        <p:spPr>
          <a:xfrm>
            <a:off x="10804973" y="1660375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69C8C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2E990BB-8375-E548-98A0-9A3714984933}"/>
              </a:ext>
            </a:extLst>
          </p:cNvPr>
          <p:cNvSpPr txBox="1"/>
          <p:nvPr userDrawn="1"/>
        </p:nvSpPr>
        <p:spPr>
          <a:xfrm>
            <a:off x="10804973" y="3090590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39A1B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BB9E0B7-7E66-9A4D-B594-50C0E31271F0}"/>
              </a:ext>
            </a:extLst>
          </p:cNvPr>
          <p:cNvSpPr txBox="1"/>
          <p:nvPr userDrawn="1"/>
        </p:nvSpPr>
        <p:spPr>
          <a:xfrm>
            <a:off x="10804973" y="4544252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A74A7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6</a:t>
            </a:r>
          </a:p>
        </p:txBody>
      </p:sp>
      <p:pic>
        <p:nvPicPr>
          <p:cNvPr id="51" name="Graphic 50">
            <a:extLst>
              <a:ext uri="{FF2B5EF4-FFF2-40B4-BE49-F238E27FC236}">
                <a16:creationId xmlns:a16="http://schemas.microsoft.com/office/drawing/2014/main" id="{4B9E8D18-8B2B-F94E-8248-0FFE8B9C1DF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-120935" y="4576628"/>
            <a:ext cx="914400" cy="914400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DC4FCE0F-C54C-FA44-B108-E8F82851C87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-140162" y="1784518"/>
            <a:ext cx="914400" cy="914400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352AA6E4-2F0B-3F4F-87CD-44D0458173E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1453591" y="1686529"/>
            <a:ext cx="952500" cy="952500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89475315-D462-FC49-AD4E-E6DDBC8C227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1474624" y="4507821"/>
            <a:ext cx="914400" cy="914400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88DE9802-37C8-9F47-9827-7885E4E30CD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 flipH="1">
            <a:off x="-248588" y="3104476"/>
            <a:ext cx="1035471" cy="103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172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55157"/>
            <a:ext cx="12292224" cy="81948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72933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2982" y="-52090"/>
            <a:ext cx="12277962" cy="81886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17972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2981" y="-525335"/>
            <a:ext cx="12277962" cy="818530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89298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-50112" y="-898818"/>
            <a:ext cx="12292224" cy="81990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596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irl working while leaning over textbook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112" y="0"/>
            <a:ext cx="1229222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28350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teacher teaching a class&#10;&#10;Description automatically generated with low confidence">
            <a:extLst>
              <a:ext uri="{FF2B5EF4-FFF2-40B4-BE49-F238E27FC236}">
                <a16:creationId xmlns:a16="http://schemas.microsoft.com/office/drawing/2014/main" id="{8F7DF7AC-C006-B240-B7F4-F67CAFFBC0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BF3C42-6097-E149-AEA0-6F411938B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480447"/>
            <a:ext cx="4558553" cy="4990451"/>
          </a:xfrm>
        </p:spPr>
        <p:txBody>
          <a:bodyPr anchor="b" anchorCtr="0">
            <a:norm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78869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92FAE2F-A945-3944-85DC-35B8286B33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9" y="0"/>
            <a:ext cx="1219111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0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068261-7C2B-2043-A313-794866D39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511443"/>
            <a:ext cx="4558553" cy="5021441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03531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E45222-F49A-2946-B87B-CDB9140992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0224" y="0"/>
            <a:ext cx="1229222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100224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7FFC99-FFCC-B042-B50D-2B5680E20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635431"/>
            <a:ext cx="4558553" cy="4866451"/>
          </a:xfrm>
        </p:spPr>
        <p:txBody>
          <a:bodyPr anchor="b" anchorCtr="0">
            <a:norm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277921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4223DED-4585-F74E-BC9C-2599464E51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112" y="-21265"/>
            <a:ext cx="12292224" cy="70192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37240"/>
            <a:ext cx="12292224" cy="701922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15581E-3ED5-CC47-BBF5-03361955FBF2}"/>
              </a:ext>
            </a:extLst>
          </p:cNvPr>
          <p:cNvSpPr txBox="1"/>
          <p:nvPr userDrawn="1"/>
        </p:nvSpPr>
        <p:spPr>
          <a:xfrm>
            <a:off x="7076661" y="16896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l" fontAlgn="base"/>
            <a:endParaRPr lang="en-US" sz="8000" b="1">
              <a:solidFill>
                <a:srgbClr val="003B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70BF63-EF7F-3241-9C2D-8A00E3D8C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728419"/>
            <a:ext cx="4558553" cy="4788975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20116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air of headphones on a chair in a classroom&#10;&#10;Description automatically generated with low confidence">
            <a:extLst>
              <a:ext uri="{FF2B5EF4-FFF2-40B4-BE49-F238E27FC236}">
                <a16:creationId xmlns:a16="http://schemas.microsoft.com/office/drawing/2014/main" id="{1674A74B-09C5-BD4E-963B-D2A8B69ED0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16"/>
          <a:stretch/>
        </p:blipFill>
        <p:spPr>
          <a:xfrm>
            <a:off x="-75168" y="1"/>
            <a:ext cx="12267168" cy="69425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0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C0861C-C36B-9F4D-A3EC-F1137A1B1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457" y="424562"/>
            <a:ext cx="4688237" cy="5029179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5522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ision and 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A75DB-D4C4-9F4B-A1CE-70ADEDA34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853" y="295851"/>
            <a:ext cx="10574358" cy="371337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F9EA09-CD93-4A4B-85D3-80C8ADEAD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4273" y="302063"/>
            <a:ext cx="729343" cy="380297"/>
          </a:xfrm>
        </p:spPr>
        <p:txBody>
          <a:bodyPr/>
          <a:lstStyle>
            <a:lvl1pPr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E24DD3-0117-F947-8F74-C808912B5A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09DCF1-2BDE-3C4D-BDF0-9CE5D40490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Mississi[ppi Department of Education logo">
            <a:extLst>
              <a:ext uri="{FF2B5EF4-FFF2-40B4-BE49-F238E27FC236}">
                <a16:creationId xmlns:a16="http://schemas.microsoft.com/office/drawing/2014/main" id="{33B5E5BF-349C-5947-BB03-984894C2EB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A18822B-FBFD-6F49-AB1E-F1B7B049325E}"/>
              </a:ext>
            </a:extLst>
          </p:cNvPr>
          <p:cNvSpPr/>
          <p:nvPr userDrawn="1"/>
        </p:nvSpPr>
        <p:spPr>
          <a:xfrm>
            <a:off x="2891808" y="2097742"/>
            <a:ext cx="3822087" cy="3402105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hape 72">
            <a:extLst>
              <a:ext uri="{FF2B5EF4-FFF2-40B4-BE49-F238E27FC236}">
                <a16:creationId xmlns:a16="http://schemas.microsoft.com/office/drawing/2014/main" id="{4E68BEAF-CC7C-6845-BC92-B6384EF87D72}"/>
              </a:ext>
            </a:extLst>
          </p:cNvPr>
          <p:cNvSpPr txBox="1"/>
          <p:nvPr userDrawn="1"/>
        </p:nvSpPr>
        <p:spPr>
          <a:xfrm>
            <a:off x="3050742" y="2208305"/>
            <a:ext cx="3663153" cy="282790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500"/>
              </a:spcBef>
              <a:buNone/>
            </a:pP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To create a world-class educational system that gives students the knowledge and skills to be successful in college and the workforce,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and to flourish as parents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and citizens</a:t>
            </a:r>
          </a:p>
        </p:txBody>
      </p:sp>
      <p:sp>
        <p:nvSpPr>
          <p:cNvPr id="21" name="Shape 73">
            <a:extLst>
              <a:ext uri="{FF2B5EF4-FFF2-40B4-BE49-F238E27FC236}">
                <a16:creationId xmlns:a16="http://schemas.microsoft.com/office/drawing/2014/main" id="{9BEF04DF-069F-324B-8C11-D4A0DA0C14A3}"/>
              </a:ext>
            </a:extLst>
          </p:cNvPr>
          <p:cNvSpPr txBox="1"/>
          <p:nvPr userDrawn="1"/>
        </p:nvSpPr>
        <p:spPr>
          <a:xfrm>
            <a:off x="2838019" y="1062333"/>
            <a:ext cx="2971800" cy="6823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 b="1" spc="100">
                <a:solidFill>
                  <a:srgbClr val="003B71"/>
                </a:solidFill>
                <a:latin typeface="Arial Black" panose="020B0604020202020204" pitchFamily="34" charset="0"/>
                <a:ea typeface="Arial" charset="0"/>
                <a:cs typeface="Arial Black" panose="020B0604020202020204" pitchFamily="34" charset="0"/>
                <a:sym typeface="Open Sans"/>
              </a:rPr>
              <a:t>VISION</a:t>
            </a:r>
            <a:endParaRPr lang="en" sz="4400" b="1" spc="100">
              <a:solidFill>
                <a:srgbClr val="003B71"/>
              </a:solidFill>
              <a:latin typeface="Arial Black" panose="020B0604020202020204" pitchFamily="34" charset="0"/>
              <a:ea typeface="Arial" charset="0"/>
              <a:cs typeface="Arial Black" panose="020B0604020202020204" pitchFamily="34" charset="0"/>
              <a:sym typeface="Open San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F8471E0-9BAF-364D-8CE8-ECC2537F3DD7}"/>
              </a:ext>
            </a:extLst>
          </p:cNvPr>
          <p:cNvSpPr/>
          <p:nvPr userDrawn="1"/>
        </p:nvSpPr>
        <p:spPr>
          <a:xfrm>
            <a:off x="2891808" y="1855235"/>
            <a:ext cx="3822087" cy="242507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8D46F02-1F3F-F04B-A89C-B5FF81178F60}"/>
              </a:ext>
            </a:extLst>
          </p:cNvPr>
          <p:cNvSpPr/>
          <p:nvPr userDrawn="1"/>
        </p:nvSpPr>
        <p:spPr>
          <a:xfrm>
            <a:off x="7343099" y="2097742"/>
            <a:ext cx="3822087" cy="3402106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hape 76">
            <a:extLst>
              <a:ext uri="{FF2B5EF4-FFF2-40B4-BE49-F238E27FC236}">
                <a16:creationId xmlns:a16="http://schemas.microsoft.com/office/drawing/2014/main" id="{773A840E-13D2-DE41-9002-80FFD6C2A237}"/>
              </a:ext>
            </a:extLst>
          </p:cNvPr>
          <p:cNvSpPr txBox="1"/>
          <p:nvPr userDrawn="1"/>
        </p:nvSpPr>
        <p:spPr>
          <a:xfrm>
            <a:off x="7573425" y="2208305"/>
            <a:ext cx="3591761" cy="253850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500"/>
              </a:spcBef>
              <a:buNone/>
            </a:pP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To provide leadership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through the development of policy and accountability systems so that all students are prepared to compete in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the global community</a:t>
            </a:r>
          </a:p>
        </p:txBody>
      </p:sp>
      <p:sp>
        <p:nvSpPr>
          <p:cNvPr id="25" name="Shape 73">
            <a:extLst>
              <a:ext uri="{FF2B5EF4-FFF2-40B4-BE49-F238E27FC236}">
                <a16:creationId xmlns:a16="http://schemas.microsoft.com/office/drawing/2014/main" id="{9197D1F5-5734-6741-8ED3-E87D3EEB618E}"/>
              </a:ext>
            </a:extLst>
          </p:cNvPr>
          <p:cNvSpPr txBox="1"/>
          <p:nvPr userDrawn="1"/>
        </p:nvSpPr>
        <p:spPr>
          <a:xfrm>
            <a:off x="7227283" y="1048886"/>
            <a:ext cx="3743927" cy="6823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 b="1" spc="100">
                <a:solidFill>
                  <a:srgbClr val="A74A7A"/>
                </a:solidFill>
                <a:latin typeface="Arial Black" panose="020B0604020202020204" pitchFamily="34" charset="0"/>
                <a:ea typeface="Arial" charset="0"/>
                <a:cs typeface="Arial Black" panose="020B0604020202020204" pitchFamily="34" charset="0"/>
                <a:sym typeface="Open Sans"/>
              </a:rPr>
              <a:t>MISSION</a:t>
            </a:r>
            <a:endParaRPr lang="en" sz="4400" b="1" spc="100">
              <a:solidFill>
                <a:srgbClr val="A74A7A"/>
              </a:solidFill>
              <a:latin typeface="Arial Black" panose="020B0604020202020204" pitchFamily="34" charset="0"/>
              <a:ea typeface="Arial" charset="0"/>
              <a:cs typeface="Arial Black" panose="020B0604020202020204" pitchFamily="34" charset="0"/>
              <a:sym typeface="Open San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03D452E-57B1-C74D-93D3-8D0149826093}"/>
              </a:ext>
            </a:extLst>
          </p:cNvPr>
          <p:cNvSpPr/>
          <p:nvPr userDrawn="1"/>
        </p:nvSpPr>
        <p:spPr>
          <a:xfrm>
            <a:off x="7343099" y="1855235"/>
            <a:ext cx="3822087" cy="242507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A0E2A"/>
              </a:solidFill>
            </a:endParaRP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5103C63F-1517-9D4B-AA78-403C59FB96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00166" y="3058273"/>
            <a:ext cx="3171441" cy="3171441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AFABC2F-642F-9F48-AFA5-25C3D1C119E4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71342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2C0FA9-C06C-D849-9C30-F1672C75EB04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EA3CA18-3F3C-7840-B4C6-8C638E31B5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0906" y="4746632"/>
            <a:ext cx="2837793" cy="1097280"/>
          </a:xfrm>
          <a:prstGeom prst="rect">
            <a:avLst/>
          </a:prstGeom>
        </p:spPr>
      </p:pic>
      <p:pic>
        <p:nvPicPr>
          <p:cNvPr id="9" name="Picture 8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17846ABD-3226-8443-9D8A-74A6E8E8A0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9626" y="6254936"/>
            <a:ext cx="1554480" cy="457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C797C7B-1E37-6545-B842-2A117C45938B}"/>
              </a:ext>
            </a:extLst>
          </p:cNvPr>
          <p:cNvSpPr/>
          <p:nvPr userDrawn="1"/>
        </p:nvSpPr>
        <p:spPr>
          <a:xfrm>
            <a:off x="617584" y="1556185"/>
            <a:ext cx="3822087" cy="24250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0F7D88-3317-7B4C-8370-167250E236D2}"/>
              </a:ext>
            </a:extLst>
          </p:cNvPr>
          <p:cNvSpPr/>
          <p:nvPr userDrawn="1"/>
        </p:nvSpPr>
        <p:spPr>
          <a:xfrm>
            <a:off x="10566401" y="4436342"/>
            <a:ext cx="1625600" cy="365125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mdek12.org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3D73A61-D809-204A-9E99-77076591DE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4401" y="2994888"/>
            <a:ext cx="5011980" cy="868224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12D961-B295-8943-B9BF-9EA8B4DD8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266" y="2073713"/>
            <a:ext cx="8127212" cy="868225"/>
          </a:xfrm>
        </p:spPr>
        <p:txBody>
          <a:bodyPr/>
          <a:lstStyle>
            <a:lvl1pPr>
              <a:defRPr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5649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/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8D0693F-7196-2D41-8717-F87A0FB724FC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Mississi[ppi Department of Education logo">
            <a:extLst>
              <a:ext uri="{FF2B5EF4-FFF2-40B4-BE49-F238E27FC236}">
                <a16:creationId xmlns:a16="http://schemas.microsoft.com/office/drawing/2014/main" id="{EF2E6BE5-F26E-4F44-A805-B5CA4037E9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4BE1E58-5AC0-CD4A-81AC-FEBCA41A8CC5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1FFDF0-1644-A046-A560-6F2CDCB87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3" y="421076"/>
            <a:ext cx="10515600" cy="3802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7737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6649"/>
            <a:ext cx="10515600" cy="4382814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4856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0356" y="1365955"/>
            <a:ext cx="9073444" cy="4438352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3E9ACD-D2AC-ED42-B419-5F1A18F3E7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2619" y="903288"/>
            <a:ext cx="5943732" cy="461962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3532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6458" y="275585"/>
            <a:ext cx="5622049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1351" y="921186"/>
            <a:ext cx="6139201" cy="4883121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5396458" y="733806"/>
            <a:ext cx="630409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7294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oxes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9920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71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1400A5-A2F9-8E45-B415-6DD7D1A08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86A986-F23B-4549-8F88-5E5D2A6AC6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6DB1F0-8889-7141-9887-8BF33AE304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E87F1-B258-4841-BE83-6BEF13A8E107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4F5D8-44C9-B043-B4CE-7B371693F4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55481-5126-3542-BD1F-05C5956718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047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73" r:id="rId3"/>
    <p:sldLayoutId id="2147483674" r:id="rId4"/>
    <p:sldLayoutId id="2147483650" r:id="rId5"/>
    <p:sldLayoutId id="2147483681" r:id="rId6"/>
    <p:sldLayoutId id="2147483682" r:id="rId7"/>
    <p:sldLayoutId id="2147483689" r:id="rId8"/>
    <p:sldLayoutId id="2147483683" r:id="rId9"/>
    <p:sldLayoutId id="2147483686" r:id="rId10"/>
    <p:sldLayoutId id="2147483684" r:id="rId11"/>
    <p:sldLayoutId id="2147483685" r:id="rId12"/>
    <p:sldLayoutId id="2147483687" r:id="rId13"/>
    <p:sldLayoutId id="2147483688" r:id="rId14"/>
    <p:sldLayoutId id="2147483690" r:id="rId15"/>
    <p:sldLayoutId id="2147483691" r:id="rId16"/>
    <p:sldLayoutId id="2147483692" r:id="rId17"/>
    <p:sldLayoutId id="2147483693" r:id="rId18"/>
    <p:sldLayoutId id="2147483702" r:id="rId19"/>
    <p:sldLayoutId id="2147483694" r:id="rId20"/>
    <p:sldLayoutId id="2147483697" r:id="rId21"/>
    <p:sldLayoutId id="2147483701" r:id="rId22"/>
    <p:sldLayoutId id="2147483703" r:id="rId23"/>
    <p:sldLayoutId id="2147483676" r:id="rId24"/>
    <p:sldLayoutId id="2147483677" r:id="rId25"/>
    <p:sldLayoutId id="2147483678" r:id="rId26"/>
    <p:sldLayoutId id="2147483675" r:id="rId27"/>
    <p:sldLayoutId id="2147483679" r:id="rId28"/>
    <p:sldLayoutId id="2147483680" r:id="rId29"/>
    <p:sldLayoutId id="2147483655" r:id="rId3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6g5XJpsegWo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09D2A2-2270-5645-8100-381AB0D380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Gilberto and the Wind</a:t>
            </a:r>
            <a:br>
              <a:rPr lang="en-US" dirty="0"/>
            </a:br>
            <a:r>
              <a:rPr lang="en-US" sz="3600" dirty="0"/>
              <a:t>by Marie Hall </a:t>
            </a:r>
            <a:r>
              <a:rPr lang="en-US" sz="3600" dirty="0" err="1"/>
              <a:t>Ets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BF64024-20B9-7CA4-E96D-2DB7CF5FD8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538" y="6211618"/>
            <a:ext cx="6208712" cy="4572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 dirty="0">
                <a:latin typeface="Arial"/>
                <a:cs typeface="Arial"/>
              </a:rPr>
              <a:t>Unit 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577823-8230-BF1E-8279-27A510404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2792" y="2466440"/>
            <a:ext cx="2521080" cy="31878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DC1E2B-1144-9795-0099-E543192D3A0B}"/>
              </a:ext>
            </a:extLst>
          </p:cNvPr>
          <p:cNvSpPr txBox="1"/>
          <p:nvPr/>
        </p:nvSpPr>
        <p:spPr>
          <a:xfrm>
            <a:off x="613893" y="5454923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fontAlgn="base"/>
            <a:r>
              <a:rPr lang="en-US" sz="1400" b="1" dirty="0">
                <a:solidFill>
                  <a:srgbClr val="003B71"/>
                </a:solidFill>
                <a:latin typeface="Arial"/>
                <a:cs typeface="Arial"/>
              </a:rPr>
              <a:t>Ets, Marie Hall.</a:t>
            </a:r>
            <a:r>
              <a:rPr lang="en-US" sz="1400" b="1" i="1" dirty="0">
                <a:solidFill>
                  <a:srgbClr val="003B71"/>
                </a:solidFill>
                <a:latin typeface="Arial"/>
                <a:cs typeface="Arial"/>
              </a:rPr>
              <a:t> Gilberto and the Wind</a:t>
            </a:r>
            <a:r>
              <a:rPr lang="en-US" sz="1400" b="1" dirty="0">
                <a:solidFill>
                  <a:srgbClr val="003B71"/>
                </a:solidFill>
                <a:latin typeface="Arial"/>
                <a:cs typeface="Arial"/>
              </a:rPr>
              <a:t>. Puffin Books, 1978. 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4FCED1-E90C-544D-ADC4-E495DE38414F}"/>
              </a:ext>
            </a:extLst>
          </p:cNvPr>
          <p:cNvSpPr txBox="1"/>
          <p:nvPr/>
        </p:nvSpPr>
        <p:spPr>
          <a:xfrm>
            <a:off x="5341258" y="5653092"/>
            <a:ext cx="319314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fontAlgn="base"/>
            <a:r>
              <a:rPr lang="en-US" dirty="0">
                <a:hlinkClick r:id="rId3"/>
              </a:rPr>
              <a:t>https://youtu.be/6g5XJpsegWo</a:t>
            </a:r>
            <a:endParaRPr lang="en-US"/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8108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AE7D31-4072-50BF-A36C-FE67E459D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" y="321151"/>
            <a:ext cx="11521440" cy="56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967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46C598-6C2A-AD24-38B9-1026FFD09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7" y="275388"/>
            <a:ext cx="11678194" cy="558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836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A73D0F-0544-EF95-D3AE-A3E60D474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" y="292395"/>
            <a:ext cx="11704320" cy="563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109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D33AAD-10B2-CD66-27BD-7D66F39F5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011" y="272759"/>
            <a:ext cx="11377749" cy="563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8605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2A460A-8AD0-351E-63A8-F6B05F965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34" y="289766"/>
            <a:ext cx="11665131" cy="561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721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A797F9-5E75-C02E-55DB-088A98F60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4" y="259696"/>
            <a:ext cx="11573691" cy="567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597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14001D-CAB6-AEE0-04AE-44CC3A0C2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6193" y="247867"/>
            <a:ext cx="5999612" cy="56304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35ABA31-3DEC-0822-7A85-0D91389E4CC4}"/>
              </a:ext>
            </a:extLst>
          </p:cNvPr>
          <p:cNvSpPr/>
          <p:nvPr/>
        </p:nvSpPr>
        <p:spPr>
          <a:xfrm>
            <a:off x="11032434" y="149086"/>
            <a:ext cx="776377" cy="675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885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876ADE-7C5B-4B46-B72A-5D715FE34F3D}"/>
              </a:ext>
            </a:extLst>
          </p:cNvPr>
          <p:cNvSpPr txBox="1"/>
          <p:nvPr/>
        </p:nvSpPr>
        <p:spPr>
          <a:xfrm>
            <a:off x="1308538" y="1418897"/>
            <a:ext cx="8292662" cy="296391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fontAlgn="base"/>
            <a:endParaRPr lang="en-US" sz="3600" dirty="0">
              <a:ea typeface="+mn-lt"/>
              <a:cs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CE9564-FC44-7426-34FB-808CC4622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4990" y="211224"/>
            <a:ext cx="6362021" cy="571668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BAAB7E3-EF6A-6CA5-214C-14717256292F}"/>
              </a:ext>
            </a:extLst>
          </p:cNvPr>
          <p:cNvSpPr/>
          <p:nvPr/>
        </p:nvSpPr>
        <p:spPr>
          <a:xfrm>
            <a:off x="11305760" y="223630"/>
            <a:ext cx="589471" cy="5894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156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FD1433-851F-2A4A-35AF-4F9778281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4" y="236200"/>
            <a:ext cx="11573692" cy="573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100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348458-9409-E8E5-F12C-75B859A3E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685" y="244005"/>
            <a:ext cx="11560629" cy="563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88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6869F0-0398-2769-577A-DAF4CEFA1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65" y="272759"/>
            <a:ext cx="11652069" cy="569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965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9CFD3B-0477-356D-F7A5-AB518A930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49" y="280483"/>
            <a:ext cx="11534502" cy="563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930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EB481C-E007-D5CD-C77D-F03DD8538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97" y="189124"/>
            <a:ext cx="11639005" cy="574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902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944100-45F0-619C-0382-68FF1B640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1" y="250577"/>
            <a:ext cx="11652068" cy="573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540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8C8E38-D083-FCC2-47C2-A1CFD96E0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43" y="349905"/>
            <a:ext cx="11495313" cy="560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909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D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74979"/>
      </a:accent1>
      <a:accent2>
        <a:srgbClr val="EF3A5B"/>
      </a:accent2>
      <a:accent3>
        <a:srgbClr val="A5A5A5"/>
      </a:accent3>
      <a:accent4>
        <a:srgbClr val="F3A51E"/>
      </a:accent4>
      <a:accent5>
        <a:srgbClr val="69C8C3"/>
      </a:accent5>
      <a:accent6>
        <a:srgbClr val="007FDC"/>
      </a:accent6>
      <a:hlink>
        <a:srgbClr val="20B7FF"/>
      </a:hlink>
      <a:folHlink>
        <a:srgbClr val="00539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Autofit/>
      </a:bodyPr>
      <a:lstStyle>
        <a:defPPr algn="l" fontAlgn="base">
          <a:defRPr sz="8000" b="1" dirty="0" smtClean="0">
            <a:solidFill>
              <a:srgbClr val="003B7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d791c9e-5015-40b2-aa08-5a5adf23dcb2">
      <UserInfo>
        <DisplayName>Candice Taylor</DisplayName>
        <AccountId>32</AccountId>
        <AccountType/>
      </UserInfo>
    </SharedWithUsers>
    <MediaLengthInSeconds xmlns="dd6cd1fb-a1bc-4ad9-8dc3-425eb831b5bd" xsi:nil="true"/>
    <TaxCatchAll xmlns="0d791c9e-5015-40b2-aa08-5a5adf23dcb2" xsi:nil="true"/>
    <lcf76f155ced4ddcb4097134ff3c332f xmlns="dd6cd1fb-a1bc-4ad9-8dc3-425eb831b5bd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BF8BAE12569046AD400C5F321F256E" ma:contentTypeVersion="18" ma:contentTypeDescription="Create a new document." ma:contentTypeScope="" ma:versionID="7668e6d8306ea2d2adc6e6ae25030277">
  <xsd:schema xmlns:xsd="http://www.w3.org/2001/XMLSchema" xmlns:xs="http://www.w3.org/2001/XMLSchema" xmlns:p="http://schemas.microsoft.com/office/2006/metadata/properties" xmlns:ns2="dd6cd1fb-a1bc-4ad9-8dc3-425eb831b5bd" xmlns:ns3="0d791c9e-5015-40b2-aa08-5a5adf23dcb2" targetNamespace="http://schemas.microsoft.com/office/2006/metadata/properties" ma:root="true" ma:fieldsID="7412a5b3ac78c27eeea28a71ec866893" ns2:_="" ns3:_="">
    <xsd:import namespace="dd6cd1fb-a1bc-4ad9-8dc3-425eb831b5bd"/>
    <xsd:import namespace="0d791c9e-5015-40b2-aa08-5a5adf23dc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6cd1fb-a1bc-4ad9-8dc3-425eb831b5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7624be92-cd20-4743-bb81-736fea8f34e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791c9e-5015-40b2-aa08-5a5adf23dcb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e650848-e89c-4d92-bb91-bc8c9d2f9a48}" ma:internalName="TaxCatchAll" ma:showField="CatchAllData" ma:web="0d791c9e-5015-40b2-aa08-5a5adf23dc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3B38376-6540-4EAD-B348-E02F93DCB9FE}">
  <ds:schemaRefs>
    <ds:schemaRef ds:uri="http://www.w3.org/XML/1998/namespace"/>
    <ds:schemaRef ds:uri="http://purl.org/dc/elements/1.1/"/>
    <ds:schemaRef ds:uri="0d791c9e-5015-40b2-aa08-5a5adf23dcb2"/>
    <ds:schemaRef ds:uri="http://purl.org/dc/terms/"/>
    <ds:schemaRef ds:uri="http://schemas.microsoft.com/office/infopath/2007/PartnerControls"/>
    <ds:schemaRef ds:uri="http://schemas.microsoft.com/office/2006/documentManagement/types"/>
    <ds:schemaRef ds:uri="dd6cd1fb-a1bc-4ad9-8dc3-425eb831b5bd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B777136-F2D3-4825-81BF-5231AB1FD22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98255D9-94E9-44C9-98C3-7E89BCF1A50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6cd1fb-a1bc-4ad9-8dc3-425eb831b5bd"/>
    <ds:schemaRef ds:uri="0d791c9e-5015-40b2-aa08-5a5adf23dc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12</Words>
  <Application>Microsoft Office PowerPoint</Application>
  <PresentationFormat>Widescreen</PresentationFormat>
  <Paragraphs>3</Paragraphs>
  <Slides>16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Gilberto and the Wind by Marie Hall 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Melissa Banks</dc:creator>
  <cp:keywords/>
  <dc:description/>
  <cp:lastModifiedBy>Ashley Chennault</cp:lastModifiedBy>
  <cp:revision>51</cp:revision>
  <dcterms:created xsi:type="dcterms:W3CDTF">2020-12-28T15:17:46Z</dcterms:created>
  <dcterms:modified xsi:type="dcterms:W3CDTF">2023-06-29T01:29:29Z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946600.000000000</vt:lpwstr>
  </property>
  <property fmtid="{D5CDD505-2E9C-101B-9397-08002B2CF9AE}" pid="3" name="ContentTypeId">
    <vt:lpwstr>0x01010081BF8BAE12569046AD400C5F321F256E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MediaServiceImageTags">
    <vt:lpwstr/>
  </property>
</Properties>
</file>