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88" r:id="rId5"/>
    <p:sldId id="312" r:id="rId6"/>
    <p:sldId id="338" r:id="rId7"/>
    <p:sldId id="339" r:id="rId8"/>
    <p:sldId id="340" r:id="rId9"/>
    <p:sldId id="341" r:id="rId10"/>
    <p:sldId id="343" r:id="rId11"/>
    <p:sldId id="344" r:id="rId12"/>
    <p:sldId id="345" r:id="rId13"/>
    <p:sldId id="346" r:id="rId14"/>
    <p:sldId id="347" r:id="rId15"/>
    <p:sldId id="348" r:id="rId16"/>
    <p:sldId id="350" r:id="rId17"/>
    <p:sldId id="349" r:id="rId18"/>
    <p:sldId id="351" r:id="rId19"/>
    <p:sldId id="35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46871B-D0AB-8F79-3129-19217EA33B27}" v="54" dt="2023-06-28T23:47:51.452"/>
    <p1510:client id="{E7F46343-8A5E-7BC1-DDC9-A00CA858069B}" v="35" dt="2023-06-25T02:51:24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153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0746871B-D0AB-8F79-3129-19217EA33B27}"/>
    <pc:docChg chg="modSld">
      <pc:chgData name="Ashley Chennault" userId="S::achennault@mdek12.org::57248e43-7816-4fc8-b5c4-443da3f5ed14" providerId="AD" clId="Web-{0746871B-D0AB-8F79-3129-19217EA33B27}" dt="2023-06-28T23:47:51.452" v="34" actId="1076"/>
      <pc:docMkLst>
        <pc:docMk/>
      </pc:docMkLst>
      <pc:sldChg chg="addSp modSp">
        <pc:chgData name="Ashley Chennault" userId="S::achennault@mdek12.org::57248e43-7816-4fc8-b5c4-443da3f5ed14" providerId="AD" clId="Web-{0746871B-D0AB-8F79-3129-19217EA33B27}" dt="2023-06-28T23:47:51.452" v="34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0746871B-D0AB-8F79-3129-19217EA33B27}" dt="2023-06-28T23:46:44.512" v="20" actId="20577"/>
          <ac:spMkLst>
            <pc:docMk/>
            <pc:sldMk cId="438108371" sldId="288"/>
            <ac:spMk id="2" creationId="{EA220227-D095-F5C9-F641-A1D9B0CB6E58}"/>
          </ac:spMkLst>
        </pc:spChg>
        <pc:spChg chg="add mod">
          <ac:chgData name="Ashley Chennault" userId="S::achennault@mdek12.org::57248e43-7816-4fc8-b5c4-443da3f5ed14" providerId="AD" clId="Web-{0746871B-D0AB-8F79-3129-19217EA33B27}" dt="2023-06-28T23:47:51.452" v="34" actId="1076"/>
          <ac:spMkLst>
            <pc:docMk/>
            <pc:sldMk cId="438108371" sldId="288"/>
            <ac:spMk id="5" creationId="{BA12F4D8-4B1F-5D16-779F-9D545271BA0F}"/>
          </ac:spMkLst>
        </pc:spChg>
        <pc:picChg chg="mod">
          <ac:chgData name="Ashley Chennault" userId="S::achennault@mdek12.org::57248e43-7816-4fc8-b5c4-443da3f5ed14" providerId="AD" clId="Web-{0746871B-D0AB-8F79-3129-19217EA33B27}" dt="2023-06-28T23:46:57.200" v="25" actId="1076"/>
          <ac:picMkLst>
            <pc:docMk/>
            <pc:sldMk cId="438108371" sldId="288"/>
            <ac:picMk id="4" creationId="{7BD1ED20-06E9-879F-1687-5925B9A1CA02}"/>
          </ac:picMkLst>
        </pc:picChg>
      </pc:sldChg>
    </pc:docChg>
  </pc:docChgLst>
  <pc:docChgLst>
    <pc:chgData name="Ashley Chennault" userId="S::achennault@mdek12.org::57248e43-7816-4fc8-b5c4-443da3f5ed14" providerId="AD" clId="Web-{E7F46343-8A5E-7BC1-DDC9-A00CA858069B}"/>
    <pc:docChg chg="modSld">
      <pc:chgData name="Ashley Chennault" userId="S::achennault@mdek12.org::57248e43-7816-4fc8-b5c4-443da3f5ed14" providerId="AD" clId="Web-{E7F46343-8A5E-7BC1-DDC9-A00CA858069B}" dt="2023-06-25T02:51:24.150" v="34" actId="1076"/>
      <pc:docMkLst>
        <pc:docMk/>
      </pc:docMkLst>
      <pc:sldChg chg="modSp">
        <pc:chgData name="Ashley Chennault" userId="S::achennault@mdek12.org::57248e43-7816-4fc8-b5c4-443da3f5ed14" providerId="AD" clId="Web-{E7F46343-8A5E-7BC1-DDC9-A00CA858069B}" dt="2023-06-25T02:47:58.157" v="6" actId="14100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E7F46343-8A5E-7BC1-DDC9-A00CA858069B}" dt="2023-06-25T02:41:27.002" v="1" actId="1076"/>
          <ac:spMkLst>
            <pc:docMk/>
            <pc:sldMk cId="438108371" sldId="288"/>
            <ac:spMk id="10" creationId="{BBF64024-20B9-7CA4-E96D-2DB7CF5FD81B}"/>
          </ac:spMkLst>
        </pc:spChg>
        <pc:picChg chg="mod">
          <ac:chgData name="Ashley Chennault" userId="S::achennault@mdek12.org::57248e43-7816-4fc8-b5c4-443da3f5ed14" providerId="AD" clId="Web-{E7F46343-8A5E-7BC1-DDC9-A00CA858069B}" dt="2023-06-25T02:47:58.157" v="6" actId="14100"/>
          <ac:picMkLst>
            <pc:docMk/>
            <pc:sldMk cId="438108371" sldId="288"/>
            <ac:picMk id="4" creationId="{7BD1ED20-06E9-879F-1687-5925B9A1CA02}"/>
          </ac:picMkLst>
        </pc:picChg>
      </pc:sldChg>
      <pc:sldChg chg="addSp modSp">
        <pc:chgData name="Ashley Chennault" userId="S::achennault@mdek12.org::57248e43-7816-4fc8-b5c4-443da3f5ed14" providerId="AD" clId="Web-{E7F46343-8A5E-7BC1-DDC9-A00CA858069B}" dt="2023-06-25T02:47:37.813" v="4"/>
        <pc:sldMkLst>
          <pc:docMk/>
          <pc:sldMk cId="3013156805" sldId="312"/>
        </pc:sldMkLst>
        <pc:spChg chg="add mod">
          <ac:chgData name="Ashley Chennault" userId="S::achennault@mdek12.org::57248e43-7816-4fc8-b5c4-443da3f5ed14" providerId="AD" clId="Web-{E7F46343-8A5E-7BC1-DDC9-A00CA858069B}" dt="2023-06-25T02:47:37.813" v="4"/>
          <ac:spMkLst>
            <pc:docMk/>
            <pc:sldMk cId="3013156805" sldId="312"/>
            <ac:spMk id="2" creationId="{DF68AA81-22FC-200D-58CD-F81C328D9957}"/>
          </ac:spMkLst>
        </pc:spChg>
      </pc:sldChg>
      <pc:sldChg chg="modSp">
        <pc:chgData name="Ashley Chennault" userId="S::achennault@mdek12.org::57248e43-7816-4fc8-b5c4-443da3f5ed14" providerId="AD" clId="Web-{E7F46343-8A5E-7BC1-DDC9-A00CA858069B}" dt="2023-06-25T02:47:48.922" v="5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E7F46343-8A5E-7BC1-DDC9-A00CA858069B}" dt="2023-06-25T02:47:48.922" v="5" actId="14100"/>
          <ac:picMkLst>
            <pc:docMk/>
            <pc:sldMk cId="811100172" sldId="338"/>
            <ac:picMk id="4" creationId="{440B2BAE-6BAF-FA69-9FD0-532FA9E130AF}"/>
          </ac:picMkLst>
        </pc:picChg>
      </pc:sldChg>
      <pc:sldChg chg="modSp">
        <pc:chgData name="Ashley Chennault" userId="S::achennault@mdek12.org::57248e43-7816-4fc8-b5c4-443da3f5ed14" providerId="AD" clId="Web-{E7F46343-8A5E-7BC1-DDC9-A00CA858069B}" dt="2023-06-25T02:48:17.720" v="7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E7F46343-8A5E-7BC1-DDC9-A00CA858069B}" dt="2023-06-25T02:48:17.720" v="7" actId="14100"/>
          <ac:picMkLst>
            <pc:docMk/>
            <pc:sldMk cId="1161588200" sldId="339"/>
            <ac:picMk id="4" creationId="{7015C87B-4264-6CEC-AB2C-E4164776B8E6}"/>
          </ac:picMkLst>
        </pc:picChg>
      </pc:sldChg>
      <pc:sldChg chg="modSp">
        <pc:chgData name="Ashley Chennault" userId="S::achennault@mdek12.org::57248e43-7816-4fc8-b5c4-443da3f5ed14" providerId="AD" clId="Web-{E7F46343-8A5E-7BC1-DDC9-A00CA858069B}" dt="2023-06-25T02:48:24.518" v="8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E7F46343-8A5E-7BC1-DDC9-A00CA858069B}" dt="2023-06-25T02:48:24.518" v="8" actId="14100"/>
          <ac:picMkLst>
            <pc:docMk/>
            <pc:sldMk cId="1739965045" sldId="340"/>
            <ac:picMk id="4" creationId="{8E48AF37-9C6E-49DB-7482-C9C35C521272}"/>
          </ac:picMkLst>
        </pc:picChg>
      </pc:sldChg>
      <pc:sldChg chg="modSp">
        <pc:chgData name="Ashley Chennault" userId="S::achennault@mdek12.org::57248e43-7816-4fc8-b5c4-443da3f5ed14" providerId="AD" clId="Web-{E7F46343-8A5E-7BC1-DDC9-A00CA858069B}" dt="2023-06-25T02:48:33.674" v="9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E7F46343-8A5E-7BC1-DDC9-A00CA858069B}" dt="2023-06-25T02:48:33.674" v="9" actId="14100"/>
          <ac:picMkLst>
            <pc:docMk/>
            <pc:sldMk cId="863930258" sldId="341"/>
            <ac:picMk id="4" creationId="{4846F779-34C3-3CEC-B90E-8E1C7DBAF5AE}"/>
          </ac:picMkLst>
        </pc:picChg>
      </pc:sldChg>
      <pc:sldChg chg="modSp">
        <pc:chgData name="Ashley Chennault" userId="S::achennault@mdek12.org::57248e43-7816-4fc8-b5c4-443da3f5ed14" providerId="AD" clId="Web-{E7F46343-8A5E-7BC1-DDC9-A00CA858069B}" dt="2023-06-25T02:48:44.190" v="11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E7F46343-8A5E-7BC1-DDC9-A00CA858069B}" dt="2023-06-25T02:48:44.190" v="11" actId="14100"/>
          <ac:picMkLst>
            <pc:docMk/>
            <pc:sldMk cId="567902445" sldId="343"/>
            <ac:picMk id="4" creationId="{3FAD2990-1080-FF17-3397-8AE7B1F131BE}"/>
          </ac:picMkLst>
        </pc:picChg>
      </pc:sldChg>
      <pc:sldChg chg="modSp">
        <pc:chgData name="Ashley Chennault" userId="S::achennault@mdek12.org::57248e43-7816-4fc8-b5c4-443da3f5ed14" providerId="AD" clId="Web-{E7F46343-8A5E-7BC1-DDC9-A00CA858069B}" dt="2023-06-25T02:49:00.457" v="13" actId="14100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E7F46343-8A5E-7BC1-DDC9-A00CA858069B}" dt="2023-06-25T02:49:00.457" v="13" actId="14100"/>
          <ac:picMkLst>
            <pc:docMk/>
            <pc:sldMk cId="1588540331" sldId="344"/>
            <ac:picMk id="4" creationId="{43A689FC-72E9-6191-09CB-021B62AE08D0}"/>
          </ac:picMkLst>
        </pc:picChg>
      </pc:sldChg>
      <pc:sldChg chg="modSp">
        <pc:chgData name="Ashley Chennault" userId="S::achennault@mdek12.org::57248e43-7816-4fc8-b5c4-443da3f5ed14" providerId="AD" clId="Web-{E7F46343-8A5E-7BC1-DDC9-A00CA858069B}" dt="2023-06-25T02:49:12.926" v="14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E7F46343-8A5E-7BC1-DDC9-A00CA858069B}" dt="2023-06-25T02:49:12.926" v="14" actId="14100"/>
          <ac:picMkLst>
            <pc:docMk/>
            <pc:sldMk cId="3087690982" sldId="345"/>
            <ac:picMk id="4" creationId="{AF16B8F7-07E3-2023-3A7A-4FAFFF2D124A}"/>
          </ac:picMkLst>
        </pc:picChg>
      </pc:sldChg>
      <pc:sldChg chg="modSp">
        <pc:chgData name="Ashley Chennault" userId="S::achennault@mdek12.org::57248e43-7816-4fc8-b5c4-443da3f5ed14" providerId="AD" clId="Web-{E7F46343-8A5E-7BC1-DDC9-A00CA858069B}" dt="2023-06-25T02:49:26.677" v="17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E7F46343-8A5E-7BC1-DDC9-A00CA858069B}" dt="2023-06-25T02:49:26.677" v="17" actId="14100"/>
          <ac:picMkLst>
            <pc:docMk/>
            <pc:sldMk cId="702967538" sldId="346"/>
            <ac:picMk id="4" creationId="{0F879B82-0C4E-2690-0502-37FC3E2D7CB0}"/>
          </ac:picMkLst>
        </pc:picChg>
      </pc:sldChg>
      <pc:sldChg chg="modSp">
        <pc:chgData name="Ashley Chennault" userId="S::achennault@mdek12.org::57248e43-7816-4fc8-b5c4-443da3f5ed14" providerId="AD" clId="Web-{E7F46343-8A5E-7BC1-DDC9-A00CA858069B}" dt="2023-06-25T02:49:37.255" v="18" actId="14100"/>
        <pc:sldMkLst>
          <pc:docMk/>
          <pc:sldMk cId="3197836026" sldId="347"/>
        </pc:sldMkLst>
        <pc:picChg chg="mod">
          <ac:chgData name="Ashley Chennault" userId="S::achennault@mdek12.org::57248e43-7816-4fc8-b5c4-443da3f5ed14" providerId="AD" clId="Web-{E7F46343-8A5E-7BC1-DDC9-A00CA858069B}" dt="2023-06-25T02:49:37.255" v="18" actId="14100"/>
          <ac:picMkLst>
            <pc:docMk/>
            <pc:sldMk cId="3197836026" sldId="347"/>
            <ac:picMk id="4" creationId="{A7BF9B29-567E-94E5-236E-F57087B6A221}"/>
          </ac:picMkLst>
        </pc:picChg>
      </pc:sldChg>
      <pc:sldChg chg="modSp">
        <pc:chgData name="Ashley Chennault" userId="S::achennault@mdek12.org::57248e43-7816-4fc8-b5c4-443da3f5ed14" providerId="AD" clId="Web-{E7F46343-8A5E-7BC1-DDC9-A00CA858069B}" dt="2023-06-25T02:49:43.428" v="19" actId="14100"/>
        <pc:sldMkLst>
          <pc:docMk/>
          <pc:sldMk cId="2698109731" sldId="348"/>
        </pc:sldMkLst>
        <pc:picChg chg="mod">
          <ac:chgData name="Ashley Chennault" userId="S::achennault@mdek12.org::57248e43-7816-4fc8-b5c4-443da3f5ed14" providerId="AD" clId="Web-{E7F46343-8A5E-7BC1-DDC9-A00CA858069B}" dt="2023-06-25T02:49:43.428" v="19" actId="14100"/>
          <ac:picMkLst>
            <pc:docMk/>
            <pc:sldMk cId="2698109731" sldId="348"/>
            <ac:picMk id="4" creationId="{AF5B6201-78F0-08E5-7EA0-5D911EB8A3F4}"/>
          </ac:picMkLst>
        </pc:picChg>
      </pc:sldChg>
      <pc:sldChg chg="modSp">
        <pc:chgData name="Ashley Chennault" userId="S::achennault@mdek12.org::57248e43-7816-4fc8-b5c4-443da3f5ed14" providerId="AD" clId="Web-{E7F46343-8A5E-7BC1-DDC9-A00CA858069B}" dt="2023-06-25T02:50:11.054" v="24" actId="14100"/>
        <pc:sldMkLst>
          <pc:docMk/>
          <pc:sldMk cId="4055721986" sldId="349"/>
        </pc:sldMkLst>
        <pc:picChg chg="mod">
          <ac:chgData name="Ashley Chennault" userId="S::achennault@mdek12.org::57248e43-7816-4fc8-b5c4-443da3f5ed14" providerId="AD" clId="Web-{E7F46343-8A5E-7BC1-DDC9-A00CA858069B}" dt="2023-06-25T02:50:11.054" v="24" actId="14100"/>
          <ac:picMkLst>
            <pc:docMk/>
            <pc:sldMk cId="4055721986" sldId="349"/>
            <ac:picMk id="4" creationId="{C5771CF0-3673-C0A7-00B0-57C2C03441A4}"/>
          </ac:picMkLst>
        </pc:picChg>
      </pc:sldChg>
      <pc:sldChg chg="modSp">
        <pc:chgData name="Ashley Chennault" userId="S::achennault@mdek12.org::57248e43-7816-4fc8-b5c4-443da3f5ed14" providerId="AD" clId="Web-{E7F46343-8A5E-7BC1-DDC9-A00CA858069B}" dt="2023-06-25T02:49:54.990" v="22" actId="1076"/>
        <pc:sldMkLst>
          <pc:docMk/>
          <pc:sldMk cId="592860594" sldId="350"/>
        </pc:sldMkLst>
        <pc:picChg chg="mod">
          <ac:chgData name="Ashley Chennault" userId="S::achennault@mdek12.org::57248e43-7816-4fc8-b5c4-443da3f5ed14" providerId="AD" clId="Web-{E7F46343-8A5E-7BC1-DDC9-A00CA858069B}" dt="2023-06-25T02:49:54.990" v="22" actId="1076"/>
          <ac:picMkLst>
            <pc:docMk/>
            <pc:sldMk cId="592860594" sldId="350"/>
            <ac:picMk id="4" creationId="{CD56FDB2-CFE1-63A3-0736-BBAF80BBAC47}"/>
          </ac:picMkLst>
        </pc:picChg>
      </pc:sldChg>
      <pc:sldChg chg="modSp">
        <pc:chgData name="Ashley Chennault" userId="S::achennault@mdek12.org::57248e43-7816-4fc8-b5c4-443da3f5ed14" providerId="AD" clId="Web-{E7F46343-8A5E-7BC1-DDC9-A00CA858069B}" dt="2023-06-25T02:50:19.866" v="25" actId="14100"/>
        <pc:sldMkLst>
          <pc:docMk/>
          <pc:sldMk cId="420359723" sldId="351"/>
        </pc:sldMkLst>
        <pc:picChg chg="mod">
          <ac:chgData name="Ashley Chennault" userId="S::achennault@mdek12.org::57248e43-7816-4fc8-b5c4-443da3f5ed14" providerId="AD" clId="Web-{E7F46343-8A5E-7BC1-DDC9-A00CA858069B}" dt="2023-06-25T02:50:19.866" v="25" actId="14100"/>
          <ac:picMkLst>
            <pc:docMk/>
            <pc:sldMk cId="420359723" sldId="351"/>
            <ac:picMk id="4" creationId="{30E5437B-3191-2A3C-4DD0-0BABC3B5DB57}"/>
          </ac:picMkLst>
        </pc:picChg>
      </pc:sldChg>
      <pc:sldChg chg="addSp modSp">
        <pc:chgData name="Ashley Chennault" userId="S::achennault@mdek12.org::57248e43-7816-4fc8-b5c4-443da3f5ed14" providerId="AD" clId="Web-{E7F46343-8A5E-7BC1-DDC9-A00CA858069B}" dt="2023-06-25T02:51:24.150" v="34" actId="1076"/>
        <pc:sldMkLst>
          <pc:docMk/>
          <pc:sldMk cId="2554885695" sldId="352"/>
        </pc:sldMkLst>
        <pc:spChg chg="add mod">
          <ac:chgData name="Ashley Chennault" userId="S::achennault@mdek12.org::57248e43-7816-4fc8-b5c4-443da3f5ed14" providerId="AD" clId="Web-{E7F46343-8A5E-7BC1-DDC9-A00CA858069B}" dt="2023-06-25T02:51:02.884" v="32"/>
          <ac:spMkLst>
            <pc:docMk/>
            <pc:sldMk cId="2554885695" sldId="352"/>
            <ac:spMk id="2" creationId="{AC1AD501-5960-8433-8BE7-EEF792DD25F6}"/>
          </ac:spMkLst>
        </pc:spChg>
        <pc:picChg chg="mod">
          <ac:chgData name="Ashley Chennault" userId="S::achennault@mdek12.org::57248e43-7816-4fc8-b5c4-443da3f5ed14" providerId="AD" clId="Web-{E7F46343-8A5E-7BC1-DDC9-A00CA858069B}" dt="2023-06-25T02:51:24.150" v="34" actId="1076"/>
          <ac:picMkLst>
            <pc:docMk/>
            <pc:sldMk cId="2554885695" sldId="352"/>
            <ac:picMk id="4" creationId="{A5D1A613-E87F-5848-F9DF-6F613B0216A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24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awjVXuF6W8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Matthew and Tilly</a:t>
            </a:r>
            <a:br>
              <a:rPr lang="en-US" dirty="0"/>
            </a:br>
            <a:r>
              <a:rPr lang="en-US" sz="3600" dirty="0"/>
              <a:t>by Rebecca C. Jones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64024-20B9-7CA4-E96D-2DB7CF5FD8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11618"/>
            <a:ext cx="620871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latin typeface="Arial"/>
                <a:cs typeface="Arial"/>
              </a:rPr>
              <a:t>Unit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D1ED20-06E9-879F-1687-5925B9A1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774" y="2312636"/>
            <a:ext cx="2959940" cy="32940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220227-D095-F5C9-F641-A1D9B0CB6E58}"/>
              </a:ext>
            </a:extLst>
          </p:cNvPr>
          <p:cNvSpPr txBox="1"/>
          <p:nvPr/>
        </p:nvSpPr>
        <p:spPr>
          <a:xfrm>
            <a:off x="613893" y="5388996"/>
            <a:ext cx="380570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Jones, Rebecca C. 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Matthew and Tilly. 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Puffin Books, 1995. 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12F4D8-4B1F-5D16-779F-9D545271BA0F}"/>
              </a:ext>
            </a:extLst>
          </p:cNvPr>
          <p:cNvSpPr txBox="1"/>
          <p:nvPr/>
        </p:nvSpPr>
        <p:spPr>
          <a:xfrm>
            <a:off x="5325415" y="5649412"/>
            <a:ext cx="35159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https://youtu.be/WawjVXuF6W8</a:t>
            </a:r>
            <a:endParaRPr lang="en-US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879B82-0C4E-2690-0502-37FC3E2D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0" y="237514"/>
            <a:ext cx="11865429" cy="561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BF9B29-567E-94E5-236E-F57087B6A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67615"/>
            <a:ext cx="11795760" cy="586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36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5B6201-78F0-08E5-7EA0-5D911EB8A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81320"/>
            <a:ext cx="11848012" cy="58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0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56FDB2-CFE1-63A3-0736-BBAF80BBA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40816"/>
            <a:ext cx="12100560" cy="565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60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771CF0-3673-C0A7-00B0-57C2C0344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94"/>
            <a:ext cx="12192000" cy="576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5437B-3191-2A3C-4DD0-0BABC3B5D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320"/>
            <a:ext cx="11991703" cy="58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D1A613-E87F-5848-F9DF-6F613B021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319" y="324928"/>
            <a:ext cx="7509254" cy="56317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1AD501-5960-8433-8BE7-EEF792DD25F6}"/>
              </a:ext>
            </a:extLst>
          </p:cNvPr>
          <p:cNvSpPr/>
          <p:nvPr/>
        </p:nvSpPr>
        <p:spPr>
          <a:xfrm>
            <a:off x="11231217" y="323021"/>
            <a:ext cx="546339" cy="4456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8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F7FC3-C694-3378-7F94-00119A3E2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978" y="0"/>
            <a:ext cx="6596742" cy="59115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68AA81-22FC-200D-58CD-F81C328D9957}"/>
              </a:ext>
            </a:extLst>
          </p:cNvPr>
          <p:cNvSpPr/>
          <p:nvPr/>
        </p:nvSpPr>
        <p:spPr>
          <a:xfrm>
            <a:off x="11156674" y="223630"/>
            <a:ext cx="747622" cy="546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0B2BAE-6BAF-FA69-9FD0-532FA9E13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761"/>
            <a:ext cx="11887200" cy="584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15C87B-4264-6CEC-AB2C-E4164776B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211387"/>
            <a:ext cx="11665131" cy="57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8AF37-9C6E-49DB-7482-C9C35C521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59055"/>
            <a:ext cx="11861074" cy="579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46F779-34C3-3CEC-B90E-8E1C7DBAF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" y="110747"/>
            <a:ext cx="11965577" cy="595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AD2990-1080-FF17-3397-8AE7B1F13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94" y="301514"/>
            <a:ext cx="11821886" cy="55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A689FC-72E9-6191-09CB-021B62AE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112062"/>
            <a:ext cx="12035246" cy="58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16B8F7-07E3-2023-3A7A-4FAFFF2D1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691"/>
            <a:ext cx="11978640" cy="579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>Candice Taylor</DisplayName>
        <AccountId>32</AccountId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B38376-6540-4EAD-B348-E02F93DCB9FE}">
  <ds:schemaRefs>
    <ds:schemaRef ds:uri="http://www.w3.org/XML/1998/namespace"/>
    <ds:schemaRef ds:uri="http://purl.org/dc/elements/1.1/"/>
    <ds:schemaRef ds:uri="0d791c9e-5015-40b2-aa08-5a5adf23dcb2"/>
    <ds:schemaRef ds:uri="http://purl.org/dc/terms/"/>
    <ds:schemaRef ds:uri="http://schemas.microsoft.com/office/infopath/2007/PartnerControls"/>
    <ds:schemaRef ds:uri="http://schemas.microsoft.com/office/2006/documentManagement/types"/>
    <ds:schemaRef ds:uri="dd6cd1fb-a1bc-4ad9-8dc3-425eb831b5bd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8255D9-94E9-44C9-98C3-7E89BCF1A5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13</Words>
  <Application>Microsoft Office PowerPoint</Application>
  <PresentationFormat>Widescreen</PresentationFormat>
  <Paragraphs>4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Matthew and Tilly by Rebecca C. Jones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54</cp:revision>
  <dcterms:created xsi:type="dcterms:W3CDTF">2020-12-28T15:17:46Z</dcterms:created>
  <dcterms:modified xsi:type="dcterms:W3CDTF">2023-06-28T23:48:00Z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