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88" r:id="rId5"/>
    <p:sldId id="312" r:id="rId6"/>
    <p:sldId id="326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B31D35-7D79-455E-E85C-07B5DD8B5B99}" v="8" dt="2023-06-28T20:31:38.614"/>
    <p1510:client id="{0E2D9585-51FA-FD5F-C397-BBAE60EEF3A2}" v="63" dt="2023-06-24T03:08:39.705"/>
    <p1510:client id="{1CE33BB6-E14B-6C55-529F-46450A7F9F90}" v="31" dt="2023-06-25T02:36:19.380"/>
    <p1510:client id="{27B314FB-BA44-3D88-8EB4-A863968E2012}" v="55" dt="2023-06-28T23:40:28.024"/>
    <p1510:client id="{4855283E-6C63-AF1B-484D-10A962663497}" v="1" dt="2023-06-24T03:10:41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15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27B314FB-BA44-3D88-8EB4-A863968E2012}"/>
    <pc:docChg chg="modSld">
      <pc:chgData name="Ashley Chennault" userId="S::achennault@mdek12.org::57248e43-7816-4fc8-b5c4-443da3f5ed14" providerId="AD" clId="Web-{27B314FB-BA44-3D88-8EB4-A863968E2012}" dt="2023-06-28T23:40:28.024" v="34" actId="1076"/>
      <pc:docMkLst>
        <pc:docMk/>
      </pc:docMkLst>
      <pc:sldChg chg="addSp modSp">
        <pc:chgData name="Ashley Chennault" userId="S::achennault@mdek12.org::57248e43-7816-4fc8-b5c4-443da3f5ed14" providerId="AD" clId="Web-{27B314FB-BA44-3D88-8EB4-A863968E2012}" dt="2023-06-28T23:40:28.024" v="34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27B314FB-BA44-3D88-8EB4-A863968E2012}" dt="2023-06-28T23:39:13.521" v="22" actId="1076"/>
          <ac:spMkLst>
            <pc:docMk/>
            <pc:sldMk cId="438108371" sldId="288"/>
            <ac:spMk id="2" creationId="{19CBE4A4-1D84-27E5-110F-A0386CF46651}"/>
          </ac:spMkLst>
        </pc:spChg>
        <pc:spChg chg="mod">
          <ac:chgData name="Ashley Chennault" userId="S::achennault@mdek12.org::57248e43-7816-4fc8-b5c4-443da3f5ed14" providerId="AD" clId="Web-{27B314FB-BA44-3D88-8EB4-A863968E2012}" dt="2023-06-28T23:39:12.224" v="21" actId="20577"/>
          <ac:spMkLst>
            <pc:docMk/>
            <pc:sldMk cId="438108371" sldId="288"/>
            <ac:spMk id="3" creationId="{E009D2A2-2270-5645-8100-381AB0D38022}"/>
          </ac:spMkLst>
        </pc:spChg>
        <pc:spChg chg="add mod">
          <ac:chgData name="Ashley Chennault" userId="S::achennault@mdek12.org::57248e43-7816-4fc8-b5c4-443da3f5ed14" providerId="AD" clId="Web-{27B314FB-BA44-3D88-8EB4-A863968E2012}" dt="2023-06-28T23:40:28.024" v="34" actId="1076"/>
          <ac:spMkLst>
            <pc:docMk/>
            <pc:sldMk cId="438108371" sldId="288"/>
            <ac:spMk id="4" creationId="{C257BA7A-D31E-4CCB-41EB-3D14D8286546}"/>
          </ac:spMkLst>
        </pc:spChg>
        <pc:picChg chg="mod">
          <ac:chgData name="Ashley Chennault" userId="S::achennault@mdek12.org::57248e43-7816-4fc8-b5c4-443da3f5ed14" providerId="AD" clId="Web-{27B314FB-BA44-3D88-8EB4-A863968E2012}" dt="2023-06-28T23:39:23.443" v="25" actId="1076"/>
          <ac:picMkLst>
            <pc:docMk/>
            <pc:sldMk cId="438108371" sldId="288"/>
            <ac:picMk id="6" creationId="{8EF52711-366D-EB20-C53C-FC22356B621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sample of what the pages should look like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6pb2w6_bF0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Hooray, a Pinata!</a:t>
            </a:r>
            <a:br>
              <a:rPr lang="en-US" dirty="0"/>
            </a:br>
            <a:r>
              <a:rPr lang="en-US" sz="3600" dirty="0">
                <a:latin typeface="Arial"/>
                <a:cs typeface="Arial"/>
              </a:rPr>
              <a:t>by Elisa Kleven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Unit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52711-366D-EB20-C53C-FC22356B6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395" y="2397761"/>
            <a:ext cx="3409258" cy="31947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CBE4A4-1D84-27E5-110F-A0386CF46651}"/>
              </a:ext>
            </a:extLst>
          </p:cNvPr>
          <p:cNvSpPr txBox="1"/>
          <p:nvPr/>
        </p:nvSpPr>
        <p:spPr>
          <a:xfrm>
            <a:off x="613893" y="5437490"/>
            <a:ext cx="316176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Kleven, Elisa. 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Hooray, a Pinata!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 Puffin Books, 2000. 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7BA7A-D31E-4CCB-41EB-3D14D8286546}"/>
              </a:ext>
            </a:extLst>
          </p:cNvPr>
          <p:cNvSpPr txBox="1"/>
          <p:nvPr/>
        </p:nvSpPr>
        <p:spPr>
          <a:xfrm>
            <a:off x="5213586" y="5612910"/>
            <a:ext cx="32229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https://youtu.be/66pb2w6_bF0</a:t>
            </a:r>
            <a:endParaRPr lang="en-US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DBD38-83B2-04B7-E872-B17D910E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43691"/>
            <a:ext cx="11678194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6029C6-13DC-01A7-D651-26BF8F8C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235132"/>
            <a:ext cx="1161288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9E35CE-6AD2-960B-4A08-DAD27D4FF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" y="209007"/>
            <a:ext cx="11521440" cy="57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27D7E-8383-5FBD-EC99-E490146DC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74" y="195943"/>
            <a:ext cx="11482252" cy="56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26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55A48F-A300-7AF8-B2B7-B79ACE6E0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17" y="274320"/>
            <a:ext cx="11547566" cy="55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81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B8DD0-6207-4443-D055-5EAF5DD41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" y="209006"/>
            <a:ext cx="11456125" cy="56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62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910B8-7A2F-5768-D6D4-529FA5CDE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99" y="330679"/>
            <a:ext cx="11743497" cy="549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77A76-2938-2437-786D-5D323D743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96" y="273169"/>
            <a:ext cx="11707049" cy="55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9100ED-3022-8507-149B-8BF8F3906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44" y="301924"/>
            <a:ext cx="11660833" cy="55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14A14B-5068-C45F-5743-E29D0A896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3" y="222069"/>
            <a:ext cx="11469188" cy="56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89E99-E727-1998-7F93-B4410FBC2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209006"/>
            <a:ext cx="11652068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AFE628-E43D-6B8F-C0ED-652CDD83E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69817"/>
            <a:ext cx="11730446" cy="56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5AC2F4-FE88-A364-40FD-0557EEFBC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156755"/>
            <a:ext cx="11665132" cy="56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AF55C6-2600-9D71-3C60-C1405E0B8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95943"/>
            <a:ext cx="11756571" cy="57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/>
        <AccountId xsi:nil="true"/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5FF749-58B9-4F18-9C5C-6F7F42013F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B38376-6540-4EAD-B348-E02F93DCB9FE}">
  <ds:schemaRefs>
    <ds:schemaRef ds:uri="30347378-f764-4d19-8832-6b2cad46c864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a8d10863-589a-4ffb-8b22-da3ff5ae9fe5"/>
    <ds:schemaRef ds:uri="http://purl.org/dc/terms/"/>
    <ds:schemaRef ds:uri="0d791c9e-5015-40b2-aa08-5a5adf23dcb2"/>
    <ds:schemaRef ds:uri="dd6cd1fb-a1bc-4ad9-8dc3-425eb831b5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Widescreen</PresentationFormat>
  <Paragraphs>4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Hooray, a Pinata! by Elisa Kleven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abchennault@gmail.com</cp:lastModifiedBy>
  <cp:revision>104</cp:revision>
  <dcterms:created xsi:type="dcterms:W3CDTF">2020-12-28T15:17:46Z</dcterms:created>
  <dcterms:modified xsi:type="dcterms:W3CDTF">2023-06-28T23:40:37Z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0x01010011E9BC34835412408E3AEDED1005CE52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