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DB7C6-F919-5507-02BA-AEC059D63452}" v="2" dt="2023-06-24T03:34:00.378"/>
    <p1510:client id="{AF85251A-A56F-1169-3B0D-8B6E471DAEB1}" v="65" dt="2023-06-28T23:44:16.895"/>
    <p1510:client id="{EAB18F66-E55A-6AB2-DFDB-A29AACED368A}" v="27" dt="2023-06-25T02:40:48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Prewitt" userId="30a42b56-179b-4332-b803-d0de3b36968e" providerId="ADAL" clId="{D2FE9262-092D-4824-80E8-FC276D919A49}"/>
    <pc:docChg chg="custSel delSld modSld">
      <pc:chgData name="Marisa Prewitt" userId="30a42b56-179b-4332-b803-d0de3b36968e" providerId="ADAL" clId="{D2FE9262-092D-4824-80E8-FC276D919A49}" dt="2023-06-23T13:23:00.557" v="36" actId="478"/>
      <pc:docMkLst>
        <pc:docMk/>
      </pc:docMkLst>
      <pc:sldChg chg="delSp modSp mod">
        <pc:chgData name="Marisa Prewitt" userId="30a42b56-179b-4332-b803-d0de3b36968e" providerId="ADAL" clId="{D2FE9262-092D-4824-80E8-FC276D919A49}" dt="2023-06-23T13:21:24.862" v="8" actId="20577"/>
        <pc:sldMkLst>
          <pc:docMk/>
          <pc:sldMk cId="438108371" sldId="288"/>
        </pc:sldMkLst>
        <pc:spChg chg="mod">
          <ac:chgData name="Marisa Prewitt" userId="30a42b56-179b-4332-b803-d0de3b36968e" providerId="ADAL" clId="{D2FE9262-092D-4824-80E8-FC276D919A49}" dt="2023-06-23T13:21:24.862" v="8" actId="20577"/>
          <ac:spMkLst>
            <pc:docMk/>
            <pc:sldMk cId="438108371" sldId="288"/>
            <ac:spMk id="3" creationId="{E009D2A2-2270-5645-8100-381AB0D38022}"/>
          </ac:spMkLst>
        </pc:spChg>
        <pc:picChg chg="del">
          <ac:chgData name="Marisa Prewitt" userId="30a42b56-179b-4332-b803-d0de3b36968e" providerId="ADAL" clId="{D2FE9262-092D-4824-80E8-FC276D919A49}" dt="2023-06-23T13:21:15.340" v="0" actId="478"/>
          <ac:picMkLst>
            <pc:docMk/>
            <pc:sldMk cId="438108371" sldId="288"/>
            <ac:picMk id="9" creationId="{75564932-E8AE-6669-8D09-9A54D5939274}"/>
          </ac:picMkLst>
        </pc:picChg>
      </pc:sldChg>
      <pc:sldChg chg="delSp mod">
        <pc:chgData name="Marisa Prewitt" userId="30a42b56-179b-4332-b803-d0de3b36968e" providerId="ADAL" clId="{D2FE9262-092D-4824-80E8-FC276D919A49}" dt="2023-06-23T13:21:28.757" v="9" actId="478"/>
        <pc:sldMkLst>
          <pc:docMk/>
          <pc:sldMk cId="3013156805" sldId="312"/>
        </pc:sldMkLst>
        <pc:picChg chg="del">
          <ac:chgData name="Marisa Prewitt" userId="30a42b56-179b-4332-b803-d0de3b36968e" providerId="ADAL" clId="{D2FE9262-092D-4824-80E8-FC276D919A49}" dt="2023-06-23T13:21:28.757" v="9" actId="478"/>
          <ac:picMkLst>
            <pc:docMk/>
            <pc:sldMk cId="3013156805" sldId="312"/>
            <ac:picMk id="5" creationId="{1CEF30D8-F9EE-C680-9B13-EE87C0132D1A}"/>
          </ac:picMkLst>
        </pc:picChg>
      </pc:sldChg>
      <pc:sldChg chg="del">
        <pc:chgData name="Marisa Prewitt" userId="30a42b56-179b-4332-b803-d0de3b36968e" providerId="ADAL" clId="{D2FE9262-092D-4824-80E8-FC276D919A49}" dt="2023-06-23T13:21:31.119" v="10" actId="47"/>
        <pc:sldMkLst>
          <pc:docMk/>
          <pc:sldMk cId="1183325165" sldId="326"/>
        </pc:sldMkLst>
      </pc:sldChg>
      <pc:sldChg chg="delSp mod">
        <pc:chgData name="Marisa Prewitt" userId="30a42b56-179b-4332-b803-d0de3b36968e" providerId="ADAL" clId="{D2FE9262-092D-4824-80E8-FC276D919A49}" dt="2023-06-23T13:21:35.753" v="11" actId="478"/>
        <pc:sldMkLst>
          <pc:docMk/>
          <pc:sldMk cId="811100172" sldId="338"/>
        </pc:sldMkLst>
        <pc:picChg chg="del">
          <ac:chgData name="Marisa Prewitt" userId="30a42b56-179b-4332-b803-d0de3b36968e" providerId="ADAL" clId="{D2FE9262-092D-4824-80E8-FC276D919A49}" dt="2023-06-23T13:21:35.753" v="11" actId="478"/>
          <ac:picMkLst>
            <pc:docMk/>
            <pc:sldMk cId="811100172" sldId="338"/>
            <ac:picMk id="4" creationId="{843B6D86-855B-1C88-F1FD-E58C66AE219B}"/>
          </ac:picMkLst>
        </pc:picChg>
      </pc:sldChg>
      <pc:sldChg chg="delSp mod">
        <pc:chgData name="Marisa Prewitt" userId="30a42b56-179b-4332-b803-d0de3b36968e" providerId="ADAL" clId="{D2FE9262-092D-4824-80E8-FC276D919A49}" dt="2023-06-23T13:21:38.652" v="12" actId="478"/>
        <pc:sldMkLst>
          <pc:docMk/>
          <pc:sldMk cId="1161588200" sldId="339"/>
        </pc:sldMkLst>
        <pc:picChg chg="del">
          <ac:chgData name="Marisa Prewitt" userId="30a42b56-179b-4332-b803-d0de3b36968e" providerId="ADAL" clId="{D2FE9262-092D-4824-80E8-FC276D919A49}" dt="2023-06-23T13:21:38.652" v="12" actId="478"/>
          <ac:picMkLst>
            <pc:docMk/>
            <pc:sldMk cId="1161588200" sldId="339"/>
            <ac:picMk id="4" creationId="{DFC06F11-5C4D-5BE6-1AE9-A7B26B97C14B}"/>
          </ac:picMkLst>
        </pc:picChg>
      </pc:sldChg>
      <pc:sldChg chg="delSp mod">
        <pc:chgData name="Marisa Prewitt" userId="30a42b56-179b-4332-b803-d0de3b36968e" providerId="ADAL" clId="{D2FE9262-092D-4824-80E8-FC276D919A49}" dt="2023-06-23T13:21:41.503" v="13" actId="478"/>
        <pc:sldMkLst>
          <pc:docMk/>
          <pc:sldMk cId="1739965045" sldId="340"/>
        </pc:sldMkLst>
        <pc:picChg chg="del">
          <ac:chgData name="Marisa Prewitt" userId="30a42b56-179b-4332-b803-d0de3b36968e" providerId="ADAL" clId="{D2FE9262-092D-4824-80E8-FC276D919A49}" dt="2023-06-23T13:21:41.503" v="13" actId="478"/>
          <ac:picMkLst>
            <pc:docMk/>
            <pc:sldMk cId="1739965045" sldId="340"/>
            <ac:picMk id="4" creationId="{B425E33F-C4B2-8167-3062-8D3D305A6C3E}"/>
          </ac:picMkLst>
        </pc:picChg>
      </pc:sldChg>
      <pc:sldChg chg="delSp mod">
        <pc:chgData name="Marisa Prewitt" userId="30a42b56-179b-4332-b803-d0de3b36968e" providerId="ADAL" clId="{D2FE9262-092D-4824-80E8-FC276D919A49}" dt="2023-06-23T13:21:44.712" v="14" actId="478"/>
        <pc:sldMkLst>
          <pc:docMk/>
          <pc:sldMk cId="863930258" sldId="341"/>
        </pc:sldMkLst>
        <pc:picChg chg="del">
          <ac:chgData name="Marisa Prewitt" userId="30a42b56-179b-4332-b803-d0de3b36968e" providerId="ADAL" clId="{D2FE9262-092D-4824-80E8-FC276D919A49}" dt="2023-06-23T13:21:44.712" v="14" actId="478"/>
          <ac:picMkLst>
            <pc:docMk/>
            <pc:sldMk cId="863930258" sldId="341"/>
            <ac:picMk id="6" creationId="{6E068917-E0BE-0F91-D8BB-64E51F5C4A56}"/>
          </ac:picMkLst>
        </pc:picChg>
      </pc:sldChg>
      <pc:sldChg chg="delSp mod">
        <pc:chgData name="Marisa Prewitt" userId="30a42b56-179b-4332-b803-d0de3b36968e" providerId="ADAL" clId="{D2FE9262-092D-4824-80E8-FC276D919A49}" dt="2023-06-23T13:21:47.922" v="15" actId="478"/>
        <pc:sldMkLst>
          <pc:docMk/>
          <pc:sldMk cId="567902445" sldId="343"/>
        </pc:sldMkLst>
        <pc:picChg chg="del">
          <ac:chgData name="Marisa Prewitt" userId="30a42b56-179b-4332-b803-d0de3b36968e" providerId="ADAL" clId="{D2FE9262-092D-4824-80E8-FC276D919A49}" dt="2023-06-23T13:21:47.922" v="15" actId="478"/>
          <ac:picMkLst>
            <pc:docMk/>
            <pc:sldMk cId="567902445" sldId="343"/>
            <ac:picMk id="4" creationId="{4C0DF4CD-2684-C14C-2984-7A19DF3F1B28}"/>
          </ac:picMkLst>
        </pc:picChg>
      </pc:sldChg>
      <pc:sldChg chg="delSp mod">
        <pc:chgData name="Marisa Prewitt" userId="30a42b56-179b-4332-b803-d0de3b36968e" providerId="ADAL" clId="{D2FE9262-092D-4824-80E8-FC276D919A49}" dt="2023-06-23T13:21:50.813" v="16" actId="478"/>
        <pc:sldMkLst>
          <pc:docMk/>
          <pc:sldMk cId="1588540331" sldId="344"/>
        </pc:sldMkLst>
        <pc:picChg chg="del">
          <ac:chgData name="Marisa Prewitt" userId="30a42b56-179b-4332-b803-d0de3b36968e" providerId="ADAL" clId="{D2FE9262-092D-4824-80E8-FC276D919A49}" dt="2023-06-23T13:21:50.813" v="16" actId="478"/>
          <ac:picMkLst>
            <pc:docMk/>
            <pc:sldMk cId="1588540331" sldId="344"/>
            <ac:picMk id="4" creationId="{1343D008-FAE5-4A8B-4632-F6566B52AB4A}"/>
          </ac:picMkLst>
        </pc:picChg>
      </pc:sldChg>
      <pc:sldChg chg="delSp mod">
        <pc:chgData name="Marisa Prewitt" userId="30a42b56-179b-4332-b803-d0de3b36968e" providerId="ADAL" clId="{D2FE9262-092D-4824-80E8-FC276D919A49}" dt="2023-06-23T13:21:53.653" v="17" actId="478"/>
        <pc:sldMkLst>
          <pc:docMk/>
          <pc:sldMk cId="3087690982" sldId="345"/>
        </pc:sldMkLst>
        <pc:picChg chg="del">
          <ac:chgData name="Marisa Prewitt" userId="30a42b56-179b-4332-b803-d0de3b36968e" providerId="ADAL" clId="{D2FE9262-092D-4824-80E8-FC276D919A49}" dt="2023-06-23T13:21:53.653" v="17" actId="478"/>
          <ac:picMkLst>
            <pc:docMk/>
            <pc:sldMk cId="3087690982" sldId="345"/>
            <ac:picMk id="4" creationId="{8330795C-07D7-56CC-AB10-A11B9E717AF8}"/>
          </ac:picMkLst>
        </pc:picChg>
      </pc:sldChg>
      <pc:sldChg chg="delSp mod">
        <pc:chgData name="Marisa Prewitt" userId="30a42b56-179b-4332-b803-d0de3b36968e" providerId="ADAL" clId="{D2FE9262-092D-4824-80E8-FC276D919A49}" dt="2023-06-23T13:21:56.600" v="18" actId="478"/>
        <pc:sldMkLst>
          <pc:docMk/>
          <pc:sldMk cId="702967538" sldId="346"/>
        </pc:sldMkLst>
        <pc:picChg chg="del">
          <ac:chgData name="Marisa Prewitt" userId="30a42b56-179b-4332-b803-d0de3b36968e" providerId="ADAL" clId="{D2FE9262-092D-4824-80E8-FC276D919A49}" dt="2023-06-23T13:21:56.600" v="18" actId="478"/>
          <ac:picMkLst>
            <pc:docMk/>
            <pc:sldMk cId="702967538" sldId="346"/>
            <ac:picMk id="4" creationId="{4D482523-6AE2-311B-3286-CEC15F0EAC8C}"/>
          </ac:picMkLst>
        </pc:picChg>
      </pc:sldChg>
      <pc:sldChg chg="delSp mod">
        <pc:chgData name="Marisa Prewitt" userId="30a42b56-179b-4332-b803-d0de3b36968e" providerId="ADAL" clId="{D2FE9262-092D-4824-80E8-FC276D919A49}" dt="2023-06-23T13:21:59.960" v="19" actId="478"/>
        <pc:sldMkLst>
          <pc:docMk/>
          <pc:sldMk cId="3197836026" sldId="347"/>
        </pc:sldMkLst>
        <pc:picChg chg="del">
          <ac:chgData name="Marisa Prewitt" userId="30a42b56-179b-4332-b803-d0de3b36968e" providerId="ADAL" clId="{D2FE9262-092D-4824-80E8-FC276D919A49}" dt="2023-06-23T13:21:59.960" v="19" actId="478"/>
          <ac:picMkLst>
            <pc:docMk/>
            <pc:sldMk cId="3197836026" sldId="347"/>
            <ac:picMk id="4" creationId="{F7886822-09D9-9D82-79BD-F4839C59CE49}"/>
          </ac:picMkLst>
        </pc:picChg>
      </pc:sldChg>
      <pc:sldChg chg="delSp mod">
        <pc:chgData name="Marisa Prewitt" userId="30a42b56-179b-4332-b803-d0de3b36968e" providerId="ADAL" clId="{D2FE9262-092D-4824-80E8-FC276D919A49}" dt="2023-06-23T13:22:02.497" v="20" actId="478"/>
        <pc:sldMkLst>
          <pc:docMk/>
          <pc:sldMk cId="2698109731" sldId="348"/>
        </pc:sldMkLst>
        <pc:picChg chg="del">
          <ac:chgData name="Marisa Prewitt" userId="30a42b56-179b-4332-b803-d0de3b36968e" providerId="ADAL" clId="{D2FE9262-092D-4824-80E8-FC276D919A49}" dt="2023-06-23T13:22:02.497" v="20" actId="478"/>
          <ac:picMkLst>
            <pc:docMk/>
            <pc:sldMk cId="2698109731" sldId="348"/>
            <ac:picMk id="4" creationId="{FCDF3EE5-AE9C-F0D4-F882-2780A9FF5209}"/>
          </ac:picMkLst>
        </pc:picChg>
      </pc:sldChg>
      <pc:sldChg chg="delSp mod">
        <pc:chgData name="Marisa Prewitt" userId="30a42b56-179b-4332-b803-d0de3b36968e" providerId="ADAL" clId="{D2FE9262-092D-4824-80E8-FC276D919A49}" dt="2023-06-23T13:22:09.360" v="22" actId="478"/>
        <pc:sldMkLst>
          <pc:docMk/>
          <pc:sldMk cId="4055721986" sldId="349"/>
        </pc:sldMkLst>
        <pc:picChg chg="del">
          <ac:chgData name="Marisa Prewitt" userId="30a42b56-179b-4332-b803-d0de3b36968e" providerId="ADAL" clId="{D2FE9262-092D-4824-80E8-FC276D919A49}" dt="2023-06-23T13:22:09.360" v="22" actId="478"/>
          <ac:picMkLst>
            <pc:docMk/>
            <pc:sldMk cId="4055721986" sldId="349"/>
            <ac:picMk id="4" creationId="{1957C51F-E606-B7B1-13E8-35A749C262E1}"/>
          </ac:picMkLst>
        </pc:picChg>
      </pc:sldChg>
      <pc:sldChg chg="delSp mod">
        <pc:chgData name="Marisa Prewitt" userId="30a42b56-179b-4332-b803-d0de3b36968e" providerId="ADAL" clId="{D2FE9262-092D-4824-80E8-FC276D919A49}" dt="2023-06-23T13:22:05.301" v="21" actId="478"/>
        <pc:sldMkLst>
          <pc:docMk/>
          <pc:sldMk cId="592860594" sldId="350"/>
        </pc:sldMkLst>
        <pc:picChg chg="del">
          <ac:chgData name="Marisa Prewitt" userId="30a42b56-179b-4332-b803-d0de3b36968e" providerId="ADAL" clId="{D2FE9262-092D-4824-80E8-FC276D919A49}" dt="2023-06-23T13:22:05.301" v="21" actId="478"/>
          <ac:picMkLst>
            <pc:docMk/>
            <pc:sldMk cId="592860594" sldId="350"/>
            <ac:picMk id="4" creationId="{9A86EAFB-7ACB-389F-29B1-FF3B250D4532}"/>
          </ac:picMkLst>
        </pc:picChg>
      </pc:sldChg>
      <pc:sldChg chg="delSp mod">
        <pc:chgData name="Marisa Prewitt" userId="30a42b56-179b-4332-b803-d0de3b36968e" providerId="ADAL" clId="{D2FE9262-092D-4824-80E8-FC276D919A49}" dt="2023-06-23T13:22:14.551" v="23" actId="478"/>
        <pc:sldMkLst>
          <pc:docMk/>
          <pc:sldMk cId="420359723" sldId="351"/>
        </pc:sldMkLst>
        <pc:picChg chg="del">
          <ac:chgData name="Marisa Prewitt" userId="30a42b56-179b-4332-b803-d0de3b36968e" providerId="ADAL" clId="{D2FE9262-092D-4824-80E8-FC276D919A49}" dt="2023-06-23T13:22:14.551" v="23" actId="478"/>
          <ac:picMkLst>
            <pc:docMk/>
            <pc:sldMk cId="420359723" sldId="351"/>
            <ac:picMk id="4" creationId="{57369CAA-629B-154F-7749-9BC159DFF29A}"/>
          </ac:picMkLst>
        </pc:picChg>
      </pc:sldChg>
      <pc:sldChg chg="delSp mod">
        <pc:chgData name="Marisa Prewitt" userId="30a42b56-179b-4332-b803-d0de3b36968e" providerId="ADAL" clId="{D2FE9262-092D-4824-80E8-FC276D919A49}" dt="2023-06-23T13:22:18.051" v="24" actId="478"/>
        <pc:sldMkLst>
          <pc:docMk/>
          <pc:sldMk cId="2554885695" sldId="352"/>
        </pc:sldMkLst>
        <pc:picChg chg="del">
          <ac:chgData name="Marisa Prewitt" userId="30a42b56-179b-4332-b803-d0de3b36968e" providerId="ADAL" clId="{D2FE9262-092D-4824-80E8-FC276D919A49}" dt="2023-06-23T13:22:18.051" v="24" actId="478"/>
          <ac:picMkLst>
            <pc:docMk/>
            <pc:sldMk cId="2554885695" sldId="352"/>
            <ac:picMk id="4" creationId="{9E9F6087-5C23-13D3-52F6-18F17DFBEE4D}"/>
          </ac:picMkLst>
        </pc:picChg>
      </pc:sldChg>
      <pc:sldChg chg="delSp mod">
        <pc:chgData name="Marisa Prewitt" userId="30a42b56-179b-4332-b803-d0de3b36968e" providerId="ADAL" clId="{D2FE9262-092D-4824-80E8-FC276D919A49}" dt="2023-06-23T13:22:20.850" v="25" actId="478"/>
        <pc:sldMkLst>
          <pc:docMk/>
          <pc:sldMk cId="255178748" sldId="353"/>
        </pc:sldMkLst>
        <pc:picChg chg="del">
          <ac:chgData name="Marisa Prewitt" userId="30a42b56-179b-4332-b803-d0de3b36968e" providerId="ADAL" clId="{D2FE9262-092D-4824-80E8-FC276D919A49}" dt="2023-06-23T13:22:20.850" v="25" actId="478"/>
          <ac:picMkLst>
            <pc:docMk/>
            <pc:sldMk cId="255178748" sldId="353"/>
            <ac:picMk id="4" creationId="{AA9AD15C-6F93-4B0C-761C-C3799B59CDC5}"/>
          </ac:picMkLst>
        </pc:picChg>
      </pc:sldChg>
      <pc:sldChg chg="delSp mod">
        <pc:chgData name="Marisa Prewitt" userId="30a42b56-179b-4332-b803-d0de3b36968e" providerId="ADAL" clId="{D2FE9262-092D-4824-80E8-FC276D919A49}" dt="2023-06-23T13:22:28.802" v="27" actId="478"/>
        <pc:sldMkLst>
          <pc:docMk/>
          <pc:sldMk cId="3924318825" sldId="354"/>
        </pc:sldMkLst>
        <pc:picChg chg="del">
          <ac:chgData name="Marisa Prewitt" userId="30a42b56-179b-4332-b803-d0de3b36968e" providerId="ADAL" clId="{D2FE9262-092D-4824-80E8-FC276D919A49}" dt="2023-06-23T13:22:28.802" v="27" actId="478"/>
          <ac:picMkLst>
            <pc:docMk/>
            <pc:sldMk cId="3924318825" sldId="354"/>
            <ac:picMk id="4" creationId="{0C68329A-CC21-CDA7-999A-71B3A3F38B81}"/>
          </ac:picMkLst>
        </pc:picChg>
      </pc:sldChg>
      <pc:sldChg chg="delSp mod">
        <pc:chgData name="Marisa Prewitt" userId="30a42b56-179b-4332-b803-d0de3b36968e" providerId="ADAL" clId="{D2FE9262-092D-4824-80E8-FC276D919A49}" dt="2023-06-23T13:22:31.511" v="28" actId="478"/>
        <pc:sldMkLst>
          <pc:docMk/>
          <pc:sldMk cId="3308311152" sldId="355"/>
        </pc:sldMkLst>
        <pc:picChg chg="del">
          <ac:chgData name="Marisa Prewitt" userId="30a42b56-179b-4332-b803-d0de3b36968e" providerId="ADAL" clId="{D2FE9262-092D-4824-80E8-FC276D919A49}" dt="2023-06-23T13:22:31.511" v="28" actId="478"/>
          <ac:picMkLst>
            <pc:docMk/>
            <pc:sldMk cId="3308311152" sldId="355"/>
            <ac:picMk id="4" creationId="{19CDE658-4F18-D1C0-32A9-C73E029F243B}"/>
          </ac:picMkLst>
        </pc:picChg>
      </pc:sldChg>
      <pc:sldChg chg="delSp mod">
        <pc:chgData name="Marisa Prewitt" userId="30a42b56-179b-4332-b803-d0de3b36968e" providerId="ADAL" clId="{D2FE9262-092D-4824-80E8-FC276D919A49}" dt="2023-06-23T13:22:35.548" v="29" actId="478"/>
        <pc:sldMkLst>
          <pc:docMk/>
          <pc:sldMk cId="3040682181" sldId="356"/>
        </pc:sldMkLst>
        <pc:picChg chg="del">
          <ac:chgData name="Marisa Prewitt" userId="30a42b56-179b-4332-b803-d0de3b36968e" providerId="ADAL" clId="{D2FE9262-092D-4824-80E8-FC276D919A49}" dt="2023-06-23T13:22:35.548" v="29" actId="478"/>
          <ac:picMkLst>
            <pc:docMk/>
            <pc:sldMk cId="3040682181" sldId="356"/>
            <ac:picMk id="4" creationId="{03101828-E067-7563-9749-DD44563BDE0F}"/>
          </ac:picMkLst>
        </pc:picChg>
      </pc:sldChg>
      <pc:sldChg chg="delSp mod">
        <pc:chgData name="Marisa Prewitt" userId="30a42b56-179b-4332-b803-d0de3b36968e" providerId="ADAL" clId="{D2FE9262-092D-4824-80E8-FC276D919A49}" dt="2023-06-23T13:22:39.728" v="30" actId="478"/>
        <pc:sldMkLst>
          <pc:docMk/>
          <pc:sldMk cId="3577686516" sldId="357"/>
        </pc:sldMkLst>
        <pc:picChg chg="del">
          <ac:chgData name="Marisa Prewitt" userId="30a42b56-179b-4332-b803-d0de3b36968e" providerId="ADAL" clId="{D2FE9262-092D-4824-80E8-FC276D919A49}" dt="2023-06-23T13:22:39.728" v="30" actId="478"/>
          <ac:picMkLst>
            <pc:docMk/>
            <pc:sldMk cId="3577686516" sldId="357"/>
            <ac:picMk id="4" creationId="{FDB20B00-353B-FF8F-99CF-49A07FB66B86}"/>
          </ac:picMkLst>
        </pc:picChg>
      </pc:sldChg>
      <pc:sldChg chg="delSp mod">
        <pc:chgData name="Marisa Prewitt" userId="30a42b56-179b-4332-b803-d0de3b36968e" providerId="ADAL" clId="{D2FE9262-092D-4824-80E8-FC276D919A49}" dt="2023-06-23T13:22:42.786" v="31" actId="478"/>
        <pc:sldMkLst>
          <pc:docMk/>
          <pc:sldMk cId="1545708698" sldId="358"/>
        </pc:sldMkLst>
        <pc:picChg chg="del">
          <ac:chgData name="Marisa Prewitt" userId="30a42b56-179b-4332-b803-d0de3b36968e" providerId="ADAL" clId="{D2FE9262-092D-4824-80E8-FC276D919A49}" dt="2023-06-23T13:22:42.786" v="31" actId="478"/>
          <ac:picMkLst>
            <pc:docMk/>
            <pc:sldMk cId="1545708698" sldId="358"/>
            <ac:picMk id="4" creationId="{15D2BE6C-7EC1-B159-6270-1ED5B0D6CA84}"/>
          </ac:picMkLst>
        </pc:picChg>
      </pc:sldChg>
      <pc:sldChg chg="delSp mod">
        <pc:chgData name="Marisa Prewitt" userId="30a42b56-179b-4332-b803-d0de3b36968e" providerId="ADAL" clId="{D2FE9262-092D-4824-80E8-FC276D919A49}" dt="2023-06-23T13:22:46.965" v="32" actId="478"/>
        <pc:sldMkLst>
          <pc:docMk/>
          <pc:sldMk cId="2801179003" sldId="359"/>
        </pc:sldMkLst>
        <pc:picChg chg="del">
          <ac:chgData name="Marisa Prewitt" userId="30a42b56-179b-4332-b803-d0de3b36968e" providerId="ADAL" clId="{D2FE9262-092D-4824-80E8-FC276D919A49}" dt="2023-06-23T13:22:46.965" v="32" actId="478"/>
          <ac:picMkLst>
            <pc:docMk/>
            <pc:sldMk cId="2801179003" sldId="359"/>
            <ac:picMk id="4" creationId="{7545C185-27B9-D2E3-808F-35939F0CDDF2}"/>
          </ac:picMkLst>
        </pc:picChg>
      </pc:sldChg>
      <pc:sldChg chg="delSp mod">
        <pc:chgData name="Marisa Prewitt" userId="30a42b56-179b-4332-b803-d0de3b36968e" providerId="ADAL" clId="{D2FE9262-092D-4824-80E8-FC276D919A49}" dt="2023-06-23T13:22:50.375" v="33" actId="478"/>
        <pc:sldMkLst>
          <pc:docMk/>
          <pc:sldMk cId="324728832" sldId="360"/>
        </pc:sldMkLst>
        <pc:picChg chg="del">
          <ac:chgData name="Marisa Prewitt" userId="30a42b56-179b-4332-b803-d0de3b36968e" providerId="ADAL" clId="{D2FE9262-092D-4824-80E8-FC276D919A49}" dt="2023-06-23T13:22:50.375" v="33" actId="478"/>
          <ac:picMkLst>
            <pc:docMk/>
            <pc:sldMk cId="324728832" sldId="360"/>
            <ac:picMk id="4" creationId="{AFE6D73D-48DA-2706-9888-845FB05070A3}"/>
          </ac:picMkLst>
        </pc:picChg>
      </pc:sldChg>
      <pc:sldChg chg="delSp mod">
        <pc:chgData name="Marisa Prewitt" userId="30a42b56-179b-4332-b803-d0de3b36968e" providerId="ADAL" clId="{D2FE9262-092D-4824-80E8-FC276D919A49}" dt="2023-06-23T13:22:23.863" v="26" actId="478"/>
        <pc:sldMkLst>
          <pc:docMk/>
          <pc:sldMk cId="1301758901" sldId="361"/>
        </pc:sldMkLst>
        <pc:picChg chg="del">
          <ac:chgData name="Marisa Prewitt" userId="30a42b56-179b-4332-b803-d0de3b36968e" providerId="ADAL" clId="{D2FE9262-092D-4824-80E8-FC276D919A49}" dt="2023-06-23T13:22:23.863" v="26" actId="478"/>
          <ac:picMkLst>
            <pc:docMk/>
            <pc:sldMk cId="1301758901" sldId="361"/>
            <ac:picMk id="4" creationId="{FCE8C2A9-AB66-9170-97B5-4904B2670B34}"/>
          </ac:picMkLst>
        </pc:picChg>
      </pc:sldChg>
      <pc:sldChg chg="delSp mod">
        <pc:chgData name="Marisa Prewitt" userId="30a42b56-179b-4332-b803-d0de3b36968e" providerId="ADAL" clId="{D2FE9262-092D-4824-80E8-FC276D919A49}" dt="2023-06-23T13:22:53.756" v="34" actId="478"/>
        <pc:sldMkLst>
          <pc:docMk/>
          <pc:sldMk cId="303574611" sldId="362"/>
        </pc:sldMkLst>
        <pc:picChg chg="del">
          <ac:chgData name="Marisa Prewitt" userId="30a42b56-179b-4332-b803-d0de3b36968e" providerId="ADAL" clId="{D2FE9262-092D-4824-80E8-FC276D919A49}" dt="2023-06-23T13:22:53.756" v="34" actId="478"/>
          <ac:picMkLst>
            <pc:docMk/>
            <pc:sldMk cId="303574611" sldId="362"/>
            <ac:picMk id="4" creationId="{878A337C-B541-4664-8D8B-59DC7B665C9D}"/>
          </ac:picMkLst>
        </pc:picChg>
      </pc:sldChg>
      <pc:sldChg chg="delSp mod">
        <pc:chgData name="Marisa Prewitt" userId="30a42b56-179b-4332-b803-d0de3b36968e" providerId="ADAL" clId="{D2FE9262-092D-4824-80E8-FC276D919A49}" dt="2023-06-23T13:22:57.154" v="35" actId="478"/>
        <pc:sldMkLst>
          <pc:docMk/>
          <pc:sldMk cId="4219769146" sldId="363"/>
        </pc:sldMkLst>
        <pc:picChg chg="del">
          <ac:chgData name="Marisa Prewitt" userId="30a42b56-179b-4332-b803-d0de3b36968e" providerId="ADAL" clId="{D2FE9262-092D-4824-80E8-FC276D919A49}" dt="2023-06-23T13:22:57.154" v="35" actId="478"/>
          <ac:picMkLst>
            <pc:docMk/>
            <pc:sldMk cId="4219769146" sldId="363"/>
            <ac:picMk id="4" creationId="{C606C597-F721-B5B8-0C34-6E3F7D415AF9}"/>
          </ac:picMkLst>
        </pc:picChg>
      </pc:sldChg>
      <pc:sldChg chg="delSp mod">
        <pc:chgData name="Marisa Prewitt" userId="30a42b56-179b-4332-b803-d0de3b36968e" providerId="ADAL" clId="{D2FE9262-092D-4824-80E8-FC276D919A49}" dt="2023-06-23T13:23:00.557" v="36" actId="478"/>
        <pc:sldMkLst>
          <pc:docMk/>
          <pc:sldMk cId="940028300" sldId="364"/>
        </pc:sldMkLst>
        <pc:picChg chg="del">
          <ac:chgData name="Marisa Prewitt" userId="30a42b56-179b-4332-b803-d0de3b36968e" providerId="ADAL" clId="{D2FE9262-092D-4824-80E8-FC276D919A49}" dt="2023-06-23T13:23:00.557" v="36" actId="478"/>
          <ac:picMkLst>
            <pc:docMk/>
            <pc:sldMk cId="940028300" sldId="364"/>
            <ac:picMk id="4" creationId="{0BF1A300-8F9F-D83F-DC7B-304906AA1E1E}"/>
          </ac:picMkLst>
        </pc:picChg>
      </pc:sldChg>
    </pc:docChg>
  </pc:docChgLst>
  <pc:docChgLst>
    <pc:chgData name="Marisa Prewitt" userId="S::mprewitt@mdek12.org::30a42b56-179b-4332-b803-d0de3b36968e" providerId="AD" clId="Web-{A58BAB11-CBAD-4614-902F-FFF27C61F58C}"/>
    <pc:docChg chg="modSld">
      <pc:chgData name="Marisa Prewitt" userId="S::mprewitt@mdek12.org::30a42b56-179b-4332-b803-d0de3b36968e" providerId="AD" clId="Web-{A58BAB11-CBAD-4614-902F-FFF27C61F58C}" dt="2023-06-20T16:38:06.494" v="0" actId="14100"/>
      <pc:docMkLst>
        <pc:docMk/>
      </pc:docMkLst>
      <pc:sldChg chg="modSp">
        <pc:chgData name="Marisa Prewitt" userId="S::mprewitt@mdek12.org::30a42b56-179b-4332-b803-d0de3b36968e" providerId="AD" clId="Web-{A58BAB11-CBAD-4614-902F-FFF27C61F58C}" dt="2023-06-20T16:38:06.494" v="0" actId="14100"/>
        <pc:sldMkLst>
          <pc:docMk/>
          <pc:sldMk cId="811100172" sldId="338"/>
        </pc:sldMkLst>
        <pc:picChg chg="mod">
          <ac:chgData name="Marisa Prewitt" userId="S::mprewitt@mdek12.org::30a42b56-179b-4332-b803-d0de3b36968e" providerId="AD" clId="Web-{A58BAB11-CBAD-4614-902F-FFF27C61F58C}" dt="2023-06-20T16:38:06.494" v="0" actId="14100"/>
          <ac:picMkLst>
            <pc:docMk/>
            <pc:sldMk cId="811100172" sldId="338"/>
            <ac:picMk id="4" creationId="{843B6D86-855B-1C88-F1FD-E58C66AE219B}"/>
          </ac:picMkLst>
        </pc:picChg>
      </pc:sldChg>
    </pc:docChg>
  </pc:docChgLst>
  <pc:docChgLst>
    <pc:chgData name="Ashley Chennault" userId="S::achennault@mdek12.org::57248e43-7816-4fc8-b5c4-443da3f5ed14" providerId="AD" clId="Web-{298DB7C6-F919-5507-02BA-AEC059D63452}"/>
    <pc:docChg chg="modSld">
      <pc:chgData name="Ashley Chennault" userId="S::achennault@mdek12.org::57248e43-7816-4fc8-b5c4-443da3f5ed14" providerId="AD" clId="Web-{298DB7C6-F919-5507-02BA-AEC059D63452}" dt="2023-06-24T03:33:58.519" v="0" actId="20577"/>
      <pc:docMkLst>
        <pc:docMk/>
      </pc:docMkLst>
      <pc:sldChg chg="modSp">
        <pc:chgData name="Ashley Chennault" userId="S::achennault@mdek12.org::57248e43-7816-4fc8-b5c4-443da3f5ed14" providerId="AD" clId="Web-{298DB7C6-F919-5507-02BA-AEC059D63452}" dt="2023-06-24T03:33:58.519" v="0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298DB7C6-F919-5507-02BA-AEC059D63452}" dt="2023-06-24T03:33:58.519" v="0" actId="20577"/>
          <ac:spMkLst>
            <pc:docMk/>
            <pc:sldMk cId="438108371" sldId="288"/>
            <ac:spMk id="10" creationId="{BBF64024-20B9-7CA4-E96D-2DB7CF5FD81B}"/>
          </ac:spMkLst>
        </pc:spChg>
      </pc:sldChg>
    </pc:docChg>
  </pc:docChgLst>
  <pc:docChgLst>
    <pc:chgData name="Ashley Chennault" userId="S::achennault@mdek12.org::57248e43-7816-4fc8-b5c4-443da3f5ed14" providerId="AD" clId="Web-{AF85251A-A56F-1169-3B0D-8B6E471DAEB1}"/>
    <pc:docChg chg="modSld">
      <pc:chgData name="Ashley Chennault" userId="S::achennault@mdek12.org::57248e43-7816-4fc8-b5c4-443da3f5ed14" providerId="AD" clId="Web-{AF85251A-A56F-1169-3B0D-8B6E471DAEB1}" dt="2023-06-28T23:44:16.895" v="42" actId="1076"/>
      <pc:docMkLst>
        <pc:docMk/>
      </pc:docMkLst>
      <pc:sldChg chg="addSp modSp">
        <pc:chgData name="Ashley Chennault" userId="S::achennault@mdek12.org::57248e43-7816-4fc8-b5c4-443da3f5ed14" providerId="AD" clId="Web-{AF85251A-A56F-1169-3B0D-8B6E471DAEB1}" dt="2023-06-28T23:44:16.895" v="42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F85251A-A56F-1169-3B0D-8B6E471DAEB1}" dt="2023-06-28T23:42:34.923" v="27" actId="1076"/>
          <ac:spMkLst>
            <pc:docMk/>
            <pc:sldMk cId="438108371" sldId="288"/>
            <ac:spMk id="2" creationId="{747FCF6E-B440-5017-F05C-C4176732507F}"/>
          </ac:spMkLst>
        </pc:spChg>
        <pc:spChg chg="mod">
          <ac:chgData name="Ashley Chennault" userId="S::achennault@mdek12.org::57248e43-7816-4fc8-b5c4-443da3f5ed14" providerId="AD" clId="Web-{AF85251A-A56F-1169-3B0D-8B6E471DAEB1}" dt="2023-06-28T23:43:02.018" v="30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AF85251A-A56F-1169-3B0D-8B6E471DAEB1}" dt="2023-06-28T23:44:16.895" v="42" actId="1076"/>
          <ac:spMkLst>
            <pc:docMk/>
            <pc:sldMk cId="438108371" sldId="288"/>
            <ac:spMk id="5" creationId="{3B9F6A1A-4AA7-2F58-2764-6BB827BDB0B4}"/>
          </ac:spMkLst>
        </pc:spChg>
        <pc:picChg chg="mod">
          <ac:chgData name="Ashley Chennault" userId="S::achennault@mdek12.org::57248e43-7816-4fc8-b5c4-443da3f5ed14" providerId="AD" clId="Web-{AF85251A-A56F-1169-3B0D-8B6E471DAEB1}" dt="2023-06-28T23:43:15.018" v="33" actId="1076"/>
          <ac:picMkLst>
            <pc:docMk/>
            <pc:sldMk cId="438108371" sldId="288"/>
            <ac:picMk id="4" creationId="{C659A2B4-B6B9-78F0-4798-271C293978B1}"/>
          </ac:picMkLst>
        </pc:picChg>
      </pc:sldChg>
    </pc:docChg>
  </pc:docChgLst>
  <pc:docChgLst>
    <pc:chgData name="Ashley Chennault" userId="S::achennault@mdek12.org::57248e43-7816-4fc8-b5c4-443da3f5ed14" providerId="AD" clId="Web-{EAB18F66-E55A-6AB2-DFDB-A29AACED368A}"/>
    <pc:docChg chg="modSld">
      <pc:chgData name="Ashley Chennault" userId="S::achennault@mdek12.org::57248e43-7816-4fc8-b5c4-443da3f5ed14" providerId="AD" clId="Web-{EAB18F66-E55A-6AB2-DFDB-A29AACED368A}" dt="2023-06-25T02:40:48.435" v="26" actId="1076"/>
      <pc:docMkLst>
        <pc:docMk/>
      </pc:docMkLst>
      <pc:sldChg chg="modSp">
        <pc:chgData name="Ashley Chennault" userId="S::achennault@mdek12.org::57248e43-7816-4fc8-b5c4-443da3f5ed14" providerId="AD" clId="Web-{EAB18F66-E55A-6AB2-DFDB-A29AACED368A}" dt="2023-06-25T02:40:48.435" v="26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EAB18F66-E55A-6AB2-DFDB-A29AACED368A}" dt="2023-06-25T02:40:32.482" v="24" actId="1076"/>
          <ac:spMkLst>
            <pc:docMk/>
            <pc:sldMk cId="438108371" sldId="288"/>
            <ac:spMk id="10" creationId="{BBF64024-20B9-7CA4-E96D-2DB7CF5FD81B}"/>
          </ac:spMkLst>
        </pc:spChg>
        <pc:picChg chg="mod">
          <ac:chgData name="Ashley Chennault" userId="S::achennault@mdek12.org::57248e43-7816-4fc8-b5c4-443da3f5ed14" providerId="AD" clId="Web-{EAB18F66-E55A-6AB2-DFDB-A29AACED368A}" dt="2023-06-25T02:40:48.435" v="26" actId="1076"/>
          <ac:picMkLst>
            <pc:docMk/>
            <pc:sldMk cId="438108371" sldId="288"/>
            <ac:picMk id="4" creationId="{C659A2B4-B6B9-78F0-4798-271C293978B1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7:31.069" v="0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EAB18F66-E55A-6AB2-DFDB-A29AACED368A}" dt="2023-06-25T02:37:31.069" v="0" actId="14100"/>
          <ac:picMkLst>
            <pc:docMk/>
            <pc:sldMk cId="3013156805" sldId="312"/>
            <ac:picMk id="4" creationId="{481F99FE-1DAA-6D29-02E0-903A3A2965C8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7:37.913" v="1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EAB18F66-E55A-6AB2-DFDB-A29AACED368A}" dt="2023-06-25T02:37:37.913" v="1" actId="14100"/>
          <ac:picMkLst>
            <pc:docMk/>
            <pc:sldMk cId="811100172" sldId="338"/>
            <ac:picMk id="4" creationId="{D43721E6-4975-F0ED-33B9-21677617FF0E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7:55.242" v="2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EAB18F66-E55A-6AB2-DFDB-A29AACED368A}" dt="2023-06-25T02:37:55.242" v="2" actId="14100"/>
          <ac:picMkLst>
            <pc:docMk/>
            <pc:sldMk cId="1161588200" sldId="339"/>
            <ac:picMk id="4" creationId="{26B79DA8-2E73-E132-98DA-622564586D5A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01.133" v="3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EAB18F66-E55A-6AB2-DFDB-A29AACED368A}" dt="2023-06-25T02:38:01.133" v="3" actId="14100"/>
          <ac:picMkLst>
            <pc:docMk/>
            <pc:sldMk cId="1739965045" sldId="340"/>
            <ac:picMk id="4" creationId="{6EFD9236-B322-ACAA-FB18-294295A4F6A7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12.149" v="4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EAB18F66-E55A-6AB2-DFDB-A29AACED368A}" dt="2023-06-25T02:38:12.149" v="4" actId="14100"/>
          <ac:picMkLst>
            <pc:docMk/>
            <pc:sldMk cId="863930258" sldId="341"/>
            <ac:picMk id="4" creationId="{4E81E1B2-4453-87DD-50D9-5C9DB1CA1731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18.586" v="5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EAB18F66-E55A-6AB2-DFDB-A29AACED368A}" dt="2023-06-25T02:38:18.586" v="5" actId="14100"/>
          <ac:picMkLst>
            <pc:docMk/>
            <pc:sldMk cId="567902445" sldId="343"/>
            <ac:picMk id="4" creationId="{C6364F48-9B7E-2199-0A36-70162807AE61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23.962" v="6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EAB18F66-E55A-6AB2-DFDB-A29AACED368A}" dt="2023-06-25T02:38:23.962" v="6" actId="14100"/>
          <ac:picMkLst>
            <pc:docMk/>
            <pc:sldMk cId="1588540331" sldId="344"/>
            <ac:picMk id="4" creationId="{6B6E81FB-16B6-CB69-F476-62C653692770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28.868" v="7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EAB18F66-E55A-6AB2-DFDB-A29AACED368A}" dt="2023-06-25T02:38:28.868" v="7" actId="14100"/>
          <ac:picMkLst>
            <pc:docMk/>
            <pc:sldMk cId="3087690982" sldId="345"/>
            <ac:picMk id="4" creationId="{0CC3C71D-6FC4-851B-2DD6-E34782F33593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34.993" v="8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EAB18F66-E55A-6AB2-DFDB-A29AACED368A}" dt="2023-06-25T02:38:34.993" v="8" actId="14100"/>
          <ac:picMkLst>
            <pc:docMk/>
            <pc:sldMk cId="702967538" sldId="346"/>
            <ac:picMk id="4" creationId="{3BA7FF42-0E87-3A4E-E38A-0D6679BE43D2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42.275" v="9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EAB18F66-E55A-6AB2-DFDB-A29AACED368A}" dt="2023-06-25T02:38:42.275" v="9" actId="14100"/>
          <ac:picMkLst>
            <pc:docMk/>
            <pc:sldMk cId="3197836026" sldId="347"/>
            <ac:picMk id="4" creationId="{DA4EF2CC-7145-5AEB-F1BD-C37C4A1F1E6A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49.728" v="10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EAB18F66-E55A-6AB2-DFDB-A29AACED368A}" dt="2023-06-25T02:38:49.728" v="10" actId="14100"/>
          <ac:picMkLst>
            <pc:docMk/>
            <pc:sldMk cId="2698109731" sldId="348"/>
            <ac:picMk id="4" creationId="{C4E0149F-EE49-FCAE-B964-8FB0A95698B3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9:18.791" v="15" actId="1076"/>
        <pc:sldMkLst>
          <pc:docMk/>
          <pc:sldMk cId="4055721986" sldId="349"/>
        </pc:sldMkLst>
        <pc:picChg chg="mod">
          <ac:chgData name="Ashley Chennault" userId="S::achennault@mdek12.org::57248e43-7816-4fc8-b5c4-443da3f5ed14" providerId="AD" clId="Web-{EAB18F66-E55A-6AB2-DFDB-A29AACED368A}" dt="2023-06-25T02:39:18.791" v="15" actId="1076"/>
          <ac:picMkLst>
            <pc:docMk/>
            <pc:sldMk cId="4055721986" sldId="349"/>
            <ac:picMk id="4" creationId="{BE258E40-4F25-7D38-2FD3-A03FF9A7F986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8:57.619" v="11" actId="14100"/>
        <pc:sldMkLst>
          <pc:docMk/>
          <pc:sldMk cId="592860594" sldId="350"/>
        </pc:sldMkLst>
        <pc:picChg chg="mod">
          <ac:chgData name="Ashley Chennault" userId="S::achennault@mdek12.org::57248e43-7816-4fc8-b5c4-443da3f5ed14" providerId="AD" clId="Web-{EAB18F66-E55A-6AB2-DFDB-A29AACED368A}" dt="2023-06-25T02:38:57.619" v="11" actId="14100"/>
          <ac:picMkLst>
            <pc:docMk/>
            <pc:sldMk cId="592860594" sldId="350"/>
            <ac:picMk id="4" creationId="{1BAB01FF-2334-9E1E-38B2-87BC3A577C0D}"/>
          </ac:picMkLst>
        </pc:picChg>
      </pc:sldChg>
      <pc:sldChg chg="modSp">
        <pc:chgData name="Ashley Chennault" userId="S::achennault@mdek12.org::57248e43-7816-4fc8-b5c4-443da3f5ed14" providerId="AD" clId="Web-{EAB18F66-E55A-6AB2-DFDB-A29AACED368A}" dt="2023-06-25T02:39:12.104" v="14" actId="1076"/>
        <pc:sldMkLst>
          <pc:docMk/>
          <pc:sldMk cId="420359723" sldId="351"/>
        </pc:sldMkLst>
        <pc:picChg chg="mod">
          <ac:chgData name="Ashley Chennault" userId="S::achennault@mdek12.org::57248e43-7816-4fc8-b5c4-443da3f5ed14" providerId="AD" clId="Web-{EAB18F66-E55A-6AB2-DFDB-A29AACED368A}" dt="2023-06-25T02:39:12.104" v="14" actId="1076"/>
          <ac:picMkLst>
            <pc:docMk/>
            <pc:sldMk cId="420359723" sldId="351"/>
            <ac:picMk id="4" creationId="{92068BEC-3F46-7E37-B36A-0E3DBE2642F1}"/>
          </ac:picMkLst>
        </pc:picChg>
      </pc:sldChg>
      <pc:sldChg chg="addSp modSp">
        <pc:chgData name="Ashley Chennault" userId="S::achennault@mdek12.org::57248e43-7816-4fc8-b5c4-443da3f5ed14" providerId="AD" clId="Web-{EAB18F66-E55A-6AB2-DFDB-A29AACED368A}" dt="2023-06-25T02:39:54.839" v="21"/>
        <pc:sldMkLst>
          <pc:docMk/>
          <pc:sldMk cId="2554885695" sldId="352"/>
        </pc:sldMkLst>
        <pc:spChg chg="add mod">
          <ac:chgData name="Ashley Chennault" userId="S::achennault@mdek12.org::57248e43-7816-4fc8-b5c4-443da3f5ed14" providerId="AD" clId="Web-{EAB18F66-E55A-6AB2-DFDB-A29AACED368A}" dt="2023-06-25T02:39:54.839" v="21"/>
          <ac:spMkLst>
            <pc:docMk/>
            <pc:sldMk cId="2554885695" sldId="352"/>
            <ac:spMk id="2" creationId="{89196460-0995-EC75-2A3C-9F78512D14A2}"/>
          </ac:spMkLst>
        </pc:spChg>
        <pc:picChg chg="mod">
          <ac:chgData name="Ashley Chennault" userId="S::achennault@mdek12.org::57248e43-7816-4fc8-b5c4-443da3f5ed14" providerId="AD" clId="Web-{EAB18F66-E55A-6AB2-DFDB-A29AACED368A}" dt="2023-06-25T02:39:33.136" v="18" actId="14100"/>
          <ac:picMkLst>
            <pc:docMk/>
            <pc:sldMk cId="2554885695" sldId="352"/>
            <ac:picMk id="4" creationId="{3F8EB091-48E6-C025-627C-E3FDD048518D}"/>
          </ac:picMkLst>
        </pc:picChg>
      </pc:sldChg>
    </pc:docChg>
  </pc:docChgLst>
  <pc:docChgLst>
    <pc:chgData name="Marisa Prewitt" userId="30a42b56-179b-4332-b803-d0de3b36968e" providerId="ADAL" clId="{7BAEF7F9-4472-4364-A7F5-7A1E080F9224}"/>
    <pc:docChg chg="custSel modSld">
      <pc:chgData name="Marisa Prewitt" userId="30a42b56-179b-4332-b803-d0de3b36968e" providerId="ADAL" clId="{7BAEF7F9-4472-4364-A7F5-7A1E080F9224}" dt="2023-06-16T19:30:07.138" v="17" actId="27636"/>
      <pc:docMkLst>
        <pc:docMk/>
      </pc:docMkLst>
      <pc:sldChg chg="modSp mod">
        <pc:chgData name="Marisa Prewitt" userId="30a42b56-179b-4332-b803-d0de3b36968e" providerId="ADAL" clId="{7BAEF7F9-4472-4364-A7F5-7A1E080F9224}" dt="2023-06-16T19:30:07.026" v="1" actId="27636"/>
        <pc:sldMkLst>
          <pc:docMk/>
          <pc:sldMk cId="3197836026" sldId="347"/>
        </pc:sldMkLst>
        <pc:spChg chg="mod">
          <ac:chgData name="Marisa Prewitt" userId="30a42b56-179b-4332-b803-d0de3b36968e" providerId="ADAL" clId="{7BAEF7F9-4472-4364-A7F5-7A1E080F9224}" dt="2023-06-16T19:30:07.026" v="1" actId="27636"/>
          <ac:spMkLst>
            <pc:docMk/>
            <pc:sldMk cId="3197836026" sldId="347"/>
            <ac:spMk id="2" creationId="{E60C7D2F-5098-FF7C-D77A-69A5E2BF7FA7}"/>
          </ac:spMkLst>
        </pc:spChg>
      </pc:sldChg>
      <pc:sldChg chg="modSp mod">
        <pc:chgData name="Marisa Prewitt" userId="30a42b56-179b-4332-b803-d0de3b36968e" providerId="ADAL" clId="{7BAEF7F9-4472-4364-A7F5-7A1E080F9224}" dt="2023-06-16T19:30:07.039" v="2" actId="27636"/>
        <pc:sldMkLst>
          <pc:docMk/>
          <pc:sldMk cId="2698109731" sldId="348"/>
        </pc:sldMkLst>
        <pc:spChg chg="mod">
          <ac:chgData name="Marisa Prewitt" userId="30a42b56-179b-4332-b803-d0de3b36968e" providerId="ADAL" clId="{7BAEF7F9-4472-4364-A7F5-7A1E080F9224}" dt="2023-06-16T19:30:07.039" v="2" actId="27636"/>
          <ac:spMkLst>
            <pc:docMk/>
            <pc:sldMk cId="2698109731" sldId="348"/>
            <ac:spMk id="2" creationId="{625F673E-1A2B-F840-AA19-004C7F97391B}"/>
          </ac:spMkLst>
        </pc:spChg>
      </pc:sldChg>
      <pc:sldChg chg="modSp mod">
        <pc:chgData name="Marisa Prewitt" userId="30a42b56-179b-4332-b803-d0de3b36968e" providerId="ADAL" clId="{7BAEF7F9-4472-4364-A7F5-7A1E080F9224}" dt="2023-06-16T19:30:07.049" v="4" actId="27636"/>
        <pc:sldMkLst>
          <pc:docMk/>
          <pc:sldMk cId="4055721986" sldId="349"/>
        </pc:sldMkLst>
        <pc:spChg chg="mod">
          <ac:chgData name="Marisa Prewitt" userId="30a42b56-179b-4332-b803-d0de3b36968e" providerId="ADAL" clId="{7BAEF7F9-4472-4364-A7F5-7A1E080F9224}" dt="2023-06-16T19:30:07.049" v="4" actId="27636"/>
          <ac:spMkLst>
            <pc:docMk/>
            <pc:sldMk cId="4055721986" sldId="349"/>
            <ac:spMk id="2" creationId="{DCB60E8E-5EA1-F9D0-2AF7-F0634F38EEDF}"/>
          </ac:spMkLst>
        </pc:spChg>
      </pc:sldChg>
      <pc:sldChg chg="modSp mod">
        <pc:chgData name="Marisa Prewitt" userId="30a42b56-179b-4332-b803-d0de3b36968e" providerId="ADAL" clId="{7BAEF7F9-4472-4364-A7F5-7A1E080F9224}" dt="2023-06-16T19:30:07.044" v="3" actId="27636"/>
        <pc:sldMkLst>
          <pc:docMk/>
          <pc:sldMk cId="592860594" sldId="350"/>
        </pc:sldMkLst>
        <pc:spChg chg="mod">
          <ac:chgData name="Marisa Prewitt" userId="30a42b56-179b-4332-b803-d0de3b36968e" providerId="ADAL" clId="{7BAEF7F9-4472-4364-A7F5-7A1E080F9224}" dt="2023-06-16T19:30:07.044" v="3" actId="27636"/>
          <ac:spMkLst>
            <pc:docMk/>
            <pc:sldMk cId="592860594" sldId="350"/>
            <ac:spMk id="2" creationId="{B9A1CA5D-5741-5143-B676-5B251A4F41C5}"/>
          </ac:spMkLst>
        </pc:spChg>
      </pc:sldChg>
      <pc:sldChg chg="modSp mod">
        <pc:chgData name="Marisa Prewitt" userId="30a42b56-179b-4332-b803-d0de3b36968e" providerId="ADAL" clId="{7BAEF7F9-4472-4364-A7F5-7A1E080F9224}" dt="2023-06-16T19:30:07.060" v="5" actId="27636"/>
        <pc:sldMkLst>
          <pc:docMk/>
          <pc:sldMk cId="420359723" sldId="351"/>
        </pc:sldMkLst>
        <pc:spChg chg="mod">
          <ac:chgData name="Marisa Prewitt" userId="30a42b56-179b-4332-b803-d0de3b36968e" providerId="ADAL" clId="{7BAEF7F9-4472-4364-A7F5-7A1E080F9224}" dt="2023-06-16T19:30:07.060" v="5" actId="27636"/>
          <ac:spMkLst>
            <pc:docMk/>
            <pc:sldMk cId="420359723" sldId="351"/>
            <ac:spMk id="2" creationId="{7B092701-084C-7214-6E0D-471639AD6489}"/>
          </ac:spMkLst>
        </pc:spChg>
      </pc:sldChg>
      <pc:sldChg chg="modSp mod">
        <pc:chgData name="Marisa Prewitt" userId="30a42b56-179b-4332-b803-d0de3b36968e" providerId="ADAL" clId="{7BAEF7F9-4472-4364-A7F5-7A1E080F9224}" dt="2023-06-16T19:30:07.065" v="6" actId="27636"/>
        <pc:sldMkLst>
          <pc:docMk/>
          <pc:sldMk cId="2554885695" sldId="352"/>
        </pc:sldMkLst>
        <pc:spChg chg="mod">
          <ac:chgData name="Marisa Prewitt" userId="30a42b56-179b-4332-b803-d0de3b36968e" providerId="ADAL" clId="{7BAEF7F9-4472-4364-A7F5-7A1E080F9224}" dt="2023-06-16T19:30:07.065" v="6" actId="27636"/>
          <ac:spMkLst>
            <pc:docMk/>
            <pc:sldMk cId="2554885695" sldId="352"/>
            <ac:spMk id="2" creationId="{A8102E36-536B-950E-64D5-28B70C400FEA}"/>
          </ac:spMkLst>
        </pc:spChg>
      </pc:sldChg>
      <pc:sldChg chg="modSp mod">
        <pc:chgData name="Marisa Prewitt" userId="30a42b56-179b-4332-b803-d0de3b36968e" providerId="ADAL" clId="{7BAEF7F9-4472-4364-A7F5-7A1E080F9224}" dt="2023-06-16T19:30:07.077" v="7" actId="27636"/>
        <pc:sldMkLst>
          <pc:docMk/>
          <pc:sldMk cId="255178748" sldId="353"/>
        </pc:sldMkLst>
        <pc:spChg chg="mod">
          <ac:chgData name="Marisa Prewitt" userId="30a42b56-179b-4332-b803-d0de3b36968e" providerId="ADAL" clId="{7BAEF7F9-4472-4364-A7F5-7A1E080F9224}" dt="2023-06-16T19:30:07.077" v="7" actId="27636"/>
          <ac:spMkLst>
            <pc:docMk/>
            <pc:sldMk cId="255178748" sldId="353"/>
            <ac:spMk id="2" creationId="{DD518150-6476-8CC5-661A-A2B55CD2468D}"/>
          </ac:spMkLst>
        </pc:spChg>
      </pc:sldChg>
      <pc:sldChg chg="modSp mod">
        <pc:chgData name="Marisa Prewitt" userId="30a42b56-179b-4332-b803-d0de3b36968e" providerId="ADAL" clId="{7BAEF7F9-4472-4364-A7F5-7A1E080F9224}" dt="2023-06-16T19:30:07.091" v="9" actId="27636"/>
        <pc:sldMkLst>
          <pc:docMk/>
          <pc:sldMk cId="3924318825" sldId="354"/>
        </pc:sldMkLst>
        <pc:spChg chg="mod">
          <ac:chgData name="Marisa Prewitt" userId="30a42b56-179b-4332-b803-d0de3b36968e" providerId="ADAL" clId="{7BAEF7F9-4472-4364-A7F5-7A1E080F9224}" dt="2023-06-16T19:30:07.091" v="9" actId="27636"/>
          <ac:spMkLst>
            <pc:docMk/>
            <pc:sldMk cId="3924318825" sldId="354"/>
            <ac:spMk id="2" creationId="{0640E40A-BB85-145A-92B0-8B43309C4391}"/>
          </ac:spMkLst>
        </pc:spChg>
      </pc:sldChg>
      <pc:sldChg chg="modSp mod">
        <pc:chgData name="Marisa Prewitt" userId="30a42b56-179b-4332-b803-d0de3b36968e" providerId="ADAL" clId="{7BAEF7F9-4472-4364-A7F5-7A1E080F9224}" dt="2023-06-16T19:30:07.096" v="10" actId="27636"/>
        <pc:sldMkLst>
          <pc:docMk/>
          <pc:sldMk cId="3308311152" sldId="355"/>
        </pc:sldMkLst>
        <pc:spChg chg="mod">
          <ac:chgData name="Marisa Prewitt" userId="30a42b56-179b-4332-b803-d0de3b36968e" providerId="ADAL" clId="{7BAEF7F9-4472-4364-A7F5-7A1E080F9224}" dt="2023-06-16T19:30:07.096" v="10" actId="27636"/>
          <ac:spMkLst>
            <pc:docMk/>
            <pc:sldMk cId="3308311152" sldId="355"/>
            <ac:spMk id="2" creationId="{58768CC8-8608-1D2B-8BCB-D01DB6B90371}"/>
          </ac:spMkLst>
        </pc:spChg>
      </pc:sldChg>
      <pc:sldChg chg="modSp mod">
        <pc:chgData name="Marisa Prewitt" userId="30a42b56-179b-4332-b803-d0de3b36968e" providerId="ADAL" clId="{7BAEF7F9-4472-4364-A7F5-7A1E080F9224}" dt="2023-06-16T19:30:07.102" v="11" actId="27636"/>
        <pc:sldMkLst>
          <pc:docMk/>
          <pc:sldMk cId="3040682181" sldId="356"/>
        </pc:sldMkLst>
        <pc:spChg chg="mod">
          <ac:chgData name="Marisa Prewitt" userId="30a42b56-179b-4332-b803-d0de3b36968e" providerId="ADAL" clId="{7BAEF7F9-4472-4364-A7F5-7A1E080F9224}" dt="2023-06-16T19:30:07.102" v="11" actId="27636"/>
          <ac:spMkLst>
            <pc:docMk/>
            <pc:sldMk cId="3040682181" sldId="356"/>
            <ac:spMk id="2" creationId="{0B36F3DE-DB40-8AA6-CAA9-AE648008FB29}"/>
          </ac:spMkLst>
        </pc:spChg>
      </pc:sldChg>
      <pc:sldChg chg="modSp mod">
        <pc:chgData name="Marisa Prewitt" userId="30a42b56-179b-4332-b803-d0de3b36968e" providerId="ADAL" clId="{7BAEF7F9-4472-4364-A7F5-7A1E080F9224}" dt="2023-06-16T19:30:07.107" v="12" actId="27636"/>
        <pc:sldMkLst>
          <pc:docMk/>
          <pc:sldMk cId="3577686516" sldId="357"/>
        </pc:sldMkLst>
        <pc:spChg chg="mod">
          <ac:chgData name="Marisa Prewitt" userId="30a42b56-179b-4332-b803-d0de3b36968e" providerId="ADAL" clId="{7BAEF7F9-4472-4364-A7F5-7A1E080F9224}" dt="2023-06-16T19:30:07.107" v="12" actId="27636"/>
          <ac:spMkLst>
            <pc:docMk/>
            <pc:sldMk cId="3577686516" sldId="357"/>
            <ac:spMk id="2" creationId="{F57FA0D4-E4B2-3E2C-5905-174AFD5B3B6F}"/>
          </ac:spMkLst>
        </pc:spChg>
      </pc:sldChg>
      <pc:sldChg chg="modSp mod">
        <pc:chgData name="Marisa Prewitt" userId="30a42b56-179b-4332-b803-d0de3b36968e" providerId="ADAL" clId="{7BAEF7F9-4472-4364-A7F5-7A1E080F9224}" dt="2023-06-16T19:30:07.112" v="13" actId="27636"/>
        <pc:sldMkLst>
          <pc:docMk/>
          <pc:sldMk cId="1545708698" sldId="358"/>
        </pc:sldMkLst>
        <pc:spChg chg="mod">
          <ac:chgData name="Marisa Prewitt" userId="30a42b56-179b-4332-b803-d0de3b36968e" providerId="ADAL" clId="{7BAEF7F9-4472-4364-A7F5-7A1E080F9224}" dt="2023-06-16T19:30:07.112" v="13" actId="27636"/>
          <ac:spMkLst>
            <pc:docMk/>
            <pc:sldMk cId="1545708698" sldId="358"/>
            <ac:spMk id="2" creationId="{BE892F94-326B-0AB9-D43B-B6FCE953D574}"/>
          </ac:spMkLst>
        </pc:spChg>
      </pc:sldChg>
      <pc:sldChg chg="modSp mod">
        <pc:chgData name="Marisa Prewitt" userId="30a42b56-179b-4332-b803-d0de3b36968e" providerId="ADAL" clId="{7BAEF7F9-4472-4364-A7F5-7A1E080F9224}" dt="2023-06-16T19:30:07.118" v="14" actId="27636"/>
        <pc:sldMkLst>
          <pc:docMk/>
          <pc:sldMk cId="2801179003" sldId="359"/>
        </pc:sldMkLst>
        <pc:spChg chg="mod">
          <ac:chgData name="Marisa Prewitt" userId="30a42b56-179b-4332-b803-d0de3b36968e" providerId="ADAL" clId="{7BAEF7F9-4472-4364-A7F5-7A1E080F9224}" dt="2023-06-16T19:30:07.118" v="14" actId="27636"/>
          <ac:spMkLst>
            <pc:docMk/>
            <pc:sldMk cId="2801179003" sldId="359"/>
            <ac:spMk id="2" creationId="{9F735B8C-74AE-EFE7-D0DD-74EFB2BE1E73}"/>
          </ac:spMkLst>
        </pc:spChg>
      </pc:sldChg>
      <pc:sldChg chg="modSp mod">
        <pc:chgData name="Marisa Prewitt" userId="30a42b56-179b-4332-b803-d0de3b36968e" providerId="ADAL" clId="{7BAEF7F9-4472-4364-A7F5-7A1E080F9224}" dt="2023-06-16T19:30:07.123" v="15" actId="27636"/>
        <pc:sldMkLst>
          <pc:docMk/>
          <pc:sldMk cId="324728832" sldId="360"/>
        </pc:sldMkLst>
        <pc:spChg chg="mod">
          <ac:chgData name="Marisa Prewitt" userId="30a42b56-179b-4332-b803-d0de3b36968e" providerId="ADAL" clId="{7BAEF7F9-4472-4364-A7F5-7A1E080F9224}" dt="2023-06-16T19:30:07.123" v="15" actId="27636"/>
          <ac:spMkLst>
            <pc:docMk/>
            <pc:sldMk cId="324728832" sldId="360"/>
            <ac:spMk id="2" creationId="{20BCA679-3B2D-037D-A347-99DE89CEBB6D}"/>
          </ac:spMkLst>
        </pc:spChg>
      </pc:sldChg>
      <pc:sldChg chg="modSp mod">
        <pc:chgData name="Marisa Prewitt" userId="30a42b56-179b-4332-b803-d0de3b36968e" providerId="ADAL" clId="{7BAEF7F9-4472-4364-A7F5-7A1E080F9224}" dt="2023-06-16T19:30:07.082" v="8" actId="27636"/>
        <pc:sldMkLst>
          <pc:docMk/>
          <pc:sldMk cId="1301758901" sldId="361"/>
        </pc:sldMkLst>
        <pc:spChg chg="mod">
          <ac:chgData name="Marisa Prewitt" userId="30a42b56-179b-4332-b803-d0de3b36968e" providerId="ADAL" clId="{7BAEF7F9-4472-4364-A7F5-7A1E080F9224}" dt="2023-06-16T19:30:07.082" v="8" actId="27636"/>
          <ac:spMkLst>
            <pc:docMk/>
            <pc:sldMk cId="1301758901" sldId="361"/>
            <ac:spMk id="2" creationId="{D8A50C77-5EBF-9209-3980-3558BDC4F5DB}"/>
          </ac:spMkLst>
        </pc:spChg>
      </pc:sldChg>
      <pc:sldChg chg="modSp mod">
        <pc:chgData name="Marisa Prewitt" userId="30a42b56-179b-4332-b803-d0de3b36968e" providerId="ADAL" clId="{7BAEF7F9-4472-4364-A7F5-7A1E080F9224}" dt="2023-06-16T19:30:07.129" v="16" actId="27636"/>
        <pc:sldMkLst>
          <pc:docMk/>
          <pc:sldMk cId="303574611" sldId="362"/>
        </pc:sldMkLst>
        <pc:spChg chg="mod">
          <ac:chgData name="Marisa Prewitt" userId="30a42b56-179b-4332-b803-d0de3b36968e" providerId="ADAL" clId="{7BAEF7F9-4472-4364-A7F5-7A1E080F9224}" dt="2023-06-16T19:30:07.129" v="16" actId="27636"/>
          <ac:spMkLst>
            <pc:docMk/>
            <pc:sldMk cId="303574611" sldId="362"/>
            <ac:spMk id="2" creationId="{ED4F44D6-1BEB-0C08-CE97-9C1292862960}"/>
          </ac:spMkLst>
        </pc:spChg>
      </pc:sldChg>
      <pc:sldChg chg="modSp mod">
        <pc:chgData name="Marisa Prewitt" userId="30a42b56-179b-4332-b803-d0de3b36968e" providerId="ADAL" clId="{7BAEF7F9-4472-4364-A7F5-7A1E080F9224}" dt="2023-06-16T19:30:07.138" v="17" actId="27636"/>
        <pc:sldMkLst>
          <pc:docMk/>
          <pc:sldMk cId="4219769146" sldId="363"/>
        </pc:sldMkLst>
        <pc:spChg chg="mod">
          <ac:chgData name="Marisa Prewitt" userId="30a42b56-179b-4332-b803-d0de3b36968e" providerId="ADAL" clId="{7BAEF7F9-4472-4364-A7F5-7A1E080F9224}" dt="2023-06-16T19:30:07.138" v="17" actId="27636"/>
          <ac:spMkLst>
            <pc:docMk/>
            <pc:sldMk cId="4219769146" sldId="363"/>
            <ac:spMk id="2" creationId="{F01FC013-89C7-262F-1C14-03CC7CC0C66A}"/>
          </ac:spMkLst>
        </pc:spChg>
      </pc:sldChg>
      <pc:sldChg chg="modSp mod">
        <pc:chgData name="Marisa Prewitt" userId="30a42b56-179b-4332-b803-d0de3b36968e" providerId="ADAL" clId="{7BAEF7F9-4472-4364-A7F5-7A1E080F9224}" dt="2023-06-16T19:30:03.074" v="0" actId="27636"/>
        <pc:sldMkLst>
          <pc:docMk/>
          <pc:sldMk cId="940028300" sldId="364"/>
        </pc:sldMkLst>
        <pc:spChg chg="mod">
          <ac:chgData name="Marisa Prewitt" userId="30a42b56-179b-4332-b803-d0de3b36968e" providerId="ADAL" clId="{7BAEF7F9-4472-4364-A7F5-7A1E080F9224}" dt="2023-06-16T19:30:03.074" v="0" actId="27636"/>
          <ac:spMkLst>
            <pc:docMk/>
            <pc:sldMk cId="940028300" sldId="364"/>
            <ac:spMk id="2" creationId="{27B8E7E2-A2C8-C7A0-933C-43E6BA9C74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a0EmWCPcAA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Arial"/>
                <a:cs typeface="Arial"/>
              </a:rPr>
              <a:t>The Little Red Hen (Makes a Pizza)</a:t>
            </a:r>
            <a:br>
              <a:rPr lang="en-US" sz="6600" dirty="0"/>
            </a:br>
            <a:r>
              <a:rPr lang="en-US" sz="3600" dirty="0">
                <a:latin typeface="Arial"/>
                <a:cs typeface="Arial"/>
              </a:rPr>
              <a:t>by Philmon Sturges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116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2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9A2B4-B6B9-78F0-4798-271C2939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24" y="2284703"/>
            <a:ext cx="3766769" cy="337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FCF6E-B440-5017-F05C-C4176732507F}"/>
              </a:ext>
            </a:extLst>
          </p:cNvPr>
          <p:cNvSpPr txBox="1"/>
          <p:nvPr/>
        </p:nvSpPr>
        <p:spPr>
          <a:xfrm>
            <a:off x="621882" y="5472205"/>
            <a:ext cx="36933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Sturges, Philmon. 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The Little Red Hen (Makes a Pizza). 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Puffin Books, 2002. 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F6A1A-4AA7-2F58-2764-6BB827BDB0B4}"/>
              </a:ext>
            </a:extLst>
          </p:cNvPr>
          <p:cNvSpPr txBox="1"/>
          <p:nvPr/>
        </p:nvSpPr>
        <p:spPr>
          <a:xfrm>
            <a:off x="5204178" y="5608205"/>
            <a:ext cx="3420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https://youtu.be/pa0EmWCPcAA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7FF42-0E87-3A4E-E38A-0D6679BE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30942"/>
            <a:ext cx="11665132" cy="57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EF2CC-7145-5AEB-F1BD-C37C4A1F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272759"/>
            <a:ext cx="11900263" cy="56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0149F-EE49-FCAE-B964-8FB0A956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189125"/>
            <a:ext cx="11874136" cy="55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B01FF-2334-9E1E-38B2-87BC3A57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74748"/>
            <a:ext cx="11756572" cy="57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58E40-4F25-7D38-2FD3-A03FF9A7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174746"/>
            <a:ext cx="11691257" cy="57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68BEC-3F46-7E37-B36A-0E3DBE26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0" y="161684"/>
            <a:ext cx="11861075" cy="57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EB091-48E6-C025-627C-E3FDD048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870" y="247866"/>
            <a:ext cx="6423237" cy="55805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196460-0995-EC75-2A3C-9F78512D14A2}"/>
              </a:ext>
            </a:extLst>
          </p:cNvPr>
          <p:cNvSpPr/>
          <p:nvPr/>
        </p:nvSpPr>
        <p:spPr>
          <a:xfrm>
            <a:off x="11156673" y="223630"/>
            <a:ext cx="646981" cy="54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99FE-1DAA-6D29-02E0-903A3A29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9" y="195614"/>
            <a:ext cx="11443062" cy="57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721E6-4975-F0ED-33B9-21677617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20508"/>
            <a:ext cx="11377748" cy="568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79DA8-2E73-E132-98DA-622564586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272678"/>
            <a:ext cx="11730445" cy="54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D9236-B322-ACAA-FB18-294295A4F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289765"/>
            <a:ext cx="11665131" cy="56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1E1B2-4453-87DD-50D9-5C9DB1CA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26999"/>
            <a:ext cx="11678194" cy="57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64F48-9B7E-2199-0A36-70162807A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288451"/>
            <a:ext cx="11848011" cy="560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E81FB-16B6-CB69-F476-62C65369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36200"/>
            <a:ext cx="11665132" cy="57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3C71D-6FC4-851B-2DD6-E34782F33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249264"/>
            <a:ext cx="11821886" cy="56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Little Red Hen (Makes a Pizza) by Philmon Sturges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52</cp:revision>
  <dcterms:created xsi:type="dcterms:W3CDTF">2020-12-28T15:17:46Z</dcterms:created>
  <dcterms:modified xsi:type="dcterms:W3CDTF">2023-06-28T23:44:18Z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