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7C3574-6141-573C-49A3-F4EFFA3AF3D0}" v="62" dt="2023-06-28T23:33:08.421"/>
    <p1510:client id="{786807B1-3CD7-0762-1EB2-47012BF01526}" v="2" dt="2023-06-25T02:21:23.773"/>
    <p1510:client id="{8570DB80-8CD2-6B43-9BA1-D50426297893}" v="19" dt="2023-06-25T02:20:44.176"/>
    <p1510:client id="{8E026306-A394-CE3C-55C1-247595EE4A97}" v="1" dt="2023-06-24T03:09:45.413"/>
    <p1510:client id="{9D0E255C-D1D1-9551-017E-EFCE2BEF54DF}" v="78" dt="2023-06-24T02:48:33.603"/>
    <p1510:client id="{F374CC9F-1072-48FE-8585-003DF8D45CDE}" v="1" dt="2023-06-16T14:39:12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71" d="100"/>
          <a:sy n="71" d="100"/>
        </p:scale>
        <p:origin x="5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8E026306-A394-CE3C-55C1-247595EE4A97}"/>
    <pc:docChg chg="modSld">
      <pc:chgData name="Ashley Chennault" userId="S::achennault@mdek12.org::57248e43-7816-4fc8-b5c4-443da3f5ed14" providerId="AD" clId="Web-{8E026306-A394-CE3C-55C1-247595EE4A97}" dt="2023-06-24T03:09:45.413" v="0" actId="20577"/>
      <pc:docMkLst>
        <pc:docMk/>
      </pc:docMkLst>
      <pc:sldChg chg="modSp">
        <pc:chgData name="Ashley Chennault" userId="S::achennault@mdek12.org::57248e43-7816-4fc8-b5c4-443da3f5ed14" providerId="AD" clId="Web-{8E026306-A394-CE3C-55C1-247595EE4A97}" dt="2023-06-24T03:09:45.413" v="0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8E026306-A394-CE3C-55C1-247595EE4A97}" dt="2023-06-24T03:09:45.413" v="0" actId="20577"/>
          <ac:spMkLst>
            <pc:docMk/>
            <pc:sldMk cId="438108371" sldId="288"/>
            <ac:spMk id="3" creationId="{E009D2A2-2270-5645-8100-381AB0D38022}"/>
          </ac:spMkLst>
        </pc:spChg>
      </pc:sldChg>
    </pc:docChg>
  </pc:docChgLst>
  <pc:docChgLst>
    <pc:chgData name="Ashley Chennault" userId="S::achennault@mdek12.org::57248e43-7816-4fc8-b5c4-443da3f5ed14" providerId="AD" clId="Web-{786807B1-3CD7-0762-1EB2-47012BF01526}"/>
    <pc:docChg chg="modSld">
      <pc:chgData name="Ashley Chennault" userId="S::achennault@mdek12.org::57248e43-7816-4fc8-b5c4-443da3f5ed14" providerId="AD" clId="Web-{786807B1-3CD7-0762-1EB2-47012BF01526}" dt="2023-06-25T02:21:23.773" v="1" actId="20577"/>
      <pc:docMkLst>
        <pc:docMk/>
      </pc:docMkLst>
      <pc:sldChg chg="modSp">
        <pc:chgData name="Ashley Chennault" userId="S::achennault@mdek12.org::57248e43-7816-4fc8-b5c4-443da3f5ed14" providerId="AD" clId="Web-{786807B1-3CD7-0762-1EB2-47012BF01526}" dt="2023-06-25T02:21:23.773" v="1" actId="20577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786807B1-3CD7-0762-1EB2-47012BF01526}" dt="2023-06-25T02:21:23.773" v="1" actId="20577"/>
          <ac:spMkLst>
            <pc:docMk/>
            <pc:sldMk cId="438108371" sldId="288"/>
            <ac:spMk id="3" creationId="{E009D2A2-2270-5645-8100-381AB0D38022}"/>
          </ac:spMkLst>
        </pc:spChg>
      </pc:sldChg>
    </pc:docChg>
  </pc:docChgLst>
  <pc:docChgLst>
    <pc:chgData name="Ashley Chennault" userId="S::achennault@mdek12.org::57248e43-7816-4fc8-b5c4-443da3f5ed14" providerId="AD" clId="Web-{447C3574-6141-573C-49A3-F4EFFA3AF3D0}"/>
    <pc:docChg chg="modSld">
      <pc:chgData name="Ashley Chennault" userId="S::achennault@mdek12.org::57248e43-7816-4fc8-b5c4-443da3f5ed14" providerId="AD" clId="Web-{447C3574-6141-573C-49A3-F4EFFA3AF3D0}" dt="2023-06-28T23:33:08.421" v="34" actId="1076"/>
      <pc:docMkLst>
        <pc:docMk/>
      </pc:docMkLst>
      <pc:sldChg chg="addSp modSp">
        <pc:chgData name="Ashley Chennault" userId="S::achennault@mdek12.org::57248e43-7816-4fc8-b5c4-443da3f5ed14" providerId="AD" clId="Web-{447C3574-6141-573C-49A3-F4EFFA3AF3D0}" dt="2023-06-28T23:33:08.421" v="34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447C3574-6141-573C-49A3-F4EFFA3AF3D0}" dt="2023-06-28T23:33:08.421" v="34" actId="1076"/>
          <ac:spMkLst>
            <pc:docMk/>
            <pc:sldMk cId="438108371" sldId="288"/>
            <ac:spMk id="2" creationId="{921E17B3-AB5F-3A2B-692B-8CC83465A7E8}"/>
          </ac:spMkLst>
        </pc:spChg>
        <pc:spChg chg="mod">
          <ac:chgData name="Ashley Chennault" userId="S::achennault@mdek12.org::57248e43-7816-4fc8-b5c4-443da3f5ed14" providerId="AD" clId="Web-{447C3574-6141-573C-49A3-F4EFFA3AF3D0}" dt="2023-06-28T23:32:49.232" v="31" actId="20577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Ashley Chennault" userId="S::achennault@mdek12.org::57248e43-7816-4fc8-b5c4-443da3f5ed14" providerId="AD" clId="Web-{447C3574-6141-573C-49A3-F4EFFA3AF3D0}" dt="2023-06-28T23:31:25.276" v="12" actId="1076"/>
          <ac:spMkLst>
            <pc:docMk/>
            <pc:sldMk cId="438108371" sldId="288"/>
            <ac:spMk id="4" creationId="{FBD70D92-6E99-EBCE-72C6-118D413B5BA8}"/>
          </ac:spMkLst>
        </pc:spChg>
        <pc:picChg chg="mod">
          <ac:chgData name="Ashley Chennault" userId="S::achennault@mdek12.org::57248e43-7816-4fc8-b5c4-443da3f5ed14" providerId="AD" clId="Web-{447C3574-6141-573C-49A3-F4EFFA3AF3D0}" dt="2023-06-28T23:30:32.149" v="3" actId="1076"/>
          <ac:picMkLst>
            <pc:docMk/>
            <pc:sldMk cId="438108371" sldId="288"/>
            <ac:picMk id="9" creationId="{6F2886AA-F891-5770-9598-7AE9692F416C}"/>
          </ac:picMkLst>
        </pc:picChg>
      </pc:sldChg>
    </pc:docChg>
  </pc:docChgLst>
  <pc:docChgLst>
    <pc:chgData name="Ashley Chennault" userId="S::achennault@mdek12.org::57248e43-7816-4fc8-b5c4-443da3f5ed14" providerId="AD" clId="Web-{9D0E255C-D1D1-9551-017E-EFCE2BEF54DF}"/>
    <pc:docChg chg="modSld">
      <pc:chgData name="Ashley Chennault" userId="S::achennault@mdek12.org::57248e43-7816-4fc8-b5c4-443da3f5ed14" providerId="AD" clId="Web-{9D0E255C-D1D1-9551-017E-EFCE2BEF54DF}" dt="2023-06-24T02:48:33.603" v="77" actId="14100"/>
      <pc:docMkLst>
        <pc:docMk/>
      </pc:docMkLst>
      <pc:sldChg chg="modSp">
        <pc:chgData name="Ashley Chennault" userId="S::achennault@mdek12.org::57248e43-7816-4fc8-b5c4-443da3f5ed14" providerId="AD" clId="Web-{9D0E255C-D1D1-9551-017E-EFCE2BEF54DF}" dt="2023-06-24T02:43:20.264" v="2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9D0E255C-D1D1-9551-017E-EFCE2BEF54DF}" dt="2023-06-24T02:43:20.264" v="2" actId="14100"/>
          <ac:picMkLst>
            <pc:docMk/>
            <pc:sldMk cId="3013156805" sldId="312"/>
            <ac:picMk id="5" creationId="{6AF2CDB1-AA4C-A899-145C-D327D812AE43}"/>
          </ac:picMkLst>
        </pc:picChg>
      </pc:sldChg>
      <pc:sldChg chg="modSp">
        <pc:chgData name="Ashley Chennault" userId="S::achennault@mdek12.org::57248e43-7816-4fc8-b5c4-443da3f5ed14" providerId="AD" clId="Web-{9D0E255C-D1D1-9551-017E-EFCE2BEF54DF}" dt="2023-06-24T02:43:40.702" v="6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9D0E255C-D1D1-9551-017E-EFCE2BEF54DF}" dt="2023-06-24T02:43:40.702" v="6" actId="14100"/>
          <ac:picMkLst>
            <pc:docMk/>
            <pc:sldMk cId="1183325165" sldId="326"/>
            <ac:picMk id="4" creationId="{C981215F-689F-BF42-849B-90BC522C10D3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4:13.078" v="12" actId="14100"/>
        <pc:sldMkLst>
          <pc:docMk/>
          <pc:sldMk cId="811100172" sldId="338"/>
        </pc:sldMkLst>
        <pc:spChg chg="del">
          <ac:chgData name="Ashley Chennault" userId="S::achennault@mdek12.org::57248e43-7816-4fc8-b5c4-443da3f5ed14" providerId="AD" clId="Web-{9D0E255C-D1D1-9551-017E-EFCE2BEF54DF}" dt="2023-06-24T02:43:52.578" v="8"/>
          <ac:spMkLst>
            <pc:docMk/>
            <pc:sldMk cId="811100172" sldId="338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4:13.078" v="12" actId="14100"/>
          <ac:picMkLst>
            <pc:docMk/>
            <pc:sldMk cId="811100172" sldId="338"/>
            <ac:picMk id="4" creationId="{8210BE32-CC0E-DC1C-E433-27276FB8C5A5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4:43.720" v="18" actId="14100"/>
        <pc:sldMkLst>
          <pc:docMk/>
          <pc:sldMk cId="1161588200" sldId="339"/>
        </pc:sldMkLst>
        <pc:spChg chg="del">
          <ac:chgData name="Ashley Chennault" userId="S::achennault@mdek12.org::57248e43-7816-4fc8-b5c4-443da3f5ed14" providerId="AD" clId="Web-{9D0E255C-D1D1-9551-017E-EFCE2BEF54DF}" dt="2023-06-24T02:44:29.204" v="14"/>
          <ac:spMkLst>
            <pc:docMk/>
            <pc:sldMk cId="1161588200" sldId="339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4:43.720" v="18" actId="14100"/>
          <ac:picMkLst>
            <pc:docMk/>
            <pc:sldMk cId="1161588200" sldId="339"/>
            <ac:picMk id="4" creationId="{79F16616-5506-FCE3-1F36-312CC559C2E2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5:01.064" v="23" actId="14100"/>
        <pc:sldMkLst>
          <pc:docMk/>
          <pc:sldMk cId="1739965045" sldId="340"/>
        </pc:sldMkLst>
        <pc:spChg chg="del">
          <ac:chgData name="Ashley Chennault" userId="S::achennault@mdek12.org::57248e43-7816-4fc8-b5c4-443da3f5ed14" providerId="AD" clId="Web-{9D0E255C-D1D1-9551-017E-EFCE2BEF54DF}" dt="2023-06-24T02:44:51.345" v="20"/>
          <ac:spMkLst>
            <pc:docMk/>
            <pc:sldMk cId="1739965045" sldId="340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5:01.064" v="23" actId="14100"/>
          <ac:picMkLst>
            <pc:docMk/>
            <pc:sldMk cId="1739965045" sldId="340"/>
            <ac:picMk id="4" creationId="{FC5BC6EB-6271-CBF3-185F-E929A8E3E392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5:35.503" v="30" actId="14100"/>
        <pc:sldMkLst>
          <pc:docMk/>
          <pc:sldMk cId="863930258" sldId="341"/>
        </pc:sldMkLst>
        <pc:spChg chg="del">
          <ac:chgData name="Ashley Chennault" userId="S::achennault@mdek12.org::57248e43-7816-4fc8-b5c4-443da3f5ed14" providerId="AD" clId="Web-{9D0E255C-D1D1-9551-017E-EFCE2BEF54DF}" dt="2023-06-24T02:45:15.862" v="25"/>
          <ac:spMkLst>
            <pc:docMk/>
            <pc:sldMk cId="863930258" sldId="341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5:35.503" v="30" actId="14100"/>
          <ac:picMkLst>
            <pc:docMk/>
            <pc:sldMk cId="863930258" sldId="341"/>
            <ac:picMk id="4" creationId="{B2352949-3B62-41A4-7E34-99F281EF546D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6:01.848" v="37" actId="14100"/>
        <pc:sldMkLst>
          <pc:docMk/>
          <pc:sldMk cId="2052615984" sldId="342"/>
        </pc:sldMkLst>
        <pc:spChg chg="del">
          <ac:chgData name="Ashley Chennault" userId="S::achennault@mdek12.org::57248e43-7816-4fc8-b5c4-443da3f5ed14" providerId="AD" clId="Web-{9D0E255C-D1D1-9551-017E-EFCE2BEF54DF}" dt="2023-06-24T02:45:44.097" v="32"/>
          <ac:spMkLst>
            <pc:docMk/>
            <pc:sldMk cId="2052615984" sldId="342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6:01.848" v="37" actId="14100"/>
          <ac:picMkLst>
            <pc:docMk/>
            <pc:sldMk cId="2052615984" sldId="342"/>
            <ac:picMk id="4" creationId="{0A251EBC-4F71-DD10-1C26-FEA9F52251F6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6:30.880" v="44" actId="14100"/>
        <pc:sldMkLst>
          <pc:docMk/>
          <pc:sldMk cId="567902445" sldId="343"/>
        </pc:sldMkLst>
        <pc:spChg chg="del">
          <ac:chgData name="Ashley Chennault" userId="S::achennault@mdek12.org::57248e43-7816-4fc8-b5c4-443da3f5ed14" providerId="AD" clId="Web-{9D0E255C-D1D1-9551-017E-EFCE2BEF54DF}" dt="2023-06-24T02:46:11.301" v="39"/>
          <ac:spMkLst>
            <pc:docMk/>
            <pc:sldMk cId="567902445" sldId="343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6:30.880" v="44" actId="14100"/>
          <ac:picMkLst>
            <pc:docMk/>
            <pc:sldMk cId="567902445" sldId="343"/>
            <ac:picMk id="4" creationId="{B6FEFEB8-DF55-B90F-CEBE-C475C189E02A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6:51.427" v="50" actId="14100"/>
        <pc:sldMkLst>
          <pc:docMk/>
          <pc:sldMk cId="1588540331" sldId="344"/>
        </pc:sldMkLst>
        <pc:spChg chg="del">
          <ac:chgData name="Ashley Chennault" userId="S::achennault@mdek12.org::57248e43-7816-4fc8-b5c4-443da3f5ed14" providerId="AD" clId="Web-{9D0E255C-D1D1-9551-017E-EFCE2BEF54DF}" dt="2023-06-24T02:46:39.302" v="46"/>
          <ac:spMkLst>
            <pc:docMk/>
            <pc:sldMk cId="1588540331" sldId="344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6:51.427" v="50" actId="14100"/>
          <ac:picMkLst>
            <pc:docMk/>
            <pc:sldMk cId="1588540331" sldId="344"/>
            <ac:picMk id="4" creationId="{92839F07-E4D5-B986-CB5C-0F53D0D2ED33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7:19.475" v="56" actId="14100"/>
        <pc:sldMkLst>
          <pc:docMk/>
          <pc:sldMk cId="3087690982" sldId="345"/>
        </pc:sldMkLst>
        <pc:spChg chg="del">
          <ac:chgData name="Ashley Chennault" userId="S::achennault@mdek12.org::57248e43-7816-4fc8-b5c4-443da3f5ed14" providerId="AD" clId="Web-{9D0E255C-D1D1-9551-017E-EFCE2BEF54DF}" dt="2023-06-24T02:47:05.428" v="52"/>
          <ac:spMkLst>
            <pc:docMk/>
            <pc:sldMk cId="3087690982" sldId="345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7:19.475" v="56" actId="14100"/>
          <ac:picMkLst>
            <pc:docMk/>
            <pc:sldMk cId="3087690982" sldId="345"/>
            <ac:picMk id="4" creationId="{CAA17DF8-7B2F-3C16-91B4-003BEFA3A959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7:40.945" v="62" actId="14100"/>
        <pc:sldMkLst>
          <pc:docMk/>
          <pc:sldMk cId="702967538" sldId="346"/>
        </pc:sldMkLst>
        <pc:spChg chg="del">
          <ac:chgData name="Ashley Chennault" userId="S::achennault@mdek12.org::57248e43-7816-4fc8-b5c4-443da3f5ed14" providerId="AD" clId="Web-{9D0E255C-D1D1-9551-017E-EFCE2BEF54DF}" dt="2023-06-24T02:47:27.819" v="58"/>
          <ac:spMkLst>
            <pc:docMk/>
            <pc:sldMk cId="702967538" sldId="346"/>
            <ac:spMk id="2" creationId="{26BBAB51-5CA8-C514-7E6A-E7D60FF3805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7:40.945" v="62" actId="14100"/>
          <ac:picMkLst>
            <pc:docMk/>
            <pc:sldMk cId="702967538" sldId="346"/>
            <ac:picMk id="4" creationId="{E3CA02FE-70D9-D4EF-8FE8-5BD721CC7F22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8:01.633" v="69" actId="14100"/>
        <pc:sldMkLst>
          <pc:docMk/>
          <pc:sldMk cId="2197562528" sldId="347"/>
        </pc:sldMkLst>
        <pc:spChg chg="del">
          <ac:chgData name="Ashley Chennault" userId="S::achennault@mdek12.org::57248e43-7816-4fc8-b5c4-443da3f5ed14" providerId="AD" clId="Web-{9D0E255C-D1D1-9551-017E-EFCE2BEF54DF}" dt="2023-06-24T02:47:47.414" v="64"/>
          <ac:spMkLst>
            <pc:docMk/>
            <pc:sldMk cId="2197562528" sldId="347"/>
            <ac:spMk id="2" creationId="{1991A318-32FC-25DB-89D6-07E0500CE779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8:01.633" v="69" actId="14100"/>
          <ac:picMkLst>
            <pc:docMk/>
            <pc:sldMk cId="2197562528" sldId="347"/>
            <ac:picMk id="4" creationId="{EBF90D96-ECED-3837-03A1-A177615CBB17}"/>
          </ac:picMkLst>
        </pc:picChg>
      </pc:sldChg>
      <pc:sldChg chg="delSp modSp">
        <pc:chgData name="Ashley Chennault" userId="S::achennault@mdek12.org::57248e43-7816-4fc8-b5c4-443da3f5ed14" providerId="AD" clId="Web-{9D0E255C-D1D1-9551-017E-EFCE2BEF54DF}" dt="2023-06-24T02:48:33.603" v="77" actId="14100"/>
        <pc:sldMkLst>
          <pc:docMk/>
          <pc:sldMk cId="2188611460" sldId="350"/>
        </pc:sldMkLst>
        <pc:spChg chg="del">
          <ac:chgData name="Ashley Chennault" userId="S::achennault@mdek12.org::57248e43-7816-4fc8-b5c4-443da3f5ed14" providerId="AD" clId="Web-{9D0E255C-D1D1-9551-017E-EFCE2BEF54DF}" dt="2023-06-24T02:48:13.743" v="71"/>
          <ac:spMkLst>
            <pc:docMk/>
            <pc:sldMk cId="2188611460" sldId="350"/>
            <ac:spMk id="2" creationId="{77D6CBC5-BB93-5537-314E-0768FAF090DC}"/>
          </ac:spMkLst>
        </pc:spChg>
        <pc:picChg chg="mod">
          <ac:chgData name="Ashley Chennault" userId="S::achennault@mdek12.org::57248e43-7816-4fc8-b5c4-443da3f5ed14" providerId="AD" clId="Web-{9D0E255C-D1D1-9551-017E-EFCE2BEF54DF}" dt="2023-06-24T02:48:33.603" v="77" actId="14100"/>
          <ac:picMkLst>
            <pc:docMk/>
            <pc:sldMk cId="2188611460" sldId="350"/>
            <ac:picMk id="4" creationId="{C708964D-9AB3-FABE-491D-9ADCC108EBB5}"/>
          </ac:picMkLst>
        </pc:picChg>
      </pc:sldChg>
    </pc:docChg>
  </pc:docChgLst>
  <pc:docChgLst>
    <pc:chgData name="Ashley Chennault" userId="S::achennault@mdek12.org::57248e43-7816-4fc8-b5c4-443da3f5ed14" providerId="AD" clId="Web-{8570DB80-8CD2-6B43-9BA1-D50426297893}"/>
    <pc:docChg chg="modSld">
      <pc:chgData name="Ashley Chennault" userId="S::achennault@mdek12.org::57248e43-7816-4fc8-b5c4-443da3f5ed14" providerId="AD" clId="Web-{8570DB80-8CD2-6B43-9BA1-D50426297893}" dt="2023-06-25T02:20:44.176" v="18" actId="14100"/>
      <pc:docMkLst>
        <pc:docMk/>
      </pc:docMkLst>
      <pc:sldChg chg="modSp">
        <pc:chgData name="Ashley Chennault" userId="S::achennault@mdek12.org::57248e43-7816-4fc8-b5c4-443da3f5ed14" providerId="AD" clId="Web-{8570DB80-8CD2-6B43-9BA1-D50426297893}" dt="2023-06-25T02:18:39.015" v="4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8570DB80-8CD2-6B43-9BA1-D50426297893}" dt="2023-06-25T02:18:39.015" v="4" actId="1076"/>
          <ac:spMkLst>
            <pc:docMk/>
            <pc:sldMk cId="438108371" sldId="288"/>
            <ac:spMk id="10" creationId="{BBF64024-20B9-7CA4-E96D-2DB7CF5FD81B}"/>
          </ac:spMkLst>
        </pc:spChg>
        <pc:picChg chg="mod">
          <ac:chgData name="Ashley Chennault" userId="S::achennault@mdek12.org::57248e43-7816-4fc8-b5c4-443da3f5ed14" providerId="AD" clId="Web-{8570DB80-8CD2-6B43-9BA1-D50426297893}" dt="2023-06-25T02:17:44.542" v="0" actId="14100"/>
          <ac:picMkLst>
            <pc:docMk/>
            <pc:sldMk cId="438108371" sldId="288"/>
            <ac:picMk id="9" creationId="{6F2886AA-F891-5770-9598-7AE9692F416C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10.610" v="5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8570DB80-8CD2-6B43-9BA1-D50426297893}" dt="2023-06-25T02:19:10.610" v="5" actId="14100"/>
          <ac:picMkLst>
            <pc:docMk/>
            <pc:sldMk cId="3013156805" sldId="312"/>
            <ac:picMk id="5" creationId="{6AF2CDB1-AA4C-A899-145C-D327D812AE43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18.407" v="6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8570DB80-8CD2-6B43-9BA1-D50426297893}" dt="2023-06-25T02:19:18.407" v="6" actId="14100"/>
          <ac:picMkLst>
            <pc:docMk/>
            <pc:sldMk cId="1183325165" sldId="326"/>
            <ac:picMk id="4" creationId="{C981215F-689F-BF42-849B-90BC522C10D3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26.704" v="7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8570DB80-8CD2-6B43-9BA1-D50426297893}" dt="2023-06-25T02:19:26.704" v="7" actId="14100"/>
          <ac:picMkLst>
            <pc:docMk/>
            <pc:sldMk cId="811100172" sldId="338"/>
            <ac:picMk id="4" creationId="{8210BE32-CC0E-DC1C-E433-27276FB8C5A5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34.111" v="8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8570DB80-8CD2-6B43-9BA1-D50426297893}" dt="2023-06-25T02:19:34.111" v="8" actId="14100"/>
          <ac:picMkLst>
            <pc:docMk/>
            <pc:sldMk cId="1161588200" sldId="339"/>
            <ac:picMk id="4" creationId="{79F16616-5506-FCE3-1F36-312CC559C2E2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40.236" v="9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8570DB80-8CD2-6B43-9BA1-D50426297893}" dt="2023-06-25T02:19:40.236" v="9" actId="14100"/>
          <ac:picMkLst>
            <pc:docMk/>
            <pc:sldMk cId="1739965045" sldId="340"/>
            <ac:picMk id="4" creationId="{FC5BC6EB-6271-CBF3-185F-E929A8E3E392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46.017" v="10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8570DB80-8CD2-6B43-9BA1-D50426297893}" dt="2023-06-25T02:19:46.017" v="10" actId="14100"/>
          <ac:picMkLst>
            <pc:docMk/>
            <pc:sldMk cId="863930258" sldId="341"/>
            <ac:picMk id="4" creationId="{B2352949-3B62-41A4-7E34-99F281EF546D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51.939" v="11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8570DB80-8CD2-6B43-9BA1-D50426297893}" dt="2023-06-25T02:19:51.939" v="11" actId="14100"/>
          <ac:picMkLst>
            <pc:docMk/>
            <pc:sldMk cId="2052615984" sldId="342"/>
            <ac:picMk id="4" creationId="{0A251EBC-4F71-DD10-1C26-FEA9F52251F6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19:57.393" v="12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8570DB80-8CD2-6B43-9BA1-D50426297893}" dt="2023-06-25T02:19:57.393" v="12" actId="14100"/>
          <ac:picMkLst>
            <pc:docMk/>
            <pc:sldMk cId="567902445" sldId="343"/>
            <ac:picMk id="4" creationId="{B6FEFEB8-DF55-B90F-CEBE-C475C189E02A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20:10.346" v="13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8570DB80-8CD2-6B43-9BA1-D50426297893}" dt="2023-06-25T02:20:10.346" v="13" actId="14100"/>
          <ac:picMkLst>
            <pc:docMk/>
            <pc:sldMk cId="1588540331" sldId="344"/>
            <ac:picMk id="4" creationId="{92839F07-E4D5-B986-CB5C-0F53D0D2ED33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20:19.065" v="14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8570DB80-8CD2-6B43-9BA1-D50426297893}" dt="2023-06-25T02:20:19.065" v="14" actId="14100"/>
          <ac:picMkLst>
            <pc:docMk/>
            <pc:sldMk cId="3087690982" sldId="345"/>
            <ac:picMk id="4" creationId="{CAA17DF8-7B2F-3C16-91B4-003BEFA3A959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20:32.472" v="16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8570DB80-8CD2-6B43-9BA1-D50426297893}" dt="2023-06-25T02:20:32.472" v="16" actId="14100"/>
          <ac:picMkLst>
            <pc:docMk/>
            <pc:sldMk cId="702967538" sldId="346"/>
            <ac:picMk id="4" creationId="{E3CA02FE-70D9-D4EF-8FE8-5BD721CC7F22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20:38.738" v="17" actId="14100"/>
        <pc:sldMkLst>
          <pc:docMk/>
          <pc:sldMk cId="2197562528" sldId="347"/>
        </pc:sldMkLst>
        <pc:picChg chg="mod">
          <ac:chgData name="Ashley Chennault" userId="S::achennault@mdek12.org::57248e43-7816-4fc8-b5c4-443da3f5ed14" providerId="AD" clId="Web-{8570DB80-8CD2-6B43-9BA1-D50426297893}" dt="2023-06-25T02:20:38.738" v="17" actId="14100"/>
          <ac:picMkLst>
            <pc:docMk/>
            <pc:sldMk cId="2197562528" sldId="347"/>
            <ac:picMk id="4" creationId="{EBF90D96-ECED-3837-03A1-A177615CBB17}"/>
          </ac:picMkLst>
        </pc:picChg>
      </pc:sldChg>
      <pc:sldChg chg="modSp">
        <pc:chgData name="Ashley Chennault" userId="S::achennault@mdek12.org::57248e43-7816-4fc8-b5c4-443da3f5ed14" providerId="AD" clId="Web-{8570DB80-8CD2-6B43-9BA1-D50426297893}" dt="2023-06-25T02:20:44.176" v="18" actId="14100"/>
        <pc:sldMkLst>
          <pc:docMk/>
          <pc:sldMk cId="2188611460" sldId="350"/>
        </pc:sldMkLst>
        <pc:picChg chg="mod">
          <ac:chgData name="Ashley Chennault" userId="S::achennault@mdek12.org::57248e43-7816-4fc8-b5c4-443da3f5ed14" providerId="AD" clId="Web-{8570DB80-8CD2-6B43-9BA1-D50426297893}" dt="2023-06-25T02:20:44.176" v="18" actId="14100"/>
          <ac:picMkLst>
            <pc:docMk/>
            <pc:sldMk cId="2188611460" sldId="350"/>
            <ac:picMk id="4" creationId="{C708964D-9AB3-FABE-491D-9ADCC108EBB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2Wpw8Ec3P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 Letter to Amy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Ezra Jack Keats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0219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2886AA-F891-5770-9598-7AE9692F4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89" y="2519568"/>
            <a:ext cx="3830759" cy="3146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1E17B3-AB5F-3A2B-692B-8CC83465A7E8}"/>
              </a:ext>
            </a:extLst>
          </p:cNvPr>
          <p:cNvSpPr txBox="1"/>
          <p:nvPr/>
        </p:nvSpPr>
        <p:spPr>
          <a:xfrm>
            <a:off x="613893" y="546173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Keats, Ezra Jack.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A Letter to Amy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 Puffin Books, 1998. 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70D92-6E99-EBCE-72C6-118D413B5BA8}"/>
              </a:ext>
            </a:extLst>
          </p:cNvPr>
          <p:cNvSpPr txBox="1"/>
          <p:nvPr/>
        </p:nvSpPr>
        <p:spPr>
          <a:xfrm>
            <a:off x="5346879" y="5660145"/>
            <a:ext cx="3430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https://youtu.be/K2Wpw8Ec3PQ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839F07-E4D5-B986-CB5C-0F53D0D2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52" y="253257"/>
            <a:ext cx="11750564" cy="5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A17DF8-7B2F-3C16-91B4-003BEFA3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1" y="245078"/>
            <a:ext cx="11921357" cy="56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CA02FE-70D9-D4EF-8FE8-5BD721CC7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0" y="210125"/>
            <a:ext cx="11737426" cy="56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90D96-ECED-3837-03A1-A177615CB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6"/>
          <a:stretch/>
        </p:blipFill>
        <p:spPr>
          <a:xfrm>
            <a:off x="269053" y="206904"/>
            <a:ext cx="11711150" cy="56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6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67ED-9C01-C61D-8047-3986568E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EB76F-3592-50F7-5B7F-C531C0D59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3"/>
          <a:stretch/>
        </p:blipFill>
        <p:spPr>
          <a:xfrm>
            <a:off x="518673" y="421076"/>
            <a:ext cx="10515600" cy="55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1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8964D-9AB3-FABE-491D-9ADCC108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7" y="194509"/>
            <a:ext cx="11816255" cy="58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2CDB1-AA4C-A899-145C-D327D812A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" y="169365"/>
            <a:ext cx="11996511" cy="58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1215F-689F-BF42-849B-90BC522C1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82" y="236499"/>
            <a:ext cx="11764469" cy="57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0BE32-CC0E-DC1C-E433-27276FB8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91" y="231940"/>
            <a:ext cx="11711150" cy="574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F16616-5506-FCE3-1F36-312CC559C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9" y="213843"/>
            <a:ext cx="11750563" cy="57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5BC6EB-6271-CBF3-185F-E929A8E3E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1"/>
          <a:stretch/>
        </p:blipFill>
        <p:spPr>
          <a:xfrm>
            <a:off x="190225" y="229460"/>
            <a:ext cx="11829393" cy="57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52949-3B62-41A4-7E34-99F281EF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1" y="187566"/>
            <a:ext cx="11803116" cy="57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51EBC-4F71-DD10-1C26-FEA9F522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5" y="223262"/>
            <a:ext cx="11789979" cy="5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FEFEB8-DF55-B90F-CEBE-C475C189E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2" y="210125"/>
            <a:ext cx="11842531" cy="57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/>
        <AccountId xsi:nil="true"/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purl.org/dc/elements/1.1/"/>
    <ds:schemaRef ds:uri="http://schemas.microsoft.com/office/2006/metadata/properties"/>
    <ds:schemaRef ds:uri="dd6cd1fb-a1bc-4ad9-8dc3-425eb831b5b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0d791c9e-5015-40b2-aa08-5a5adf23dcb2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A20030-0EFB-4499-99D8-8E3CB255F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12</Words>
  <Application>Microsoft Office PowerPoint</Application>
  <PresentationFormat>Widescreen</PresentationFormat>
  <Paragraphs>3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A Letter to Amy by Ezra Jack Keats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94</cp:revision>
  <dcterms:created xsi:type="dcterms:W3CDTF">2020-12-28T15:17:46Z</dcterms:created>
  <dcterms:modified xsi:type="dcterms:W3CDTF">2023-06-28T23:33:15Z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