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1"/>
  </p:notesMasterIdLst>
  <p:sldIdLst>
    <p:sldId id="288" r:id="rId5"/>
    <p:sldId id="312" r:id="rId6"/>
    <p:sldId id="326" r:id="rId7"/>
    <p:sldId id="338" r:id="rId8"/>
    <p:sldId id="339" r:id="rId9"/>
    <p:sldId id="340" r:id="rId10"/>
    <p:sldId id="341" r:id="rId11"/>
    <p:sldId id="342" r:id="rId12"/>
    <p:sldId id="343" r:id="rId13"/>
    <p:sldId id="344" r:id="rId14"/>
    <p:sldId id="345" r:id="rId15"/>
    <p:sldId id="346" r:id="rId16"/>
    <p:sldId id="347" r:id="rId17"/>
    <p:sldId id="348" r:id="rId18"/>
    <p:sldId id="349" r:id="rId19"/>
    <p:sldId id="350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3A5B"/>
    <a:srgbClr val="CF0A2C"/>
    <a:srgbClr val="FAD663"/>
    <a:srgbClr val="5FAADE"/>
    <a:srgbClr val="A74A7A"/>
    <a:srgbClr val="AA0E2A"/>
    <a:srgbClr val="1F6698"/>
    <a:srgbClr val="003B71"/>
    <a:srgbClr val="E9F7FE"/>
    <a:srgbClr val="F3A5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32D9571-345A-462E-91F6-A9961FC67C50}" v="1" dt="2023-06-20T15:39:01.906"/>
    <p1510:client id="{3587F816-4D94-4624-AAF5-A95DB7082083}" v="1" dt="2023-06-20T17:09:29.842"/>
    <p1510:client id="{966F7A85-1A83-42CE-F1D7-EFBE8F830E40}" v="65" dt="2023-06-28T23:15:01.599"/>
    <p1510:client id="{BD6B440D-2AF6-53DB-DDC6-79DECAFF1D77}" v="8" dt="2023-06-24T04:05:27.166"/>
    <p1510:client id="{D1503007-FAC0-40F8-A1C6-476A4B0E355A}" v="28" dt="2023-06-25T02:13:39.48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817" autoAdjust="0"/>
    <p:restoredTop sz="95496" autoAdjust="0"/>
  </p:normalViewPr>
  <p:slideViewPr>
    <p:cSldViewPr snapToGrid="0" snapToObjects="1">
      <p:cViewPr varScale="1">
        <p:scale>
          <a:sx n="83" d="100"/>
          <a:sy n="83" d="100"/>
        </p:scale>
        <p:origin x="51" y="1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isa Prewitt" userId="30a42b56-179b-4332-b803-d0de3b36968e" providerId="ADAL" clId="{3587F816-4D94-4624-AAF5-A95DB7082083}"/>
    <pc:docChg chg="undo redo custSel modSld">
      <pc:chgData name="Marisa Prewitt" userId="30a42b56-179b-4332-b803-d0de3b36968e" providerId="ADAL" clId="{3587F816-4D94-4624-AAF5-A95DB7082083}" dt="2023-06-20T17:10:34.517" v="25" actId="1076"/>
      <pc:docMkLst>
        <pc:docMk/>
      </pc:docMkLst>
      <pc:sldChg chg="modNotesTx">
        <pc:chgData name="Marisa Prewitt" userId="30a42b56-179b-4332-b803-d0de3b36968e" providerId="ADAL" clId="{3587F816-4D94-4624-AAF5-A95DB7082083}" dt="2023-06-20T16:55:31.817" v="0" actId="20577"/>
        <pc:sldMkLst>
          <pc:docMk/>
          <pc:sldMk cId="3013156805" sldId="312"/>
        </pc:sldMkLst>
      </pc:sldChg>
      <pc:sldChg chg="addSp delSp modSp mod">
        <pc:chgData name="Marisa Prewitt" userId="30a42b56-179b-4332-b803-d0de3b36968e" providerId="ADAL" clId="{3587F816-4D94-4624-AAF5-A95DB7082083}" dt="2023-06-20T17:10:34.517" v="25" actId="1076"/>
        <pc:sldMkLst>
          <pc:docMk/>
          <pc:sldMk cId="702555998" sldId="350"/>
        </pc:sldMkLst>
        <pc:picChg chg="add mod modCrop">
          <ac:chgData name="Marisa Prewitt" userId="30a42b56-179b-4332-b803-d0de3b36968e" providerId="ADAL" clId="{3587F816-4D94-4624-AAF5-A95DB7082083}" dt="2023-06-20T17:10:34.517" v="25" actId="1076"/>
          <ac:picMkLst>
            <pc:docMk/>
            <pc:sldMk cId="702555998" sldId="350"/>
            <ac:picMk id="3" creationId="{1463EB36-A8D0-CC3E-F609-751D245FDF82}"/>
          </ac:picMkLst>
        </pc:picChg>
        <pc:picChg chg="del">
          <ac:chgData name="Marisa Prewitt" userId="30a42b56-179b-4332-b803-d0de3b36968e" providerId="ADAL" clId="{3587F816-4D94-4624-AAF5-A95DB7082083}" dt="2023-06-20T17:07:49.879" v="1" actId="478"/>
          <ac:picMkLst>
            <pc:docMk/>
            <pc:sldMk cId="702555998" sldId="350"/>
            <ac:picMk id="4" creationId="{0554F8D4-3E59-E39E-1081-C694B6836C7A}"/>
          </ac:picMkLst>
        </pc:picChg>
      </pc:sldChg>
    </pc:docChg>
  </pc:docChgLst>
  <pc:docChgLst>
    <pc:chgData name="Ashley Chennault" userId="S::achennault@mdek12.org::57248e43-7816-4fc8-b5c4-443da3f5ed14" providerId="AD" clId="Web-{BD6B440D-2AF6-53DB-DDC6-79DECAFF1D77}"/>
    <pc:docChg chg="modSld">
      <pc:chgData name="Ashley Chennault" userId="S::achennault@mdek12.org::57248e43-7816-4fc8-b5c4-443da3f5ed14" providerId="AD" clId="Web-{BD6B440D-2AF6-53DB-DDC6-79DECAFF1D77}" dt="2023-06-24T04:05:27.166" v="8" actId="20577"/>
      <pc:docMkLst>
        <pc:docMk/>
      </pc:docMkLst>
      <pc:sldChg chg="modSp">
        <pc:chgData name="Ashley Chennault" userId="S::achennault@mdek12.org::57248e43-7816-4fc8-b5c4-443da3f5ed14" providerId="AD" clId="Web-{BD6B440D-2AF6-53DB-DDC6-79DECAFF1D77}" dt="2023-06-24T04:05:27.166" v="8" actId="20577"/>
        <pc:sldMkLst>
          <pc:docMk/>
          <pc:sldMk cId="438108371" sldId="288"/>
        </pc:sldMkLst>
        <pc:spChg chg="mod">
          <ac:chgData name="Ashley Chennault" userId="S::achennault@mdek12.org::57248e43-7816-4fc8-b5c4-443da3f5ed14" providerId="AD" clId="Web-{BD6B440D-2AF6-53DB-DDC6-79DECAFF1D77}" dt="2023-06-24T04:05:27.166" v="8" actId="20577"/>
          <ac:spMkLst>
            <pc:docMk/>
            <pc:sldMk cId="438108371" sldId="288"/>
            <ac:spMk id="3" creationId="{E009D2A2-2270-5645-8100-381AB0D38022}"/>
          </ac:spMkLst>
        </pc:spChg>
      </pc:sldChg>
    </pc:docChg>
  </pc:docChgLst>
  <pc:docChgLst>
    <pc:chgData name="Ashley Chennault" userId="S::achennault@mdek12.org::57248e43-7816-4fc8-b5c4-443da3f5ed14" providerId="AD" clId="Web-{D1503007-FAC0-40F8-A1C6-476A4B0E355A}"/>
    <pc:docChg chg="modSld">
      <pc:chgData name="Ashley Chennault" userId="S::achennault@mdek12.org::57248e43-7816-4fc8-b5c4-443da3f5ed14" providerId="AD" clId="Web-{D1503007-FAC0-40F8-A1C6-476A4B0E355A}" dt="2023-06-25T02:13:39.485" v="27" actId="1076"/>
      <pc:docMkLst>
        <pc:docMk/>
      </pc:docMkLst>
      <pc:sldChg chg="modSp">
        <pc:chgData name="Ashley Chennault" userId="S::achennault@mdek12.org::57248e43-7816-4fc8-b5c4-443da3f5ed14" providerId="AD" clId="Web-{D1503007-FAC0-40F8-A1C6-476A4B0E355A}" dt="2023-06-25T02:13:39.485" v="27" actId="1076"/>
        <pc:sldMkLst>
          <pc:docMk/>
          <pc:sldMk cId="438108371" sldId="288"/>
        </pc:sldMkLst>
        <pc:spChg chg="mod">
          <ac:chgData name="Ashley Chennault" userId="S::achennault@mdek12.org::57248e43-7816-4fc8-b5c4-443da3f5ed14" providerId="AD" clId="Web-{D1503007-FAC0-40F8-A1C6-476A4B0E355A}" dt="2023-06-25T02:13:39.485" v="27" actId="1076"/>
          <ac:spMkLst>
            <pc:docMk/>
            <pc:sldMk cId="438108371" sldId="288"/>
            <ac:spMk id="2" creationId="{99DEE877-5D04-D40E-814A-57BE0E7C9B66}"/>
          </ac:spMkLst>
        </pc:spChg>
        <pc:spChg chg="mod">
          <ac:chgData name="Ashley Chennault" userId="S::achennault@mdek12.org::57248e43-7816-4fc8-b5c4-443da3f5ed14" providerId="AD" clId="Web-{D1503007-FAC0-40F8-A1C6-476A4B0E355A}" dt="2023-06-25T02:00:25.956" v="1" actId="20577"/>
          <ac:spMkLst>
            <pc:docMk/>
            <pc:sldMk cId="438108371" sldId="288"/>
            <ac:spMk id="3" creationId="{E009D2A2-2270-5645-8100-381AB0D38022}"/>
          </ac:spMkLst>
        </pc:spChg>
        <pc:picChg chg="mod">
          <ac:chgData name="Ashley Chennault" userId="S::achennault@mdek12.org::57248e43-7816-4fc8-b5c4-443da3f5ed14" providerId="AD" clId="Web-{D1503007-FAC0-40F8-A1C6-476A4B0E355A}" dt="2023-06-25T02:13:28.094" v="26" actId="1076"/>
          <ac:picMkLst>
            <pc:docMk/>
            <pc:sldMk cId="438108371" sldId="288"/>
            <ac:picMk id="6" creationId="{B742A02A-1615-1E65-D944-C6F49D8EBF50}"/>
          </ac:picMkLst>
        </pc:picChg>
      </pc:sldChg>
      <pc:sldChg chg="modSp">
        <pc:chgData name="Ashley Chennault" userId="S::achennault@mdek12.org::57248e43-7816-4fc8-b5c4-443da3f5ed14" providerId="AD" clId="Web-{D1503007-FAC0-40F8-A1C6-476A4B0E355A}" dt="2023-06-25T02:00:41.175" v="2" actId="14100"/>
        <pc:sldMkLst>
          <pc:docMk/>
          <pc:sldMk cId="3013156805" sldId="312"/>
        </pc:sldMkLst>
        <pc:picChg chg="mod">
          <ac:chgData name="Ashley Chennault" userId="S::achennault@mdek12.org::57248e43-7816-4fc8-b5c4-443da3f5ed14" providerId="AD" clId="Web-{D1503007-FAC0-40F8-A1C6-476A4B0E355A}" dt="2023-06-25T02:00:41.175" v="2" actId="14100"/>
          <ac:picMkLst>
            <pc:docMk/>
            <pc:sldMk cId="3013156805" sldId="312"/>
            <ac:picMk id="4" creationId="{DAA9B6B3-4230-6EA2-34CF-0E8FFD6E7803}"/>
          </ac:picMkLst>
        </pc:picChg>
      </pc:sldChg>
      <pc:sldChg chg="modSp">
        <pc:chgData name="Ashley Chennault" userId="S::achennault@mdek12.org::57248e43-7816-4fc8-b5c4-443da3f5ed14" providerId="AD" clId="Web-{D1503007-FAC0-40F8-A1C6-476A4B0E355A}" dt="2023-06-25T02:00:47.660" v="3" actId="14100"/>
        <pc:sldMkLst>
          <pc:docMk/>
          <pc:sldMk cId="1183325165" sldId="326"/>
        </pc:sldMkLst>
        <pc:picChg chg="mod">
          <ac:chgData name="Ashley Chennault" userId="S::achennault@mdek12.org::57248e43-7816-4fc8-b5c4-443da3f5ed14" providerId="AD" clId="Web-{D1503007-FAC0-40F8-A1C6-476A4B0E355A}" dt="2023-06-25T02:00:47.660" v="3" actId="14100"/>
          <ac:picMkLst>
            <pc:docMk/>
            <pc:sldMk cId="1183325165" sldId="326"/>
            <ac:picMk id="4" creationId="{6DEE8784-68DD-FEB8-CC10-2776C6C53971}"/>
          </ac:picMkLst>
        </pc:picChg>
      </pc:sldChg>
      <pc:sldChg chg="modSp">
        <pc:chgData name="Ashley Chennault" userId="S::achennault@mdek12.org::57248e43-7816-4fc8-b5c4-443da3f5ed14" providerId="AD" clId="Web-{D1503007-FAC0-40F8-A1C6-476A4B0E355A}" dt="2023-06-25T02:00:54.160" v="4" actId="14100"/>
        <pc:sldMkLst>
          <pc:docMk/>
          <pc:sldMk cId="811100172" sldId="338"/>
        </pc:sldMkLst>
        <pc:picChg chg="mod">
          <ac:chgData name="Ashley Chennault" userId="S::achennault@mdek12.org::57248e43-7816-4fc8-b5c4-443da3f5ed14" providerId="AD" clId="Web-{D1503007-FAC0-40F8-A1C6-476A4B0E355A}" dt="2023-06-25T02:00:54.160" v="4" actId="14100"/>
          <ac:picMkLst>
            <pc:docMk/>
            <pc:sldMk cId="811100172" sldId="338"/>
            <ac:picMk id="4" creationId="{0B179304-5643-ABA7-4D40-DA4D54B7BFE2}"/>
          </ac:picMkLst>
        </pc:picChg>
      </pc:sldChg>
      <pc:sldChg chg="modSp">
        <pc:chgData name="Ashley Chennault" userId="S::achennault@mdek12.org::57248e43-7816-4fc8-b5c4-443da3f5ed14" providerId="AD" clId="Web-{D1503007-FAC0-40F8-A1C6-476A4B0E355A}" dt="2023-06-25T02:00:58.894" v="5" actId="14100"/>
        <pc:sldMkLst>
          <pc:docMk/>
          <pc:sldMk cId="1161588200" sldId="339"/>
        </pc:sldMkLst>
        <pc:picChg chg="mod">
          <ac:chgData name="Ashley Chennault" userId="S::achennault@mdek12.org::57248e43-7816-4fc8-b5c4-443da3f5ed14" providerId="AD" clId="Web-{D1503007-FAC0-40F8-A1C6-476A4B0E355A}" dt="2023-06-25T02:00:58.894" v="5" actId="14100"/>
          <ac:picMkLst>
            <pc:docMk/>
            <pc:sldMk cId="1161588200" sldId="339"/>
            <ac:picMk id="4" creationId="{FDC5D2C0-02BB-0436-6FB1-7F30E5697C20}"/>
          </ac:picMkLst>
        </pc:picChg>
      </pc:sldChg>
      <pc:sldChg chg="modSp">
        <pc:chgData name="Ashley Chennault" userId="S::achennault@mdek12.org::57248e43-7816-4fc8-b5c4-443da3f5ed14" providerId="AD" clId="Web-{D1503007-FAC0-40F8-A1C6-476A4B0E355A}" dt="2023-06-25T02:01:06.754" v="6" actId="14100"/>
        <pc:sldMkLst>
          <pc:docMk/>
          <pc:sldMk cId="1739965045" sldId="340"/>
        </pc:sldMkLst>
        <pc:picChg chg="mod">
          <ac:chgData name="Ashley Chennault" userId="S::achennault@mdek12.org::57248e43-7816-4fc8-b5c4-443da3f5ed14" providerId="AD" clId="Web-{D1503007-FAC0-40F8-A1C6-476A4B0E355A}" dt="2023-06-25T02:01:06.754" v="6" actId="14100"/>
          <ac:picMkLst>
            <pc:docMk/>
            <pc:sldMk cId="1739965045" sldId="340"/>
            <ac:picMk id="4" creationId="{C83ABF11-ED98-93D4-52AA-2639B243403F}"/>
          </ac:picMkLst>
        </pc:picChg>
      </pc:sldChg>
      <pc:sldChg chg="modSp">
        <pc:chgData name="Ashley Chennault" userId="S::achennault@mdek12.org::57248e43-7816-4fc8-b5c4-443da3f5ed14" providerId="AD" clId="Web-{D1503007-FAC0-40F8-A1C6-476A4B0E355A}" dt="2023-06-25T02:01:12.879" v="7" actId="14100"/>
        <pc:sldMkLst>
          <pc:docMk/>
          <pc:sldMk cId="863930258" sldId="341"/>
        </pc:sldMkLst>
        <pc:picChg chg="mod">
          <ac:chgData name="Ashley Chennault" userId="S::achennault@mdek12.org::57248e43-7816-4fc8-b5c4-443da3f5ed14" providerId="AD" clId="Web-{D1503007-FAC0-40F8-A1C6-476A4B0E355A}" dt="2023-06-25T02:01:12.879" v="7" actId="14100"/>
          <ac:picMkLst>
            <pc:docMk/>
            <pc:sldMk cId="863930258" sldId="341"/>
            <ac:picMk id="4" creationId="{B759B0F3-52AA-D943-F7F1-E1ECD5A57162}"/>
          </ac:picMkLst>
        </pc:picChg>
      </pc:sldChg>
      <pc:sldChg chg="modSp">
        <pc:chgData name="Ashley Chennault" userId="S::achennault@mdek12.org::57248e43-7816-4fc8-b5c4-443da3f5ed14" providerId="AD" clId="Web-{D1503007-FAC0-40F8-A1C6-476A4B0E355A}" dt="2023-06-25T02:01:18.551" v="8" actId="14100"/>
        <pc:sldMkLst>
          <pc:docMk/>
          <pc:sldMk cId="2052615984" sldId="342"/>
        </pc:sldMkLst>
        <pc:picChg chg="mod">
          <ac:chgData name="Ashley Chennault" userId="S::achennault@mdek12.org::57248e43-7816-4fc8-b5c4-443da3f5ed14" providerId="AD" clId="Web-{D1503007-FAC0-40F8-A1C6-476A4B0E355A}" dt="2023-06-25T02:01:18.551" v="8" actId="14100"/>
          <ac:picMkLst>
            <pc:docMk/>
            <pc:sldMk cId="2052615984" sldId="342"/>
            <ac:picMk id="4" creationId="{2D89C775-E168-8369-497A-A07E5BB61A4C}"/>
          </ac:picMkLst>
        </pc:picChg>
      </pc:sldChg>
      <pc:sldChg chg="modSp">
        <pc:chgData name="Ashley Chennault" userId="S::achennault@mdek12.org::57248e43-7816-4fc8-b5c4-443da3f5ed14" providerId="AD" clId="Web-{D1503007-FAC0-40F8-A1C6-476A4B0E355A}" dt="2023-06-25T02:01:30.395" v="9" actId="14100"/>
        <pc:sldMkLst>
          <pc:docMk/>
          <pc:sldMk cId="567902445" sldId="343"/>
        </pc:sldMkLst>
        <pc:picChg chg="mod">
          <ac:chgData name="Ashley Chennault" userId="S::achennault@mdek12.org::57248e43-7816-4fc8-b5c4-443da3f5ed14" providerId="AD" clId="Web-{D1503007-FAC0-40F8-A1C6-476A4B0E355A}" dt="2023-06-25T02:01:30.395" v="9" actId="14100"/>
          <ac:picMkLst>
            <pc:docMk/>
            <pc:sldMk cId="567902445" sldId="343"/>
            <ac:picMk id="4" creationId="{E7FE17CD-239A-47CE-6F03-CD9DFEB94BAA}"/>
          </ac:picMkLst>
        </pc:picChg>
      </pc:sldChg>
      <pc:sldChg chg="modSp">
        <pc:chgData name="Ashley Chennault" userId="S::achennault@mdek12.org::57248e43-7816-4fc8-b5c4-443da3f5ed14" providerId="AD" clId="Web-{D1503007-FAC0-40F8-A1C6-476A4B0E355A}" dt="2023-06-25T02:01:36.849" v="10" actId="14100"/>
        <pc:sldMkLst>
          <pc:docMk/>
          <pc:sldMk cId="1588540331" sldId="344"/>
        </pc:sldMkLst>
        <pc:picChg chg="mod">
          <ac:chgData name="Ashley Chennault" userId="S::achennault@mdek12.org::57248e43-7816-4fc8-b5c4-443da3f5ed14" providerId="AD" clId="Web-{D1503007-FAC0-40F8-A1C6-476A4B0E355A}" dt="2023-06-25T02:01:36.849" v="10" actId="14100"/>
          <ac:picMkLst>
            <pc:docMk/>
            <pc:sldMk cId="1588540331" sldId="344"/>
            <ac:picMk id="4" creationId="{6CC78433-1E46-F22C-E1C7-15291FB5C572}"/>
          </ac:picMkLst>
        </pc:picChg>
      </pc:sldChg>
      <pc:sldChg chg="modSp">
        <pc:chgData name="Ashley Chennault" userId="S::achennault@mdek12.org::57248e43-7816-4fc8-b5c4-443da3f5ed14" providerId="AD" clId="Web-{D1503007-FAC0-40F8-A1C6-476A4B0E355A}" dt="2023-06-25T02:01:45.787" v="11" actId="14100"/>
        <pc:sldMkLst>
          <pc:docMk/>
          <pc:sldMk cId="3087690982" sldId="345"/>
        </pc:sldMkLst>
        <pc:picChg chg="mod">
          <ac:chgData name="Ashley Chennault" userId="S::achennault@mdek12.org::57248e43-7816-4fc8-b5c4-443da3f5ed14" providerId="AD" clId="Web-{D1503007-FAC0-40F8-A1C6-476A4B0E355A}" dt="2023-06-25T02:01:45.787" v="11" actId="14100"/>
          <ac:picMkLst>
            <pc:docMk/>
            <pc:sldMk cId="3087690982" sldId="345"/>
            <ac:picMk id="4" creationId="{B98CF439-6B95-0CCF-2EF8-1C6970263419}"/>
          </ac:picMkLst>
        </pc:picChg>
      </pc:sldChg>
      <pc:sldChg chg="modSp">
        <pc:chgData name="Ashley Chennault" userId="S::achennault@mdek12.org::57248e43-7816-4fc8-b5c4-443da3f5ed14" providerId="AD" clId="Web-{D1503007-FAC0-40F8-A1C6-476A4B0E355A}" dt="2023-06-25T02:01:55.740" v="14" actId="14100"/>
        <pc:sldMkLst>
          <pc:docMk/>
          <pc:sldMk cId="702967538" sldId="346"/>
        </pc:sldMkLst>
        <pc:picChg chg="mod">
          <ac:chgData name="Ashley Chennault" userId="S::achennault@mdek12.org::57248e43-7816-4fc8-b5c4-443da3f5ed14" providerId="AD" clId="Web-{D1503007-FAC0-40F8-A1C6-476A4B0E355A}" dt="2023-06-25T02:01:55.740" v="14" actId="14100"/>
          <ac:picMkLst>
            <pc:docMk/>
            <pc:sldMk cId="702967538" sldId="346"/>
            <ac:picMk id="4" creationId="{182B28EE-FC99-52B4-EA1C-267111B39F40}"/>
          </ac:picMkLst>
        </pc:picChg>
      </pc:sldChg>
      <pc:sldChg chg="modSp">
        <pc:chgData name="Ashley Chennault" userId="S::achennault@mdek12.org::57248e43-7816-4fc8-b5c4-443da3f5ed14" providerId="AD" clId="Web-{D1503007-FAC0-40F8-A1C6-476A4B0E355A}" dt="2023-06-25T02:11:26.697" v="15" actId="14100"/>
        <pc:sldMkLst>
          <pc:docMk/>
          <pc:sldMk cId="1552014621" sldId="347"/>
        </pc:sldMkLst>
        <pc:picChg chg="mod">
          <ac:chgData name="Ashley Chennault" userId="S::achennault@mdek12.org::57248e43-7816-4fc8-b5c4-443da3f5ed14" providerId="AD" clId="Web-{D1503007-FAC0-40F8-A1C6-476A4B0E355A}" dt="2023-06-25T02:11:26.697" v="15" actId="14100"/>
          <ac:picMkLst>
            <pc:docMk/>
            <pc:sldMk cId="1552014621" sldId="347"/>
            <ac:picMk id="3" creationId="{71DE5974-1066-C1C9-6FF2-0AC7DEB6013B}"/>
          </ac:picMkLst>
        </pc:picChg>
      </pc:sldChg>
      <pc:sldChg chg="modSp">
        <pc:chgData name="Ashley Chennault" userId="S::achennault@mdek12.org::57248e43-7816-4fc8-b5c4-443da3f5ed14" providerId="AD" clId="Web-{D1503007-FAC0-40F8-A1C6-476A4B0E355A}" dt="2023-06-25T02:11:36.010" v="16" actId="14100"/>
        <pc:sldMkLst>
          <pc:docMk/>
          <pc:sldMk cId="1151737326" sldId="348"/>
        </pc:sldMkLst>
        <pc:picChg chg="mod">
          <ac:chgData name="Ashley Chennault" userId="S::achennault@mdek12.org::57248e43-7816-4fc8-b5c4-443da3f5ed14" providerId="AD" clId="Web-{D1503007-FAC0-40F8-A1C6-476A4B0E355A}" dt="2023-06-25T02:11:36.010" v="16" actId="14100"/>
          <ac:picMkLst>
            <pc:docMk/>
            <pc:sldMk cId="1151737326" sldId="348"/>
            <ac:picMk id="4" creationId="{3F80410A-07E5-E1C9-7B78-FADD0ABF4643}"/>
          </ac:picMkLst>
        </pc:picChg>
      </pc:sldChg>
      <pc:sldChg chg="modSp">
        <pc:chgData name="Ashley Chennault" userId="S::achennault@mdek12.org::57248e43-7816-4fc8-b5c4-443da3f5ed14" providerId="AD" clId="Web-{D1503007-FAC0-40F8-A1C6-476A4B0E355A}" dt="2023-06-25T02:11:53.106" v="18" actId="14100"/>
        <pc:sldMkLst>
          <pc:docMk/>
          <pc:sldMk cId="2391385630" sldId="349"/>
        </pc:sldMkLst>
        <pc:picChg chg="mod">
          <ac:chgData name="Ashley Chennault" userId="S::achennault@mdek12.org::57248e43-7816-4fc8-b5c4-443da3f5ed14" providerId="AD" clId="Web-{D1503007-FAC0-40F8-A1C6-476A4B0E355A}" dt="2023-06-25T02:11:53.106" v="18" actId="14100"/>
          <ac:picMkLst>
            <pc:docMk/>
            <pc:sldMk cId="2391385630" sldId="349"/>
            <ac:picMk id="3" creationId="{3309F285-E6DB-3ED8-8722-784C79ACE56F}"/>
          </ac:picMkLst>
        </pc:picChg>
      </pc:sldChg>
      <pc:sldChg chg="addSp modSp">
        <pc:chgData name="Ashley Chennault" userId="S::achennault@mdek12.org::57248e43-7816-4fc8-b5c4-443da3f5ed14" providerId="AD" clId="Web-{D1503007-FAC0-40F8-A1C6-476A4B0E355A}" dt="2023-06-25T02:12:49.592" v="22" actId="1076"/>
        <pc:sldMkLst>
          <pc:docMk/>
          <pc:sldMk cId="702555998" sldId="350"/>
        </pc:sldMkLst>
        <pc:spChg chg="add mod">
          <ac:chgData name="Ashley Chennault" userId="S::achennault@mdek12.org::57248e43-7816-4fc8-b5c4-443da3f5ed14" providerId="AD" clId="Web-{D1503007-FAC0-40F8-A1C6-476A4B0E355A}" dt="2023-06-25T02:12:42.998" v="21"/>
          <ac:spMkLst>
            <pc:docMk/>
            <pc:sldMk cId="702555998" sldId="350"/>
            <ac:spMk id="2" creationId="{3847474F-DA30-C219-36A8-B2BC3F50DFDC}"/>
          </ac:spMkLst>
        </pc:spChg>
        <pc:picChg chg="mod">
          <ac:chgData name="Ashley Chennault" userId="S::achennault@mdek12.org::57248e43-7816-4fc8-b5c4-443da3f5ed14" providerId="AD" clId="Web-{D1503007-FAC0-40F8-A1C6-476A4B0E355A}" dt="2023-06-25T02:12:49.592" v="22" actId="1076"/>
          <ac:picMkLst>
            <pc:docMk/>
            <pc:sldMk cId="702555998" sldId="350"/>
            <ac:picMk id="3" creationId="{1463EB36-A8D0-CC3E-F609-751D245FDF82}"/>
          </ac:picMkLst>
        </pc:picChg>
      </pc:sldChg>
    </pc:docChg>
  </pc:docChgLst>
  <pc:docChgLst>
    <pc:chgData name="Ashley Chennault" userId="S::achennault@mdek12.org::57248e43-7816-4fc8-b5c4-443da3f5ed14" providerId="AD" clId="Web-{966F7A85-1A83-42CE-F1D7-EFBE8F830E40}"/>
    <pc:docChg chg="modSld">
      <pc:chgData name="Ashley Chennault" userId="S::achennault@mdek12.org::57248e43-7816-4fc8-b5c4-443da3f5ed14" providerId="AD" clId="Web-{966F7A85-1A83-42CE-F1D7-EFBE8F830E40}" dt="2023-06-28T23:15:01.599" v="40" actId="1076"/>
      <pc:docMkLst>
        <pc:docMk/>
      </pc:docMkLst>
      <pc:sldChg chg="addSp modSp">
        <pc:chgData name="Ashley Chennault" userId="S::achennault@mdek12.org::57248e43-7816-4fc8-b5c4-443da3f5ed14" providerId="AD" clId="Web-{966F7A85-1A83-42CE-F1D7-EFBE8F830E40}" dt="2023-06-28T23:15:01.599" v="40" actId="1076"/>
        <pc:sldMkLst>
          <pc:docMk/>
          <pc:sldMk cId="438108371" sldId="288"/>
        </pc:sldMkLst>
        <pc:spChg chg="mod">
          <ac:chgData name="Ashley Chennault" userId="S::achennault@mdek12.org::57248e43-7816-4fc8-b5c4-443da3f5ed14" providerId="AD" clId="Web-{966F7A85-1A83-42CE-F1D7-EFBE8F830E40}" dt="2023-06-28T23:15:01.599" v="40" actId="1076"/>
          <ac:spMkLst>
            <pc:docMk/>
            <pc:sldMk cId="438108371" sldId="288"/>
            <ac:spMk id="2" creationId="{99DEE877-5D04-D40E-814A-57BE0E7C9B66}"/>
          </ac:spMkLst>
        </pc:spChg>
        <pc:spChg chg="mod">
          <ac:chgData name="Ashley Chennault" userId="S::achennault@mdek12.org::57248e43-7816-4fc8-b5c4-443da3f5ed14" providerId="AD" clId="Web-{966F7A85-1A83-42CE-F1D7-EFBE8F830E40}" dt="2023-06-28T23:11:34.514" v="2" actId="20577"/>
          <ac:spMkLst>
            <pc:docMk/>
            <pc:sldMk cId="438108371" sldId="288"/>
            <ac:spMk id="3" creationId="{E009D2A2-2270-5645-8100-381AB0D38022}"/>
          </ac:spMkLst>
        </pc:spChg>
        <pc:spChg chg="add mod">
          <ac:chgData name="Ashley Chennault" userId="S::achennault@mdek12.org::57248e43-7816-4fc8-b5c4-443da3f5ed14" providerId="AD" clId="Web-{966F7A85-1A83-42CE-F1D7-EFBE8F830E40}" dt="2023-06-28T23:12:29.157" v="11" actId="1076"/>
          <ac:spMkLst>
            <pc:docMk/>
            <pc:sldMk cId="438108371" sldId="288"/>
            <ac:spMk id="4" creationId="{19DD5CEE-48AF-C751-5F25-6511EE382778}"/>
          </ac:spMkLst>
        </pc:spChg>
        <pc:spChg chg="add mod">
          <ac:chgData name="Ashley Chennault" userId="S::achennault@mdek12.org::57248e43-7816-4fc8-b5c4-443da3f5ed14" providerId="AD" clId="Web-{966F7A85-1A83-42CE-F1D7-EFBE8F830E40}" dt="2023-06-28T23:14:57.583" v="39" actId="1076"/>
          <ac:spMkLst>
            <pc:docMk/>
            <pc:sldMk cId="438108371" sldId="288"/>
            <ac:spMk id="5" creationId="{A4A19FBA-E79A-20C4-9401-346CEFD263A0}"/>
          </ac:spMkLst>
        </pc:spChg>
        <pc:picChg chg="mod">
          <ac:chgData name="Ashley Chennault" userId="S::achennault@mdek12.org::57248e43-7816-4fc8-b5c4-443da3f5ed14" providerId="AD" clId="Web-{966F7A85-1A83-42CE-F1D7-EFBE8F830E40}" dt="2023-06-28T23:11:24.467" v="1" actId="1076"/>
          <ac:picMkLst>
            <pc:docMk/>
            <pc:sldMk cId="438108371" sldId="288"/>
            <ac:picMk id="6" creationId="{B742A02A-1615-1E65-D944-C6F49D8EBF50}"/>
          </ac:picMkLst>
        </pc:picChg>
      </pc:sldChg>
    </pc:docChg>
  </pc:docChgLst>
  <pc:docChgLst>
    <pc:chgData name="Marisa Prewitt" userId="S::mprewitt@mdek12.org::30a42b56-179b-4332-b803-d0de3b36968e" providerId="AD" clId="Web-{232D9571-345A-462E-91F6-A9961FC67C50}"/>
    <pc:docChg chg="modSld">
      <pc:chgData name="Marisa Prewitt" userId="S::mprewitt@mdek12.org::30a42b56-179b-4332-b803-d0de3b36968e" providerId="AD" clId="Web-{232D9571-345A-462E-91F6-A9961FC67C50}" dt="2023-06-20T15:39:01.906" v="0"/>
      <pc:docMkLst>
        <pc:docMk/>
      </pc:docMkLst>
      <pc:sldChg chg="addSp">
        <pc:chgData name="Marisa Prewitt" userId="S::mprewitt@mdek12.org::30a42b56-179b-4332-b803-d0de3b36968e" providerId="AD" clId="Web-{232D9571-345A-462E-91F6-A9961FC67C50}" dt="2023-06-20T15:39:01.906" v="0"/>
        <pc:sldMkLst>
          <pc:docMk/>
          <pc:sldMk cId="438108371" sldId="288"/>
        </pc:sldMkLst>
        <pc:spChg chg="add">
          <ac:chgData name="Marisa Prewitt" userId="S::mprewitt@mdek12.org::30a42b56-179b-4332-b803-d0de3b36968e" providerId="AD" clId="Web-{232D9571-345A-462E-91F6-A9961FC67C50}" dt="2023-06-20T15:39:01.906" v="0"/>
          <ac:spMkLst>
            <pc:docMk/>
            <pc:sldMk cId="438108371" sldId="288"/>
            <ac:spMk id="2" creationId="{99DEE877-5D04-D40E-814A-57BE0E7C9B66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E7CCA9-ED3A-F045-97E2-A2791CD30ACD}" type="datetimeFigureOut">
              <a:rPr lang="en-US" smtClean="0"/>
              <a:t>6/28/2023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74287C-F1A9-1F49-875F-770B5241E2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98045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74287C-F1A9-1F49-875F-770B5241E27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79151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13" Type="http://schemas.openxmlformats.org/officeDocument/2006/relationships/image" Target="../media/image14.png"/><Relationship Id="rId3" Type="http://schemas.openxmlformats.org/officeDocument/2006/relationships/image" Target="../media/image4.svg"/><Relationship Id="rId7" Type="http://schemas.openxmlformats.org/officeDocument/2006/relationships/image" Target="../media/image8.png"/><Relationship Id="rId12" Type="http://schemas.openxmlformats.org/officeDocument/2006/relationships/image" Target="../media/image13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sv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sv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4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6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8.jpe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0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E86C2C-175D-6746-AE92-BB6E3C529A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5EC5A-B15F-6649-9C6B-BB2DB3E417C9}" type="datetime1">
              <a:rPr lang="en-US" smtClean="0"/>
              <a:t>6/28/2023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96C72B-A6BC-2B46-82E4-3166BB8D96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A042A1-E20C-3C45-B21B-988D8277A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24DD3-0117-F947-8F74-C808912B5A2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F3B22B5-418E-C14A-82F2-8BFB743584A1}"/>
              </a:ext>
            </a:extLst>
          </p:cNvPr>
          <p:cNvSpPr/>
          <p:nvPr userDrawn="1"/>
        </p:nvSpPr>
        <p:spPr>
          <a:xfrm>
            <a:off x="-4842" y="6042335"/>
            <a:ext cx="12196842" cy="868224"/>
          </a:xfrm>
          <a:prstGeom prst="rect">
            <a:avLst/>
          </a:prstGeom>
          <a:solidFill>
            <a:srgbClr val="003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C1AE4D28-F5A0-B947-A421-CBF3D3DA1F8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40906" y="4746632"/>
            <a:ext cx="2837793" cy="1097280"/>
          </a:xfrm>
          <a:prstGeom prst="rect">
            <a:avLst/>
          </a:prstGeom>
        </p:spPr>
      </p:pic>
      <p:pic>
        <p:nvPicPr>
          <p:cNvPr id="13" name="Picture 12" descr="A black and white logo&#10;&#10;Description automatically generated with low confidence">
            <a:extLst>
              <a:ext uri="{FF2B5EF4-FFF2-40B4-BE49-F238E27FC236}">
                <a16:creationId xmlns:a16="http://schemas.microsoft.com/office/drawing/2014/main" id="{E046170F-90BA-2745-8B7C-0E7C6CEFFC8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29626" y="6254936"/>
            <a:ext cx="1554480" cy="4572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D6B2FB67-39A2-6E44-B495-201A124265B2}"/>
              </a:ext>
            </a:extLst>
          </p:cNvPr>
          <p:cNvSpPr/>
          <p:nvPr userDrawn="1"/>
        </p:nvSpPr>
        <p:spPr>
          <a:xfrm>
            <a:off x="617584" y="3163088"/>
            <a:ext cx="3822087" cy="242507"/>
          </a:xfrm>
          <a:prstGeom prst="rect">
            <a:avLst/>
          </a:prstGeom>
          <a:solidFill>
            <a:srgbClr val="EF3A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F3A5B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EA0E46B-BAE6-2745-B2BB-836E6AD4DFE6}"/>
              </a:ext>
            </a:extLst>
          </p:cNvPr>
          <p:cNvSpPr/>
          <p:nvPr userDrawn="1"/>
        </p:nvSpPr>
        <p:spPr>
          <a:xfrm>
            <a:off x="10566401" y="4436342"/>
            <a:ext cx="1625600" cy="365125"/>
          </a:xfrm>
          <a:prstGeom prst="rect">
            <a:avLst/>
          </a:prstGeom>
          <a:solidFill>
            <a:srgbClr val="003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spc="5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mdek12.org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C67B8F4E-F659-1547-8DA4-6F8B2DE11E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7584" y="835572"/>
            <a:ext cx="10050416" cy="2119305"/>
          </a:xfrm>
        </p:spPr>
        <p:txBody>
          <a:bodyPr anchor="b">
            <a:normAutofit/>
          </a:bodyPr>
          <a:lstStyle>
            <a:lvl1pPr algn="l">
              <a:defRPr sz="8000" b="1">
                <a:solidFill>
                  <a:srgbClr val="003B7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6" name="Subtitle 2">
            <a:extLst>
              <a:ext uri="{FF2B5EF4-FFF2-40B4-BE49-F238E27FC236}">
                <a16:creationId xmlns:a16="http://schemas.microsoft.com/office/drawing/2014/main" id="{F0279B7A-573D-4943-BAE5-A2FC871B9E4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17584" y="4966410"/>
            <a:ext cx="6319244" cy="510465"/>
          </a:xfrm>
        </p:spPr>
        <p:txBody>
          <a:bodyPr>
            <a:normAutofit/>
          </a:bodyPr>
          <a:lstStyle>
            <a:lvl1pPr marL="0" indent="0" algn="l">
              <a:buNone/>
              <a:defRPr sz="2800" b="1">
                <a:solidFill>
                  <a:srgbClr val="5FAAD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2AB356AE-57B7-C64F-82AF-9F7BFA65DFE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7538" y="6254750"/>
            <a:ext cx="6208712" cy="457200"/>
          </a:xfr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53F48FB1-DCA1-0948-BA38-29326160438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7538" y="5486400"/>
            <a:ext cx="6096000" cy="555625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8124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Transition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E86C2C-175D-6746-AE92-BB6E3C529A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5EC5A-B15F-6649-9C6B-BB2DB3E417C9}" type="datetime1">
              <a:rPr lang="en-US" smtClean="0"/>
              <a:t>6/28/2023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96C72B-A6BC-2B46-82E4-3166BB8D96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A042A1-E20C-3C45-B21B-988D8277A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24DD3-0117-F947-8F74-C808912B5A2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F3B22B5-418E-C14A-82F2-8BFB743584A1}"/>
              </a:ext>
            </a:extLst>
          </p:cNvPr>
          <p:cNvSpPr/>
          <p:nvPr userDrawn="1"/>
        </p:nvSpPr>
        <p:spPr>
          <a:xfrm>
            <a:off x="-4842" y="6042335"/>
            <a:ext cx="12196842" cy="868224"/>
          </a:xfrm>
          <a:prstGeom prst="rect">
            <a:avLst/>
          </a:prstGeom>
          <a:solidFill>
            <a:srgbClr val="003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6B2FB67-39A2-6E44-B495-201A124265B2}"/>
              </a:ext>
            </a:extLst>
          </p:cNvPr>
          <p:cNvSpPr/>
          <p:nvPr userDrawn="1"/>
        </p:nvSpPr>
        <p:spPr>
          <a:xfrm>
            <a:off x="838200" y="3163088"/>
            <a:ext cx="5478416" cy="265912"/>
          </a:xfrm>
          <a:prstGeom prst="rect">
            <a:avLst/>
          </a:prstGeom>
          <a:solidFill>
            <a:srgbClr val="69C8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F3A5B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C67B8F4E-F659-1547-8DA4-6F8B2DE11E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835572"/>
            <a:ext cx="10050416" cy="2119305"/>
          </a:xfrm>
        </p:spPr>
        <p:txBody>
          <a:bodyPr anchor="b">
            <a:normAutofit/>
          </a:bodyPr>
          <a:lstStyle>
            <a:lvl1pPr algn="l">
              <a:defRPr sz="8000" b="1">
                <a:solidFill>
                  <a:srgbClr val="1F669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53F48FB1-DCA1-0948-BA38-29326160438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3746980"/>
            <a:ext cx="10050416" cy="555625"/>
          </a:xfrm>
        </p:spPr>
        <p:txBody>
          <a:bodyPr>
            <a:noAutofit/>
          </a:bodyPr>
          <a:lstStyle>
            <a:lvl1pPr marL="0" indent="0">
              <a:buNone/>
              <a:defRPr sz="36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6" name="Picture 15" descr="Mississi[ppi Department of Education logo">
            <a:extLst>
              <a:ext uri="{FF2B5EF4-FFF2-40B4-BE49-F238E27FC236}">
                <a16:creationId xmlns:a16="http://schemas.microsoft.com/office/drawing/2014/main" id="{06D7FA75-4768-FF4D-959C-FA772BDFE4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9352" y="6229714"/>
            <a:ext cx="1238172" cy="442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19412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Transition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E86C2C-175D-6746-AE92-BB6E3C529A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5EC5A-B15F-6649-9C6B-BB2DB3E417C9}" type="datetime1">
              <a:rPr lang="en-US" smtClean="0"/>
              <a:t>6/28/2023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96C72B-A6BC-2B46-82E4-3166BB8D96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A042A1-E20C-3C45-B21B-988D8277A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24DD3-0117-F947-8F74-C808912B5A2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F3B22B5-418E-C14A-82F2-8BFB743584A1}"/>
              </a:ext>
            </a:extLst>
          </p:cNvPr>
          <p:cNvSpPr/>
          <p:nvPr userDrawn="1"/>
        </p:nvSpPr>
        <p:spPr>
          <a:xfrm>
            <a:off x="-4842" y="6042335"/>
            <a:ext cx="12196842" cy="868224"/>
          </a:xfrm>
          <a:prstGeom prst="rect">
            <a:avLst/>
          </a:prstGeom>
          <a:solidFill>
            <a:srgbClr val="003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6B2FB67-39A2-6E44-B495-201A124265B2}"/>
              </a:ext>
            </a:extLst>
          </p:cNvPr>
          <p:cNvSpPr/>
          <p:nvPr userDrawn="1"/>
        </p:nvSpPr>
        <p:spPr>
          <a:xfrm>
            <a:off x="838200" y="3163088"/>
            <a:ext cx="5478416" cy="265912"/>
          </a:xfrm>
          <a:prstGeom prst="rect">
            <a:avLst/>
          </a:prstGeom>
          <a:solidFill>
            <a:srgbClr val="F3A5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F3A5B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C67B8F4E-F659-1547-8DA4-6F8B2DE11E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835572"/>
            <a:ext cx="10050416" cy="2119305"/>
          </a:xfrm>
        </p:spPr>
        <p:txBody>
          <a:bodyPr anchor="b">
            <a:normAutofit/>
          </a:bodyPr>
          <a:lstStyle>
            <a:lvl1pPr algn="l">
              <a:defRPr sz="8000" b="1">
                <a:solidFill>
                  <a:srgbClr val="1F669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53F48FB1-DCA1-0948-BA38-29326160438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3746980"/>
            <a:ext cx="10050416" cy="555625"/>
          </a:xfrm>
        </p:spPr>
        <p:txBody>
          <a:bodyPr>
            <a:noAutofit/>
          </a:bodyPr>
          <a:lstStyle>
            <a:lvl1pPr marL="0" indent="0">
              <a:buNone/>
              <a:defRPr sz="36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6" name="Picture 15" descr="Mississi[ppi Department of Education logo">
            <a:extLst>
              <a:ext uri="{FF2B5EF4-FFF2-40B4-BE49-F238E27FC236}">
                <a16:creationId xmlns:a16="http://schemas.microsoft.com/office/drawing/2014/main" id="{06D7FA75-4768-FF4D-959C-FA772BDFE4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9352" y="6229714"/>
            <a:ext cx="1238172" cy="442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8040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Transition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E86C2C-175D-6746-AE92-BB6E3C529A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5EC5A-B15F-6649-9C6B-BB2DB3E417C9}" type="datetime1">
              <a:rPr lang="en-US" smtClean="0"/>
              <a:t>6/28/2023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96C72B-A6BC-2B46-82E4-3166BB8D96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A042A1-E20C-3C45-B21B-988D8277A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24DD3-0117-F947-8F74-C808912B5A2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F3B22B5-418E-C14A-82F2-8BFB743584A1}"/>
              </a:ext>
            </a:extLst>
          </p:cNvPr>
          <p:cNvSpPr/>
          <p:nvPr userDrawn="1"/>
        </p:nvSpPr>
        <p:spPr>
          <a:xfrm>
            <a:off x="-4842" y="6042335"/>
            <a:ext cx="12196842" cy="868224"/>
          </a:xfrm>
          <a:prstGeom prst="rect">
            <a:avLst/>
          </a:prstGeom>
          <a:solidFill>
            <a:srgbClr val="003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6B2FB67-39A2-6E44-B495-201A124265B2}"/>
              </a:ext>
            </a:extLst>
          </p:cNvPr>
          <p:cNvSpPr/>
          <p:nvPr userDrawn="1"/>
        </p:nvSpPr>
        <p:spPr>
          <a:xfrm>
            <a:off x="838200" y="3163088"/>
            <a:ext cx="5478416" cy="265912"/>
          </a:xfrm>
          <a:prstGeom prst="rect">
            <a:avLst/>
          </a:prstGeom>
          <a:solidFill>
            <a:srgbClr val="B0D3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F3A5B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C67B8F4E-F659-1547-8DA4-6F8B2DE11E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835572"/>
            <a:ext cx="10050416" cy="2119305"/>
          </a:xfrm>
        </p:spPr>
        <p:txBody>
          <a:bodyPr anchor="b">
            <a:normAutofit/>
          </a:bodyPr>
          <a:lstStyle>
            <a:lvl1pPr algn="l">
              <a:defRPr sz="8000" b="1">
                <a:solidFill>
                  <a:srgbClr val="1F669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53F48FB1-DCA1-0948-BA38-29326160438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3746980"/>
            <a:ext cx="10050416" cy="555625"/>
          </a:xfrm>
        </p:spPr>
        <p:txBody>
          <a:bodyPr>
            <a:noAutofit/>
          </a:bodyPr>
          <a:lstStyle>
            <a:lvl1pPr marL="0" indent="0">
              <a:buNone/>
              <a:defRPr sz="36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6" name="Picture 15" descr="Mississi[ppi Department of Education logo">
            <a:extLst>
              <a:ext uri="{FF2B5EF4-FFF2-40B4-BE49-F238E27FC236}">
                <a16:creationId xmlns:a16="http://schemas.microsoft.com/office/drawing/2014/main" id="{06D7FA75-4768-FF4D-959C-FA772BDFE4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9352" y="6229714"/>
            <a:ext cx="1238172" cy="442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6202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Transition_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E86C2C-175D-6746-AE92-BB6E3C529A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5EC5A-B15F-6649-9C6B-BB2DB3E417C9}" type="datetime1">
              <a:rPr lang="en-US" smtClean="0"/>
              <a:t>6/28/2023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96C72B-A6BC-2B46-82E4-3166BB8D96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A042A1-E20C-3C45-B21B-988D8277A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24DD3-0117-F947-8F74-C808912B5A2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F3B22B5-418E-C14A-82F2-8BFB743584A1}"/>
              </a:ext>
            </a:extLst>
          </p:cNvPr>
          <p:cNvSpPr/>
          <p:nvPr userDrawn="1"/>
        </p:nvSpPr>
        <p:spPr>
          <a:xfrm>
            <a:off x="-4842" y="6042335"/>
            <a:ext cx="12196842" cy="868224"/>
          </a:xfrm>
          <a:prstGeom prst="rect">
            <a:avLst/>
          </a:prstGeom>
          <a:solidFill>
            <a:srgbClr val="003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6B2FB67-39A2-6E44-B495-201A124265B2}"/>
              </a:ext>
            </a:extLst>
          </p:cNvPr>
          <p:cNvSpPr/>
          <p:nvPr userDrawn="1"/>
        </p:nvSpPr>
        <p:spPr>
          <a:xfrm>
            <a:off x="838200" y="3163088"/>
            <a:ext cx="5478416" cy="265912"/>
          </a:xfrm>
          <a:prstGeom prst="rect">
            <a:avLst/>
          </a:prstGeom>
          <a:solidFill>
            <a:srgbClr val="39A1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F3A5B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C67B8F4E-F659-1547-8DA4-6F8B2DE11E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835572"/>
            <a:ext cx="10050416" cy="2119305"/>
          </a:xfrm>
        </p:spPr>
        <p:txBody>
          <a:bodyPr anchor="b">
            <a:normAutofit/>
          </a:bodyPr>
          <a:lstStyle>
            <a:lvl1pPr algn="l">
              <a:defRPr sz="8000" b="1">
                <a:solidFill>
                  <a:srgbClr val="1F669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53F48FB1-DCA1-0948-BA38-29326160438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3746980"/>
            <a:ext cx="10050416" cy="555625"/>
          </a:xfrm>
        </p:spPr>
        <p:txBody>
          <a:bodyPr>
            <a:noAutofit/>
          </a:bodyPr>
          <a:lstStyle>
            <a:lvl1pPr marL="0" indent="0">
              <a:buNone/>
              <a:defRPr sz="36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6" name="Picture 15" descr="Mississi[ppi Department of Education logo">
            <a:extLst>
              <a:ext uri="{FF2B5EF4-FFF2-40B4-BE49-F238E27FC236}">
                <a16:creationId xmlns:a16="http://schemas.microsoft.com/office/drawing/2014/main" id="{06D7FA75-4768-FF4D-959C-FA772BDFE4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9352" y="6229714"/>
            <a:ext cx="1238172" cy="442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3651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Transition_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E86C2C-175D-6746-AE92-BB6E3C529A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5EC5A-B15F-6649-9C6B-BB2DB3E417C9}" type="datetime1">
              <a:rPr lang="en-US" smtClean="0"/>
              <a:t>6/28/2023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96C72B-A6BC-2B46-82E4-3166BB8D96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A042A1-E20C-3C45-B21B-988D8277A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24DD3-0117-F947-8F74-C808912B5A2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F3B22B5-418E-C14A-82F2-8BFB743584A1}"/>
              </a:ext>
            </a:extLst>
          </p:cNvPr>
          <p:cNvSpPr/>
          <p:nvPr userDrawn="1"/>
        </p:nvSpPr>
        <p:spPr>
          <a:xfrm>
            <a:off x="-4842" y="6042335"/>
            <a:ext cx="12196842" cy="868224"/>
          </a:xfrm>
          <a:prstGeom prst="rect">
            <a:avLst/>
          </a:prstGeom>
          <a:solidFill>
            <a:srgbClr val="003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6B2FB67-39A2-6E44-B495-201A124265B2}"/>
              </a:ext>
            </a:extLst>
          </p:cNvPr>
          <p:cNvSpPr/>
          <p:nvPr userDrawn="1"/>
        </p:nvSpPr>
        <p:spPr>
          <a:xfrm>
            <a:off x="838200" y="3163088"/>
            <a:ext cx="5478416" cy="265912"/>
          </a:xfrm>
          <a:prstGeom prst="rect">
            <a:avLst/>
          </a:prstGeom>
          <a:solidFill>
            <a:srgbClr val="A74A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F3A5B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C67B8F4E-F659-1547-8DA4-6F8B2DE11E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835572"/>
            <a:ext cx="10050416" cy="2119305"/>
          </a:xfrm>
        </p:spPr>
        <p:txBody>
          <a:bodyPr anchor="b">
            <a:normAutofit/>
          </a:bodyPr>
          <a:lstStyle>
            <a:lvl1pPr algn="l">
              <a:defRPr sz="8000" b="1">
                <a:solidFill>
                  <a:srgbClr val="1F669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53F48FB1-DCA1-0948-BA38-29326160438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3746980"/>
            <a:ext cx="10050416" cy="555625"/>
          </a:xfrm>
        </p:spPr>
        <p:txBody>
          <a:bodyPr>
            <a:noAutofit/>
          </a:bodyPr>
          <a:lstStyle>
            <a:lvl1pPr marL="0" indent="0">
              <a:buNone/>
              <a:defRPr sz="36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6" name="Picture 15" descr="Mississi[ppi Department of Education logo">
            <a:extLst>
              <a:ext uri="{FF2B5EF4-FFF2-40B4-BE49-F238E27FC236}">
                <a16:creationId xmlns:a16="http://schemas.microsoft.com/office/drawing/2014/main" id="{06D7FA75-4768-FF4D-959C-FA772BDFE4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9352" y="6229714"/>
            <a:ext cx="1238172" cy="442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0341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lor Transition_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E86C2C-175D-6746-AE92-BB6E3C529A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5EC5A-B15F-6649-9C6B-BB2DB3E417C9}" type="datetime1">
              <a:rPr lang="en-US" smtClean="0"/>
              <a:t>6/28/2023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96C72B-A6BC-2B46-82E4-3166BB8D96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A042A1-E20C-3C45-B21B-988D8277A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24DD3-0117-F947-8F74-C808912B5A2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F3B22B5-418E-C14A-82F2-8BFB743584A1}"/>
              </a:ext>
            </a:extLst>
          </p:cNvPr>
          <p:cNvSpPr/>
          <p:nvPr userDrawn="1"/>
        </p:nvSpPr>
        <p:spPr>
          <a:xfrm>
            <a:off x="-4842" y="6042335"/>
            <a:ext cx="12196842" cy="868224"/>
          </a:xfrm>
          <a:prstGeom prst="rect">
            <a:avLst/>
          </a:prstGeom>
          <a:solidFill>
            <a:srgbClr val="003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6B2FB67-39A2-6E44-B495-201A124265B2}"/>
              </a:ext>
            </a:extLst>
          </p:cNvPr>
          <p:cNvSpPr/>
          <p:nvPr userDrawn="1"/>
        </p:nvSpPr>
        <p:spPr>
          <a:xfrm>
            <a:off x="838200" y="3163088"/>
            <a:ext cx="5478416" cy="265912"/>
          </a:xfrm>
          <a:prstGeom prst="rect">
            <a:avLst/>
          </a:prstGeom>
          <a:solidFill>
            <a:srgbClr val="5FA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F3A5B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C67B8F4E-F659-1547-8DA4-6F8B2DE11E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835572"/>
            <a:ext cx="10050416" cy="2119305"/>
          </a:xfrm>
        </p:spPr>
        <p:txBody>
          <a:bodyPr anchor="b">
            <a:normAutofit/>
          </a:bodyPr>
          <a:lstStyle>
            <a:lvl1pPr algn="l">
              <a:defRPr sz="8000" b="1">
                <a:solidFill>
                  <a:srgbClr val="1F669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53F48FB1-DCA1-0948-BA38-29326160438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3746980"/>
            <a:ext cx="10050416" cy="555625"/>
          </a:xfrm>
        </p:spPr>
        <p:txBody>
          <a:bodyPr>
            <a:noAutofit/>
          </a:bodyPr>
          <a:lstStyle>
            <a:lvl1pPr marL="0" indent="0">
              <a:buNone/>
              <a:defRPr sz="36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6" name="Picture 15" descr="Mississi[ppi Department of Education logo">
            <a:extLst>
              <a:ext uri="{FF2B5EF4-FFF2-40B4-BE49-F238E27FC236}">
                <a16:creationId xmlns:a16="http://schemas.microsoft.com/office/drawing/2014/main" id="{06D7FA75-4768-FF4D-959C-FA772BDFE4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9352" y="6229714"/>
            <a:ext cx="1238172" cy="442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7097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lor Transition_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E86C2C-175D-6746-AE92-BB6E3C529A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5EC5A-B15F-6649-9C6B-BB2DB3E417C9}" type="datetime1">
              <a:rPr lang="en-US" smtClean="0"/>
              <a:t>6/28/2023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96C72B-A6BC-2B46-82E4-3166BB8D96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A042A1-E20C-3C45-B21B-988D8277A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24DD3-0117-F947-8F74-C808912B5A2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F3B22B5-418E-C14A-82F2-8BFB743584A1}"/>
              </a:ext>
            </a:extLst>
          </p:cNvPr>
          <p:cNvSpPr/>
          <p:nvPr userDrawn="1"/>
        </p:nvSpPr>
        <p:spPr>
          <a:xfrm>
            <a:off x="-4842" y="6042335"/>
            <a:ext cx="12196842" cy="868224"/>
          </a:xfrm>
          <a:prstGeom prst="rect">
            <a:avLst/>
          </a:prstGeom>
          <a:solidFill>
            <a:srgbClr val="003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6B2FB67-39A2-6E44-B495-201A124265B2}"/>
              </a:ext>
            </a:extLst>
          </p:cNvPr>
          <p:cNvSpPr/>
          <p:nvPr userDrawn="1"/>
        </p:nvSpPr>
        <p:spPr>
          <a:xfrm>
            <a:off x="838200" y="3163088"/>
            <a:ext cx="5478416" cy="265912"/>
          </a:xfrm>
          <a:prstGeom prst="rect">
            <a:avLst/>
          </a:prstGeom>
          <a:solidFill>
            <a:srgbClr val="FAD6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F3A5B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C67B8F4E-F659-1547-8DA4-6F8B2DE11E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835572"/>
            <a:ext cx="10050416" cy="2119305"/>
          </a:xfrm>
        </p:spPr>
        <p:txBody>
          <a:bodyPr anchor="b">
            <a:normAutofit/>
          </a:bodyPr>
          <a:lstStyle>
            <a:lvl1pPr algn="l">
              <a:defRPr sz="8000" b="1">
                <a:solidFill>
                  <a:srgbClr val="1F669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53F48FB1-DCA1-0948-BA38-29326160438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3746980"/>
            <a:ext cx="10050416" cy="555625"/>
          </a:xfrm>
        </p:spPr>
        <p:txBody>
          <a:bodyPr>
            <a:noAutofit/>
          </a:bodyPr>
          <a:lstStyle>
            <a:lvl1pPr marL="0" indent="0">
              <a:buNone/>
              <a:defRPr sz="36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6" name="Picture 15" descr="Mississi[ppi Department of Education logo">
            <a:extLst>
              <a:ext uri="{FF2B5EF4-FFF2-40B4-BE49-F238E27FC236}">
                <a16:creationId xmlns:a16="http://schemas.microsoft.com/office/drawing/2014/main" id="{06D7FA75-4768-FF4D-959C-FA772BDFE4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9352" y="6229714"/>
            <a:ext cx="1238172" cy="442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4308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ransition_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E6389C0-BABF-AE41-8EEA-3CD9FFCC1B1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 flipH="1">
            <a:off x="-50111" y="0"/>
            <a:ext cx="12292223" cy="819481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B149279-92D5-E048-A42D-31FBA8601084}"/>
              </a:ext>
            </a:extLst>
          </p:cNvPr>
          <p:cNvSpPr/>
          <p:nvPr userDrawn="1"/>
        </p:nvSpPr>
        <p:spPr>
          <a:xfrm>
            <a:off x="-50112" y="-55158"/>
            <a:ext cx="12292224" cy="6913157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36000"/>
                  <a:lumOff val="64000"/>
                  <a:alpha val="0"/>
                </a:schemeClr>
              </a:gs>
              <a:gs pos="41000">
                <a:schemeClr val="accent3">
                  <a:lumMod val="0"/>
                  <a:lumOff val="100000"/>
                  <a:alpha val="0"/>
                </a:schemeClr>
              </a:gs>
              <a:gs pos="100000">
                <a:schemeClr val="bg2">
                  <a:lumMod val="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448F209-D135-AA41-BEFD-AA34260C9929}"/>
              </a:ext>
            </a:extLst>
          </p:cNvPr>
          <p:cNvCxnSpPr/>
          <p:nvPr userDrawn="1"/>
        </p:nvCxnSpPr>
        <p:spPr>
          <a:xfrm>
            <a:off x="470647" y="5655795"/>
            <a:ext cx="4558553" cy="0"/>
          </a:xfrm>
          <a:prstGeom prst="line">
            <a:avLst/>
          </a:prstGeom>
          <a:ln w="76200">
            <a:solidFill>
              <a:srgbClr val="69C8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Mississi[ppi Department of Education logo">
            <a:extLst>
              <a:ext uri="{FF2B5EF4-FFF2-40B4-BE49-F238E27FC236}">
                <a16:creationId xmlns:a16="http://schemas.microsoft.com/office/drawing/2014/main" id="{9026A4EA-A112-A94B-81AC-4BE075340DD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6275" y="6075361"/>
            <a:ext cx="1238172" cy="44281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C95B889-F2E9-9A4B-A33E-49E312820C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9651" y="380623"/>
            <a:ext cx="4558553" cy="5121273"/>
          </a:xfrm>
        </p:spPr>
        <p:txBody>
          <a:bodyPr anchor="b" anchorCtr="0">
            <a:noAutofit/>
          </a:bodyPr>
          <a:lstStyle>
            <a:lvl1pPr>
              <a:defRPr sz="7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878706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ransition_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E6389C0-BABF-AE41-8EEA-3CD9FFCC1B1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50112" y="-55157"/>
            <a:ext cx="12292224" cy="8194816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B149279-92D5-E048-A42D-31FBA8601084}"/>
              </a:ext>
            </a:extLst>
          </p:cNvPr>
          <p:cNvSpPr/>
          <p:nvPr userDrawn="1"/>
        </p:nvSpPr>
        <p:spPr>
          <a:xfrm>
            <a:off x="-50112" y="-55158"/>
            <a:ext cx="12292224" cy="6913157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36000"/>
                  <a:lumOff val="64000"/>
                  <a:alpha val="0"/>
                </a:schemeClr>
              </a:gs>
              <a:gs pos="41000">
                <a:schemeClr val="accent3">
                  <a:lumMod val="0"/>
                  <a:lumOff val="100000"/>
                  <a:alpha val="0"/>
                </a:schemeClr>
              </a:gs>
              <a:gs pos="100000">
                <a:schemeClr val="bg2">
                  <a:lumMod val="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448F209-D135-AA41-BEFD-AA34260C9929}"/>
              </a:ext>
            </a:extLst>
          </p:cNvPr>
          <p:cNvCxnSpPr/>
          <p:nvPr userDrawn="1"/>
        </p:nvCxnSpPr>
        <p:spPr>
          <a:xfrm>
            <a:off x="470647" y="5655795"/>
            <a:ext cx="4558553" cy="0"/>
          </a:xfrm>
          <a:prstGeom prst="line">
            <a:avLst/>
          </a:prstGeom>
          <a:ln w="76200">
            <a:solidFill>
              <a:srgbClr val="69C8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Mississi[ppi Department of Education logo">
            <a:extLst>
              <a:ext uri="{FF2B5EF4-FFF2-40B4-BE49-F238E27FC236}">
                <a16:creationId xmlns:a16="http://schemas.microsoft.com/office/drawing/2014/main" id="{9026A4EA-A112-A94B-81AC-4BE075340DD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6275" y="6075361"/>
            <a:ext cx="1238172" cy="44281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C95B889-F2E9-9A4B-A33E-49E312820C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9651" y="380623"/>
            <a:ext cx="4558553" cy="5121273"/>
          </a:xfrm>
        </p:spPr>
        <p:txBody>
          <a:bodyPr anchor="b" anchorCtr="0">
            <a:noAutofit/>
          </a:bodyPr>
          <a:lstStyle>
            <a:lvl1pPr>
              <a:defRPr sz="7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612367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ransition_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E6389C0-BABF-AE41-8EEA-3CD9FFCC1B1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50112" y="-636963"/>
            <a:ext cx="13239322" cy="881759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B149279-92D5-E048-A42D-31FBA8601084}"/>
              </a:ext>
            </a:extLst>
          </p:cNvPr>
          <p:cNvSpPr/>
          <p:nvPr userDrawn="1"/>
        </p:nvSpPr>
        <p:spPr>
          <a:xfrm>
            <a:off x="-50112" y="-55158"/>
            <a:ext cx="12292224" cy="6913157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36000"/>
                  <a:lumOff val="64000"/>
                  <a:alpha val="0"/>
                </a:schemeClr>
              </a:gs>
              <a:gs pos="41000">
                <a:schemeClr val="accent3">
                  <a:lumMod val="0"/>
                  <a:lumOff val="100000"/>
                  <a:alpha val="0"/>
                </a:schemeClr>
              </a:gs>
              <a:gs pos="100000">
                <a:schemeClr val="bg2">
                  <a:lumMod val="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448F209-D135-AA41-BEFD-AA34260C9929}"/>
              </a:ext>
            </a:extLst>
          </p:cNvPr>
          <p:cNvCxnSpPr/>
          <p:nvPr userDrawn="1"/>
        </p:nvCxnSpPr>
        <p:spPr>
          <a:xfrm>
            <a:off x="470647" y="5655795"/>
            <a:ext cx="4558553" cy="0"/>
          </a:xfrm>
          <a:prstGeom prst="line">
            <a:avLst/>
          </a:prstGeom>
          <a:ln w="76200">
            <a:solidFill>
              <a:srgbClr val="69C8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Mississi[ppi Department of Education logo">
            <a:extLst>
              <a:ext uri="{FF2B5EF4-FFF2-40B4-BE49-F238E27FC236}">
                <a16:creationId xmlns:a16="http://schemas.microsoft.com/office/drawing/2014/main" id="{9026A4EA-A112-A94B-81AC-4BE075340DD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6275" y="6075361"/>
            <a:ext cx="1238172" cy="44281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C95B889-F2E9-9A4B-A33E-49E312820C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9651" y="380623"/>
            <a:ext cx="4558553" cy="5121273"/>
          </a:xfrm>
        </p:spPr>
        <p:txBody>
          <a:bodyPr anchor="b" anchorCtr="0">
            <a:noAutofit/>
          </a:bodyPr>
          <a:lstStyle>
            <a:lvl1pPr>
              <a:defRPr sz="7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060719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 Board Go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D9CDFB-04FC-1C45-BCF2-7BF44CD591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66748" y="260350"/>
            <a:ext cx="2743200" cy="365125"/>
          </a:xfrm>
        </p:spPr>
        <p:txBody>
          <a:bodyPr/>
          <a:lstStyle>
            <a:lvl1pPr>
              <a:defRPr sz="2800" b="1">
                <a:solidFill>
                  <a:srgbClr val="5FAAD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84E24DD3-0117-F947-8F74-C808912B5A2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28" name="Graphic 27">
            <a:extLst>
              <a:ext uri="{FF2B5EF4-FFF2-40B4-BE49-F238E27FC236}">
                <a16:creationId xmlns:a16="http://schemas.microsoft.com/office/drawing/2014/main" id="{A709C453-856A-3246-893D-4B40BFCF6B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1349728" y="2951211"/>
            <a:ext cx="1027214" cy="914400"/>
          </a:xfrm>
          <a:prstGeom prst="rect">
            <a:avLst/>
          </a:prstGeom>
        </p:spPr>
      </p:pic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BDC82DC9-14B7-884D-A1F0-DD3535A167C0}"/>
              </a:ext>
            </a:extLst>
          </p:cNvPr>
          <p:cNvCxnSpPr>
            <a:cxnSpLocks/>
          </p:cNvCxnSpPr>
          <p:nvPr userDrawn="1"/>
        </p:nvCxnSpPr>
        <p:spPr>
          <a:xfrm flipH="1">
            <a:off x="491447" y="733806"/>
            <a:ext cx="11209106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30">
            <a:extLst>
              <a:ext uri="{FF2B5EF4-FFF2-40B4-BE49-F238E27FC236}">
                <a16:creationId xmlns:a16="http://schemas.microsoft.com/office/drawing/2014/main" id="{7FDAB950-8708-1144-AF83-EB34DED0B4D1}"/>
              </a:ext>
            </a:extLst>
          </p:cNvPr>
          <p:cNvSpPr/>
          <p:nvPr userDrawn="1"/>
        </p:nvSpPr>
        <p:spPr>
          <a:xfrm>
            <a:off x="-4842" y="6042335"/>
            <a:ext cx="12196842" cy="868224"/>
          </a:xfrm>
          <a:prstGeom prst="rect">
            <a:avLst/>
          </a:prstGeom>
          <a:solidFill>
            <a:srgbClr val="003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2" name="Picture 31" descr="Mississi[ppi Department of Education logo">
            <a:extLst>
              <a:ext uri="{FF2B5EF4-FFF2-40B4-BE49-F238E27FC236}">
                <a16:creationId xmlns:a16="http://schemas.microsoft.com/office/drawing/2014/main" id="{EC068218-4799-9B4D-8F36-593A6CDCCC8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9352" y="6229714"/>
            <a:ext cx="1238172" cy="442818"/>
          </a:xfrm>
          <a:prstGeom prst="rect">
            <a:avLst/>
          </a:prstGeom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id="{18ADC1EF-E950-C542-A532-660435656B18}"/>
              </a:ext>
            </a:extLst>
          </p:cNvPr>
          <p:cNvSpPr/>
          <p:nvPr userDrawn="1"/>
        </p:nvSpPr>
        <p:spPr>
          <a:xfrm>
            <a:off x="1645920" y="1222408"/>
            <a:ext cx="4215865" cy="1164657"/>
          </a:xfrm>
          <a:prstGeom prst="rect">
            <a:avLst/>
          </a:prstGeom>
          <a:solidFill>
            <a:srgbClr val="D1ED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4320" rIns="182880" rtlCol="0" anchor="ctr"/>
          <a:lstStyle/>
          <a:p>
            <a:r>
              <a:rPr lang="en-US" b="1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ALL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Students Proficient </a:t>
            </a:r>
            <a:b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Showing Growth in All </a:t>
            </a:r>
            <a:b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Assessed Areas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4F33589-56F9-3549-89FB-15D80688A547}"/>
              </a:ext>
            </a:extLst>
          </p:cNvPr>
          <p:cNvSpPr/>
          <p:nvPr userDrawn="1"/>
        </p:nvSpPr>
        <p:spPr>
          <a:xfrm>
            <a:off x="1645920" y="2666197"/>
            <a:ext cx="4215865" cy="1164657"/>
          </a:xfrm>
          <a:prstGeom prst="rect">
            <a:avLst/>
          </a:prstGeom>
          <a:solidFill>
            <a:srgbClr val="D1ED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4320" rIns="182880" rtlCol="0" anchor="ctr"/>
          <a:lstStyle/>
          <a:p>
            <a:r>
              <a:rPr lang="en-US" b="1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EVERY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Student Graduates </a:t>
            </a:r>
            <a:b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 High School and is Ready </a:t>
            </a:r>
            <a:b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College and Career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1698876D-FC4A-DA45-BCB6-D07D18AF04CE}"/>
              </a:ext>
            </a:extLst>
          </p:cNvPr>
          <p:cNvSpPr/>
          <p:nvPr userDrawn="1"/>
        </p:nvSpPr>
        <p:spPr>
          <a:xfrm>
            <a:off x="1645920" y="4109987"/>
            <a:ext cx="4215865" cy="1164657"/>
          </a:xfrm>
          <a:prstGeom prst="rect">
            <a:avLst/>
          </a:prstGeom>
          <a:solidFill>
            <a:srgbClr val="D1ED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4320" rIns="182880" rtlCol="0" anchor="ctr"/>
          <a:lstStyle/>
          <a:p>
            <a:r>
              <a:rPr lang="en-US" b="1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EVERY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Child Has Access </a:t>
            </a:r>
            <a:b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a High-Quality Early </a:t>
            </a:r>
            <a:b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Childhood Program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77156B17-16E6-C941-A299-F7A86CF04FB3}"/>
              </a:ext>
            </a:extLst>
          </p:cNvPr>
          <p:cNvSpPr/>
          <p:nvPr userDrawn="1"/>
        </p:nvSpPr>
        <p:spPr>
          <a:xfrm>
            <a:off x="6294922" y="1222408"/>
            <a:ext cx="4215865" cy="1164657"/>
          </a:xfrm>
          <a:prstGeom prst="rect">
            <a:avLst/>
          </a:prstGeom>
          <a:solidFill>
            <a:srgbClr val="D1ED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45720" rIns="274320" bIns="45720" rtlCol="0" anchor="ctr"/>
          <a:lstStyle/>
          <a:p>
            <a:pPr algn="r"/>
            <a:r>
              <a:rPr lang="en-US" b="1">
                <a:solidFill>
                  <a:schemeClr val="tx1">
                    <a:lumMod val="75000"/>
                    <a:lumOff val="25000"/>
                  </a:schemeClr>
                </a:solidFill>
                <a:latin typeface="Arial Black"/>
                <a:cs typeface="Arial Black" panose="020B0604020202020204" pitchFamily="34" charset="0"/>
              </a:rPr>
              <a:t>EVERY 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School Has Effective Teachers and Leaders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60F2D9AD-F3C7-B94C-ADAC-5B40319ED59E}"/>
              </a:ext>
            </a:extLst>
          </p:cNvPr>
          <p:cNvSpPr/>
          <p:nvPr userDrawn="1"/>
        </p:nvSpPr>
        <p:spPr>
          <a:xfrm>
            <a:off x="6294922" y="2666197"/>
            <a:ext cx="4215865" cy="1164657"/>
          </a:xfrm>
          <a:prstGeom prst="rect">
            <a:avLst/>
          </a:prstGeom>
          <a:solidFill>
            <a:srgbClr val="D1ED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274320" rtlCol="0" anchor="ctr"/>
          <a:lstStyle/>
          <a:p>
            <a:pPr algn="r"/>
            <a:r>
              <a:rPr lang="en-US" b="1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EVERY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Community Effectively Uses a World-Class Data System to Improve Student Outcomes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9B9B6281-3D75-E94D-AC04-61E0399F0D06}"/>
              </a:ext>
            </a:extLst>
          </p:cNvPr>
          <p:cNvSpPr/>
          <p:nvPr userDrawn="1"/>
        </p:nvSpPr>
        <p:spPr>
          <a:xfrm>
            <a:off x="6294922" y="4109987"/>
            <a:ext cx="4215865" cy="1164657"/>
          </a:xfrm>
          <a:prstGeom prst="rect">
            <a:avLst/>
          </a:prstGeom>
          <a:solidFill>
            <a:srgbClr val="D1ED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274320" rtlCol="0" anchor="ctr"/>
          <a:lstStyle/>
          <a:p>
            <a:pPr algn="r"/>
            <a:r>
              <a:rPr lang="en-US" b="1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EVERY 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School and District is </a:t>
            </a:r>
            <a:b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Rated “C” or Higher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253633F8-E58F-C944-9EE7-A94D49E9DA88}"/>
              </a:ext>
            </a:extLst>
          </p:cNvPr>
          <p:cNvSpPr/>
          <p:nvPr userDrawn="1"/>
        </p:nvSpPr>
        <p:spPr>
          <a:xfrm>
            <a:off x="10510787" y="1222408"/>
            <a:ext cx="198966" cy="1164657"/>
          </a:xfrm>
          <a:prstGeom prst="rect">
            <a:avLst/>
          </a:prstGeom>
          <a:solidFill>
            <a:srgbClr val="69C8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A5E5AB30-A154-BD4A-A239-16499575701C}"/>
              </a:ext>
            </a:extLst>
          </p:cNvPr>
          <p:cNvSpPr/>
          <p:nvPr userDrawn="1"/>
        </p:nvSpPr>
        <p:spPr>
          <a:xfrm>
            <a:off x="10510787" y="2665766"/>
            <a:ext cx="198966" cy="1164657"/>
          </a:xfrm>
          <a:prstGeom prst="rect">
            <a:avLst/>
          </a:prstGeom>
          <a:solidFill>
            <a:srgbClr val="39A1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B70A6D1B-D464-A145-ACB9-8DD578CC9D13}"/>
              </a:ext>
            </a:extLst>
          </p:cNvPr>
          <p:cNvSpPr/>
          <p:nvPr userDrawn="1"/>
        </p:nvSpPr>
        <p:spPr>
          <a:xfrm>
            <a:off x="10510787" y="4113225"/>
            <a:ext cx="198966" cy="1164657"/>
          </a:xfrm>
          <a:prstGeom prst="rect">
            <a:avLst/>
          </a:prstGeom>
          <a:solidFill>
            <a:srgbClr val="A74A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1473B032-CAF1-3B41-9C95-D43315DA64D7}"/>
              </a:ext>
            </a:extLst>
          </p:cNvPr>
          <p:cNvSpPr/>
          <p:nvPr userDrawn="1"/>
        </p:nvSpPr>
        <p:spPr>
          <a:xfrm>
            <a:off x="1460571" y="1222408"/>
            <a:ext cx="198966" cy="1164657"/>
          </a:xfrm>
          <a:prstGeom prst="rect">
            <a:avLst/>
          </a:prstGeom>
          <a:solidFill>
            <a:srgbClr val="EF3A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3383531C-D381-1448-80C5-E3B1D5B786D3}"/>
              </a:ext>
            </a:extLst>
          </p:cNvPr>
          <p:cNvSpPr/>
          <p:nvPr userDrawn="1"/>
        </p:nvSpPr>
        <p:spPr>
          <a:xfrm>
            <a:off x="1460571" y="2665766"/>
            <a:ext cx="198966" cy="1164657"/>
          </a:xfrm>
          <a:prstGeom prst="rect">
            <a:avLst/>
          </a:prstGeom>
          <a:solidFill>
            <a:srgbClr val="F3A5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03B24343-DBE5-0E4B-B5F0-34121D4E14ED}"/>
              </a:ext>
            </a:extLst>
          </p:cNvPr>
          <p:cNvSpPr/>
          <p:nvPr userDrawn="1"/>
        </p:nvSpPr>
        <p:spPr>
          <a:xfrm>
            <a:off x="1460571" y="4113225"/>
            <a:ext cx="198966" cy="1164657"/>
          </a:xfrm>
          <a:prstGeom prst="rect">
            <a:avLst/>
          </a:prstGeom>
          <a:solidFill>
            <a:srgbClr val="B0D3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1E646921-2DC8-1743-8FD1-96019FBEE02D}"/>
              </a:ext>
            </a:extLst>
          </p:cNvPr>
          <p:cNvSpPr txBox="1"/>
          <p:nvPr userDrawn="1"/>
        </p:nvSpPr>
        <p:spPr>
          <a:xfrm>
            <a:off x="793465" y="1683821"/>
            <a:ext cx="574431" cy="923330"/>
          </a:xfrm>
          <a:prstGeom prst="rect">
            <a:avLst/>
          </a:prstGeom>
          <a:noFill/>
        </p:spPr>
        <p:txBody>
          <a:bodyPr wrap="square" rtlCol="0" anchor="b" anchorCtr="1">
            <a:spAutoFit/>
          </a:bodyPr>
          <a:lstStyle/>
          <a:p>
            <a:r>
              <a:rPr lang="en-US" sz="5400" b="1">
                <a:solidFill>
                  <a:srgbClr val="EF3A5B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1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34D6BD40-0F76-E544-BBB7-C36A9DEBC9AD}"/>
              </a:ext>
            </a:extLst>
          </p:cNvPr>
          <p:cNvSpPr txBox="1"/>
          <p:nvPr userDrawn="1"/>
        </p:nvSpPr>
        <p:spPr>
          <a:xfrm>
            <a:off x="793465" y="3114036"/>
            <a:ext cx="574431" cy="923330"/>
          </a:xfrm>
          <a:prstGeom prst="rect">
            <a:avLst/>
          </a:prstGeom>
          <a:noFill/>
        </p:spPr>
        <p:txBody>
          <a:bodyPr wrap="square" rtlCol="0" anchor="b" anchorCtr="1">
            <a:spAutoFit/>
          </a:bodyPr>
          <a:lstStyle/>
          <a:p>
            <a:r>
              <a:rPr lang="en-US" sz="5400" b="1">
                <a:solidFill>
                  <a:srgbClr val="F3A51E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2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1BA6EAF3-33DB-F342-9364-26DDDD62B9CB}"/>
              </a:ext>
            </a:extLst>
          </p:cNvPr>
          <p:cNvSpPr txBox="1"/>
          <p:nvPr userDrawn="1"/>
        </p:nvSpPr>
        <p:spPr>
          <a:xfrm>
            <a:off x="793465" y="4567698"/>
            <a:ext cx="574431" cy="923330"/>
          </a:xfrm>
          <a:prstGeom prst="rect">
            <a:avLst/>
          </a:prstGeom>
          <a:noFill/>
        </p:spPr>
        <p:txBody>
          <a:bodyPr wrap="square" rtlCol="0" anchor="b" anchorCtr="1">
            <a:spAutoFit/>
          </a:bodyPr>
          <a:lstStyle/>
          <a:p>
            <a:r>
              <a:rPr lang="en-US" sz="5400" b="1">
                <a:solidFill>
                  <a:srgbClr val="B0D357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3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A27CD245-96D5-FE42-84A2-1FF855372F8D}"/>
              </a:ext>
            </a:extLst>
          </p:cNvPr>
          <p:cNvSpPr txBox="1"/>
          <p:nvPr userDrawn="1"/>
        </p:nvSpPr>
        <p:spPr>
          <a:xfrm>
            <a:off x="10804973" y="1660375"/>
            <a:ext cx="574431" cy="923330"/>
          </a:xfrm>
          <a:prstGeom prst="rect">
            <a:avLst/>
          </a:prstGeom>
          <a:noFill/>
        </p:spPr>
        <p:txBody>
          <a:bodyPr wrap="square" rtlCol="0" anchor="b" anchorCtr="1">
            <a:spAutoFit/>
          </a:bodyPr>
          <a:lstStyle/>
          <a:p>
            <a:r>
              <a:rPr lang="en-US" sz="5400" b="1">
                <a:solidFill>
                  <a:srgbClr val="69C8C3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4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62E990BB-8375-E548-98A0-9A3714984933}"/>
              </a:ext>
            </a:extLst>
          </p:cNvPr>
          <p:cNvSpPr txBox="1"/>
          <p:nvPr userDrawn="1"/>
        </p:nvSpPr>
        <p:spPr>
          <a:xfrm>
            <a:off x="10804973" y="3090590"/>
            <a:ext cx="574431" cy="923330"/>
          </a:xfrm>
          <a:prstGeom prst="rect">
            <a:avLst/>
          </a:prstGeom>
          <a:noFill/>
        </p:spPr>
        <p:txBody>
          <a:bodyPr wrap="square" rtlCol="0" anchor="b" anchorCtr="1">
            <a:spAutoFit/>
          </a:bodyPr>
          <a:lstStyle/>
          <a:p>
            <a:r>
              <a:rPr lang="en-US" sz="5400" b="1">
                <a:solidFill>
                  <a:srgbClr val="39A1BF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5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7BB9E0B7-7E66-9A4D-B594-50C0E31271F0}"/>
              </a:ext>
            </a:extLst>
          </p:cNvPr>
          <p:cNvSpPr txBox="1"/>
          <p:nvPr userDrawn="1"/>
        </p:nvSpPr>
        <p:spPr>
          <a:xfrm>
            <a:off x="10804973" y="4544252"/>
            <a:ext cx="574431" cy="923330"/>
          </a:xfrm>
          <a:prstGeom prst="rect">
            <a:avLst/>
          </a:prstGeom>
          <a:noFill/>
        </p:spPr>
        <p:txBody>
          <a:bodyPr wrap="square" rtlCol="0" anchor="b" anchorCtr="1">
            <a:spAutoFit/>
          </a:bodyPr>
          <a:lstStyle/>
          <a:p>
            <a:r>
              <a:rPr lang="en-US" sz="5400" b="1">
                <a:solidFill>
                  <a:srgbClr val="A74A7A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6</a:t>
            </a:r>
          </a:p>
        </p:txBody>
      </p:sp>
      <p:pic>
        <p:nvPicPr>
          <p:cNvPr id="51" name="Graphic 50">
            <a:extLst>
              <a:ext uri="{FF2B5EF4-FFF2-40B4-BE49-F238E27FC236}">
                <a16:creationId xmlns:a16="http://schemas.microsoft.com/office/drawing/2014/main" id="{4B9E8D18-8B2B-F94E-8248-0FFE8B9C1DF9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-120935" y="4576628"/>
            <a:ext cx="914400" cy="914400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DC4FCE0F-C54C-FA44-B108-E8F82851C87F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-140162" y="1784518"/>
            <a:ext cx="914400" cy="914400"/>
          </a:xfrm>
          <a:prstGeom prst="rect">
            <a:avLst/>
          </a:prstGeom>
        </p:spPr>
      </p:pic>
      <p:pic>
        <p:nvPicPr>
          <p:cNvPr id="53" name="Graphic 52">
            <a:extLst>
              <a:ext uri="{FF2B5EF4-FFF2-40B4-BE49-F238E27FC236}">
                <a16:creationId xmlns:a16="http://schemas.microsoft.com/office/drawing/2014/main" id="{352AA6E4-2F0B-3F4F-87CD-44D0458173E1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/>
        </p:blipFill>
        <p:spPr>
          <a:xfrm>
            <a:off x="11453591" y="1686529"/>
            <a:ext cx="952500" cy="952500"/>
          </a:xfrm>
          <a:prstGeom prst="rect">
            <a:avLst/>
          </a:prstGeom>
        </p:spPr>
      </p:pic>
      <p:pic>
        <p:nvPicPr>
          <p:cNvPr id="54" name="Graphic 53">
            <a:extLst>
              <a:ext uri="{FF2B5EF4-FFF2-40B4-BE49-F238E27FC236}">
                <a16:creationId xmlns:a16="http://schemas.microsoft.com/office/drawing/2014/main" id="{89475315-D462-FC49-AD4E-E6DDBC8C2273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/>
        </p:blipFill>
        <p:spPr>
          <a:xfrm>
            <a:off x="11474624" y="4507821"/>
            <a:ext cx="914400" cy="914400"/>
          </a:xfrm>
          <a:prstGeom prst="rect">
            <a:avLst/>
          </a:prstGeom>
        </p:spPr>
      </p:pic>
      <p:pic>
        <p:nvPicPr>
          <p:cNvPr id="55" name="Graphic 54">
            <a:extLst>
              <a:ext uri="{FF2B5EF4-FFF2-40B4-BE49-F238E27FC236}">
                <a16:creationId xmlns:a16="http://schemas.microsoft.com/office/drawing/2014/main" id="{88DE9802-37C8-9F47-9827-7885E4E30CD6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/>
        </p:blipFill>
        <p:spPr>
          <a:xfrm flipH="1">
            <a:off x="-248588" y="3104476"/>
            <a:ext cx="1035471" cy="1035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01172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ransition_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E6389C0-BABF-AE41-8EEA-3CD9FFCC1B1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50112" y="-55157"/>
            <a:ext cx="12292224" cy="8194816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B149279-92D5-E048-A42D-31FBA8601084}"/>
              </a:ext>
            </a:extLst>
          </p:cNvPr>
          <p:cNvSpPr/>
          <p:nvPr userDrawn="1"/>
        </p:nvSpPr>
        <p:spPr>
          <a:xfrm>
            <a:off x="-50112" y="-55158"/>
            <a:ext cx="12292224" cy="6913157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36000"/>
                  <a:lumOff val="64000"/>
                  <a:alpha val="0"/>
                </a:schemeClr>
              </a:gs>
              <a:gs pos="41000">
                <a:schemeClr val="accent3">
                  <a:lumMod val="0"/>
                  <a:lumOff val="100000"/>
                  <a:alpha val="0"/>
                </a:schemeClr>
              </a:gs>
              <a:gs pos="100000">
                <a:schemeClr val="bg2">
                  <a:lumMod val="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448F209-D135-AA41-BEFD-AA34260C9929}"/>
              </a:ext>
            </a:extLst>
          </p:cNvPr>
          <p:cNvCxnSpPr/>
          <p:nvPr userDrawn="1"/>
        </p:nvCxnSpPr>
        <p:spPr>
          <a:xfrm>
            <a:off x="470647" y="5655795"/>
            <a:ext cx="4558553" cy="0"/>
          </a:xfrm>
          <a:prstGeom prst="line">
            <a:avLst/>
          </a:prstGeom>
          <a:ln w="76200">
            <a:solidFill>
              <a:srgbClr val="69C8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Mississi[ppi Department of Education logo">
            <a:extLst>
              <a:ext uri="{FF2B5EF4-FFF2-40B4-BE49-F238E27FC236}">
                <a16:creationId xmlns:a16="http://schemas.microsoft.com/office/drawing/2014/main" id="{9026A4EA-A112-A94B-81AC-4BE075340DD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6275" y="6075361"/>
            <a:ext cx="1238172" cy="44281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C95B889-F2E9-9A4B-A33E-49E312820C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9651" y="380623"/>
            <a:ext cx="4558553" cy="5121273"/>
          </a:xfrm>
        </p:spPr>
        <p:txBody>
          <a:bodyPr anchor="b" anchorCtr="0">
            <a:noAutofit/>
          </a:bodyPr>
          <a:lstStyle>
            <a:lvl1pPr>
              <a:defRPr sz="7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872933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ransition_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E6389C0-BABF-AE41-8EEA-3CD9FFCC1B1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42982" y="-52090"/>
            <a:ext cx="12277962" cy="818868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B149279-92D5-E048-A42D-31FBA8601084}"/>
              </a:ext>
            </a:extLst>
          </p:cNvPr>
          <p:cNvSpPr/>
          <p:nvPr userDrawn="1"/>
        </p:nvSpPr>
        <p:spPr>
          <a:xfrm>
            <a:off x="-50112" y="-55158"/>
            <a:ext cx="12292224" cy="6913157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36000"/>
                  <a:lumOff val="64000"/>
                  <a:alpha val="0"/>
                </a:schemeClr>
              </a:gs>
              <a:gs pos="41000">
                <a:schemeClr val="accent3">
                  <a:lumMod val="0"/>
                  <a:lumOff val="100000"/>
                  <a:alpha val="0"/>
                </a:schemeClr>
              </a:gs>
              <a:gs pos="100000">
                <a:schemeClr val="bg2">
                  <a:lumMod val="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448F209-D135-AA41-BEFD-AA34260C9929}"/>
              </a:ext>
            </a:extLst>
          </p:cNvPr>
          <p:cNvCxnSpPr/>
          <p:nvPr userDrawn="1"/>
        </p:nvCxnSpPr>
        <p:spPr>
          <a:xfrm>
            <a:off x="470647" y="5655795"/>
            <a:ext cx="4558553" cy="0"/>
          </a:xfrm>
          <a:prstGeom prst="line">
            <a:avLst/>
          </a:prstGeom>
          <a:ln w="76200">
            <a:solidFill>
              <a:srgbClr val="69C8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Mississi[ppi Department of Education logo">
            <a:extLst>
              <a:ext uri="{FF2B5EF4-FFF2-40B4-BE49-F238E27FC236}">
                <a16:creationId xmlns:a16="http://schemas.microsoft.com/office/drawing/2014/main" id="{9026A4EA-A112-A94B-81AC-4BE075340DD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6275" y="6075361"/>
            <a:ext cx="1238172" cy="44281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C95B889-F2E9-9A4B-A33E-49E312820C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9651" y="380623"/>
            <a:ext cx="4558553" cy="5121273"/>
          </a:xfrm>
        </p:spPr>
        <p:txBody>
          <a:bodyPr anchor="b" anchorCtr="0">
            <a:noAutofit/>
          </a:bodyPr>
          <a:lstStyle>
            <a:lvl1pPr>
              <a:defRPr sz="7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717972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ransition_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E6389C0-BABF-AE41-8EEA-3CD9FFCC1B1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42981" y="-525335"/>
            <a:ext cx="12277962" cy="818530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B149279-92D5-E048-A42D-31FBA8601084}"/>
              </a:ext>
            </a:extLst>
          </p:cNvPr>
          <p:cNvSpPr/>
          <p:nvPr userDrawn="1"/>
        </p:nvSpPr>
        <p:spPr>
          <a:xfrm>
            <a:off x="-50112" y="-55158"/>
            <a:ext cx="12292224" cy="6913157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36000"/>
                  <a:lumOff val="64000"/>
                  <a:alpha val="0"/>
                </a:schemeClr>
              </a:gs>
              <a:gs pos="41000">
                <a:schemeClr val="accent3">
                  <a:lumMod val="0"/>
                  <a:lumOff val="100000"/>
                  <a:alpha val="0"/>
                </a:schemeClr>
              </a:gs>
              <a:gs pos="100000">
                <a:schemeClr val="bg2">
                  <a:lumMod val="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448F209-D135-AA41-BEFD-AA34260C9929}"/>
              </a:ext>
            </a:extLst>
          </p:cNvPr>
          <p:cNvCxnSpPr/>
          <p:nvPr userDrawn="1"/>
        </p:nvCxnSpPr>
        <p:spPr>
          <a:xfrm>
            <a:off x="470647" y="5655795"/>
            <a:ext cx="4558553" cy="0"/>
          </a:xfrm>
          <a:prstGeom prst="line">
            <a:avLst/>
          </a:prstGeom>
          <a:ln w="76200">
            <a:solidFill>
              <a:srgbClr val="69C8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Mississi[ppi Department of Education logo">
            <a:extLst>
              <a:ext uri="{FF2B5EF4-FFF2-40B4-BE49-F238E27FC236}">
                <a16:creationId xmlns:a16="http://schemas.microsoft.com/office/drawing/2014/main" id="{9026A4EA-A112-A94B-81AC-4BE075340DD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6275" y="6075361"/>
            <a:ext cx="1238172" cy="44281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C95B889-F2E9-9A4B-A33E-49E312820C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9651" y="380623"/>
            <a:ext cx="4558553" cy="5121273"/>
          </a:xfrm>
        </p:spPr>
        <p:txBody>
          <a:bodyPr anchor="b" anchorCtr="0">
            <a:noAutofit/>
          </a:bodyPr>
          <a:lstStyle>
            <a:lvl1pPr>
              <a:defRPr sz="7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5892988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ransition_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E6389C0-BABF-AE41-8EEA-3CD9FFCC1B1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 flipH="1">
            <a:off x="-50112" y="-898818"/>
            <a:ext cx="12292224" cy="819902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B149279-92D5-E048-A42D-31FBA8601084}"/>
              </a:ext>
            </a:extLst>
          </p:cNvPr>
          <p:cNvSpPr/>
          <p:nvPr userDrawn="1"/>
        </p:nvSpPr>
        <p:spPr>
          <a:xfrm>
            <a:off x="-50112" y="-55158"/>
            <a:ext cx="12292224" cy="6913157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36000"/>
                  <a:lumOff val="64000"/>
                  <a:alpha val="0"/>
                </a:schemeClr>
              </a:gs>
              <a:gs pos="41000">
                <a:schemeClr val="accent3">
                  <a:lumMod val="0"/>
                  <a:lumOff val="100000"/>
                  <a:alpha val="0"/>
                </a:schemeClr>
              </a:gs>
              <a:gs pos="100000">
                <a:schemeClr val="bg2">
                  <a:lumMod val="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448F209-D135-AA41-BEFD-AA34260C9929}"/>
              </a:ext>
            </a:extLst>
          </p:cNvPr>
          <p:cNvCxnSpPr/>
          <p:nvPr userDrawn="1"/>
        </p:nvCxnSpPr>
        <p:spPr>
          <a:xfrm>
            <a:off x="470647" y="5655795"/>
            <a:ext cx="4558553" cy="0"/>
          </a:xfrm>
          <a:prstGeom prst="line">
            <a:avLst/>
          </a:prstGeom>
          <a:ln w="76200">
            <a:solidFill>
              <a:srgbClr val="69C8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Mississi[ppi Department of Education logo">
            <a:extLst>
              <a:ext uri="{FF2B5EF4-FFF2-40B4-BE49-F238E27FC236}">
                <a16:creationId xmlns:a16="http://schemas.microsoft.com/office/drawing/2014/main" id="{9026A4EA-A112-A94B-81AC-4BE075340DD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6275" y="6075361"/>
            <a:ext cx="1238172" cy="44281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C95B889-F2E9-9A4B-A33E-49E312820C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9651" y="380623"/>
            <a:ext cx="4558553" cy="5121273"/>
          </a:xfrm>
        </p:spPr>
        <p:txBody>
          <a:bodyPr anchor="b" anchorCtr="0">
            <a:noAutofit/>
          </a:bodyPr>
          <a:lstStyle>
            <a:lvl1pPr>
              <a:defRPr sz="7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45965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_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Girl working while leaning over textbook">
            <a:extLst>
              <a:ext uri="{FF2B5EF4-FFF2-40B4-BE49-F238E27FC236}">
                <a16:creationId xmlns:a16="http://schemas.microsoft.com/office/drawing/2014/main" id="{AE6389C0-BABF-AE41-8EEA-3CD9FFCC1B1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0112" y="0"/>
            <a:ext cx="12292224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B149279-92D5-E048-A42D-31FBA8601084}"/>
              </a:ext>
            </a:extLst>
          </p:cNvPr>
          <p:cNvSpPr/>
          <p:nvPr userDrawn="1"/>
        </p:nvSpPr>
        <p:spPr>
          <a:xfrm>
            <a:off x="-50112" y="0"/>
            <a:ext cx="12292224" cy="68580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36000"/>
                  <a:lumOff val="64000"/>
                  <a:alpha val="0"/>
                </a:schemeClr>
              </a:gs>
              <a:gs pos="41000">
                <a:schemeClr val="accent3">
                  <a:lumMod val="0"/>
                  <a:lumOff val="100000"/>
                  <a:alpha val="0"/>
                </a:schemeClr>
              </a:gs>
              <a:gs pos="100000">
                <a:schemeClr val="bg2">
                  <a:lumMod val="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448F209-D135-AA41-BEFD-AA34260C9929}"/>
              </a:ext>
            </a:extLst>
          </p:cNvPr>
          <p:cNvCxnSpPr/>
          <p:nvPr userDrawn="1"/>
        </p:nvCxnSpPr>
        <p:spPr>
          <a:xfrm>
            <a:off x="470647" y="5655795"/>
            <a:ext cx="4558553" cy="0"/>
          </a:xfrm>
          <a:prstGeom prst="line">
            <a:avLst/>
          </a:prstGeom>
          <a:ln w="76200">
            <a:solidFill>
              <a:srgbClr val="69C8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Mississi[ppi Department of Education logo">
            <a:extLst>
              <a:ext uri="{FF2B5EF4-FFF2-40B4-BE49-F238E27FC236}">
                <a16:creationId xmlns:a16="http://schemas.microsoft.com/office/drawing/2014/main" id="{9026A4EA-A112-A94B-81AC-4BE075340DD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6275" y="6075361"/>
            <a:ext cx="1238172" cy="44281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C95B889-F2E9-9A4B-A33E-49E312820C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9651" y="380623"/>
            <a:ext cx="4558553" cy="5121273"/>
          </a:xfrm>
        </p:spPr>
        <p:txBody>
          <a:bodyPr anchor="b" anchorCtr="0">
            <a:noAutofit/>
          </a:bodyPr>
          <a:lstStyle>
            <a:lvl1pPr>
              <a:defRPr sz="7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8283509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_Im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teacher teaching a class&#10;&#10;Description automatically generated with low confidence">
            <a:extLst>
              <a:ext uri="{FF2B5EF4-FFF2-40B4-BE49-F238E27FC236}">
                <a16:creationId xmlns:a16="http://schemas.microsoft.com/office/drawing/2014/main" id="{8F7DF7AC-C006-B240-B7F4-F67CAFFBC0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B149279-92D5-E048-A42D-31FBA8601084}"/>
              </a:ext>
            </a:extLst>
          </p:cNvPr>
          <p:cNvSpPr/>
          <p:nvPr userDrawn="1"/>
        </p:nvSpPr>
        <p:spPr>
          <a:xfrm>
            <a:off x="-50112" y="0"/>
            <a:ext cx="12292224" cy="68580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36000"/>
                  <a:lumOff val="64000"/>
                  <a:alpha val="0"/>
                </a:schemeClr>
              </a:gs>
              <a:gs pos="41000">
                <a:schemeClr val="accent3">
                  <a:lumMod val="0"/>
                  <a:lumOff val="100000"/>
                  <a:alpha val="0"/>
                </a:schemeClr>
              </a:gs>
              <a:gs pos="100000">
                <a:schemeClr val="bg2">
                  <a:lumMod val="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448F209-D135-AA41-BEFD-AA34260C9929}"/>
              </a:ext>
            </a:extLst>
          </p:cNvPr>
          <p:cNvCxnSpPr/>
          <p:nvPr userDrawn="1"/>
        </p:nvCxnSpPr>
        <p:spPr>
          <a:xfrm>
            <a:off x="470647" y="5655795"/>
            <a:ext cx="4558553" cy="0"/>
          </a:xfrm>
          <a:prstGeom prst="line">
            <a:avLst/>
          </a:prstGeom>
          <a:ln w="76200">
            <a:solidFill>
              <a:srgbClr val="69C8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Mississi[ppi Department of Education logo">
            <a:extLst>
              <a:ext uri="{FF2B5EF4-FFF2-40B4-BE49-F238E27FC236}">
                <a16:creationId xmlns:a16="http://schemas.microsoft.com/office/drawing/2014/main" id="{9026A4EA-A112-A94B-81AC-4BE075340DD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6275" y="6075361"/>
            <a:ext cx="1238172" cy="44281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8BF3C42-6097-E149-AEA0-6F411938B4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8655" y="480447"/>
            <a:ext cx="4558553" cy="4990451"/>
          </a:xfrm>
        </p:spPr>
        <p:txBody>
          <a:bodyPr anchor="b" anchorCtr="0">
            <a:normAutofit/>
          </a:bodyPr>
          <a:lstStyle>
            <a:lvl1pPr>
              <a:defRPr sz="7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88691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_Im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92FAE2F-A945-3944-85DC-35B8286B338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9" y="0"/>
            <a:ext cx="12191111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B149279-92D5-E048-A42D-31FBA8601084}"/>
              </a:ext>
            </a:extLst>
          </p:cNvPr>
          <p:cNvSpPr/>
          <p:nvPr userDrawn="1"/>
        </p:nvSpPr>
        <p:spPr>
          <a:xfrm>
            <a:off x="0" y="0"/>
            <a:ext cx="12292224" cy="68580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36000"/>
                  <a:lumOff val="64000"/>
                  <a:alpha val="0"/>
                </a:schemeClr>
              </a:gs>
              <a:gs pos="41000">
                <a:schemeClr val="accent3">
                  <a:lumMod val="0"/>
                  <a:lumOff val="100000"/>
                  <a:alpha val="0"/>
                </a:schemeClr>
              </a:gs>
              <a:gs pos="100000">
                <a:schemeClr val="bg2">
                  <a:lumMod val="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448F209-D135-AA41-BEFD-AA34260C9929}"/>
              </a:ext>
            </a:extLst>
          </p:cNvPr>
          <p:cNvCxnSpPr/>
          <p:nvPr userDrawn="1"/>
        </p:nvCxnSpPr>
        <p:spPr>
          <a:xfrm>
            <a:off x="470647" y="5655795"/>
            <a:ext cx="4558553" cy="0"/>
          </a:xfrm>
          <a:prstGeom prst="line">
            <a:avLst/>
          </a:prstGeom>
          <a:ln w="76200">
            <a:solidFill>
              <a:srgbClr val="69C8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Mississi[ppi Department of Education logo">
            <a:extLst>
              <a:ext uri="{FF2B5EF4-FFF2-40B4-BE49-F238E27FC236}">
                <a16:creationId xmlns:a16="http://schemas.microsoft.com/office/drawing/2014/main" id="{9026A4EA-A112-A94B-81AC-4BE075340DD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6275" y="6075361"/>
            <a:ext cx="1238172" cy="44281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D068261-7C2B-2043-A313-794866D392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8655" y="511443"/>
            <a:ext cx="4558553" cy="5021441"/>
          </a:xfrm>
        </p:spPr>
        <p:txBody>
          <a:bodyPr anchor="b" anchorCtr="0">
            <a:noAutofit/>
          </a:bodyPr>
          <a:lstStyle>
            <a:lvl1pPr>
              <a:defRPr sz="7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7035318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_Im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1E45222-F49A-2946-B87B-CDB9140992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00224" y="0"/>
            <a:ext cx="12292224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B149279-92D5-E048-A42D-31FBA8601084}"/>
              </a:ext>
            </a:extLst>
          </p:cNvPr>
          <p:cNvSpPr/>
          <p:nvPr userDrawn="1"/>
        </p:nvSpPr>
        <p:spPr>
          <a:xfrm>
            <a:off x="-100224" y="0"/>
            <a:ext cx="12292224" cy="68580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36000"/>
                  <a:lumOff val="64000"/>
                  <a:alpha val="0"/>
                </a:schemeClr>
              </a:gs>
              <a:gs pos="41000">
                <a:schemeClr val="accent3">
                  <a:lumMod val="0"/>
                  <a:lumOff val="100000"/>
                  <a:alpha val="0"/>
                </a:schemeClr>
              </a:gs>
              <a:gs pos="100000">
                <a:schemeClr val="bg2">
                  <a:lumMod val="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448F209-D135-AA41-BEFD-AA34260C9929}"/>
              </a:ext>
            </a:extLst>
          </p:cNvPr>
          <p:cNvCxnSpPr/>
          <p:nvPr userDrawn="1"/>
        </p:nvCxnSpPr>
        <p:spPr>
          <a:xfrm>
            <a:off x="470647" y="5655795"/>
            <a:ext cx="4558553" cy="0"/>
          </a:xfrm>
          <a:prstGeom prst="line">
            <a:avLst/>
          </a:prstGeom>
          <a:ln w="76200">
            <a:solidFill>
              <a:srgbClr val="69C8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Mississi[ppi Department of Education logo">
            <a:extLst>
              <a:ext uri="{FF2B5EF4-FFF2-40B4-BE49-F238E27FC236}">
                <a16:creationId xmlns:a16="http://schemas.microsoft.com/office/drawing/2014/main" id="{9026A4EA-A112-A94B-81AC-4BE075340DD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6275" y="6075361"/>
            <a:ext cx="1238172" cy="44281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D7FFC99-FFCC-B042-B50D-2B5680E20D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8655" y="635431"/>
            <a:ext cx="4558553" cy="4866451"/>
          </a:xfrm>
        </p:spPr>
        <p:txBody>
          <a:bodyPr anchor="b" anchorCtr="0">
            <a:normAutofit/>
          </a:bodyPr>
          <a:lstStyle>
            <a:lvl1pPr>
              <a:defRPr sz="7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2779211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_Im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94223DED-4585-F74E-BC9C-2599464E512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0112" y="-21265"/>
            <a:ext cx="12292224" cy="701922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B149279-92D5-E048-A42D-31FBA8601084}"/>
              </a:ext>
            </a:extLst>
          </p:cNvPr>
          <p:cNvSpPr/>
          <p:nvPr userDrawn="1"/>
        </p:nvSpPr>
        <p:spPr>
          <a:xfrm>
            <a:off x="-50112" y="-37240"/>
            <a:ext cx="12292224" cy="7019224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36000"/>
                  <a:lumOff val="64000"/>
                  <a:alpha val="0"/>
                </a:schemeClr>
              </a:gs>
              <a:gs pos="41000">
                <a:schemeClr val="accent3">
                  <a:lumMod val="0"/>
                  <a:lumOff val="100000"/>
                  <a:alpha val="0"/>
                </a:schemeClr>
              </a:gs>
              <a:gs pos="100000">
                <a:schemeClr val="bg2">
                  <a:lumMod val="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448F209-D135-AA41-BEFD-AA34260C9929}"/>
              </a:ext>
            </a:extLst>
          </p:cNvPr>
          <p:cNvCxnSpPr/>
          <p:nvPr userDrawn="1"/>
        </p:nvCxnSpPr>
        <p:spPr>
          <a:xfrm>
            <a:off x="470647" y="5655795"/>
            <a:ext cx="4558553" cy="0"/>
          </a:xfrm>
          <a:prstGeom prst="line">
            <a:avLst/>
          </a:prstGeom>
          <a:ln w="76200">
            <a:solidFill>
              <a:srgbClr val="69C8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Mississi[ppi Department of Education logo">
            <a:extLst>
              <a:ext uri="{FF2B5EF4-FFF2-40B4-BE49-F238E27FC236}">
                <a16:creationId xmlns:a16="http://schemas.microsoft.com/office/drawing/2014/main" id="{9026A4EA-A112-A94B-81AC-4BE075340DD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6275" y="6075361"/>
            <a:ext cx="1238172" cy="44281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215581E-3ED5-CC47-BBF5-03361955FBF2}"/>
              </a:ext>
            </a:extLst>
          </p:cNvPr>
          <p:cNvSpPr txBox="1"/>
          <p:nvPr userDrawn="1"/>
        </p:nvSpPr>
        <p:spPr>
          <a:xfrm>
            <a:off x="7076661" y="168965"/>
            <a:ext cx="0" cy="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Autofit/>
          </a:bodyPr>
          <a:lstStyle/>
          <a:p>
            <a:pPr algn="l" fontAlgn="base"/>
            <a:endParaRPr lang="en-US" sz="8000" b="1">
              <a:solidFill>
                <a:srgbClr val="003B7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570BF63-EF7F-3241-9C2D-8A00E3D8C4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8655" y="728419"/>
            <a:ext cx="4558553" cy="4788975"/>
          </a:xfrm>
        </p:spPr>
        <p:txBody>
          <a:bodyPr anchor="b" anchorCtr="0">
            <a:noAutofit/>
          </a:bodyPr>
          <a:lstStyle>
            <a:lvl1pPr>
              <a:defRPr sz="7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2201166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_Im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air of headphones on a chair in a classroom&#10;&#10;Description automatically generated with low confidence">
            <a:extLst>
              <a:ext uri="{FF2B5EF4-FFF2-40B4-BE49-F238E27FC236}">
                <a16:creationId xmlns:a16="http://schemas.microsoft.com/office/drawing/2014/main" id="{1674A74B-09C5-BD4E-963B-D2A8B69ED09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616"/>
          <a:stretch/>
        </p:blipFill>
        <p:spPr>
          <a:xfrm>
            <a:off x="-75168" y="1"/>
            <a:ext cx="12267168" cy="694256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B149279-92D5-E048-A42D-31FBA8601084}"/>
              </a:ext>
            </a:extLst>
          </p:cNvPr>
          <p:cNvSpPr/>
          <p:nvPr userDrawn="1"/>
        </p:nvSpPr>
        <p:spPr>
          <a:xfrm>
            <a:off x="0" y="0"/>
            <a:ext cx="12292224" cy="68580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36000"/>
                  <a:lumOff val="64000"/>
                  <a:alpha val="0"/>
                </a:schemeClr>
              </a:gs>
              <a:gs pos="41000">
                <a:schemeClr val="accent3">
                  <a:lumMod val="0"/>
                  <a:lumOff val="100000"/>
                  <a:alpha val="0"/>
                </a:schemeClr>
              </a:gs>
              <a:gs pos="100000">
                <a:schemeClr val="bg2">
                  <a:lumMod val="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448F209-D135-AA41-BEFD-AA34260C9929}"/>
              </a:ext>
            </a:extLst>
          </p:cNvPr>
          <p:cNvCxnSpPr/>
          <p:nvPr userDrawn="1"/>
        </p:nvCxnSpPr>
        <p:spPr>
          <a:xfrm>
            <a:off x="470647" y="5655795"/>
            <a:ext cx="4558553" cy="0"/>
          </a:xfrm>
          <a:prstGeom prst="line">
            <a:avLst/>
          </a:prstGeom>
          <a:ln w="76200">
            <a:solidFill>
              <a:srgbClr val="69C8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Mississi[ppi Department of Education logo">
            <a:extLst>
              <a:ext uri="{FF2B5EF4-FFF2-40B4-BE49-F238E27FC236}">
                <a16:creationId xmlns:a16="http://schemas.microsoft.com/office/drawing/2014/main" id="{9026A4EA-A112-A94B-81AC-4BE075340DD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6275" y="6075361"/>
            <a:ext cx="1238172" cy="44281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8C0861C-C36B-9F4D-A3EC-F1137A1B1E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457" y="424562"/>
            <a:ext cx="4688237" cy="5029179"/>
          </a:xfrm>
        </p:spPr>
        <p:txBody>
          <a:bodyPr anchor="b" anchorCtr="0">
            <a:noAutofit/>
          </a:bodyPr>
          <a:lstStyle>
            <a:lvl1pPr>
              <a:defRPr sz="7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75522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Vision and Mi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2A75DB-D4C4-9F4B-A1CE-70ADEDA345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853" y="295851"/>
            <a:ext cx="10574358" cy="371337"/>
          </a:xfrm>
        </p:spPr>
        <p:txBody>
          <a:bodyPr>
            <a:noAutofit/>
          </a:bodyPr>
          <a:lstStyle>
            <a:lvl1pPr>
              <a:defRPr sz="2400" b="1">
                <a:solidFill>
                  <a:srgbClr val="003B7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8F9EA09-CD93-4A4B-85D3-80C8ADEADB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34273" y="302063"/>
            <a:ext cx="729343" cy="380297"/>
          </a:xfrm>
        </p:spPr>
        <p:txBody>
          <a:bodyPr/>
          <a:lstStyle>
            <a:lvl1pPr>
              <a:defRPr sz="2800" b="1">
                <a:solidFill>
                  <a:srgbClr val="5FAAD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84E24DD3-0117-F947-8F74-C808912B5A2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B09DCF1-2BDE-3C4D-BDF0-9CE5D40490A1}"/>
              </a:ext>
            </a:extLst>
          </p:cNvPr>
          <p:cNvSpPr/>
          <p:nvPr userDrawn="1"/>
        </p:nvSpPr>
        <p:spPr>
          <a:xfrm>
            <a:off x="-4842" y="6042335"/>
            <a:ext cx="12196842" cy="868224"/>
          </a:xfrm>
          <a:prstGeom prst="rect">
            <a:avLst/>
          </a:prstGeom>
          <a:solidFill>
            <a:srgbClr val="003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 descr="Mississi[ppi Department of Education logo">
            <a:extLst>
              <a:ext uri="{FF2B5EF4-FFF2-40B4-BE49-F238E27FC236}">
                <a16:creationId xmlns:a16="http://schemas.microsoft.com/office/drawing/2014/main" id="{33B5E5BF-349C-5947-BB03-984894C2EB7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9352" y="6229714"/>
            <a:ext cx="1238172" cy="442818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9A18822B-FBFD-6F49-AB1E-F1B7B049325E}"/>
              </a:ext>
            </a:extLst>
          </p:cNvPr>
          <p:cNvSpPr/>
          <p:nvPr userDrawn="1"/>
        </p:nvSpPr>
        <p:spPr>
          <a:xfrm>
            <a:off x="2891808" y="2097742"/>
            <a:ext cx="3822087" cy="3402105"/>
          </a:xfrm>
          <a:prstGeom prst="rect">
            <a:avLst/>
          </a:prstGeom>
          <a:solidFill>
            <a:srgbClr val="D1ED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Shape 72">
            <a:extLst>
              <a:ext uri="{FF2B5EF4-FFF2-40B4-BE49-F238E27FC236}">
                <a16:creationId xmlns:a16="http://schemas.microsoft.com/office/drawing/2014/main" id="{4E68BEAF-CC7C-6845-BC92-B6384EF87D72}"/>
              </a:ext>
            </a:extLst>
          </p:cNvPr>
          <p:cNvSpPr txBox="1"/>
          <p:nvPr userDrawn="1"/>
        </p:nvSpPr>
        <p:spPr>
          <a:xfrm>
            <a:off x="3050742" y="2208305"/>
            <a:ext cx="3663153" cy="282790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lnSpc>
                <a:spcPct val="115000"/>
              </a:lnSpc>
              <a:spcBef>
                <a:spcPts val="500"/>
              </a:spcBef>
              <a:buNone/>
            </a:pPr>
            <a:r>
              <a:rPr lang="en" sz="200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  <a:sym typeface="Open Sans"/>
              </a:rPr>
              <a:t>To create a world-class educational system that gives students the knowledge and skills to be successful in college and the workforce, </a:t>
            </a:r>
            <a:br>
              <a:rPr lang="en" sz="200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  <a:sym typeface="Open Sans"/>
              </a:rPr>
            </a:br>
            <a:r>
              <a:rPr lang="en" sz="200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  <a:sym typeface="Open Sans"/>
              </a:rPr>
              <a:t>and to flourish as parents </a:t>
            </a:r>
            <a:br>
              <a:rPr lang="en" sz="200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  <a:sym typeface="Open Sans"/>
              </a:rPr>
            </a:br>
            <a:r>
              <a:rPr lang="en" sz="200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  <a:sym typeface="Open Sans"/>
              </a:rPr>
              <a:t>and citizens</a:t>
            </a:r>
          </a:p>
        </p:txBody>
      </p:sp>
      <p:sp>
        <p:nvSpPr>
          <p:cNvPr id="21" name="Shape 73">
            <a:extLst>
              <a:ext uri="{FF2B5EF4-FFF2-40B4-BE49-F238E27FC236}">
                <a16:creationId xmlns:a16="http://schemas.microsoft.com/office/drawing/2014/main" id="{9BEF04DF-069F-324B-8C11-D4A0DA0C14A3}"/>
              </a:ext>
            </a:extLst>
          </p:cNvPr>
          <p:cNvSpPr txBox="1"/>
          <p:nvPr userDrawn="1"/>
        </p:nvSpPr>
        <p:spPr>
          <a:xfrm>
            <a:off x="2838019" y="1062333"/>
            <a:ext cx="2971800" cy="68234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4800" b="1" spc="100">
                <a:solidFill>
                  <a:srgbClr val="003B71"/>
                </a:solidFill>
                <a:latin typeface="Arial Black" panose="020B0604020202020204" pitchFamily="34" charset="0"/>
                <a:ea typeface="Arial" charset="0"/>
                <a:cs typeface="Arial Black" panose="020B0604020202020204" pitchFamily="34" charset="0"/>
                <a:sym typeface="Open Sans"/>
              </a:rPr>
              <a:t>VISION</a:t>
            </a:r>
            <a:endParaRPr lang="en" sz="4400" b="1" spc="100">
              <a:solidFill>
                <a:srgbClr val="003B71"/>
              </a:solidFill>
              <a:latin typeface="Arial Black" panose="020B0604020202020204" pitchFamily="34" charset="0"/>
              <a:ea typeface="Arial" charset="0"/>
              <a:cs typeface="Arial Black" panose="020B0604020202020204" pitchFamily="34" charset="0"/>
              <a:sym typeface="Open Sans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9F8471E0-9BAF-364D-8CE8-ECC2537F3DD7}"/>
              </a:ext>
            </a:extLst>
          </p:cNvPr>
          <p:cNvSpPr/>
          <p:nvPr userDrawn="1"/>
        </p:nvSpPr>
        <p:spPr>
          <a:xfrm>
            <a:off x="2891808" y="1855235"/>
            <a:ext cx="3822087" cy="242507"/>
          </a:xfrm>
          <a:prstGeom prst="rect">
            <a:avLst/>
          </a:prstGeom>
          <a:solidFill>
            <a:srgbClr val="003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A8D46F02-1F3F-F04B-A89C-B5FF81178F60}"/>
              </a:ext>
            </a:extLst>
          </p:cNvPr>
          <p:cNvSpPr/>
          <p:nvPr userDrawn="1"/>
        </p:nvSpPr>
        <p:spPr>
          <a:xfrm>
            <a:off x="7343099" y="2097742"/>
            <a:ext cx="3822087" cy="3402106"/>
          </a:xfrm>
          <a:prstGeom prst="rect">
            <a:avLst/>
          </a:prstGeom>
          <a:solidFill>
            <a:srgbClr val="D1ED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Shape 76">
            <a:extLst>
              <a:ext uri="{FF2B5EF4-FFF2-40B4-BE49-F238E27FC236}">
                <a16:creationId xmlns:a16="http://schemas.microsoft.com/office/drawing/2014/main" id="{773A840E-13D2-DE41-9002-80FFD6C2A237}"/>
              </a:ext>
            </a:extLst>
          </p:cNvPr>
          <p:cNvSpPr txBox="1"/>
          <p:nvPr userDrawn="1"/>
        </p:nvSpPr>
        <p:spPr>
          <a:xfrm>
            <a:off x="7573425" y="2208305"/>
            <a:ext cx="3591761" cy="253850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lnSpc>
                <a:spcPct val="115000"/>
              </a:lnSpc>
              <a:spcBef>
                <a:spcPts val="500"/>
              </a:spcBef>
              <a:buNone/>
            </a:pPr>
            <a:r>
              <a:rPr lang="en" sz="2000">
                <a:solidFill>
                  <a:schemeClr val="accent3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Open Sans"/>
              </a:rPr>
              <a:t>To provide leadership </a:t>
            </a:r>
            <a:br>
              <a:rPr lang="en" sz="2000">
                <a:solidFill>
                  <a:schemeClr val="accent3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Open Sans"/>
              </a:rPr>
            </a:br>
            <a:r>
              <a:rPr lang="en" sz="2000">
                <a:solidFill>
                  <a:schemeClr val="accent3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Open Sans"/>
              </a:rPr>
              <a:t>through the development of policy and accountability systems so that all students are prepared to compete in </a:t>
            </a:r>
            <a:br>
              <a:rPr lang="en" sz="2000">
                <a:solidFill>
                  <a:schemeClr val="accent3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Open Sans"/>
              </a:rPr>
            </a:br>
            <a:r>
              <a:rPr lang="en" sz="2000">
                <a:solidFill>
                  <a:schemeClr val="accent3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Open Sans"/>
              </a:rPr>
              <a:t>the global community</a:t>
            </a:r>
          </a:p>
        </p:txBody>
      </p:sp>
      <p:sp>
        <p:nvSpPr>
          <p:cNvPr id="25" name="Shape 73">
            <a:extLst>
              <a:ext uri="{FF2B5EF4-FFF2-40B4-BE49-F238E27FC236}">
                <a16:creationId xmlns:a16="http://schemas.microsoft.com/office/drawing/2014/main" id="{9197D1F5-5734-6741-8ED3-E87D3EEB618E}"/>
              </a:ext>
            </a:extLst>
          </p:cNvPr>
          <p:cNvSpPr txBox="1"/>
          <p:nvPr userDrawn="1"/>
        </p:nvSpPr>
        <p:spPr>
          <a:xfrm>
            <a:off x="7227283" y="1048886"/>
            <a:ext cx="3743927" cy="68234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4800" b="1" spc="100">
                <a:solidFill>
                  <a:srgbClr val="A74A7A"/>
                </a:solidFill>
                <a:latin typeface="Arial Black" panose="020B0604020202020204" pitchFamily="34" charset="0"/>
                <a:ea typeface="Arial" charset="0"/>
                <a:cs typeface="Arial Black" panose="020B0604020202020204" pitchFamily="34" charset="0"/>
                <a:sym typeface="Open Sans"/>
              </a:rPr>
              <a:t>MISSION</a:t>
            </a:r>
            <a:endParaRPr lang="en" sz="4400" b="1" spc="100">
              <a:solidFill>
                <a:srgbClr val="A74A7A"/>
              </a:solidFill>
              <a:latin typeface="Arial Black" panose="020B0604020202020204" pitchFamily="34" charset="0"/>
              <a:ea typeface="Arial" charset="0"/>
              <a:cs typeface="Arial Black" panose="020B0604020202020204" pitchFamily="34" charset="0"/>
              <a:sym typeface="Open Sans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403D452E-57B1-C74D-93D3-8D0149826093}"/>
              </a:ext>
            </a:extLst>
          </p:cNvPr>
          <p:cNvSpPr/>
          <p:nvPr userDrawn="1"/>
        </p:nvSpPr>
        <p:spPr>
          <a:xfrm>
            <a:off x="7343099" y="1855235"/>
            <a:ext cx="3822087" cy="242507"/>
          </a:xfrm>
          <a:prstGeom prst="rect">
            <a:avLst/>
          </a:prstGeom>
          <a:solidFill>
            <a:srgbClr val="A74A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AA0E2A"/>
              </a:solidFill>
            </a:endParaRP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5103C63F-1517-9D4B-AA78-403C59FB969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200166" y="3058273"/>
            <a:ext cx="3171441" cy="3171441"/>
          </a:xfrm>
          <a:prstGeom prst="rect">
            <a:avLst/>
          </a:prstGeom>
        </p:spPr>
      </p:pic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4AFABC2F-642F-9F48-AFA5-25C3D1C119E4}"/>
              </a:ext>
            </a:extLst>
          </p:cNvPr>
          <p:cNvCxnSpPr>
            <a:cxnSpLocks/>
          </p:cNvCxnSpPr>
          <p:nvPr userDrawn="1"/>
        </p:nvCxnSpPr>
        <p:spPr>
          <a:xfrm flipH="1">
            <a:off x="491447" y="733806"/>
            <a:ext cx="11209106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713428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CA2C0FA9-C06C-D849-9C30-F1672C75EB04}"/>
              </a:ext>
            </a:extLst>
          </p:cNvPr>
          <p:cNvSpPr/>
          <p:nvPr userDrawn="1"/>
        </p:nvSpPr>
        <p:spPr>
          <a:xfrm>
            <a:off x="-4842" y="6042335"/>
            <a:ext cx="12196842" cy="868224"/>
          </a:xfrm>
          <a:prstGeom prst="rect">
            <a:avLst/>
          </a:prstGeom>
          <a:solidFill>
            <a:srgbClr val="003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0EA3CA18-3F3C-7840-B4C6-8C638E31B55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40906" y="4746632"/>
            <a:ext cx="2837793" cy="1097280"/>
          </a:xfrm>
          <a:prstGeom prst="rect">
            <a:avLst/>
          </a:prstGeom>
        </p:spPr>
      </p:pic>
      <p:pic>
        <p:nvPicPr>
          <p:cNvPr id="9" name="Picture 8" descr="A black and white logo&#10;&#10;Description automatically generated with low confidence">
            <a:extLst>
              <a:ext uri="{FF2B5EF4-FFF2-40B4-BE49-F238E27FC236}">
                <a16:creationId xmlns:a16="http://schemas.microsoft.com/office/drawing/2014/main" id="{17846ABD-3226-8443-9D8A-74A6E8E8A08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29626" y="6254936"/>
            <a:ext cx="1554480" cy="4572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EC797C7B-1E37-6545-B842-2A117C45938B}"/>
              </a:ext>
            </a:extLst>
          </p:cNvPr>
          <p:cNvSpPr/>
          <p:nvPr userDrawn="1"/>
        </p:nvSpPr>
        <p:spPr>
          <a:xfrm>
            <a:off x="617584" y="1556185"/>
            <a:ext cx="3822087" cy="242507"/>
          </a:xfrm>
          <a:prstGeom prst="rect">
            <a:avLst/>
          </a:prstGeom>
          <a:solidFill>
            <a:srgbClr val="EF3A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F3A5B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70F7D88-3317-7B4C-8370-167250E236D2}"/>
              </a:ext>
            </a:extLst>
          </p:cNvPr>
          <p:cNvSpPr/>
          <p:nvPr userDrawn="1"/>
        </p:nvSpPr>
        <p:spPr>
          <a:xfrm>
            <a:off x="10566401" y="4436342"/>
            <a:ext cx="1625600" cy="365125"/>
          </a:xfrm>
          <a:prstGeom prst="rect">
            <a:avLst/>
          </a:prstGeom>
          <a:solidFill>
            <a:srgbClr val="003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spc="5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mdek12.org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53D73A61-D809-204A-9E99-77076591DE7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4401" y="2994888"/>
            <a:ext cx="5011980" cy="868224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12D961-B295-8943-B9BF-9EA8B4DD83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1266" y="2073713"/>
            <a:ext cx="8127212" cy="868225"/>
          </a:xfrm>
        </p:spPr>
        <p:txBody>
          <a:bodyPr/>
          <a:lstStyle>
            <a:lvl1pPr>
              <a:defRPr b="1">
                <a:solidFill>
                  <a:srgbClr val="003B7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856495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Image/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78D0693F-7196-2D41-8717-F87A0FB724FC}"/>
              </a:ext>
            </a:extLst>
          </p:cNvPr>
          <p:cNvSpPr/>
          <p:nvPr userDrawn="1"/>
        </p:nvSpPr>
        <p:spPr>
          <a:xfrm>
            <a:off x="-4842" y="6042335"/>
            <a:ext cx="12196842" cy="868224"/>
          </a:xfrm>
          <a:prstGeom prst="rect">
            <a:avLst/>
          </a:prstGeom>
          <a:solidFill>
            <a:srgbClr val="003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Mississi[ppi Department of Education logo">
            <a:extLst>
              <a:ext uri="{FF2B5EF4-FFF2-40B4-BE49-F238E27FC236}">
                <a16:creationId xmlns:a16="http://schemas.microsoft.com/office/drawing/2014/main" id="{EF2E6BE5-F26E-4F44-A805-B5CA4037E91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9352" y="6229714"/>
            <a:ext cx="1238172" cy="442818"/>
          </a:xfrm>
          <a:prstGeom prst="rect">
            <a:avLst/>
          </a:prstGeom>
        </p:spPr>
      </p:pic>
      <p:sp>
        <p:nvSpPr>
          <p:cNvPr id="9" name="Slide Number Placeholder 4">
            <a:extLst>
              <a:ext uri="{FF2B5EF4-FFF2-40B4-BE49-F238E27FC236}">
                <a16:creationId xmlns:a16="http://schemas.microsoft.com/office/drawing/2014/main" id="{A4BE1E58-5AC0-CD4A-81AC-FEBCA41A8CC5}"/>
              </a:ext>
            </a:extLst>
          </p:cNvPr>
          <p:cNvSpPr txBox="1">
            <a:spLocks/>
          </p:cNvSpPr>
          <p:nvPr userDrawn="1"/>
        </p:nvSpPr>
        <p:spPr>
          <a:xfrm>
            <a:off x="11034273" y="302063"/>
            <a:ext cx="729343" cy="380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2800" b="1" kern="1200">
                <a:solidFill>
                  <a:srgbClr val="5FAADE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4E24DD3-0117-F947-8F74-C808912B5A2D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‹#›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1FFDF0-1644-A046-A560-6F2CDCB872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8673" y="421076"/>
            <a:ext cx="10515600" cy="38029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67737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0F9ED6-618C-CD4C-8C33-135934806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2618" y="275585"/>
            <a:ext cx="10605890" cy="380298"/>
          </a:xfrm>
        </p:spPr>
        <p:txBody>
          <a:bodyPr>
            <a:noAutofit/>
          </a:bodyPr>
          <a:lstStyle>
            <a:lvl1pPr>
              <a:defRPr sz="2400" b="1">
                <a:solidFill>
                  <a:srgbClr val="003B7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C77970-4E2E-5048-92F3-937EFE6517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66649"/>
            <a:ext cx="10515600" cy="4382814"/>
          </a:xfrm>
        </p:spPr>
        <p:txBody>
          <a:bodyPr/>
          <a:lstStyle>
            <a:lvl1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5C9B242-5CA0-A34F-86FE-099FED94217F}"/>
              </a:ext>
            </a:extLst>
          </p:cNvPr>
          <p:cNvSpPr/>
          <p:nvPr userDrawn="1"/>
        </p:nvSpPr>
        <p:spPr>
          <a:xfrm>
            <a:off x="-4842" y="6042335"/>
            <a:ext cx="12196842" cy="868224"/>
          </a:xfrm>
          <a:prstGeom prst="rect">
            <a:avLst/>
          </a:prstGeom>
          <a:solidFill>
            <a:srgbClr val="003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Mississi[ppi Department of Education logo">
            <a:extLst>
              <a:ext uri="{FF2B5EF4-FFF2-40B4-BE49-F238E27FC236}">
                <a16:creationId xmlns:a16="http://schemas.microsoft.com/office/drawing/2014/main" id="{D85153D0-0355-B746-881C-AC05FECA29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9352" y="6229714"/>
            <a:ext cx="1238172" cy="442818"/>
          </a:xfrm>
          <a:prstGeom prst="rect">
            <a:avLst/>
          </a:prstGeom>
        </p:spPr>
      </p:pic>
      <p:sp>
        <p:nvSpPr>
          <p:cNvPr id="9" name="Slide Number Placeholder 4">
            <a:extLst>
              <a:ext uri="{FF2B5EF4-FFF2-40B4-BE49-F238E27FC236}">
                <a16:creationId xmlns:a16="http://schemas.microsoft.com/office/drawing/2014/main" id="{A34A995F-FE26-0943-A8BE-1A7AA2750630}"/>
              </a:ext>
            </a:extLst>
          </p:cNvPr>
          <p:cNvSpPr txBox="1">
            <a:spLocks/>
          </p:cNvSpPr>
          <p:nvPr userDrawn="1"/>
        </p:nvSpPr>
        <p:spPr>
          <a:xfrm>
            <a:off x="11034273" y="302063"/>
            <a:ext cx="729343" cy="380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2800" b="1" kern="1200">
                <a:solidFill>
                  <a:srgbClr val="5FAADE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4E24DD3-0117-F947-8F74-C808912B5A2D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‹#›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E059E4F-96FC-B446-81BB-45BB917E46C1}"/>
              </a:ext>
            </a:extLst>
          </p:cNvPr>
          <p:cNvCxnSpPr>
            <a:cxnSpLocks/>
          </p:cNvCxnSpPr>
          <p:nvPr userDrawn="1"/>
        </p:nvCxnSpPr>
        <p:spPr>
          <a:xfrm flipH="1">
            <a:off x="491447" y="733806"/>
            <a:ext cx="11209106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948564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, and i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0F9ED6-618C-CD4C-8C33-135934806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2618" y="275585"/>
            <a:ext cx="10605890" cy="380298"/>
          </a:xfrm>
        </p:spPr>
        <p:txBody>
          <a:bodyPr>
            <a:noAutofit/>
          </a:bodyPr>
          <a:lstStyle>
            <a:lvl1pPr>
              <a:defRPr sz="2400" b="1">
                <a:solidFill>
                  <a:srgbClr val="003B7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C77970-4E2E-5048-92F3-937EFE6517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0356" y="1365955"/>
            <a:ext cx="9073444" cy="4438352"/>
          </a:xfrm>
        </p:spPr>
        <p:txBody>
          <a:bodyPr/>
          <a:lstStyle>
            <a:lvl1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5C9B242-5CA0-A34F-86FE-099FED94217F}"/>
              </a:ext>
            </a:extLst>
          </p:cNvPr>
          <p:cNvSpPr/>
          <p:nvPr userDrawn="1"/>
        </p:nvSpPr>
        <p:spPr>
          <a:xfrm>
            <a:off x="-4842" y="6042335"/>
            <a:ext cx="12196842" cy="868224"/>
          </a:xfrm>
          <a:prstGeom prst="rect">
            <a:avLst/>
          </a:prstGeom>
          <a:solidFill>
            <a:srgbClr val="003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Mississi[ppi Department of Education logo">
            <a:extLst>
              <a:ext uri="{FF2B5EF4-FFF2-40B4-BE49-F238E27FC236}">
                <a16:creationId xmlns:a16="http://schemas.microsoft.com/office/drawing/2014/main" id="{D85153D0-0355-B746-881C-AC05FECA29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9352" y="6229714"/>
            <a:ext cx="1238172" cy="442818"/>
          </a:xfrm>
          <a:prstGeom prst="rect">
            <a:avLst/>
          </a:prstGeom>
        </p:spPr>
      </p:pic>
      <p:sp>
        <p:nvSpPr>
          <p:cNvPr id="9" name="Slide Number Placeholder 4">
            <a:extLst>
              <a:ext uri="{FF2B5EF4-FFF2-40B4-BE49-F238E27FC236}">
                <a16:creationId xmlns:a16="http://schemas.microsoft.com/office/drawing/2014/main" id="{A34A995F-FE26-0943-A8BE-1A7AA2750630}"/>
              </a:ext>
            </a:extLst>
          </p:cNvPr>
          <p:cNvSpPr txBox="1">
            <a:spLocks/>
          </p:cNvSpPr>
          <p:nvPr userDrawn="1"/>
        </p:nvSpPr>
        <p:spPr>
          <a:xfrm>
            <a:off x="11034273" y="302063"/>
            <a:ext cx="729343" cy="380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2800" b="1" kern="1200">
                <a:solidFill>
                  <a:srgbClr val="5FAADE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4E24DD3-0117-F947-8F74-C808912B5A2D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‹#›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E059E4F-96FC-B446-81BB-45BB917E46C1}"/>
              </a:ext>
            </a:extLst>
          </p:cNvPr>
          <p:cNvCxnSpPr>
            <a:cxnSpLocks/>
          </p:cNvCxnSpPr>
          <p:nvPr userDrawn="1"/>
        </p:nvCxnSpPr>
        <p:spPr>
          <a:xfrm flipH="1">
            <a:off x="491447" y="733806"/>
            <a:ext cx="11209106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03E9ACD-D2AC-ED42-B419-5F1A18F3E7C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12619" y="903288"/>
            <a:ext cx="5943732" cy="461962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935323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,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0F9ED6-618C-CD4C-8C33-135934806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458" y="275585"/>
            <a:ext cx="5622049" cy="380298"/>
          </a:xfrm>
        </p:spPr>
        <p:txBody>
          <a:bodyPr>
            <a:noAutofit/>
          </a:bodyPr>
          <a:lstStyle>
            <a:lvl1pPr>
              <a:defRPr sz="2400" b="1">
                <a:solidFill>
                  <a:srgbClr val="003B7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C77970-4E2E-5048-92F3-937EFE6517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61351" y="921186"/>
            <a:ext cx="6139201" cy="4883121"/>
          </a:xfrm>
        </p:spPr>
        <p:txBody>
          <a:bodyPr/>
          <a:lstStyle>
            <a:lvl1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5C9B242-5CA0-A34F-86FE-099FED94217F}"/>
              </a:ext>
            </a:extLst>
          </p:cNvPr>
          <p:cNvSpPr/>
          <p:nvPr userDrawn="1"/>
        </p:nvSpPr>
        <p:spPr>
          <a:xfrm>
            <a:off x="-4842" y="6042335"/>
            <a:ext cx="12196842" cy="868224"/>
          </a:xfrm>
          <a:prstGeom prst="rect">
            <a:avLst/>
          </a:prstGeom>
          <a:solidFill>
            <a:srgbClr val="003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Mississi[ppi Department of Education logo">
            <a:extLst>
              <a:ext uri="{FF2B5EF4-FFF2-40B4-BE49-F238E27FC236}">
                <a16:creationId xmlns:a16="http://schemas.microsoft.com/office/drawing/2014/main" id="{D85153D0-0355-B746-881C-AC05FECA29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9352" y="6229714"/>
            <a:ext cx="1238172" cy="442818"/>
          </a:xfrm>
          <a:prstGeom prst="rect">
            <a:avLst/>
          </a:prstGeom>
        </p:spPr>
      </p:pic>
      <p:sp>
        <p:nvSpPr>
          <p:cNvPr id="9" name="Slide Number Placeholder 4">
            <a:extLst>
              <a:ext uri="{FF2B5EF4-FFF2-40B4-BE49-F238E27FC236}">
                <a16:creationId xmlns:a16="http://schemas.microsoft.com/office/drawing/2014/main" id="{A34A995F-FE26-0943-A8BE-1A7AA2750630}"/>
              </a:ext>
            </a:extLst>
          </p:cNvPr>
          <p:cNvSpPr txBox="1">
            <a:spLocks/>
          </p:cNvSpPr>
          <p:nvPr userDrawn="1"/>
        </p:nvSpPr>
        <p:spPr>
          <a:xfrm>
            <a:off x="11034273" y="302063"/>
            <a:ext cx="729343" cy="380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2800" b="1" kern="1200">
                <a:solidFill>
                  <a:srgbClr val="5FAADE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4E24DD3-0117-F947-8F74-C808912B5A2D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‹#›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E059E4F-96FC-B446-81BB-45BB917E46C1}"/>
              </a:ext>
            </a:extLst>
          </p:cNvPr>
          <p:cNvCxnSpPr>
            <a:cxnSpLocks/>
          </p:cNvCxnSpPr>
          <p:nvPr userDrawn="1"/>
        </p:nvCxnSpPr>
        <p:spPr>
          <a:xfrm flipH="1">
            <a:off x="5396458" y="733806"/>
            <a:ext cx="63040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47294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oxes with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0F9ED6-618C-CD4C-8C33-135934806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2618" y="275585"/>
            <a:ext cx="10605890" cy="380298"/>
          </a:xfrm>
        </p:spPr>
        <p:txBody>
          <a:bodyPr>
            <a:noAutofit/>
          </a:bodyPr>
          <a:lstStyle>
            <a:lvl1pPr>
              <a:defRPr sz="2400" b="1">
                <a:solidFill>
                  <a:srgbClr val="003B7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5C9B242-5CA0-A34F-86FE-099FED94217F}"/>
              </a:ext>
            </a:extLst>
          </p:cNvPr>
          <p:cNvSpPr/>
          <p:nvPr userDrawn="1"/>
        </p:nvSpPr>
        <p:spPr>
          <a:xfrm>
            <a:off x="-4842" y="6042335"/>
            <a:ext cx="12196842" cy="868224"/>
          </a:xfrm>
          <a:prstGeom prst="rect">
            <a:avLst/>
          </a:prstGeom>
          <a:solidFill>
            <a:srgbClr val="003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Mississi[ppi Department of Education logo">
            <a:extLst>
              <a:ext uri="{FF2B5EF4-FFF2-40B4-BE49-F238E27FC236}">
                <a16:creationId xmlns:a16="http://schemas.microsoft.com/office/drawing/2014/main" id="{D85153D0-0355-B746-881C-AC05FECA29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9352" y="6229714"/>
            <a:ext cx="1238172" cy="442818"/>
          </a:xfrm>
          <a:prstGeom prst="rect">
            <a:avLst/>
          </a:prstGeom>
        </p:spPr>
      </p:pic>
      <p:sp>
        <p:nvSpPr>
          <p:cNvPr id="9" name="Slide Number Placeholder 4">
            <a:extLst>
              <a:ext uri="{FF2B5EF4-FFF2-40B4-BE49-F238E27FC236}">
                <a16:creationId xmlns:a16="http://schemas.microsoft.com/office/drawing/2014/main" id="{A34A995F-FE26-0943-A8BE-1A7AA2750630}"/>
              </a:ext>
            </a:extLst>
          </p:cNvPr>
          <p:cNvSpPr txBox="1">
            <a:spLocks/>
          </p:cNvSpPr>
          <p:nvPr userDrawn="1"/>
        </p:nvSpPr>
        <p:spPr>
          <a:xfrm>
            <a:off x="11034273" y="302063"/>
            <a:ext cx="729343" cy="380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2800" b="1" kern="1200">
                <a:solidFill>
                  <a:srgbClr val="5FAADE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4E24DD3-0117-F947-8F74-C808912B5A2D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‹#›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E059E4F-96FC-B446-81BB-45BB917E46C1}"/>
              </a:ext>
            </a:extLst>
          </p:cNvPr>
          <p:cNvCxnSpPr>
            <a:cxnSpLocks/>
          </p:cNvCxnSpPr>
          <p:nvPr userDrawn="1"/>
        </p:nvCxnSpPr>
        <p:spPr>
          <a:xfrm flipH="1">
            <a:off x="491447" y="733806"/>
            <a:ext cx="11209106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99207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Transition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E86C2C-175D-6746-AE92-BB6E3C529A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5EC5A-B15F-6649-9C6B-BB2DB3E417C9}" type="datetime1">
              <a:rPr lang="en-US" smtClean="0"/>
              <a:t>6/28/2023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96C72B-A6BC-2B46-82E4-3166BB8D96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A042A1-E20C-3C45-B21B-988D8277A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24DD3-0117-F947-8F74-C808912B5A2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F3B22B5-418E-C14A-82F2-8BFB743584A1}"/>
              </a:ext>
            </a:extLst>
          </p:cNvPr>
          <p:cNvSpPr/>
          <p:nvPr userDrawn="1"/>
        </p:nvSpPr>
        <p:spPr>
          <a:xfrm>
            <a:off x="-4842" y="6042335"/>
            <a:ext cx="12196842" cy="868224"/>
          </a:xfrm>
          <a:prstGeom prst="rect">
            <a:avLst/>
          </a:prstGeom>
          <a:solidFill>
            <a:srgbClr val="003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6B2FB67-39A2-6E44-B495-201A124265B2}"/>
              </a:ext>
            </a:extLst>
          </p:cNvPr>
          <p:cNvSpPr/>
          <p:nvPr userDrawn="1"/>
        </p:nvSpPr>
        <p:spPr>
          <a:xfrm>
            <a:off x="838200" y="3163088"/>
            <a:ext cx="5478416" cy="265912"/>
          </a:xfrm>
          <a:prstGeom prst="rect">
            <a:avLst/>
          </a:prstGeom>
          <a:solidFill>
            <a:srgbClr val="EF3A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F3A5B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C67B8F4E-F659-1547-8DA4-6F8B2DE11E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835572"/>
            <a:ext cx="10050416" cy="2119305"/>
          </a:xfrm>
        </p:spPr>
        <p:txBody>
          <a:bodyPr anchor="b">
            <a:normAutofit/>
          </a:bodyPr>
          <a:lstStyle>
            <a:lvl1pPr algn="l">
              <a:defRPr sz="8000" b="1">
                <a:solidFill>
                  <a:srgbClr val="1F669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53F48FB1-DCA1-0948-BA38-29326160438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3746980"/>
            <a:ext cx="10050416" cy="555625"/>
          </a:xfrm>
        </p:spPr>
        <p:txBody>
          <a:bodyPr>
            <a:noAutofit/>
          </a:bodyPr>
          <a:lstStyle>
            <a:lvl1pPr marL="0" indent="0">
              <a:buNone/>
              <a:defRPr sz="36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6" name="Picture 15" descr="Mississi[ppi Department of Education logo">
            <a:extLst>
              <a:ext uri="{FF2B5EF4-FFF2-40B4-BE49-F238E27FC236}">
                <a16:creationId xmlns:a16="http://schemas.microsoft.com/office/drawing/2014/main" id="{06D7FA75-4768-FF4D-959C-FA772BDFE4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9352" y="6229714"/>
            <a:ext cx="1238172" cy="442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73714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D1400A5-A2F9-8E45-B415-6DD7D1A08B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86A986-F23B-4549-8F88-5E5D2A6AC6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6DB1F0-8889-7141-9887-8BF33AE304E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FE87F1-B258-4841-BE83-6BEF13A8E107}" type="datetime1">
              <a:rPr lang="en-US" smtClean="0"/>
              <a:t>6/28/2023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64F5D8-44C9-B043-B4CE-7B371693F4F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755481-5126-3542-BD1F-05C5956718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E24DD3-0117-F947-8F74-C808912B5A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6047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2" r:id="rId2"/>
    <p:sldLayoutId id="2147483673" r:id="rId3"/>
    <p:sldLayoutId id="2147483674" r:id="rId4"/>
    <p:sldLayoutId id="2147483650" r:id="rId5"/>
    <p:sldLayoutId id="2147483681" r:id="rId6"/>
    <p:sldLayoutId id="2147483682" r:id="rId7"/>
    <p:sldLayoutId id="2147483689" r:id="rId8"/>
    <p:sldLayoutId id="2147483683" r:id="rId9"/>
    <p:sldLayoutId id="2147483686" r:id="rId10"/>
    <p:sldLayoutId id="2147483684" r:id="rId11"/>
    <p:sldLayoutId id="2147483685" r:id="rId12"/>
    <p:sldLayoutId id="2147483687" r:id="rId13"/>
    <p:sldLayoutId id="2147483688" r:id="rId14"/>
    <p:sldLayoutId id="2147483690" r:id="rId15"/>
    <p:sldLayoutId id="2147483691" r:id="rId16"/>
    <p:sldLayoutId id="2147483692" r:id="rId17"/>
    <p:sldLayoutId id="2147483693" r:id="rId18"/>
    <p:sldLayoutId id="2147483702" r:id="rId19"/>
    <p:sldLayoutId id="2147483694" r:id="rId20"/>
    <p:sldLayoutId id="2147483697" r:id="rId21"/>
    <p:sldLayoutId id="2147483701" r:id="rId22"/>
    <p:sldLayoutId id="2147483703" r:id="rId23"/>
    <p:sldLayoutId id="2147483676" r:id="rId24"/>
    <p:sldLayoutId id="2147483677" r:id="rId25"/>
    <p:sldLayoutId id="2147483678" r:id="rId26"/>
    <p:sldLayoutId id="2147483675" r:id="rId27"/>
    <p:sldLayoutId id="2147483679" r:id="rId28"/>
    <p:sldLayoutId id="2147483680" r:id="rId29"/>
    <p:sldLayoutId id="2147483655" r:id="rId30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ytOrl3PMeEI" TargetMode="Externa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009D2A2-2270-5645-8100-381AB0D3802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7584" y="835572"/>
            <a:ext cx="10050416" cy="2119305"/>
          </a:xfrm>
        </p:spPr>
        <p:txBody>
          <a:bodyPr>
            <a:normAutofit fontScale="90000"/>
          </a:bodyPr>
          <a:lstStyle/>
          <a:p>
            <a:r>
              <a:rPr lang="en-US" sz="6600" dirty="0">
                <a:latin typeface="Arial"/>
                <a:cs typeface="Arial"/>
              </a:rPr>
              <a:t>The Seven Chinese Sisters</a:t>
            </a:r>
            <a:br>
              <a:rPr lang="en-US" sz="6600" dirty="0"/>
            </a:br>
            <a:r>
              <a:rPr lang="en-US" sz="3600" dirty="0">
                <a:latin typeface="Arial"/>
                <a:cs typeface="Arial"/>
              </a:rPr>
              <a:t>by Kathy Tucker</a:t>
            </a:r>
            <a:endParaRPr lang="en-US" dirty="0">
              <a:latin typeface="Arial"/>
              <a:cs typeface="Arial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742A02A-1615-1E65-D944-C6F49D8EBF5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328" r="2039"/>
          <a:stretch/>
        </p:blipFill>
        <p:spPr>
          <a:xfrm>
            <a:off x="4846427" y="2440502"/>
            <a:ext cx="4077700" cy="3261819"/>
          </a:xfrm>
          <a:prstGeom prst="rect">
            <a:avLst/>
          </a:prstGeom>
        </p:spPr>
      </p:pic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99DEE877-5D04-D40E-814A-57BE0E7C9B66}"/>
              </a:ext>
            </a:extLst>
          </p:cNvPr>
          <p:cNvSpPr>
            <a:spLocks noGrp="1"/>
          </p:cNvSpPr>
          <p:nvPr/>
        </p:nvSpPr>
        <p:spPr>
          <a:xfrm>
            <a:off x="617538" y="6187037"/>
            <a:ext cx="6208712" cy="4572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>
                <a:latin typeface="Arial"/>
                <a:cs typeface="Arial"/>
              </a:rPr>
              <a:t>Unit 1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9DD5CEE-48AF-C751-5F25-6511EE382778}"/>
              </a:ext>
            </a:extLst>
          </p:cNvPr>
          <p:cNvSpPr txBox="1"/>
          <p:nvPr/>
        </p:nvSpPr>
        <p:spPr>
          <a:xfrm>
            <a:off x="5443472" y="5703074"/>
            <a:ext cx="3419340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fontAlgn="base"/>
            <a:r>
              <a:rPr lang="en-US" dirty="0">
                <a:hlinkClick r:id="rId3"/>
              </a:rPr>
              <a:t>https://youtu.be/ytOrl3PMeEI</a:t>
            </a:r>
            <a:endParaRPr lang="en-US"/>
          </a:p>
          <a:p>
            <a:endParaRPr lang="en-US" dirty="0">
              <a:cs typeface="Calibri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A19FBA-E79A-20C4-9401-346CEFD263A0}"/>
              </a:ext>
            </a:extLst>
          </p:cNvPr>
          <p:cNvSpPr txBox="1"/>
          <p:nvPr/>
        </p:nvSpPr>
        <p:spPr>
          <a:xfrm>
            <a:off x="613893" y="5439311"/>
            <a:ext cx="3701845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fontAlgn="base"/>
            <a:r>
              <a:rPr lang="en-US" sz="1400" b="1" dirty="0">
                <a:solidFill>
                  <a:srgbClr val="003B71"/>
                </a:solidFill>
                <a:latin typeface="Arial"/>
                <a:cs typeface="Arial"/>
              </a:rPr>
              <a:t>Tucker, Kathy.</a:t>
            </a:r>
            <a:r>
              <a:rPr lang="en-US" sz="1400" b="1" i="1" dirty="0">
                <a:solidFill>
                  <a:srgbClr val="003B71"/>
                </a:solidFill>
                <a:latin typeface="Arial"/>
                <a:cs typeface="Arial"/>
              </a:rPr>
              <a:t> The Seven Chinese Sisters</a:t>
            </a:r>
            <a:r>
              <a:rPr lang="en-US" sz="1400" b="1" dirty="0">
                <a:solidFill>
                  <a:srgbClr val="003B71"/>
                </a:solidFill>
                <a:latin typeface="Arial"/>
                <a:cs typeface="Arial"/>
              </a:rPr>
              <a:t>. Albert Whitman &amp; Co., 2003. </a:t>
            </a:r>
            <a:endParaRPr lang="en-US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381083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CC78433-1E46-F22C-E1C7-15291FB5C57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557" b="2026"/>
          <a:stretch/>
        </p:blipFill>
        <p:spPr>
          <a:xfrm>
            <a:off x="261257" y="161685"/>
            <a:ext cx="11769634" cy="5742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85403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98CF439-6B95-0CCF-2EF8-1C697026341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309" b="3816"/>
          <a:stretch/>
        </p:blipFill>
        <p:spPr>
          <a:xfrm>
            <a:off x="0" y="215250"/>
            <a:ext cx="12096206" cy="5649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76909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82B28EE-FC99-52B4-EA1C-267111B39F4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562" b="2545"/>
          <a:stretch/>
        </p:blipFill>
        <p:spPr>
          <a:xfrm>
            <a:off x="0" y="224368"/>
            <a:ext cx="12192000" cy="5719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9675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1DE5974-1066-C1C9-6FF2-0AC7DEB6013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599" b="2290"/>
          <a:stretch/>
        </p:blipFill>
        <p:spPr>
          <a:xfrm>
            <a:off x="0" y="194300"/>
            <a:ext cx="12192000" cy="5736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0146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F80410A-07E5-E1C9-7B78-FADD0ABF464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492" b="3740"/>
          <a:stretch/>
        </p:blipFill>
        <p:spPr>
          <a:xfrm>
            <a:off x="130629" y="257068"/>
            <a:ext cx="11952514" cy="5712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7373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309F285-E6DB-3ED8-8722-784C79ACE56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038" b="2266"/>
          <a:stretch/>
        </p:blipFill>
        <p:spPr>
          <a:xfrm>
            <a:off x="0" y="229627"/>
            <a:ext cx="12191999" cy="5609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13856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cartoon, LEGO&#10;&#10;Description automatically generated">
            <a:extLst>
              <a:ext uri="{FF2B5EF4-FFF2-40B4-BE49-F238E27FC236}">
                <a16:creationId xmlns:a16="http://schemas.microsoft.com/office/drawing/2014/main" id="{1463EB36-A8D0-CC3E-F609-751D245FDF8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31" t="3575" r="10801" b="17318"/>
          <a:stretch/>
        </p:blipFill>
        <p:spPr>
          <a:xfrm>
            <a:off x="2021922" y="227032"/>
            <a:ext cx="8152973" cy="5726493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847474F-DA30-C219-36A8-B2BC3F50DFDC}"/>
              </a:ext>
            </a:extLst>
          </p:cNvPr>
          <p:cNvSpPr/>
          <p:nvPr/>
        </p:nvSpPr>
        <p:spPr>
          <a:xfrm>
            <a:off x="11206369" y="223630"/>
            <a:ext cx="575094" cy="546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25559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9876ADE-7C5B-4B46-B72A-5D715FE34F3D}"/>
              </a:ext>
            </a:extLst>
          </p:cNvPr>
          <p:cNvSpPr txBox="1"/>
          <p:nvPr/>
        </p:nvSpPr>
        <p:spPr>
          <a:xfrm>
            <a:off x="1308538" y="1418897"/>
            <a:ext cx="8292662" cy="296391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fontAlgn="base"/>
            <a:endParaRPr lang="en-US" sz="3600" dirty="0">
              <a:ea typeface="+mn-lt"/>
              <a:cs typeface="+mn-lt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AA9B6B3-4230-6EA2-34CF-0E8FFD6E780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150"/>
          <a:stretch/>
        </p:blipFill>
        <p:spPr>
          <a:xfrm>
            <a:off x="117566" y="233571"/>
            <a:ext cx="11952513" cy="5540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1568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9876ADE-7C5B-4B46-B72A-5D715FE34F3D}"/>
              </a:ext>
            </a:extLst>
          </p:cNvPr>
          <p:cNvSpPr txBox="1"/>
          <p:nvPr/>
        </p:nvSpPr>
        <p:spPr>
          <a:xfrm>
            <a:off x="1308538" y="1418897"/>
            <a:ext cx="8292662" cy="296391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fontAlgn="base"/>
            <a:endParaRPr lang="en-US" sz="3600" dirty="0">
              <a:ea typeface="+mn-lt"/>
              <a:cs typeface="+mn-lt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DEE8784-68DD-FEB8-CC10-2776C6C5397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040" b="2273"/>
          <a:stretch/>
        </p:blipFill>
        <p:spPr>
          <a:xfrm>
            <a:off x="182881" y="276702"/>
            <a:ext cx="11743508" cy="5640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3251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B179304-5643-ABA7-4D40-DA4D54B7BFE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768" b="3266"/>
          <a:stretch/>
        </p:blipFill>
        <p:spPr>
          <a:xfrm>
            <a:off x="169817" y="213936"/>
            <a:ext cx="11887200" cy="5664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1001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DC5D2C0-02BB-0436-6FB1-7F30E5697C2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572" b="2806"/>
          <a:stretch/>
        </p:blipFill>
        <p:spPr>
          <a:xfrm>
            <a:off x="209006" y="128986"/>
            <a:ext cx="11769634" cy="5736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5882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83ABF11-ED98-93D4-52AA-2639B243403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202" b="4926"/>
          <a:stretch/>
        </p:blipFill>
        <p:spPr>
          <a:xfrm>
            <a:off x="117566" y="195614"/>
            <a:ext cx="11978640" cy="5721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9650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759B0F3-52AA-D943-F7F1-E1ECD5A5716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591" b="1795"/>
          <a:stretch/>
        </p:blipFill>
        <p:spPr>
          <a:xfrm>
            <a:off x="117566" y="200873"/>
            <a:ext cx="11965577" cy="5729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39302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D89C775-E168-8369-497A-A07E5BB61A4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299" b="2031"/>
          <a:stretch/>
        </p:blipFill>
        <p:spPr>
          <a:xfrm>
            <a:off x="169816" y="226999"/>
            <a:ext cx="11874137" cy="5677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6159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7FE17CD-239A-47CE-6F03-CD9DFEB94BA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535" b="1768"/>
          <a:stretch/>
        </p:blipFill>
        <p:spPr>
          <a:xfrm>
            <a:off x="195943" y="215251"/>
            <a:ext cx="11861074" cy="5597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79024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MD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A74979"/>
      </a:accent1>
      <a:accent2>
        <a:srgbClr val="EF3A5B"/>
      </a:accent2>
      <a:accent3>
        <a:srgbClr val="A5A5A5"/>
      </a:accent3>
      <a:accent4>
        <a:srgbClr val="F3A51E"/>
      </a:accent4>
      <a:accent5>
        <a:srgbClr val="69C8C3"/>
      </a:accent5>
      <a:accent6>
        <a:srgbClr val="007FDC"/>
      </a:accent6>
      <a:hlink>
        <a:srgbClr val="20B7FF"/>
      </a:hlink>
      <a:folHlink>
        <a:srgbClr val="00539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Autofit/>
      </a:bodyPr>
      <a:lstStyle>
        <a:defPPr algn="l" fontAlgn="base">
          <a:defRPr sz="8000" b="1" dirty="0" smtClean="0">
            <a:solidFill>
              <a:srgbClr val="003B71"/>
            </a:solidFill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BF8BAE12569046AD400C5F321F256E" ma:contentTypeVersion="18" ma:contentTypeDescription="Create a new document." ma:contentTypeScope="" ma:versionID="7668e6d8306ea2d2adc6e6ae25030277">
  <xsd:schema xmlns:xsd="http://www.w3.org/2001/XMLSchema" xmlns:xs="http://www.w3.org/2001/XMLSchema" xmlns:p="http://schemas.microsoft.com/office/2006/metadata/properties" xmlns:ns2="dd6cd1fb-a1bc-4ad9-8dc3-425eb831b5bd" xmlns:ns3="0d791c9e-5015-40b2-aa08-5a5adf23dcb2" targetNamespace="http://schemas.microsoft.com/office/2006/metadata/properties" ma:root="true" ma:fieldsID="7412a5b3ac78c27eeea28a71ec866893" ns2:_="" ns3:_="">
    <xsd:import namespace="dd6cd1fb-a1bc-4ad9-8dc3-425eb831b5bd"/>
    <xsd:import namespace="0d791c9e-5015-40b2-aa08-5a5adf23dcb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d6cd1fb-a1bc-4ad9-8dc3-425eb831b5b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7624be92-cd20-4743-bb81-736fea8f34e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4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d791c9e-5015-40b2-aa08-5a5adf23dcb2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0e650848-e89c-4d92-bb91-bc8c9d2f9a48}" ma:internalName="TaxCatchAll" ma:showField="CatchAllData" ma:web="0d791c9e-5015-40b2-aa08-5a5adf23dcb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0d791c9e-5015-40b2-aa08-5a5adf23dcb2">
      <UserInfo>
        <DisplayName>Candice Taylor</DisplayName>
        <AccountId>32</AccountId>
        <AccountType/>
      </UserInfo>
    </SharedWithUsers>
    <MediaLengthInSeconds xmlns="dd6cd1fb-a1bc-4ad9-8dc3-425eb831b5bd" xsi:nil="true"/>
    <TaxCatchAll xmlns="0d791c9e-5015-40b2-aa08-5a5adf23dcb2" xsi:nil="true"/>
    <lcf76f155ced4ddcb4097134ff3c332f xmlns="dd6cd1fb-a1bc-4ad9-8dc3-425eb831b5b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0D15207C-7168-4A35-8B75-D189B05A7AE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d6cd1fb-a1bc-4ad9-8dc3-425eb831b5bd"/>
    <ds:schemaRef ds:uri="0d791c9e-5015-40b2-aa08-5a5adf23dcb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B777136-F2D3-4825-81BF-5231AB1FD22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3B38376-6540-4EAD-B348-E02F93DCB9FE}">
  <ds:schemaRefs>
    <ds:schemaRef ds:uri="http://purl.org/dc/terms/"/>
    <ds:schemaRef ds:uri="dd6cd1fb-a1bc-4ad9-8dc3-425eb831b5bd"/>
    <ds:schemaRef ds:uri="http://schemas.microsoft.com/office/2006/documentManagement/types"/>
    <ds:schemaRef ds:uri="0d791c9e-5015-40b2-aa08-5a5adf23dcb2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11</Words>
  <Application>Microsoft Office PowerPoint</Application>
  <PresentationFormat>Widescreen</PresentationFormat>
  <Paragraphs>3</Paragraphs>
  <Slides>16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The Seven Chinese Sisters by Kathy Tucker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Melissa Banks</dc:creator>
  <cp:keywords/>
  <dc:description/>
  <cp:lastModifiedBy>Marisa Prewitt</cp:lastModifiedBy>
  <cp:revision>58</cp:revision>
  <dcterms:created xsi:type="dcterms:W3CDTF">2020-12-28T15:17:46Z</dcterms:created>
  <dcterms:modified xsi:type="dcterms:W3CDTF">2023-06-28T23:15:02Z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rder">
    <vt:lpwstr>946600.000000000</vt:lpwstr>
  </property>
  <property fmtid="{D5CDD505-2E9C-101B-9397-08002B2CF9AE}" pid="3" name="ContentTypeId">
    <vt:lpwstr>0x01010081BF8BAE12569046AD400C5F321F256E</vt:lpwstr>
  </property>
  <property fmtid="{D5CDD505-2E9C-101B-9397-08002B2CF9AE}" pid="4" name="ComplianceAssetId">
    <vt:lpwstr/>
  </property>
  <property fmtid="{D5CDD505-2E9C-101B-9397-08002B2CF9AE}" pid="5" name="_ExtendedDescription">
    <vt:lpwstr/>
  </property>
  <property fmtid="{D5CDD505-2E9C-101B-9397-08002B2CF9AE}" pid="6" name="TriggerFlowInfo">
    <vt:lpwstr/>
  </property>
  <property fmtid="{D5CDD505-2E9C-101B-9397-08002B2CF9AE}" pid="7" name="MediaServiceImageTags">
    <vt:lpwstr/>
  </property>
</Properties>
</file>