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28FE4-8A12-BDC1-EACF-0E4B0508F2DA}" v="2" dt="2023-06-23T22:36:03.205"/>
    <p1510:client id="{0747E2A8-A16C-FBD8-ECE6-85910621A6BC}" v="43" dt="2023-06-28T23:05:16.416"/>
    <p1510:client id="{0BA543D5-CC2F-9BDA-8AF0-1445234A5DE7}" v="83" dt="2023-06-25T01:59:43.223"/>
    <p1510:client id="{40FBC4CF-D73A-5F10-1205-71FC4EEA6EFA}" v="66" dt="2023-06-24T04:03:34.193"/>
    <p1510:client id="{9DFE9E67-AA53-CEAB-C64A-971EAAC30D6B}" v="1" dt="2023-06-29T19:45:46.553"/>
    <p1510:client id="{A53556BA-47D8-4672-3CEA-14C5B3921B05}" v="1" dt="2023-06-28T23:15:26.983"/>
    <p1510:client id="{D8D23EC1-173C-F96D-6F1A-A21BD03537DF}" v="21" dt="2023-06-28T23:10:42.916"/>
    <p1510:client id="{DC351975-766D-3589-F889-F82A3AAD60D2}" v="2" dt="2023-06-28T23:12:57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51" d="100"/>
          <a:sy n="51" d="100"/>
        </p:scale>
        <p:origin x="1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0BA543D5-CC2F-9BDA-8AF0-1445234A5DE7}"/>
    <pc:docChg chg="modSld">
      <pc:chgData name="Ashley Chennault" userId="S::achennault@mdek12.org::57248e43-7816-4fc8-b5c4-443da3f5ed14" providerId="AD" clId="Web-{0BA543D5-CC2F-9BDA-8AF0-1445234A5DE7}" dt="2023-06-25T01:59:43.223" v="83" actId="20577"/>
      <pc:docMkLst>
        <pc:docMk/>
      </pc:docMkLst>
      <pc:sldChg chg="modSp">
        <pc:chgData name="Ashley Chennault" userId="S::achennault@mdek12.org::57248e43-7816-4fc8-b5c4-443da3f5ed14" providerId="AD" clId="Web-{0BA543D5-CC2F-9BDA-8AF0-1445234A5DE7}" dt="2023-06-25T01:59:43.223" v="83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0BA543D5-CC2F-9BDA-8AF0-1445234A5DE7}" dt="2023-06-25T01:59:43.223" v="83" actId="20577"/>
          <ac:spMkLst>
            <pc:docMk/>
            <pc:sldMk cId="438108371" sldId="288"/>
            <ac:spMk id="3" creationId="{E009D2A2-2270-5645-8100-381AB0D38022}"/>
          </ac:spMkLst>
        </pc:spChg>
        <pc:spChg chg="mod">
          <ac:chgData name="Ashley Chennault" userId="S::achennault@mdek12.org::57248e43-7816-4fc8-b5c4-443da3f5ed14" providerId="AD" clId="Web-{0BA543D5-CC2F-9BDA-8AF0-1445234A5DE7}" dt="2023-06-25T01:53:12.849" v="1" actId="1076"/>
          <ac:spMkLst>
            <pc:docMk/>
            <pc:sldMk cId="438108371" sldId="288"/>
            <ac:spMk id="10" creationId="{BBF64024-20B9-7CA4-E96D-2DB7CF5FD81B}"/>
          </ac:spMkLst>
        </pc:spChg>
      </pc:sldChg>
      <pc:sldChg chg="modSp">
        <pc:chgData name="Ashley Chennault" userId="S::achennault@mdek12.org::57248e43-7816-4fc8-b5c4-443da3f5ed14" providerId="AD" clId="Web-{0BA543D5-CC2F-9BDA-8AF0-1445234A5DE7}" dt="2023-06-25T01:54:03.538" v="9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0BA543D5-CC2F-9BDA-8AF0-1445234A5DE7}" dt="2023-06-25T01:54:03.538" v="9" actId="14100"/>
          <ac:picMkLst>
            <pc:docMk/>
            <pc:sldMk cId="3013156805" sldId="312"/>
            <ac:picMk id="5" creationId="{B9D0E01A-290A-969D-BC09-5417F42D02A3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3:48.381" v="7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0BA543D5-CC2F-9BDA-8AF0-1445234A5DE7}" dt="2023-06-25T01:53:48.381" v="7" actId="14100"/>
          <ac:picMkLst>
            <pc:docMk/>
            <pc:sldMk cId="1183325165" sldId="326"/>
            <ac:picMk id="4" creationId="{FB03F905-3F5F-4394-4533-83DDC6AC858C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4:32.789" v="12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0BA543D5-CC2F-9BDA-8AF0-1445234A5DE7}" dt="2023-06-25T01:54:32.789" v="12" actId="14100"/>
          <ac:picMkLst>
            <pc:docMk/>
            <pc:sldMk cId="811100172" sldId="338"/>
            <ac:picMk id="4" creationId="{BDB478BE-0A98-35D1-6428-6AF12582308E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4:45.477" v="15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0BA543D5-CC2F-9BDA-8AF0-1445234A5DE7}" dt="2023-06-25T01:54:45.477" v="15" actId="14100"/>
          <ac:picMkLst>
            <pc:docMk/>
            <pc:sldMk cId="1161588200" sldId="339"/>
            <ac:picMk id="4" creationId="{A561F25F-345E-2EC2-C59D-E6D4B09A3B2A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5:08.306" v="19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0BA543D5-CC2F-9BDA-8AF0-1445234A5DE7}" dt="2023-06-25T01:55:08.306" v="19" actId="14100"/>
          <ac:picMkLst>
            <pc:docMk/>
            <pc:sldMk cId="1739965045" sldId="340"/>
            <ac:picMk id="4" creationId="{C3434444-5BBB-FE21-612B-A15F004BEDD1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5:28.338" v="23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0BA543D5-CC2F-9BDA-8AF0-1445234A5DE7}" dt="2023-06-25T01:55:28.338" v="23" actId="14100"/>
          <ac:picMkLst>
            <pc:docMk/>
            <pc:sldMk cId="863930258" sldId="341"/>
            <ac:picMk id="4" creationId="{22601A5E-7064-FAE3-AC6A-63801627D14B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5:46.777" v="27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0BA543D5-CC2F-9BDA-8AF0-1445234A5DE7}" dt="2023-06-25T01:55:46.777" v="27" actId="14100"/>
          <ac:picMkLst>
            <pc:docMk/>
            <pc:sldMk cId="2052615984" sldId="342"/>
            <ac:picMk id="4" creationId="{BDFFE83A-4AD2-DF6C-DD2C-C68CA0B651B1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6:02.730" v="31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0BA543D5-CC2F-9BDA-8AF0-1445234A5DE7}" dt="2023-06-25T01:56:02.730" v="31" actId="14100"/>
          <ac:picMkLst>
            <pc:docMk/>
            <pc:sldMk cId="567902445" sldId="343"/>
            <ac:picMk id="4" creationId="{07D25D88-4F56-CC05-CFFF-1E357A39EDE9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6:21.778" v="36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0BA543D5-CC2F-9BDA-8AF0-1445234A5DE7}" dt="2023-06-25T01:56:21.778" v="36" actId="14100"/>
          <ac:picMkLst>
            <pc:docMk/>
            <pc:sldMk cId="1588540331" sldId="344"/>
            <ac:picMk id="4" creationId="{6F8EAD85-F284-E224-75D6-9D39CE01128C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6:39.185" v="39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0BA543D5-CC2F-9BDA-8AF0-1445234A5DE7}" dt="2023-06-25T01:56:39.185" v="39" actId="14100"/>
          <ac:picMkLst>
            <pc:docMk/>
            <pc:sldMk cId="3087690982" sldId="345"/>
            <ac:picMk id="4" creationId="{8F0F67F2-E7CB-9D14-F8E5-0EC51C8C2EFC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6:55.701" v="42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0BA543D5-CC2F-9BDA-8AF0-1445234A5DE7}" dt="2023-06-25T01:56:55.701" v="42" actId="14100"/>
          <ac:picMkLst>
            <pc:docMk/>
            <pc:sldMk cId="702967538" sldId="346"/>
            <ac:picMk id="4" creationId="{06F41690-A363-C7A4-EB05-C10E8B36792B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7:13.311" v="46" actId="14100"/>
        <pc:sldMkLst>
          <pc:docMk/>
          <pc:sldMk cId="294526493" sldId="347"/>
        </pc:sldMkLst>
        <pc:picChg chg="mod">
          <ac:chgData name="Ashley Chennault" userId="S::achennault@mdek12.org::57248e43-7816-4fc8-b5c4-443da3f5ed14" providerId="AD" clId="Web-{0BA543D5-CC2F-9BDA-8AF0-1445234A5DE7}" dt="2023-06-25T01:57:13.311" v="46" actId="14100"/>
          <ac:picMkLst>
            <pc:docMk/>
            <pc:sldMk cId="294526493" sldId="347"/>
            <ac:picMk id="4" creationId="{1706D3EA-CD03-95D9-368D-9FF5BBF06466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7:50.360" v="50" actId="14100"/>
        <pc:sldMkLst>
          <pc:docMk/>
          <pc:sldMk cId="1648961552" sldId="348"/>
        </pc:sldMkLst>
        <pc:picChg chg="mod">
          <ac:chgData name="Ashley Chennault" userId="S::achennault@mdek12.org::57248e43-7816-4fc8-b5c4-443da3f5ed14" providerId="AD" clId="Web-{0BA543D5-CC2F-9BDA-8AF0-1445234A5DE7}" dt="2023-06-25T01:57:50.360" v="50" actId="14100"/>
          <ac:picMkLst>
            <pc:docMk/>
            <pc:sldMk cId="1648961552" sldId="348"/>
            <ac:picMk id="4" creationId="{DBDF4EFC-8EAD-E692-488D-63B3F7EB84E2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8:09.251" v="54" actId="14100"/>
        <pc:sldMkLst>
          <pc:docMk/>
          <pc:sldMk cId="1941799404" sldId="349"/>
        </pc:sldMkLst>
        <pc:picChg chg="mod">
          <ac:chgData name="Ashley Chennault" userId="S::achennault@mdek12.org::57248e43-7816-4fc8-b5c4-443da3f5ed14" providerId="AD" clId="Web-{0BA543D5-CC2F-9BDA-8AF0-1445234A5DE7}" dt="2023-06-25T01:58:09.251" v="54" actId="14100"/>
          <ac:picMkLst>
            <pc:docMk/>
            <pc:sldMk cId="1941799404" sldId="349"/>
            <ac:picMk id="4" creationId="{8BB7D6AB-0088-618B-3F9F-CA99311202E1}"/>
          </ac:picMkLst>
        </pc:picChg>
      </pc:sldChg>
      <pc:sldChg chg="modSp">
        <pc:chgData name="Ashley Chennault" userId="S::achennault@mdek12.org::57248e43-7816-4fc8-b5c4-443da3f5ed14" providerId="AD" clId="Web-{0BA543D5-CC2F-9BDA-8AF0-1445234A5DE7}" dt="2023-06-25T01:58:22.798" v="57" actId="14100"/>
        <pc:sldMkLst>
          <pc:docMk/>
          <pc:sldMk cId="2606417545" sldId="350"/>
        </pc:sldMkLst>
        <pc:picChg chg="mod">
          <ac:chgData name="Ashley Chennault" userId="S::achennault@mdek12.org::57248e43-7816-4fc8-b5c4-443da3f5ed14" providerId="AD" clId="Web-{0BA543D5-CC2F-9BDA-8AF0-1445234A5DE7}" dt="2023-06-25T01:58:22.798" v="57" actId="14100"/>
          <ac:picMkLst>
            <pc:docMk/>
            <pc:sldMk cId="2606417545" sldId="350"/>
            <ac:picMk id="4" creationId="{CE8D7CE8-96E3-DDF8-0FAF-9885664C95F6}"/>
          </ac:picMkLst>
        </pc:picChg>
      </pc:sldChg>
    </pc:docChg>
  </pc:docChgLst>
  <pc:docChgLst>
    <pc:chgData name="Ashley Chennault" userId="S::achennault@mdek12.org::57248e43-7816-4fc8-b5c4-443da3f5ed14" providerId="AD" clId="Web-{A53556BA-47D8-4672-3CEA-14C5B3921B05}"/>
    <pc:docChg chg="modSld">
      <pc:chgData name="Ashley Chennault" userId="S::achennault@mdek12.org::57248e43-7816-4fc8-b5c4-443da3f5ed14" providerId="AD" clId="Web-{A53556BA-47D8-4672-3CEA-14C5B3921B05}" dt="2023-06-28T23:15:26.983" v="0" actId="14100"/>
      <pc:docMkLst>
        <pc:docMk/>
      </pc:docMkLst>
      <pc:sldChg chg="modSp">
        <pc:chgData name="Ashley Chennault" userId="S::achennault@mdek12.org::57248e43-7816-4fc8-b5c4-443da3f5ed14" providerId="AD" clId="Web-{A53556BA-47D8-4672-3CEA-14C5B3921B05}" dt="2023-06-28T23:15:26.983" v="0" actId="14100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A53556BA-47D8-4672-3CEA-14C5B3921B05}" dt="2023-06-28T23:15:26.983" v="0" actId="14100"/>
          <ac:spMkLst>
            <pc:docMk/>
            <pc:sldMk cId="438108371" sldId="288"/>
            <ac:spMk id="2" creationId="{530C2FCE-0724-06D1-281C-90B90D3E192C}"/>
          </ac:spMkLst>
        </pc:spChg>
      </pc:sldChg>
    </pc:docChg>
  </pc:docChgLst>
  <pc:docChgLst>
    <pc:chgData name="Ashley Chennault" userId="S::achennault@mdek12.org::57248e43-7816-4fc8-b5c4-443da3f5ed14" providerId="AD" clId="Web-{0747E2A8-A16C-FBD8-ECE6-85910621A6BC}"/>
    <pc:docChg chg="modSld">
      <pc:chgData name="Ashley Chennault" userId="S::achennault@mdek12.org::57248e43-7816-4fc8-b5c4-443da3f5ed14" providerId="AD" clId="Web-{0747E2A8-A16C-FBD8-ECE6-85910621A6BC}" dt="2023-06-28T23:05:16.416" v="25" actId="1076"/>
      <pc:docMkLst>
        <pc:docMk/>
      </pc:docMkLst>
      <pc:sldChg chg="addSp modSp">
        <pc:chgData name="Ashley Chennault" userId="S::achennault@mdek12.org::57248e43-7816-4fc8-b5c4-443da3f5ed14" providerId="AD" clId="Web-{0747E2A8-A16C-FBD8-ECE6-85910621A6BC}" dt="2023-06-28T23:05:16.416" v="25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0747E2A8-A16C-FBD8-ECE6-85910621A6BC}" dt="2023-06-28T23:05:16.416" v="25" actId="1076"/>
          <ac:spMkLst>
            <pc:docMk/>
            <pc:sldMk cId="438108371" sldId="288"/>
            <ac:spMk id="2" creationId="{530C2FCE-0724-06D1-281C-90B90D3E192C}"/>
          </ac:spMkLst>
        </pc:spChg>
      </pc:sldChg>
    </pc:docChg>
  </pc:docChgLst>
  <pc:docChgLst>
    <pc:chgData name="Ashley Chennault" userId="S::achennault@mdek12.org::57248e43-7816-4fc8-b5c4-443da3f5ed14" providerId="AD" clId="Web-{9DFE9E67-AA53-CEAB-C64A-971EAAC30D6B}"/>
    <pc:docChg chg="modSld">
      <pc:chgData name="Ashley Chennault" userId="S::achennault@mdek12.org::57248e43-7816-4fc8-b5c4-443da3f5ed14" providerId="AD" clId="Web-{9DFE9E67-AA53-CEAB-C64A-971EAAC30D6B}" dt="2023-06-29T19:45:46.553" v="0" actId="1076"/>
      <pc:docMkLst>
        <pc:docMk/>
      </pc:docMkLst>
      <pc:sldChg chg="modSp">
        <pc:chgData name="Ashley Chennault" userId="S::achennault@mdek12.org::57248e43-7816-4fc8-b5c4-443da3f5ed14" providerId="AD" clId="Web-{9DFE9E67-AA53-CEAB-C64A-971EAAC30D6B}" dt="2023-06-29T19:45:46.553" v="0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9DFE9E67-AA53-CEAB-C64A-971EAAC30D6B}" dt="2023-06-29T19:45:46.553" v="0" actId="1076"/>
          <ac:spMkLst>
            <pc:docMk/>
            <pc:sldMk cId="438108371" sldId="288"/>
            <ac:spMk id="2" creationId="{530C2FCE-0724-06D1-281C-90B90D3E192C}"/>
          </ac:spMkLst>
        </pc:spChg>
      </pc:sldChg>
    </pc:docChg>
  </pc:docChgLst>
  <pc:docChgLst>
    <pc:chgData name="Ashley Chennault" userId="S::achennault@mdek12.org::57248e43-7816-4fc8-b5c4-443da3f5ed14" providerId="AD" clId="Web-{40FBC4CF-D73A-5F10-1205-71FC4EEA6EFA}"/>
    <pc:docChg chg="modSld">
      <pc:chgData name="Ashley Chennault" userId="S::achennault@mdek12.org::57248e43-7816-4fc8-b5c4-443da3f5ed14" providerId="AD" clId="Web-{40FBC4CF-D73A-5F10-1205-71FC4EEA6EFA}" dt="2023-06-24T04:03:34.193" v="65" actId="14100"/>
      <pc:docMkLst>
        <pc:docMk/>
      </pc:docMkLst>
      <pc:sldChg chg="modSp">
        <pc:chgData name="Ashley Chennault" userId="S::achennault@mdek12.org::57248e43-7816-4fc8-b5c4-443da3f5ed14" providerId="AD" clId="Web-{40FBC4CF-D73A-5F10-1205-71FC4EEA6EFA}" dt="2023-06-24T03:55:35.661" v="0" actId="1076"/>
        <pc:sldMkLst>
          <pc:docMk/>
          <pc:sldMk cId="438108371" sldId="288"/>
        </pc:sldMkLst>
        <pc:picChg chg="mod">
          <ac:chgData name="Ashley Chennault" userId="S::achennault@mdek12.org::57248e43-7816-4fc8-b5c4-443da3f5ed14" providerId="AD" clId="Web-{40FBC4CF-D73A-5F10-1205-71FC4EEA6EFA}" dt="2023-06-24T03:55:35.661" v="0" actId="1076"/>
          <ac:picMkLst>
            <pc:docMk/>
            <pc:sldMk cId="438108371" sldId="288"/>
            <ac:picMk id="6" creationId="{2B89ADF6-5198-C16C-3DC1-F57C803024FE}"/>
          </ac:picMkLst>
        </pc:picChg>
      </pc:sldChg>
      <pc:sldChg chg="modSp">
        <pc:chgData name="Ashley Chennault" userId="S::achennault@mdek12.org::57248e43-7816-4fc8-b5c4-443da3f5ed14" providerId="AD" clId="Web-{40FBC4CF-D73A-5F10-1205-71FC4EEA6EFA}" dt="2023-06-24T03:56:37.101" v="2" actId="1076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40FBC4CF-D73A-5F10-1205-71FC4EEA6EFA}" dt="2023-06-24T03:56:37.101" v="2" actId="1076"/>
          <ac:picMkLst>
            <pc:docMk/>
            <pc:sldMk cId="3013156805" sldId="312"/>
            <ac:picMk id="5" creationId="{B9D0E01A-290A-969D-BC09-5417F42D02A3}"/>
          </ac:picMkLst>
        </pc:picChg>
      </pc:sldChg>
      <pc:sldChg chg="modSp">
        <pc:chgData name="Ashley Chennault" userId="S::achennault@mdek12.org::57248e43-7816-4fc8-b5c4-443da3f5ed14" providerId="AD" clId="Web-{40FBC4CF-D73A-5F10-1205-71FC4EEA6EFA}" dt="2023-06-24T03:56:58.383" v="5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40FBC4CF-D73A-5F10-1205-71FC4EEA6EFA}" dt="2023-06-24T03:56:58.383" v="5" actId="14100"/>
          <ac:picMkLst>
            <pc:docMk/>
            <pc:sldMk cId="1183325165" sldId="326"/>
            <ac:picMk id="4" creationId="{FB03F905-3F5F-4394-4533-83DDC6AC858C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3:57:51.572" v="11" actId="14100"/>
        <pc:sldMkLst>
          <pc:docMk/>
          <pc:sldMk cId="811100172" sldId="338"/>
        </pc:sldMkLst>
        <pc:spChg chg="del">
          <ac:chgData name="Ashley Chennault" userId="S::achennault@mdek12.org::57248e43-7816-4fc8-b5c4-443da3f5ed14" providerId="AD" clId="Web-{40FBC4CF-D73A-5F10-1205-71FC4EEA6EFA}" dt="2023-06-24T03:57:09.368" v="7"/>
          <ac:spMkLst>
            <pc:docMk/>
            <pc:sldMk cId="811100172" sldId="338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3:57:51.572" v="11" actId="14100"/>
          <ac:picMkLst>
            <pc:docMk/>
            <pc:sldMk cId="811100172" sldId="338"/>
            <ac:picMk id="4" creationId="{BDB478BE-0A98-35D1-6428-6AF12582308E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3:58:04.713" v="15" actId="14100"/>
        <pc:sldMkLst>
          <pc:docMk/>
          <pc:sldMk cId="1161588200" sldId="339"/>
        </pc:sldMkLst>
        <pc:spChg chg="del">
          <ac:chgData name="Ashley Chennault" userId="S::achennault@mdek12.org::57248e43-7816-4fc8-b5c4-443da3f5ed14" providerId="AD" clId="Web-{40FBC4CF-D73A-5F10-1205-71FC4EEA6EFA}" dt="2023-06-24T03:57:58.869" v="13"/>
          <ac:spMkLst>
            <pc:docMk/>
            <pc:sldMk cId="1161588200" sldId="339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3:58:04.713" v="15" actId="14100"/>
          <ac:picMkLst>
            <pc:docMk/>
            <pc:sldMk cId="1161588200" sldId="339"/>
            <ac:picMk id="4" creationId="{A561F25F-345E-2EC2-C59D-E6D4B09A3B2A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3:58:32.636" v="19" actId="14100"/>
        <pc:sldMkLst>
          <pc:docMk/>
          <pc:sldMk cId="1739965045" sldId="340"/>
        </pc:sldMkLst>
        <pc:spChg chg="del">
          <ac:chgData name="Ashley Chennault" userId="S::achennault@mdek12.org::57248e43-7816-4fc8-b5c4-443da3f5ed14" providerId="AD" clId="Web-{40FBC4CF-D73A-5F10-1205-71FC4EEA6EFA}" dt="2023-06-24T03:58:25.980" v="17"/>
          <ac:spMkLst>
            <pc:docMk/>
            <pc:sldMk cId="1739965045" sldId="340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3:58:32.636" v="19" actId="14100"/>
          <ac:picMkLst>
            <pc:docMk/>
            <pc:sldMk cId="1739965045" sldId="340"/>
            <ac:picMk id="4" creationId="{C3434444-5BBB-FE21-612B-A15F004BEDD1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3:59:01.106" v="23" actId="14100"/>
        <pc:sldMkLst>
          <pc:docMk/>
          <pc:sldMk cId="863930258" sldId="341"/>
        </pc:sldMkLst>
        <pc:spChg chg="del">
          <ac:chgData name="Ashley Chennault" userId="S::achennault@mdek12.org::57248e43-7816-4fc8-b5c4-443da3f5ed14" providerId="AD" clId="Web-{40FBC4CF-D73A-5F10-1205-71FC4EEA6EFA}" dt="2023-06-24T03:58:46.965" v="21"/>
          <ac:spMkLst>
            <pc:docMk/>
            <pc:sldMk cId="863930258" sldId="341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3:59:01.106" v="23" actId="14100"/>
          <ac:picMkLst>
            <pc:docMk/>
            <pc:sldMk cId="863930258" sldId="341"/>
            <ac:picMk id="4" creationId="{22601A5E-7064-FAE3-AC6A-63801627D14B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3:59:17.966" v="27" actId="14100"/>
        <pc:sldMkLst>
          <pc:docMk/>
          <pc:sldMk cId="2052615984" sldId="342"/>
        </pc:sldMkLst>
        <pc:spChg chg="del">
          <ac:chgData name="Ashley Chennault" userId="S::achennault@mdek12.org::57248e43-7816-4fc8-b5c4-443da3f5ed14" providerId="AD" clId="Web-{40FBC4CF-D73A-5F10-1205-71FC4EEA6EFA}" dt="2023-06-24T03:59:10.544" v="25"/>
          <ac:spMkLst>
            <pc:docMk/>
            <pc:sldMk cId="2052615984" sldId="342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3:59:17.966" v="27" actId="14100"/>
          <ac:picMkLst>
            <pc:docMk/>
            <pc:sldMk cId="2052615984" sldId="342"/>
            <ac:picMk id="4" creationId="{BDFFE83A-4AD2-DF6C-DD2C-C68CA0B651B1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3:59:58.608" v="31" actId="14100"/>
        <pc:sldMkLst>
          <pc:docMk/>
          <pc:sldMk cId="567902445" sldId="343"/>
        </pc:sldMkLst>
        <pc:spChg chg="del">
          <ac:chgData name="Ashley Chennault" userId="S::achennault@mdek12.org::57248e43-7816-4fc8-b5c4-443da3f5ed14" providerId="AD" clId="Web-{40FBC4CF-D73A-5F10-1205-71FC4EEA6EFA}" dt="2023-06-24T03:59:33.263" v="29"/>
          <ac:spMkLst>
            <pc:docMk/>
            <pc:sldMk cId="567902445" sldId="343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3:59:58.608" v="31" actId="14100"/>
          <ac:picMkLst>
            <pc:docMk/>
            <pc:sldMk cId="567902445" sldId="343"/>
            <ac:picMk id="4" creationId="{07D25D88-4F56-CC05-CFFF-1E357A39EDE9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4:00:17.093" v="36" actId="14100"/>
        <pc:sldMkLst>
          <pc:docMk/>
          <pc:sldMk cId="1588540331" sldId="344"/>
        </pc:sldMkLst>
        <pc:spChg chg="del">
          <ac:chgData name="Ashley Chennault" userId="S::achennault@mdek12.org::57248e43-7816-4fc8-b5c4-443da3f5ed14" providerId="AD" clId="Web-{40FBC4CF-D73A-5F10-1205-71FC4EEA6EFA}" dt="2023-06-24T04:00:08.327" v="33"/>
          <ac:spMkLst>
            <pc:docMk/>
            <pc:sldMk cId="1588540331" sldId="344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4:00:17.093" v="36" actId="14100"/>
          <ac:picMkLst>
            <pc:docMk/>
            <pc:sldMk cId="1588540331" sldId="344"/>
            <ac:picMk id="4" creationId="{6F8EAD85-F284-E224-75D6-9D39CE01128C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4:00:58.985" v="40" actId="14100"/>
        <pc:sldMkLst>
          <pc:docMk/>
          <pc:sldMk cId="3087690982" sldId="345"/>
        </pc:sldMkLst>
        <pc:spChg chg="del">
          <ac:chgData name="Ashley Chennault" userId="S::achennault@mdek12.org::57248e43-7816-4fc8-b5c4-443da3f5ed14" providerId="AD" clId="Web-{40FBC4CF-D73A-5F10-1205-71FC4EEA6EFA}" dt="2023-06-24T04:00:29.187" v="38"/>
          <ac:spMkLst>
            <pc:docMk/>
            <pc:sldMk cId="3087690982" sldId="345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4:00:58.985" v="40" actId="14100"/>
          <ac:picMkLst>
            <pc:docMk/>
            <pc:sldMk cId="3087690982" sldId="345"/>
            <ac:picMk id="4" creationId="{8F0F67F2-E7CB-9D14-F8E5-0EC51C8C2EFC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4:01:17.157" v="44" actId="14100"/>
        <pc:sldMkLst>
          <pc:docMk/>
          <pc:sldMk cId="702967538" sldId="346"/>
        </pc:sldMkLst>
        <pc:spChg chg="del">
          <ac:chgData name="Ashley Chennault" userId="S::achennault@mdek12.org::57248e43-7816-4fc8-b5c4-443da3f5ed14" providerId="AD" clId="Web-{40FBC4CF-D73A-5F10-1205-71FC4EEA6EFA}" dt="2023-06-24T04:01:06.720" v="42"/>
          <ac:spMkLst>
            <pc:docMk/>
            <pc:sldMk cId="702967538" sldId="346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40FBC4CF-D73A-5F10-1205-71FC4EEA6EFA}" dt="2023-06-24T04:01:17.157" v="44" actId="14100"/>
          <ac:picMkLst>
            <pc:docMk/>
            <pc:sldMk cId="702967538" sldId="346"/>
            <ac:picMk id="4" creationId="{06F41690-A363-C7A4-EB05-C10E8B36792B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4:01:38.314" v="49" actId="14100"/>
        <pc:sldMkLst>
          <pc:docMk/>
          <pc:sldMk cId="294526493" sldId="347"/>
        </pc:sldMkLst>
        <pc:spChg chg="del">
          <ac:chgData name="Ashley Chennault" userId="S::achennault@mdek12.org::57248e43-7816-4fc8-b5c4-443da3f5ed14" providerId="AD" clId="Web-{40FBC4CF-D73A-5F10-1205-71FC4EEA6EFA}" dt="2023-06-24T04:01:30.314" v="47"/>
          <ac:spMkLst>
            <pc:docMk/>
            <pc:sldMk cId="294526493" sldId="347"/>
            <ac:spMk id="2" creationId="{A4539297-9885-58A8-2C52-DB3876A22C65}"/>
          </ac:spMkLst>
        </pc:spChg>
        <pc:picChg chg="mod">
          <ac:chgData name="Ashley Chennault" userId="S::achennault@mdek12.org::57248e43-7816-4fc8-b5c4-443da3f5ed14" providerId="AD" clId="Web-{40FBC4CF-D73A-5F10-1205-71FC4EEA6EFA}" dt="2023-06-24T04:01:38.314" v="49" actId="14100"/>
          <ac:picMkLst>
            <pc:docMk/>
            <pc:sldMk cId="294526493" sldId="347"/>
            <ac:picMk id="4" creationId="{1706D3EA-CD03-95D9-368D-9FF5BBF06466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4:01:59.362" v="53" actId="14100"/>
        <pc:sldMkLst>
          <pc:docMk/>
          <pc:sldMk cId="1648961552" sldId="348"/>
        </pc:sldMkLst>
        <pc:spChg chg="del">
          <ac:chgData name="Ashley Chennault" userId="S::achennault@mdek12.org::57248e43-7816-4fc8-b5c4-443da3f5ed14" providerId="AD" clId="Web-{40FBC4CF-D73A-5F10-1205-71FC4EEA6EFA}" dt="2023-06-24T04:01:48.752" v="51"/>
          <ac:spMkLst>
            <pc:docMk/>
            <pc:sldMk cId="1648961552" sldId="348"/>
            <ac:spMk id="2" creationId="{2D5EE9F1-3D52-21A5-A2E0-4420EF63B48D}"/>
          </ac:spMkLst>
        </pc:spChg>
        <pc:picChg chg="mod">
          <ac:chgData name="Ashley Chennault" userId="S::achennault@mdek12.org::57248e43-7816-4fc8-b5c4-443da3f5ed14" providerId="AD" clId="Web-{40FBC4CF-D73A-5F10-1205-71FC4EEA6EFA}" dt="2023-06-24T04:01:59.362" v="53" actId="14100"/>
          <ac:picMkLst>
            <pc:docMk/>
            <pc:sldMk cId="1648961552" sldId="348"/>
            <ac:picMk id="4" creationId="{DBDF4EFC-8EAD-E692-488D-63B3F7EB84E2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4:02:44.207" v="60" actId="14100"/>
        <pc:sldMkLst>
          <pc:docMk/>
          <pc:sldMk cId="1941799404" sldId="349"/>
        </pc:sldMkLst>
        <pc:spChg chg="del">
          <ac:chgData name="Ashley Chennault" userId="S::achennault@mdek12.org::57248e43-7816-4fc8-b5c4-443da3f5ed14" providerId="AD" clId="Web-{40FBC4CF-D73A-5F10-1205-71FC4EEA6EFA}" dt="2023-06-24T04:02:09.394" v="55"/>
          <ac:spMkLst>
            <pc:docMk/>
            <pc:sldMk cId="1941799404" sldId="349"/>
            <ac:spMk id="2" creationId="{49D94FF8-6D78-4FEB-5762-D6B1829B8668}"/>
          </ac:spMkLst>
        </pc:spChg>
        <pc:picChg chg="mod">
          <ac:chgData name="Ashley Chennault" userId="S::achennault@mdek12.org::57248e43-7816-4fc8-b5c4-443da3f5ed14" providerId="AD" clId="Web-{40FBC4CF-D73A-5F10-1205-71FC4EEA6EFA}" dt="2023-06-24T04:02:44.207" v="60" actId="14100"/>
          <ac:picMkLst>
            <pc:docMk/>
            <pc:sldMk cId="1941799404" sldId="349"/>
            <ac:picMk id="4" creationId="{8BB7D6AB-0088-618B-3F9F-CA99311202E1}"/>
          </ac:picMkLst>
        </pc:picChg>
      </pc:sldChg>
      <pc:sldChg chg="delSp modSp">
        <pc:chgData name="Ashley Chennault" userId="S::achennault@mdek12.org::57248e43-7816-4fc8-b5c4-443da3f5ed14" providerId="AD" clId="Web-{40FBC4CF-D73A-5F10-1205-71FC4EEA6EFA}" dt="2023-06-24T04:03:34.193" v="65" actId="14100"/>
        <pc:sldMkLst>
          <pc:docMk/>
          <pc:sldMk cId="2606417545" sldId="350"/>
        </pc:sldMkLst>
        <pc:spChg chg="del">
          <ac:chgData name="Ashley Chennault" userId="S::achennault@mdek12.org::57248e43-7816-4fc8-b5c4-443da3f5ed14" providerId="AD" clId="Web-{40FBC4CF-D73A-5F10-1205-71FC4EEA6EFA}" dt="2023-06-24T04:03:17.380" v="62"/>
          <ac:spMkLst>
            <pc:docMk/>
            <pc:sldMk cId="2606417545" sldId="350"/>
            <ac:spMk id="2" creationId="{FBA3CBA7-7257-3DB9-5986-0D5A98E4DFD8}"/>
          </ac:spMkLst>
        </pc:spChg>
        <pc:picChg chg="mod">
          <ac:chgData name="Ashley Chennault" userId="S::achennault@mdek12.org::57248e43-7816-4fc8-b5c4-443da3f5ed14" providerId="AD" clId="Web-{40FBC4CF-D73A-5F10-1205-71FC4EEA6EFA}" dt="2023-06-24T04:03:34.193" v="65" actId="14100"/>
          <ac:picMkLst>
            <pc:docMk/>
            <pc:sldMk cId="2606417545" sldId="350"/>
            <ac:picMk id="4" creationId="{CE8D7CE8-96E3-DDF8-0FAF-9885664C95F6}"/>
          </ac:picMkLst>
        </pc:picChg>
      </pc:sldChg>
    </pc:docChg>
  </pc:docChgLst>
  <pc:docChgLst>
    <pc:chgData name="Ashley Chennault" userId="S::achennault@mdek12.org::57248e43-7816-4fc8-b5c4-443da3f5ed14" providerId="AD" clId="Web-{00A28FE4-8A12-BDC1-EACF-0E4B0508F2DA}"/>
    <pc:docChg chg="modSld">
      <pc:chgData name="Ashley Chennault" userId="S::achennault@mdek12.org::57248e43-7816-4fc8-b5c4-443da3f5ed14" providerId="AD" clId="Web-{00A28FE4-8A12-BDC1-EACF-0E4B0508F2DA}" dt="2023-06-23T22:36:03.205" v="1"/>
      <pc:docMkLst>
        <pc:docMk/>
      </pc:docMkLst>
      <pc:sldChg chg="addSp delSp">
        <pc:chgData name="Ashley Chennault" userId="S::achennault@mdek12.org::57248e43-7816-4fc8-b5c4-443da3f5ed14" providerId="AD" clId="Web-{00A28FE4-8A12-BDC1-EACF-0E4B0508F2DA}" dt="2023-06-23T22:36:03.205" v="1"/>
        <pc:sldMkLst>
          <pc:docMk/>
          <pc:sldMk cId="1161588200" sldId="339"/>
        </pc:sldMkLst>
        <pc:picChg chg="add del">
          <ac:chgData name="Ashley Chennault" userId="S::achennault@mdek12.org::57248e43-7816-4fc8-b5c4-443da3f5ed14" providerId="AD" clId="Web-{00A28FE4-8A12-BDC1-EACF-0E4B0508F2DA}" dt="2023-06-23T22:36:03.205" v="1"/>
          <ac:picMkLst>
            <pc:docMk/>
            <pc:sldMk cId="1161588200" sldId="339"/>
            <ac:picMk id="4" creationId="{A561F25F-345E-2EC2-C59D-E6D4B09A3B2A}"/>
          </ac:picMkLst>
        </pc:picChg>
      </pc:sldChg>
    </pc:docChg>
  </pc:docChgLst>
  <pc:docChgLst>
    <pc:chgData name="Ashley Chennault" userId="S::achennault@mdek12.org::57248e43-7816-4fc8-b5c4-443da3f5ed14" providerId="AD" clId="Web-{D8D23EC1-173C-F96D-6F1A-A21BD03537DF}"/>
    <pc:docChg chg="modSld">
      <pc:chgData name="Ashley Chennault" userId="S::achennault@mdek12.org::57248e43-7816-4fc8-b5c4-443da3f5ed14" providerId="AD" clId="Web-{D8D23EC1-173C-F96D-6F1A-A21BD03537DF}" dt="2023-06-28T23:10:42.916" v="17" actId="1076"/>
      <pc:docMkLst>
        <pc:docMk/>
      </pc:docMkLst>
      <pc:sldChg chg="addSp modSp">
        <pc:chgData name="Ashley Chennault" userId="S::achennault@mdek12.org::57248e43-7816-4fc8-b5c4-443da3f5ed14" providerId="AD" clId="Web-{D8D23EC1-173C-F96D-6F1A-A21BD03537DF}" dt="2023-06-28T23:10:42.916" v="17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D8D23EC1-173C-F96D-6F1A-A21BD03537DF}" dt="2023-06-28T23:10:42.916" v="17" actId="1076"/>
          <ac:spMkLst>
            <pc:docMk/>
            <pc:sldMk cId="438108371" sldId="288"/>
            <ac:spMk id="2" creationId="{530C2FCE-0724-06D1-281C-90B90D3E192C}"/>
          </ac:spMkLst>
        </pc:spChg>
        <pc:spChg chg="mod">
          <ac:chgData name="Ashley Chennault" userId="S::achennault@mdek12.org::57248e43-7816-4fc8-b5c4-443da3f5ed14" providerId="AD" clId="Web-{D8D23EC1-173C-F96D-6F1A-A21BD03537DF}" dt="2023-06-28T23:09:10.444" v="1" actId="20577"/>
          <ac:spMkLst>
            <pc:docMk/>
            <pc:sldMk cId="438108371" sldId="288"/>
            <ac:spMk id="3" creationId="{E009D2A2-2270-5645-8100-381AB0D38022}"/>
          </ac:spMkLst>
        </pc:spChg>
        <pc:spChg chg="add mod">
          <ac:chgData name="Ashley Chennault" userId="S::achennault@mdek12.org::57248e43-7816-4fc8-b5c4-443da3f5ed14" providerId="AD" clId="Web-{D8D23EC1-173C-F96D-6F1A-A21BD03537DF}" dt="2023-06-28T23:10:00.258" v="15" actId="1076"/>
          <ac:spMkLst>
            <pc:docMk/>
            <pc:sldMk cId="438108371" sldId="288"/>
            <ac:spMk id="4" creationId="{5A98E32F-E025-3F94-5213-3EE1DEBB2009}"/>
          </ac:spMkLst>
        </pc:spChg>
        <pc:picChg chg="mod">
          <ac:chgData name="Ashley Chennault" userId="S::achennault@mdek12.org::57248e43-7816-4fc8-b5c4-443da3f5ed14" providerId="AD" clId="Web-{D8D23EC1-173C-F96D-6F1A-A21BD03537DF}" dt="2023-06-28T23:09:18.976" v="3" actId="1076"/>
          <ac:picMkLst>
            <pc:docMk/>
            <pc:sldMk cId="438108371" sldId="288"/>
            <ac:picMk id="6" creationId="{2B89ADF6-5198-C16C-3DC1-F57C803024FE}"/>
          </ac:picMkLst>
        </pc:picChg>
      </pc:sldChg>
    </pc:docChg>
  </pc:docChgLst>
  <pc:docChgLst>
    <pc:chgData name="Candice Taylor" userId="5debf7b1-db16-423b-94ea-0c638c1d94f8" providerId="ADAL" clId="{F8ECEB70-E4CC-44C1-82C4-29411055F7B6}"/>
    <pc:docChg chg="modSld">
      <pc:chgData name="Candice Taylor" userId="5debf7b1-db16-423b-94ea-0c638c1d94f8" providerId="ADAL" clId="{F8ECEB70-E4CC-44C1-82C4-29411055F7B6}" dt="2023-06-20T16:05:50.552" v="1" actId="20577"/>
      <pc:docMkLst>
        <pc:docMk/>
      </pc:docMkLst>
      <pc:sldChg chg="modSp mod">
        <pc:chgData name="Candice Taylor" userId="5debf7b1-db16-423b-94ea-0c638c1d94f8" providerId="ADAL" clId="{F8ECEB70-E4CC-44C1-82C4-29411055F7B6}" dt="2023-06-20T16:05:50.552" v="1" actId="20577"/>
        <pc:sldMkLst>
          <pc:docMk/>
          <pc:sldMk cId="438108371" sldId="288"/>
        </pc:sldMkLst>
        <pc:spChg chg="mod">
          <ac:chgData name="Candice Taylor" userId="5debf7b1-db16-423b-94ea-0c638c1d94f8" providerId="ADAL" clId="{F8ECEB70-E4CC-44C1-82C4-29411055F7B6}" dt="2023-06-20T16:05:50.552" v="1" actId="20577"/>
          <ac:spMkLst>
            <pc:docMk/>
            <pc:sldMk cId="438108371" sldId="288"/>
            <ac:spMk id="3" creationId="{E009D2A2-2270-5645-8100-381AB0D38022}"/>
          </ac:spMkLst>
        </pc:spChg>
      </pc:sldChg>
    </pc:docChg>
  </pc:docChgLst>
  <pc:docChgLst>
    <pc:chgData name="Ashley Chennault" userId="S::achennault@mdek12.org::57248e43-7816-4fc8-b5c4-443da3f5ed14" providerId="AD" clId="Web-{DC351975-766D-3589-F889-F82A3AAD60D2}"/>
    <pc:docChg chg="modSld">
      <pc:chgData name="Ashley Chennault" userId="S::achennault@mdek12.org::57248e43-7816-4fc8-b5c4-443da3f5ed14" providerId="AD" clId="Web-{DC351975-766D-3589-F889-F82A3AAD60D2}" dt="2023-06-28T23:12:57.914" v="1" actId="1076"/>
      <pc:docMkLst>
        <pc:docMk/>
      </pc:docMkLst>
      <pc:sldChg chg="modSp">
        <pc:chgData name="Ashley Chennault" userId="S::achennault@mdek12.org::57248e43-7816-4fc8-b5c4-443da3f5ed14" providerId="AD" clId="Web-{DC351975-766D-3589-F889-F82A3AAD60D2}" dt="2023-06-28T23:12:57.914" v="1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DC351975-766D-3589-F889-F82A3AAD60D2}" dt="2023-06-28T23:12:57.914" v="1" actId="1076"/>
          <ac:spMkLst>
            <pc:docMk/>
            <pc:sldMk cId="438108371" sldId="288"/>
            <ac:spMk id="2" creationId="{530C2FCE-0724-06D1-281C-90B90D3E19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sample of what the pages should look like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0EgC0bxCOw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latin typeface="Arial"/>
                <a:cs typeface="Arial"/>
              </a:rPr>
              <a:t>Sometimes I'm Bombaloo</a:t>
            </a:r>
            <a:br>
              <a:rPr lang="en-US" sz="6600" dirty="0"/>
            </a:br>
            <a:r>
              <a:rPr lang="en-US" sz="3600" dirty="0">
                <a:latin typeface="Arial"/>
                <a:cs typeface="Arial"/>
              </a:rPr>
              <a:t>by Rachel Vail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182863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9ADF6-5198-C16C-3DC1-F57C8030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587" y="2460675"/>
            <a:ext cx="4022712" cy="319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0C2FCE-0724-06D1-281C-90B90D3E192C}"/>
              </a:ext>
            </a:extLst>
          </p:cNvPr>
          <p:cNvSpPr txBox="1"/>
          <p:nvPr/>
        </p:nvSpPr>
        <p:spPr>
          <a:xfrm>
            <a:off x="613893" y="5453389"/>
            <a:ext cx="37627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Vail, Rachel.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Sometimes I'm </a:t>
            </a:r>
            <a:r>
              <a:rPr lang="en-US" sz="1400" b="1" i="1" dirty="0" err="1">
                <a:solidFill>
                  <a:srgbClr val="003B71"/>
                </a:solidFill>
                <a:latin typeface="Arial"/>
                <a:cs typeface="Arial"/>
              </a:rPr>
              <a:t>Bombaloo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Scholastic Paperbacks, 2005. 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8E32F-E025-3F94-5213-3EE1DEBB2009}"/>
              </a:ext>
            </a:extLst>
          </p:cNvPr>
          <p:cNvSpPr txBox="1"/>
          <p:nvPr/>
        </p:nvSpPr>
        <p:spPr>
          <a:xfrm>
            <a:off x="5328633" y="5657996"/>
            <a:ext cx="36983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https://youtu.be/30EgC0bxCOw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EAD85-F284-E224-75D6-9D39CE01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3" y="244417"/>
            <a:ext cx="11675138" cy="55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0F67F2-E7CB-9D14-F8E5-0EC51C8C2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" y="186906"/>
            <a:ext cx="11709168" cy="57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F41690-A363-C7A4-EB05-C10E8B36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" y="273170"/>
            <a:ext cx="11768943" cy="56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06D3EA-CD03-95D9-368D-9FF5BBF06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273170"/>
            <a:ext cx="11659980" cy="56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F4EFC-8EAD-E692-488D-63B3F7EB8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46" y="244417"/>
            <a:ext cx="11626694" cy="56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6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7D6AB-0088-618B-3F9F-CA9931120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22" y="157159"/>
            <a:ext cx="11631226" cy="56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9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D7CE8-96E3-DDF8-0FAF-9885664C9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21" y="195584"/>
            <a:ext cx="11652401" cy="5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0E01A-290A-969D-BC09-5417F42D0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70" y="244416"/>
            <a:ext cx="11715262" cy="57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3F905-3F5F-4394-4533-83DDC6AC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47" y="286804"/>
            <a:ext cx="11643336" cy="55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B478BE-0A98-35D1-6428-6AF12582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3" y="235351"/>
            <a:ext cx="11706939" cy="56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1F25F-345E-2EC2-C59D-E6D4B09A3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" y="267897"/>
            <a:ext cx="11730419" cy="56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34444-5BBB-FE21-612B-A15F004B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5" y="258795"/>
            <a:ext cx="11722098" cy="55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01A5E-7064-FAE3-AC6A-63801627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1" y="158151"/>
            <a:ext cx="11787891" cy="57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FE83A-4AD2-DF6C-DD2C-C68CA0B6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1" y="258794"/>
            <a:ext cx="11782616" cy="55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25D88-4F56-CC05-CFFF-1E357A39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1" y="273170"/>
            <a:ext cx="11825748" cy="55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B98358-A7AF-4CD1-B6F0-F61A66A49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0d791c9e-5015-40b2-aa08-5a5adf23dcb2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dd6cd1fb-a1bc-4ad9-8dc3-425eb831b5b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22</Words>
  <Application>Microsoft Office PowerPoint</Application>
  <PresentationFormat>Widescreen</PresentationFormat>
  <Paragraphs>4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Sometimes I'm Bombaloo by Rachel Vail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Candice Taylor</cp:lastModifiedBy>
  <cp:revision>135</cp:revision>
  <dcterms:created xsi:type="dcterms:W3CDTF">2020-12-28T15:17:46Z</dcterms:created>
  <dcterms:modified xsi:type="dcterms:W3CDTF">2023-06-29T19:45:46Z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