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5" r:id="rId14"/>
    <p:sldId id="346" r:id="rId15"/>
    <p:sldId id="347" r:id="rId16"/>
    <p:sldId id="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C53039-C91E-40E6-953E-309CEFA3F63A}" v="44" dt="2023-11-20T16:29:18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1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na Lieb" userId="800e4823-c949-442b-ad4c-c375d29de82f" providerId="ADAL" clId="{8EC53039-C91E-40E6-953E-309CEFA3F63A}"/>
    <pc:docChg chg="undo custSel addSld delSld modSld">
      <pc:chgData name="Julianna Lieb" userId="800e4823-c949-442b-ad4c-c375d29de82f" providerId="ADAL" clId="{8EC53039-C91E-40E6-953E-309CEFA3F63A}" dt="2023-11-20T16:29:38.968" v="116" actId="1076"/>
      <pc:docMkLst>
        <pc:docMk/>
      </pc:docMkLst>
      <pc:sldChg chg="modSp mod">
        <pc:chgData name="Julianna Lieb" userId="800e4823-c949-442b-ad4c-c375d29de82f" providerId="ADAL" clId="{8EC53039-C91E-40E6-953E-309CEFA3F63A}" dt="2023-11-20T16:29:38.968" v="116" actId="1076"/>
        <pc:sldMkLst>
          <pc:docMk/>
          <pc:sldMk cId="438108371" sldId="288"/>
        </pc:sldMkLst>
        <pc:picChg chg="mod">
          <ac:chgData name="Julianna Lieb" userId="800e4823-c949-442b-ad4c-c375d29de82f" providerId="ADAL" clId="{8EC53039-C91E-40E6-953E-309CEFA3F63A}" dt="2023-11-20T16:29:38.968" v="116" actId="1076"/>
          <ac:picMkLst>
            <pc:docMk/>
            <pc:sldMk cId="438108371" sldId="288"/>
            <ac:picMk id="8" creationId="{B632A703-CE93-3514-FC4A-BF37326856D9}"/>
          </ac:picMkLst>
        </pc:picChg>
      </pc:sldChg>
      <pc:sldChg chg="addSp delSp modSp mod delAnim modAnim">
        <pc:chgData name="Julianna Lieb" userId="800e4823-c949-442b-ad4c-c375d29de82f" providerId="ADAL" clId="{8EC53039-C91E-40E6-953E-309CEFA3F63A}" dt="2023-11-20T16:28:45.890" v="113" actId="1076"/>
        <pc:sldMkLst>
          <pc:docMk/>
          <pc:sldMk cId="3013156805" sldId="312"/>
        </pc:sldMkLst>
        <pc:spChg chg="add mod">
          <ac:chgData name="Julianna Lieb" userId="800e4823-c949-442b-ad4c-c375d29de82f" providerId="ADAL" clId="{8EC53039-C91E-40E6-953E-309CEFA3F63A}" dt="2023-11-20T16:28:45.890" v="113" actId="1076"/>
          <ac:spMkLst>
            <pc:docMk/>
            <pc:sldMk cId="3013156805" sldId="312"/>
            <ac:spMk id="8" creationId="{9C651FC0-DFC7-09EE-29F9-280203743562}"/>
          </ac:spMkLst>
        </pc:spChg>
        <pc:picChg chg="mod">
          <ac:chgData name="Julianna Lieb" userId="800e4823-c949-442b-ad4c-c375d29de82f" providerId="ADAL" clId="{8EC53039-C91E-40E6-953E-309CEFA3F63A}" dt="2023-11-20T16:23:28.854" v="94" actId="14100"/>
          <ac:picMkLst>
            <pc:docMk/>
            <pc:sldMk cId="3013156805" sldId="312"/>
            <ac:picMk id="2" creationId="{8574FA47-F58E-7FB2-BE7C-41BA46A34552}"/>
          </ac:picMkLst>
        </pc:picChg>
        <pc:picChg chg="del">
          <ac:chgData name="Julianna Lieb" userId="800e4823-c949-442b-ad4c-c375d29de82f" providerId="ADAL" clId="{8EC53039-C91E-40E6-953E-309CEFA3F63A}" dt="2023-11-20T15:55:33.614" v="0" actId="478"/>
          <ac:picMkLst>
            <pc:docMk/>
            <pc:sldMk cId="3013156805" sldId="312"/>
            <ac:picMk id="4" creationId="{B4518CBE-A247-AB9B-F094-9C58CA19E0C7}"/>
          </ac:picMkLst>
        </pc:picChg>
        <pc:picChg chg="mod">
          <ac:chgData name="Julianna Lieb" userId="800e4823-c949-442b-ad4c-c375d29de82f" providerId="ADAL" clId="{8EC53039-C91E-40E6-953E-309CEFA3F63A}" dt="2023-11-20T15:56:23.119" v="2" actId="1076"/>
          <ac:picMkLst>
            <pc:docMk/>
            <pc:sldMk cId="3013156805" sldId="312"/>
            <ac:picMk id="6" creationId="{F34B7F52-2406-EBE0-9838-14A20CE17880}"/>
          </ac:picMkLst>
        </pc:picChg>
        <pc:picChg chg="add del mod">
          <ac:chgData name="Julianna Lieb" userId="800e4823-c949-442b-ad4c-c375d29de82f" providerId="ADAL" clId="{8EC53039-C91E-40E6-953E-309CEFA3F63A}" dt="2023-11-20T16:23:33.481" v="96" actId="478"/>
          <ac:picMkLst>
            <pc:docMk/>
            <pc:sldMk cId="3013156805" sldId="312"/>
            <ac:picMk id="7" creationId="{9AD9E9FD-B76D-66BA-EE75-8818A0B69DB7}"/>
          </ac:picMkLst>
        </pc:picChg>
      </pc:sldChg>
      <pc:sldChg chg="addSp modSp mod modAnim">
        <pc:chgData name="Julianna Lieb" userId="800e4823-c949-442b-ad4c-c375d29de82f" providerId="ADAL" clId="{8EC53039-C91E-40E6-953E-309CEFA3F63A}" dt="2023-11-20T16:27:51.502" v="110" actId="1076"/>
        <pc:sldMkLst>
          <pc:docMk/>
          <pc:sldMk cId="1183325165" sldId="326"/>
        </pc:sldMkLst>
        <pc:spChg chg="mod">
          <ac:chgData name="Julianna Lieb" userId="800e4823-c949-442b-ad4c-c375d29de82f" providerId="ADAL" clId="{8EC53039-C91E-40E6-953E-309CEFA3F63A}" dt="2023-11-20T15:57:15.014" v="3" actId="1076"/>
          <ac:spMkLst>
            <pc:docMk/>
            <pc:sldMk cId="1183325165" sldId="326"/>
            <ac:spMk id="4" creationId="{48F868EA-2FBB-DEB4-A8CC-A1B932A40FB4}"/>
          </ac:spMkLst>
        </pc:spChg>
        <pc:spChg chg="add mod">
          <ac:chgData name="Julianna Lieb" userId="800e4823-c949-442b-ad4c-c375d29de82f" providerId="ADAL" clId="{8EC53039-C91E-40E6-953E-309CEFA3F63A}" dt="2023-11-20T16:27:51.502" v="110" actId="1076"/>
          <ac:spMkLst>
            <pc:docMk/>
            <pc:sldMk cId="1183325165" sldId="326"/>
            <ac:spMk id="12" creationId="{0BD499D4-3B26-FC26-D0E7-E843B4D5425A}"/>
          </ac:spMkLst>
        </pc:spChg>
        <pc:picChg chg="mod">
          <ac:chgData name="Julianna Lieb" userId="800e4823-c949-442b-ad4c-c375d29de82f" providerId="ADAL" clId="{8EC53039-C91E-40E6-953E-309CEFA3F63A}" dt="2023-11-20T15:57:21.222" v="5" actId="1076"/>
          <ac:picMkLst>
            <pc:docMk/>
            <pc:sldMk cId="1183325165" sldId="326"/>
            <ac:picMk id="11" creationId="{DE896F51-FE44-AF02-9BCF-1C9BA236899C}"/>
          </ac:picMkLst>
        </pc:picChg>
      </pc:sldChg>
      <pc:sldChg chg="addSp modSp mod modAnim">
        <pc:chgData name="Julianna Lieb" userId="800e4823-c949-442b-ad4c-c375d29de82f" providerId="ADAL" clId="{8EC53039-C91E-40E6-953E-309CEFA3F63A}" dt="2023-11-20T16:27:34.454" v="109" actId="1076"/>
        <pc:sldMkLst>
          <pc:docMk/>
          <pc:sldMk cId="811100172" sldId="338"/>
        </pc:sldMkLst>
        <pc:spChg chg="add mod">
          <ac:chgData name="Julianna Lieb" userId="800e4823-c949-442b-ad4c-c375d29de82f" providerId="ADAL" clId="{8EC53039-C91E-40E6-953E-309CEFA3F63A}" dt="2023-11-20T16:27:34.454" v="109" actId="1076"/>
          <ac:spMkLst>
            <pc:docMk/>
            <pc:sldMk cId="811100172" sldId="338"/>
            <ac:spMk id="5" creationId="{A46F6277-D54E-86FA-6781-E928C17B3025}"/>
          </ac:spMkLst>
        </pc:spChg>
        <pc:picChg chg="mod">
          <ac:chgData name="Julianna Lieb" userId="800e4823-c949-442b-ad4c-c375d29de82f" providerId="ADAL" clId="{8EC53039-C91E-40E6-953E-309CEFA3F63A}" dt="2023-11-20T15:58:49.592" v="7" actId="1076"/>
          <ac:picMkLst>
            <pc:docMk/>
            <pc:sldMk cId="811100172" sldId="338"/>
            <ac:picMk id="4" creationId="{8A1EFEE5-9FB6-A0E4-667B-D2B3DC5519AD}"/>
          </ac:picMkLst>
        </pc:picChg>
      </pc:sldChg>
      <pc:sldChg chg="addSp modSp mod modAnim">
        <pc:chgData name="Julianna Lieb" userId="800e4823-c949-442b-ad4c-c375d29de82f" providerId="ADAL" clId="{8EC53039-C91E-40E6-953E-309CEFA3F63A}" dt="2023-11-20T16:22:37.301" v="91" actId="1076"/>
        <pc:sldMkLst>
          <pc:docMk/>
          <pc:sldMk cId="1161588200" sldId="339"/>
        </pc:sldMkLst>
        <pc:spChg chg="add mod">
          <ac:chgData name="Julianna Lieb" userId="800e4823-c949-442b-ad4c-c375d29de82f" providerId="ADAL" clId="{8EC53039-C91E-40E6-953E-309CEFA3F63A}" dt="2023-11-20T16:22:37.301" v="91" actId="1076"/>
          <ac:spMkLst>
            <pc:docMk/>
            <pc:sldMk cId="1161588200" sldId="339"/>
            <ac:spMk id="5" creationId="{E9D7628B-5F5C-E568-1F5F-61E29DC19F31}"/>
          </ac:spMkLst>
        </pc:spChg>
        <pc:picChg chg="mod">
          <ac:chgData name="Julianna Lieb" userId="800e4823-c949-442b-ad4c-c375d29de82f" providerId="ADAL" clId="{8EC53039-C91E-40E6-953E-309CEFA3F63A}" dt="2023-11-20T16:22:33.739" v="90" actId="1076"/>
          <ac:picMkLst>
            <pc:docMk/>
            <pc:sldMk cId="1161588200" sldId="339"/>
            <ac:picMk id="2" creationId="{7426799A-08E6-DE7C-FC95-C66A769DB20E}"/>
          </ac:picMkLst>
        </pc:picChg>
        <pc:picChg chg="mod">
          <ac:chgData name="Julianna Lieb" userId="800e4823-c949-442b-ad4c-c375d29de82f" providerId="ADAL" clId="{8EC53039-C91E-40E6-953E-309CEFA3F63A}" dt="2023-11-20T15:59:44.439" v="8" actId="1076"/>
          <ac:picMkLst>
            <pc:docMk/>
            <pc:sldMk cId="1161588200" sldId="339"/>
            <ac:picMk id="3" creationId="{F5CEB56D-9E42-8C39-0C31-569F3C2FED23}"/>
          </ac:picMkLst>
        </pc:picChg>
        <pc:picChg chg="mod">
          <ac:chgData name="Julianna Lieb" userId="800e4823-c949-442b-ad4c-c375d29de82f" providerId="ADAL" clId="{8EC53039-C91E-40E6-953E-309CEFA3F63A}" dt="2023-11-20T15:59:55.199" v="13" actId="1076"/>
          <ac:picMkLst>
            <pc:docMk/>
            <pc:sldMk cId="1161588200" sldId="339"/>
            <ac:picMk id="4" creationId="{5504BB54-BA86-FD9E-9E4D-FCBD2258D181}"/>
          </ac:picMkLst>
        </pc:picChg>
      </pc:sldChg>
      <pc:sldChg chg="addSp modSp mod modAnim">
        <pc:chgData name="Julianna Lieb" userId="800e4823-c949-442b-ad4c-c375d29de82f" providerId="ADAL" clId="{8EC53039-C91E-40E6-953E-309CEFA3F63A}" dt="2023-11-20T16:22:07.842" v="86" actId="1076"/>
        <pc:sldMkLst>
          <pc:docMk/>
          <pc:sldMk cId="1739965045" sldId="340"/>
        </pc:sldMkLst>
        <pc:spChg chg="add mod">
          <ac:chgData name="Julianna Lieb" userId="800e4823-c949-442b-ad4c-c375d29de82f" providerId="ADAL" clId="{8EC53039-C91E-40E6-953E-309CEFA3F63A}" dt="2023-11-20T16:22:07.842" v="86" actId="1076"/>
          <ac:spMkLst>
            <pc:docMk/>
            <pc:sldMk cId="1739965045" sldId="340"/>
            <ac:spMk id="7" creationId="{C50DBC97-8EC6-9A58-3DA9-FBB260C69EC5}"/>
          </ac:spMkLst>
        </pc:spChg>
        <pc:picChg chg="mod">
          <ac:chgData name="Julianna Lieb" userId="800e4823-c949-442b-ad4c-c375d29de82f" providerId="ADAL" clId="{8EC53039-C91E-40E6-953E-309CEFA3F63A}" dt="2023-11-20T16:10:32.245" v="43" actId="14100"/>
          <ac:picMkLst>
            <pc:docMk/>
            <pc:sldMk cId="1739965045" sldId="340"/>
            <ac:picMk id="4" creationId="{EA6EEAEC-1574-07D9-0671-094EC2FE7255}"/>
          </ac:picMkLst>
        </pc:picChg>
      </pc:sldChg>
      <pc:sldChg chg="delSp modSp mod delAnim modAnim">
        <pc:chgData name="Julianna Lieb" userId="800e4823-c949-442b-ad4c-c375d29de82f" providerId="ADAL" clId="{8EC53039-C91E-40E6-953E-309CEFA3F63A}" dt="2023-11-20T16:19:45.804" v="73"/>
        <pc:sldMkLst>
          <pc:docMk/>
          <pc:sldMk cId="863930258" sldId="341"/>
        </pc:sldMkLst>
        <pc:picChg chg="del mod">
          <ac:chgData name="Julianna Lieb" userId="800e4823-c949-442b-ad4c-c375d29de82f" providerId="ADAL" clId="{8EC53039-C91E-40E6-953E-309CEFA3F63A}" dt="2023-11-20T16:09:52.936" v="40" actId="478"/>
          <ac:picMkLst>
            <pc:docMk/>
            <pc:sldMk cId="863930258" sldId="341"/>
            <ac:picMk id="2" creationId="{1F9B6741-4BFE-7B84-5705-A7250828D29A}"/>
          </ac:picMkLst>
        </pc:picChg>
        <pc:picChg chg="mod">
          <ac:chgData name="Julianna Lieb" userId="800e4823-c949-442b-ad4c-c375d29de82f" providerId="ADAL" clId="{8EC53039-C91E-40E6-953E-309CEFA3F63A}" dt="2023-11-20T16:10:26.547" v="42" actId="1076"/>
          <ac:picMkLst>
            <pc:docMk/>
            <pc:sldMk cId="863930258" sldId="341"/>
            <ac:picMk id="4" creationId="{26C67CD5-8C5F-6369-2AFF-F2C3515C4469}"/>
          </ac:picMkLst>
        </pc:picChg>
      </pc:sldChg>
      <pc:sldChg chg="modSp mod modAnim">
        <pc:chgData name="Julianna Lieb" userId="800e4823-c949-442b-ad4c-c375d29de82f" providerId="ADAL" clId="{8EC53039-C91E-40E6-953E-309CEFA3F63A}" dt="2023-11-20T16:19:52.027" v="74"/>
        <pc:sldMkLst>
          <pc:docMk/>
          <pc:sldMk cId="2052615984" sldId="342"/>
        </pc:sldMkLst>
        <pc:picChg chg="mod">
          <ac:chgData name="Julianna Lieb" userId="800e4823-c949-442b-ad4c-c375d29de82f" providerId="ADAL" clId="{8EC53039-C91E-40E6-953E-309CEFA3F63A}" dt="2023-11-20T16:02:04.373" v="22" actId="1076"/>
          <ac:picMkLst>
            <pc:docMk/>
            <pc:sldMk cId="2052615984" sldId="342"/>
            <ac:picMk id="2" creationId="{A0F92D90-1127-A4EB-2FC6-DF60E4810147}"/>
          </ac:picMkLst>
        </pc:picChg>
      </pc:sldChg>
      <pc:sldChg chg="modSp mod modAnim">
        <pc:chgData name="Julianna Lieb" userId="800e4823-c949-442b-ad4c-c375d29de82f" providerId="ADAL" clId="{8EC53039-C91E-40E6-953E-309CEFA3F63A}" dt="2023-11-20T16:19:59.889" v="75"/>
        <pc:sldMkLst>
          <pc:docMk/>
          <pc:sldMk cId="567902445" sldId="343"/>
        </pc:sldMkLst>
        <pc:picChg chg="mod">
          <ac:chgData name="Julianna Lieb" userId="800e4823-c949-442b-ad4c-c375d29de82f" providerId="ADAL" clId="{8EC53039-C91E-40E6-953E-309CEFA3F63A}" dt="2023-11-20T16:03:33.600" v="24" actId="1076"/>
          <ac:picMkLst>
            <pc:docMk/>
            <pc:sldMk cId="567902445" sldId="343"/>
            <ac:picMk id="2" creationId="{4CD243CB-8C3A-A2DE-F408-EB13CC53B035}"/>
          </ac:picMkLst>
        </pc:picChg>
      </pc:sldChg>
      <pc:sldChg chg="addSp delSp modSp mod delAnim modAnim">
        <pc:chgData name="Julianna Lieb" userId="800e4823-c949-442b-ad4c-c375d29de82f" providerId="ADAL" clId="{8EC53039-C91E-40E6-953E-309CEFA3F63A}" dt="2023-11-20T16:24:36.676" v="106"/>
        <pc:sldMkLst>
          <pc:docMk/>
          <pc:sldMk cId="3087690982" sldId="345"/>
        </pc:sldMkLst>
        <pc:spChg chg="add mod">
          <ac:chgData name="Julianna Lieb" userId="800e4823-c949-442b-ad4c-c375d29de82f" providerId="ADAL" clId="{8EC53039-C91E-40E6-953E-309CEFA3F63A}" dt="2023-11-20T16:21:36.160" v="81" actId="14100"/>
          <ac:spMkLst>
            <pc:docMk/>
            <pc:sldMk cId="3087690982" sldId="345"/>
            <ac:spMk id="12" creationId="{F8FE588C-0F54-213F-00BF-F6094BC66BF8}"/>
          </ac:spMkLst>
        </pc:spChg>
        <pc:picChg chg="mod">
          <ac:chgData name="Julianna Lieb" userId="800e4823-c949-442b-ad4c-c375d29de82f" providerId="ADAL" clId="{8EC53039-C91E-40E6-953E-309CEFA3F63A}" dt="2023-11-20T16:21:26.474" v="78" actId="14100"/>
          <ac:picMkLst>
            <pc:docMk/>
            <pc:sldMk cId="3087690982" sldId="345"/>
            <ac:picMk id="9" creationId="{E94DCEF0-B64D-DDED-BEF0-446812832CD7}"/>
          </ac:picMkLst>
        </pc:picChg>
        <pc:picChg chg="del mod">
          <ac:chgData name="Julianna Lieb" userId="800e4823-c949-442b-ad4c-c375d29de82f" providerId="ADAL" clId="{8EC53039-C91E-40E6-953E-309CEFA3F63A}" dt="2023-11-20T16:07:04.468" v="37" actId="478"/>
          <ac:picMkLst>
            <pc:docMk/>
            <pc:sldMk cId="3087690982" sldId="345"/>
            <ac:picMk id="10" creationId="{AF85AFE7-0BE9-4771-5AF6-92780C19BA24}"/>
          </ac:picMkLst>
        </pc:picChg>
        <pc:picChg chg="mod">
          <ac:chgData name="Julianna Lieb" userId="800e4823-c949-442b-ad4c-c375d29de82f" providerId="ADAL" clId="{8EC53039-C91E-40E6-953E-309CEFA3F63A}" dt="2023-11-20T16:08:51.245" v="39" actId="1076"/>
          <ac:picMkLst>
            <pc:docMk/>
            <pc:sldMk cId="3087690982" sldId="345"/>
            <ac:picMk id="11" creationId="{394678ED-44F2-AD70-137E-8E8867C2A5BF}"/>
          </ac:picMkLst>
        </pc:picChg>
      </pc:sldChg>
      <pc:sldChg chg="modSp mod modAnim">
        <pc:chgData name="Julianna Lieb" userId="800e4823-c949-442b-ad4c-c375d29de82f" providerId="ADAL" clId="{8EC53039-C91E-40E6-953E-309CEFA3F63A}" dt="2023-11-20T16:24:23.674" v="104"/>
        <pc:sldMkLst>
          <pc:docMk/>
          <pc:sldMk cId="702967538" sldId="346"/>
        </pc:sldMkLst>
        <pc:picChg chg="mod">
          <ac:chgData name="Julianna Lieb" userId="800e4823-c949-442b-ad4c-c375d29de82f" providerId="ADAL" clId="{8EC53039-C91E-40E6-953E-309CEFA3F63A}" dt="2023-11-20T16:05:26.470" v="29" actId="1076"/>
          <ac:picMkLst>
            <pc:docMk/>
            <pc:sldMk cId="702967538" sldId="346"/>
            <ac:picMk id="2" creationId="{4758A1A4-1962-05C9-A688-404153C1F386}"/>
          </ac:picMkLst>
        </pc:picChg>
      </pc:sldChg>
      <pc:sldChg chg="addSp modSp mod modAnim">
        <pc:chgData name="Julianna Lieb" userId="800e4823-c949-442b-ad4c-c375d29de82f" providerId="ADAL" clId="{8EC53039-C91E-40E6-953E-309CEFA3F63A}" dt="2023-11-20T16:24:09.828" v="102"/>
        <pc:sldMkLst>
          <pc:docMk/>
          <pc:sldMk cId="1552014621" sldId="347"/>
        </pc:sldMkLst>
        <pc:spChg chg="add mod">
          <ac:chgData name="Julianna Lieb" userId="800e4823-c949-442b-ad4c-c375d29de82f" providerId="ADAL" clId="{8EC53039-C91E-40E6-953E-309CEFA3F63A}" dt="2023-11-20T16:24:02.518" v="100" actId="1076"/>
          <ac:spMkLst>
            <pc:docMk/>
            <pc:sldMk cId="1552014621" sldId="347"/>
            <ac:spMk id="5" creationId="{F1ED46AF-4E75-04FA-E3E4-E0E5334B62A9}"/>
          </ac:spMkLst>
        </pc:spChg>
        <pc:picChg chg="mod">
          <ac:chgData name="Julianna Lieb" userId="800e4823-c949-442b-ad4c-c375d29de82f" providerId="ADAL" clId="{8EC53039-C91E-40E6-953E-309CEFA3F63A}" dt="2023-11-20T16:23:01.332" v="93" actId="14100"/>
          <ac:picMkLst>
            <pc:docMk/>
            <pc:sldMk cId="1552014621" sldId="347"/>
            <ac:picMk id="2" creationId="{F19B702B-719C-45A6-97E1-29A23D157692}"/>
          </ac:picMkLst>
        </pc:picChg>
        <pc:picChg chg="add mod">
          <ac:chgData name="Julianna Lieb" userId="800e4823-c949-442b-ad4c-c375d29de82f" providerId="ADAL" clId="{8EC53039-C91E-40E6-953E-309CEFA3F63A}" dt="2023-11-20T16:23:43.743" v="98" actId="14100"/>
          <ac:picMkLst>
            <pc:docMk/>
            <pc:sldMk cId="1552014621" sldId="347"/>
            <ac:picMk id="3" creationId="{F3F75172-1F6A-A87E-419E-C249EB4CD7EA}"/>
          </ac:picMkLst>
        </pc:picChg>
      </pc:sldChg>
      <pc:sldChg chg="modSp mod modAnim">
        <pc:chgData name="Julianna Lieb" userId="800e4823-c949-442b-ad4c-c375d29de82f" providerId="ADAL" clId="{8EC53039-C91E-40E6-953E-309CEFA3F63A}" dt="2023-11-20T16:24:18.800" v="103"/>
        <pc:sldMkLst>
          <pc:docMk/>
          <pc:sldMk cId="1151737326" sldId="348"/>
        </pc:sldMkLst>
        <pc:picChg chg="mod">
          <ac:chgData name="Julianna Lieb" userId="800e4823-c949-442b-ad4c-c375d29de82f" providerId="ADAL" clId="{8EC53039-C91E-40E6-953E-309CEFA3F63A}" dt="2023-11-20T16:06:28.466" v="35" actId="1076"/>
          <ac:picMkLst>
            <pc:docMk/>
            <pc:sldMk cId="1151737326" sldId="348"/>
            <ac:picMk id="2" creationId="{0AC6D511-2CA3-AAE6-8037-4A3560487473}"/>
          </ac:picMkLst>
        </pc:picChg>
      </pc:sldChg>
      <pc:sldChg chg="new del">
        <pc:chgData name="Julianna Lieb" userId="800e4823-c949-442b-ad4c-c375d29de82f" providerId="ADAL" clId="{8EC53039-C91E-40E6-953E-309CEFA3F63A}" dt="2023-11-20T16:15:22.659" v="59" actId="680"/>
        <pc:sldMkLst>
          <pc:docMk/>
          <pc:sldMk cId="3267849253" sldId="3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2.png"/><Relationship Id="rId5" Type="http://schemas.openxmlformats.org/officeDocument/2006/relationships/hyperlink" Target="https://youtu.be/uaA0lwbTxTI" TargetMode="External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2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2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4a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4a"/><Relationship Id="rId7" Type="http://schemas.openxmlformats.org/officeDocument/2006/relationships/image" Target="../media/image3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0.m4a"/><Relationship Id="rId7" Type="http://schemas.openxmlformats.org/officeDocument/2006/relationships/image" Target="../media/image3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jpeg"/><Relationship Id="rId11" Type="http://schemas.openxmlformats.org/officeDocument/2006/relationships/image" Target="../media/image41.sv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0.png"/><Relationship Id="rId4" Type="http://schemas.openxmlformats.org/officeDocument/2006/relationships/audio" Target="../media/media10.m4a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2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2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3551371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Oonga Boonga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Frieda Wishinsky</a:t>
            </a:r>
            <a:br>
              <a:rPr lang="en-US" sz="3600" dirty="0">
                <a:latin typeface="Arial"/>
                <a:cs typeface="Arial"/>
              </a:rPr>
            </a:br>
            <a:br>
              <a:rPr lang="en-US" sz="3600" b="0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children's book on a screen&#10;&#10;Description automatically generated with medium confidence">
            <a:extLst>
              <a:ext uri="{FF2B5EF4-FFF2-40B4-BE49-F238E27FC236}">
                <a16:creationId xmlns:a16="http://schemas.microsoft.com/office/drawing/2014/main" id="{09CA5353-9C4A-D617-32B0-368DBACF3B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0" t="5216" r="21087" b="13334"/>
          <a:stretch/>
        </p:blipFill>
        <p:spPr>
          <a:xfrm>
            <a:off x="5710354" y="2365562"/>
            <a:ext cx="3192284" cy="3273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64616-AD27-2841-FBD2-C100F8934170}"/>
              </a:ext>
            </a:extLst>
          </p:cNvPr>
          <p:cNvSpPr txBox="1"/>
          <p:nvPr/>
        </p:nvSpPr>
        <p:spPr>
          <a:xfrm>
            <a:off x="615666" y="5631465"/>
            <a:ext cx="4870174" cy="15306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 fontAlgn="base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5C928-4EF6-D8C3-67F9-0ED3D2F0CFBE}"/>
              </a:ext>
            </a:extLst>
          </p:cNvPr>
          <p:cNvSpPr txBox="1"/>
          <p:nvPr/>
        </p:nvSpPr>
        <p:spPr>
          <a:xfrm>
            <a:off x="5943600" y="57280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50893-40A3-9934-44CE-303E06DDDED4}"/>
              </a:ext>
            </a:extLst>
          </p:cNvPr>
          <p:cNvSpPr txBox="1"/>
          <p:nvPr/>
        </p:nvSpPr>
        <p:spPr>
          <a:xfrm>
            <a:off x="5765347" y="5635357"/>
            <a:ext cx="326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Arial"/>
                <a:cs typeface="Arial"/>
                <a:hlinkClick r:id="rId5"/>
              </a:rPr>
              <a:t>https://youtu.be/uaA0lwbTxTI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63C11-9E64-53E5-3E08-9374F1F82F44}"/>
              </a:ext>
            </a:extLst>
          </p:cNvPr>
          <p:cNvSpPr txBox="1"/>
          <p:nvPr/>
        </p:nvSpPr>
        <p:spPr>
          <a:xfrm>
            <a:off x="613893" y="5469107"/>
            <a:ext cx="30759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 err="1">
                <a:solidFill>
                  <a:srgbClr val="003B71"/>
                </a:solidFill>
                <a:latin typeface="Arial"/>
                <a:cs typeface="Arial"/>
              </a:rPr>
              <a:t>Wishinsky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, Frieda.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</a:t>
            </a:r>
            <a:r>
              <a:rPr lang="en-US" sz="1400" b="1" i="1" dirty="0" err="1">
                <a:solidFill>
                  <a:srgbClr val="003B71"/>
                </a:solidFill>
                <a:latin typeface="Arial"/>
                <a:cs typeface="Arial"/>
              </a:rPr>
              <a:t>Oonga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 </a:t>
            </a:r>
            <a:r>
              <a:rPr lang="en-US" sz="1400" b="1" i="1" dirty="0" err="1">
                <a:solidFill>
                  <a:srgbClr val="003B71"/>
                </a:solidFill>
                <a:latin typeface="Arial"/>
                <a:cs typeface="Arial"/>
              </a:rPr>
              <a:t>Boonga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Dutton </a:t>
            </a:r>
            <a:r>
              <a:rPr lang="en-US" sz="1400" b="1" dirty="0" err="1">
                <a:solidFill>
                  <a:srgbClr val="003B71"/>
                </a:solidFill>
                <a:latin typeface="Arial"/>
                <a:cs typeface="Arial"/>
              </a:rPr>
              <a:t>Juvenille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, 1999.  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2A703-CE93-3514-FC4A-BF3732685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665" y="4608916"/>
            <a:ext cx="860191" cy="8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baby&#10;&#10;Description automatically generated">
            <a:extLst>
              <a:ext uri="{FF2B5EF4-FFF2-40B4-BE49-F238E27FC236}">
                <a16:creationId xmlns:a16="http://schemas.microsoft.com/office/drawing/2014/main" id="{4A712D4E-9F12-5C06-D97B-C1F9D0C03A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3" t="15251" r="5556" b="17472"/>
          <a:stretch/>
        </p:blipFill>
        <p:spPr>
          <a:xfrm>
            <a:off x="211071" y="156897"/>
            <a:ext cx="11769857" cy="56488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BC5F2F0D-8FFD-B67B-0AF5-42AB69A012FC}"/>
              </a:ext>
            </a:extLst>
          </p:cNvPr>
          <p:cNvSpPr/>
          <p:nvPr/>
        </p:nvSpPr>
        <p:spPr>
          <a:xfrm rot="6042030" flipH="1">
            <a:off x="7781223" y="4953435"/>
            <a:ext cx="632726" cy="247973"/>
          </a:xfrm>
          <a:custGeom>
            <a:avLst/>
            <a:gdLst>
              <a:gd name="connsiteX0" fmla="*/ 0 w 208655"/>
              <a:gd name="connsiteY0" fmla="*/ 118903 h 237806"/>
              <a:gd name="connsiteX1" fmla="*/ 104328 w 208655"/>
              <a:gd name="connsiteY1" fmla="*/ 0 h 237806"/>
              <a:gd name="connsiteX2" fmla="*/ 282922 w 208655"/>
              <a:gd name="connsiteY2" fmla="*/ -84642 h 237806"/>
              <a:gd name="connsiteX3" fmla="*/ 208655 w 208655"/>
              <a:gd name="connsiteY3" fmla="*/ 118903 h 237806"/>
              <a:gd name="connsiteX4" fmla="*/ 104327 w 208655"/>
              <a:gd name="connsiteY4" fmla="*/ 237806 h 237806"/>
              <a:gd name="connsiteX5" fmla="*/ -1 w 208655"/>
              <a:gd name="connsiteY5" fmla="*/ 118903 h 237806"/>
              <a:gd name="connsiteX6" fmla="*/ 0 w 208655"/>
              <a:gd name="connsiteY6" fmla="*/ 118903 h 237806"/>
              <a:gd name="connsiteX0" fmla="*/ 1 w 282923"/>
              <a:gd name="connsiteY0" fmla="*/ 203545 h 322448"/>
              <a:gd name="connsiteX1" fmla="*/ 104329 w 282923"/>
              <a:gd name="connsiteY1" fmla="*/ 84642 h 322448"/>
              <a:gd name="connsiteX2" fmla="*/ 282923 w 282923"/>
              <a:gd name="connsiteY2" fmla="*/ 0 h 322448"/>
              <a:gd name="connsiteX3" fmla="*/ 177972 w 282923"/>
              <a:gd name="connsiteY3" fmla="*/ 166723 h 322448"/>
              <a:gd name="connsiteX4" fmla="*/ 104328 w 282923"/>
              <a:gd name="connsiteY4" fmla="*/ 322448 h 322448"/>
              <a:gd name="connsiteX5" fmla="*/ 0 w 282923"/>
              <a:gd name="connsiteY5" fmla="*/ 203545 h 322448"/>
              <a:gd name="connsiteX6" fmla="*/ 1 w 282923"/>
              <a:gd name="connsiteY6" fmla="*/ 203545 h 322448"/>
              <a:gd name="connsiteX0" fmla="*/ 1 w 282923"/>
              <a:gd name="connsiteY0" fmla="*/ 203545 h 273353"/>
              <a:gd name="connsiteX1" fmla="*/ 104329 w 282923"/>
              <a:gd name="connsiteY1" fmla="*/ 84642 h 273353"/>
              <a:gd name="connsiteX2" fmla="*/ 282923 w 282923"/>
              <a:gd name="connsiteY2" fmla="*/ 0 h 273353"/>
              <a:gd name="connsiteX3" fmla="*/ 177972 w 282923"/>
              <a:gd name="connsiteY3" fmla="*/ 166723 h 273353"/>
              <a:gd name="connsiteX4" fmla="*/ 93351 w 282923"/>
              <a:gd name="connsiteY4" fmla="*/ 273353 h 273353"/>
              <a:gd name="connsiteX5" fmla="*/ 0 w 282923"/>
              <a:gd name="connsiteY5" fmla="*/ 203545 h 273353"/>
              <a:gd name="connsiteX6" fmla="*/ 1 w 282923"/>
              <a:gd name="connsiteY6" fmla="*/ 203545 h 27335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3" h="247973">
                <a:moveTo>
                  <a:pt x="1" y="203545"/>
                </a:moveTo>
                <a:cubicBezTo>
                  <a:pt x="1" y="137877"/>
                  <a:pt x="46710" y="84642"/>
                  <a:pt x="104329" y="84642"/>
                </a:cubicBezTo>
                <a:cubicBezTo>
                  <a:pt x="163860" y="84642"/>
                  <a:pt x="223392" y="56428"/>
                  <a:pt x="282923" y="0"/>
                </a:cubicBezTo>
                <a:cubicBezTo>
                  <a:pt x="233412" y="67848"/>
                  <a:pt x="209567" y="126278"/>
                  <a:pt x="177972" y="166723"/>
                </a:cubicBezTo>
                <a:cubicBezTo>
                  <a:pt x="146377" y="207168"/>
                  <a:pt x="148226" y="205848"/>
                  <a:pt x="93351" y="242669"/>
                </a:cubicBezTo>
                <a:cubicBezTo>
                  <a:pt x="35732" y="242669"/>
                  <a:pt x="0" y="269213"/>
                  <a:pt x="0" y="203545"/>
                </a:cubicBezTo>
                <a:lnTo>
                  <a:pt x="1" y="203545"/>
                </a:lnTo>
                <a:close/>
              </a:path>
            </a:pathLst>
          </a:custGeom>
          <a:gradFill>
            <a:gsLst>
              <a:gs pos="51500">
                <a:schemeClr val="accent6">
                  <a:lumMod val="20000"/>
                  <a:lumOff val="8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ardrop 1">
            <a:extLst>
              <a:ext uri="{FF2B5EF4-FFF2-40B4-BE49-F238E27FC236}">
                <a16:creationId xmlns:a16="http://schemas.microsoft.com/office/drawing/2014/main" id="{3C79B681-5650-BEB1-F448-8ADD3085463B}"/>
              </a:ext>
            </a:extLst>
          </p:cNvPr>
          <p:cNvSpPr/>
          <p:nvPr/>
        </p:nvSpPr>
        <p:spPr>
          <a:xfrm rot="15686830">
            <a:off x="10369083" y="4619551"/>
            <a:ext cx="632726" cy="247973"/>
          </a:xfrm>
          <a:custGeom>
            <a:avLst/>
            <a:gdLst>
              <a:gd name="connsiteX0" fmla="*/ 0 w 208655"/>
              <a:gd name="connsiteY0" fmla="*/ 118903 h 237806"/>
              <a:gd name="connsiteX1" fmla="*/ 104328 w 208655"/>
              <a:gd name="connsiteY1" fmla="*/ 0 h 237806"/>
              <a:gd name="connsiteX2" fmla="*/ 282922 w 208655"/>
              <a:gd name="connsiteY2" fmla="*/ -84642 h 237806"/>
              <a:gd name="connsiteX3" fmla="*/ 208655 w 208655"/>
              <a:gd name="connsiteY3" fmla="*/ 118903 h 237806"/>
              <a:gd name="connsiteX4" fmla="*/ 104327 w 208655"/>
              <a:gd name="connsiteY4" fmla="*/ 237806 h 237806"/>
              <a:gd name="connsiteX5" fmla="*/ -1 w 208655"/>
              <a:gd name="connsiteY5" fmla="*/ 118903 h 237806"/>
              <a:gd name="connsiteX6" fmla="*/ 0 w 208655"/>
              <a:gd name="connsiteY6" fmla="*/ 118903 h 237806"/>
              <a:gd name="connsiteX0" fmla="*/ 1 w 282923"/>
              <a:gd name="connsiteY0" fmla="*/ 203545 h 322448"/>
              <a:gd name="connsiteX1" fmla="*/ 104329 w 282923"/>
              <a:gd name="connsiteY1" fmla="*/ 84642 h 322448"/>
              <a:gd name="connsiteX2" fmla="*/ 282923 w 282923"/>
              <a:gd name="connsiteY2" fmla="*/ 0 h 322448"/>
              <a:gd name="connsiteX3" fmla="*/ 177972 w 282923"/>
              <a:gd name="connsiteY3" fmla="*/ 166723 h 322448"/>
              <a:gd name="connsiteX4" fmla="*/ 104328 w 282923"/>
              <a:gd name="connsiteY4" fmla="*/ 322448 h 322448"/>
              <a:gd name="connsiteX5" fmla="*/ 0 w 282923"/>
              <a:gd name="connsiteY5" fmla="*/ 203545 h 322448"/>
              <a:gd name="connsiteX6" fmla="*/ 1 w 282923"/>
              <a:gd name="connsiteY6" fmla="*/ 203545 h 322448"/>
              <a:gd name="connsiteX0" fmla="*/ 1 w 282923"/>
              <a:gd name="connsiteY0" fmla="*/ 203545 h 273353"/>
              <a:gd name="connsiteX1" fmla="*/ 104329 w 282923"/>
              <a:gd name="connsiteY1" fmla="*/ 84642 h 273353"/>
              <a:gd name="connsiteX2" fmla="*/ 282923 w 282923"/>
              <a:gd name="connsiteY2" fmla="*/ 0 h 273353"/>
              <a:gd name="connsiteX3" fmla="*/ 177972 w 282923"/>
              <a:gd name="connsiteY3" fmla="*/ 166723 h 273353"/>
              <a:gd name="connsiteX4" fmla="*/ 93351 w 282923"/>
              <a:gd name="connsiteY4" fmla="*/ 273353 h 273353"/>
              <a:gd name="connsiteX5" fmla="*/ 0 w 282923"/>
              <a:gd name="connsiteY5" fmla="*/ 203545 h 273353"/>
              <a:gd name="connsiteX6" fmla="*/ 1 w 282923"/>
              <a:gd name="connsiteY6" fmla="*/ 203545 h 27335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3" h="247973">
                <a:moveTo>
                  <a:pt x="1" y="203545"/>
                </a:moveTo>
                <a:cubicBezTo>
                  <a:pt x="1" y="137877"/>
                  <a:pt x="46710" y="84642"/>
                  <a:pt x="104329" y="84642"/>
                </a:cubicBezTo>
                <a:cubicBezTo>
                  <a:pt x="163860" y="84642"/>
                  <a:pt x="223392" y="56428"/>
                  <a:pt x="282923" y="0"/>
                </a:cubicBezTo>
                <a:cubicBezTo>
                  <a:pt x="233412" y="67848"/>
                  <a:pt x="209567" y="126278"/>
                  <a:pt x="177972" y="166723"/>
                </a:cubicBezTo>
                <a:cubicBezTo>
                  <a:pt x="146377" y="207168"/>
                  <a:pt x="148226" y="205848"/>
                  <a:pt x="93351" y="242669"/>
                </a:cubicBezTo>
                <a:cubicBezTo>
                  <a:pt x="35732" y="242669"/>
                  <a:pt x="0" y="269213"/>
                  <a:pt x="0" y="203545"/>
                </a:cubicBezTo>
                <a:lnTo>
                  <a:pt x="1" y="203545"/>
                </a:lnTo>
                <a:close/>
              </a:path>
            </a:pathLst>
          </a:custGeom>
          <a:gradFill>
            <a:gsLst>
              <a:gs pos="51500">
                <a:schemeClr val="accent6">
                  <a:lumMod val="20000"/>
                  <a:lumOff val="8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ardrop 1">
            <a:extLst>
              <a:ext uri="{FF2B5EF4-FFF2-40B4-BE49-F238E27FC236}">
                <a16:creationId xmlns:a16="http://schemas.microsoft.com/office/drawing/2014/main" id="{552C0769-1E17-D7DC-8063-BFD09B6F7B7B}"/>
              </a:ext>
            </a:extLst>
          </p:cNvPr>
          <p:cNvSpPr/>
          <p:nvPr/>
        </p:nvSpPr>
        <p:spPr>
          <a:xfrm rot="14830135">
            <a:off x="10707891" y="4257184"/>
            <a:ext cx="632726" cy="247973"/>
          </a:xfrm>
          <a:custGeom>
            <a:avLst/>
            <a:gdLst>
              <a:gd name="connsiteX0" fmla="*/ 0 w 208655"/>
              <a:gd name="connsiteY0" fmla="*/ 118903 h 237806"/>
              <a:gd name="connsiteX1" fmla="*/ 104328 w 208655"/>
              <a:gd name="connsiteY1" fmla="*/ 0 h 237806"/>
              <a:gd name="connsiteX2" fmla="*/ 282922 w 208655"/>
              <a:gd name="connsiteY2" fmla="*/ -84642 h 237806"/>
              <a:gd name="connsiteX3" fmla="*/ 208655 w 208655"/>
              <a:gd name="connsiteY3" fmla="*/ 118903 h 237806"/>
              <a:gd name="connsiteX4" fmla="*/ 104327 w 208655"/>
              <a:gd name="connsiteY4" fmla="*/ 237806 h 237806"/>
              <a:gd name="connsiteX5" fmla="*/ -1 w 208655"/>
              <a:gd name="connsiteY5" fmla="*/ 118903 h 237806"/>
              <a:gd name="connsiteX6" fmla="*/ 0 w 208655"/>
              <a:gd name="connsiteY6" fmla="*/ 118903 h 237806"/>
              <a:gd name="connsiteX0" fmla="*/ 1 w 282923"/>
              <a:gd name="connsiteY0" fmla="*/ 203545 h 322448"/>
              <a:gd name="connsiteX1" fmla="*/ 104329 w 282923"/>
              <a:gd name="connsiteY1" fmla="*/ 84642 h 322448"/>
              <a:gd name="connsiteX2" fmla="*/ 282923 w 282923"/>
              <a:gd name="connsiteY2" fmla="*/ 0 h 322448"/>
              <a:gd name="connsiteX3" fmla="*/ 177972 w 282923"/>
              <a:gd name="connsiteY3" fmla="*/ 166723 h 322448"/>
              <a:gd name="connsiteX4" fmla="*/ 104328 w 282923"/>
              <a:gd name="connsiteY4" fmla="*/ 322448 h 322448"/>
              <a:gd name="connsiteX5" fmla="*/ 0 w 282923"/>
              <a:gd name="connsiteY5" fmla="*/ 203545 h 322448"/>
              <a:gd name="connsiteX6" fmla="*/ 1 w 282923"/>
              <a:gd name="connsiteY6" fmla="*/ 203545 h 322448"/>
              <a:gd name="connsiteX0" fmla="*/ 1 w 282923"/>
              <a:gd name="connsiteY0" fmla="*/ 203545 h 273353"/>
              <a:gd name="connsiteX1" fmla="*/ 104329 w 282923"/>
              <a:gd name="connsiteY1" fmla="*/ 84642 h 273353"/>
              <a:gd name="connsiteX2" fmla="*/ 282923 w 282923"/>
              <a:gd name="connsiteY2" fmla="*/ 0 h 273353"/>
              <a:gd name="connsiteX3" fmla="*/ 177972 w 282923"/>
              <a:gd name="connsiteY3" fmla="*/ 166723 h 273353"/>
              <a:gd name="connsiteX4" fmla="*/ 93351 w 282923"/>
              <a:gd name="connsiteY4" fmla="*/ 273353 h 273353"/>
              <a:gd name="connsiteX5" fmla="*/ 0 w 282923"/>
              <a:gd name="connsiteY5" fmla="*/ 203545 h 273353"/>
              <a:gd name="connsiteX6" fmla="*/ 1 w 282923"/>
              <a:gd name="connsiteY6" fmla="*/ 203545 h 27335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3" h="247973">
                <a:moveTo>
                  <a:pt x="1" y="203545"/>
                </a:moveTo>
                <a:cubicBezTo>
                  <a:pt x="1" y="137877"/>
                  <a:pt x="46710" y="84642"/>
                  <a:pt x="104329" y="84642"/>
                </a:cubicBezTo>
                <a:cubicBezTo>
                  <a:pt x="163860" y="84642"/>
                  <a:pt x="223392" y="56428"/>
                  <a:pt x="282923" y="0"/>
                </a:cubicBezTo>
                <a:cubicBezTo>
                  <a:pt x="233412" y="67848"/>
                  <a:pt x="209567" y="126278"/>
                  <a:pt x="177972" y="166723"/>
                </a:cubicBezTo>
                <a:cubicBezTo>
                  <a:pt x="146377" y="207168"/>
                  <a:pt x="148226" y="205848"/>
                  <a:pt x="93351" y="242669"/>
                </a:cubicBezTo>
                <a:cubicBezTo>
                  <a:pt x="35732" y="242669"/>
                  <a:pt x="0" y="269213"/>
                  <a:pt x="0" y="203545"/>
                </a:cubicBezTo>
                <a:lnTo>
                  <a:pt x="1" y="203545"/>
                </a:lnTo>
                <a:close/>
              </a:path>
            </a:pathLst>
          </a:custGeom>
          <a:gradFill>
            <a:gsLst>
              <a:gs pos="51500">
                <a:schemeClr val="accent6">
                  <a:lumMod val="20000"/>
                  <a:lumOff val="8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ardrop 1">
            <a:extLst>
              <a:ext uri="{FF2B5EF4-FFF2-40B4-BE49-F238E27FC236}">
                <a16:creationId xmlns:a16="http://schemas.microsoft.com/office/drawing/2014/main" id="{6378B6B7-BD96-9B74-B4E3-96AD8F3C9926}"/>
              </a:ext>
            </a:extLst>
          </p:cNvPr>
          <p:cNvSpPr/>
          <p:nvPr/>
        </p:nvSpPr>
        <p:spPr>
          <a:xfrm rot="5574377" flipH="1">
            <a:off x="8350805" y="4790612"/>
            <a:ext cx="632726" cy="248494"/>
          </a:xfrm>
          <a:custGeom>
            <a:avLst/>
            <a:gdLst>
              <a:gd name="connsiteX0" fmla="*/ 0 w 208655"/>
              <a:gd name="connsiteY0" fmla="*/ 118903 h 237806"/>
              <a:gd name="connsiteX1" fmla="*/ 104328 w 208655"/>
              <a:gd name="connsiteY1" fmla="*/ 0 h 237806"/>
              <a:gd name="connsiteX2" fmla="*/ 282922 w 208655"/>
              <a:gd name="connsiteY2" fmla="*/ -84642 h 237806"/>
              <a:gd name="connsiteX3" fmla="*/ 208655 w 208655"/>
              <a:gd name="connsiteY3" fmla="*/ 118903 h 237806"/>
              <a:gd name="connsiteX4" fmla="*/ 104327 w 208655"/>
              <a:gd name="connsiteY4" fmla="*/ 237806 h 237806"/>
              <a:gd name="connsiteX5" fmla="*/ -1 w 208655"/>
              <a:gd name="connsiteY5" fmla="*/ 118903 h 237806"/>
              <a:gd name="connsiteX6" fmla="*/ 0 w 208655"/>
              <a:gd name="connsiteY6" fmla="*/ 118903 h 237806"/>
              <a:gd name="connsiteX0" fmla="*/ 1 w 282923"/>
              <a:gd name="connsiteY0" fmla="*/ 203545 h 322448"/>
              <a:gd name="connsiteX1" fmla="*/ 104329 w 282923"/>
              <a:gd name="connsiteY1" fmla="*/ 84642 h 322448"/>
              <a:gd name="connsiteX2" fmla="*/ 282923 w 282923"/>
              <a:gd name="connsiteY2" fmla="*/ 0 h 322448"/>
              <a:gd name="connsiteX3" fmla="*/ 177972 w 282923"/>
              <a:gd name="connsiteY3" fmla="*/ 166723 h 322448"/>
              <a:gd name="connsiteX4" fmla="*/ 104328 w 282923"/>
              <a:gd name="connsiteY4" fmla="*/ 322448 h 322448"/>
              <a:gd name="connsiteX5" fmla="*/ 0 w 282923"/>
              <a:gd name="connsiteY5" fmla="*/ 203545 h 322448"/>
              <a:gd name="connsiteX6" fmla="*/ 1 w 282923"/>
              <a:gd name="connsiteY6" fmla="*/ 203545 h 322448"/>
              <a:gd name="connsiteX0" fmla="*/ 1 w 282923"/>
              <a:gd name="connsiteY0" fmla="*/ 203545 h 273353"/>
              <a:gd name="connsiteX1" fmla="*/ 104329 w 282923"/>
              <a:gd name="connsiteY1" fmla="*/ 84642 h 273353"/>
              <a:gd name="connsiteX2" fmla="*/ 282923 w 282923"/>
              <a:gd name="connsiteY2" fmla="*/ 0 h 273353"/>
              <a:gd name="connsiteX3" fmla="*/ 177972 w 282923"/>
              <a:gd name="connsiteY3" fmla="*/ 166723 h 273353"/>
              <a:gd name="connsiteX4" fmla="*/ 93351 w 282923"/>
              <a:gd name="connsiteY4" fmla="*/ 273353 h 273353"/>
              <a:gd name="connsiteX5" fmla="*/ 0 w 282923"/>
              <a:gd name="connsiteY5" fmla="*/ 203545 h 273353"/>
              <a:gd name="connsiteX6" fmla="*/ 1 w 282923"/>
              <a:gd name="connsiteY6" fmla="*/ 203545 h 27335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3" h="247973">
                <a:moveTo>
                  <a:pt x="1" y="203545"/>
                </a:moveTo>
                <a:cubicBezTo>
                  <a:pt x="1" y="137877"/>
                  <a:pt x="46710" y="84642"/>
                  <a:pt x="104329" y="84642"/>
                </a:cubicBezTo>
                <a:cubicBezTo>
                  <a:pt x="163860" y="84642"/>
                  <a:pt x="223392" y="56428"/>
                  <a:pt x="282923" y="0"/>
                </a:cubicBezTo>
                <a:cubicBezTo>
                  <a:pt x="233412" y="67848"/>
                  <a:pt x="209567" y="126278"/>
                  <a:pt x="177972" y="166723"/>
                </a:cubicBezTo>
                <a:cubicBezTo>
                  <a:pt x="146377" y="207168"/>
                  <a:pt x="148226" y="205848"/>
                  <a:pt x="93351" y="242669"/>
                </a:cubicBezTo>
                <a:cubicBezTo>
                  <a:pt x="35732" y="242669"/>
                  <a:pt x="0" y="269213"/>
                  <a:pt x="0" y="203545"/>
                </a:cubicBezTo>
                <a:lnTo>
                  <a:pt x="1" y="203545"/>
                </a:lnTo>
                <a:close/>
              </a:path>
            </a:pathLst>
          </a:custGeom>
          <a:gradFill>
            <a:gsLst>
              <a:gs pos="51500">
                <a:schemeClr val="accent6">
                  <a:lumMod val="20000"/>
                  <a:lumOff val="8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ardrop 1">
            <a:extLst>
              <a:ext uri="{FF2B5EF4-FFF2-40B4-BE49-F238E27FC236}">
                <a16:creationId xmlns:a16="http://schemas.microsoft.com/office/drawing/2014/main" id="{CE34663C-EC4C-FA03-01C2-BDD270F43E54}"/>
              </a:ext>
            </a:extLst>
          </p:cNvPr>
          <p:cNvSpPr/>
          <p:nvPr/>
        </p:nvSpPr>
        <p:spPr>
          <a:xfrm rot="5791505" flipH="1">
            <a:off x="8595661" y="5392388"/>
            <a:ext cx="320202" cy="138413"/>
          </a:xfrm>
          <a:custGeom>
            <a:avLst/>
            <a:gdLst>
              <a:gd name="connsiteX0" fmla="*/ 0 w 208655"/>
              <a:gd name="connsiteY0" fmla="*/ 118903 h 237806"/>
              <a:gd name="connsiteX1" fmla="*/ 104328 w 208655"/>
              <a:gd name="connsiteY1" fmla="*/ 0 h 237806"/>
              <a:gd name="connsiteX2" fmla="*/ 282922 w 208655"/>
              <a:gd name="connsiteY2" fmla="*/ -84642 h 237806"/>
              <a:gd name="connsiteX3" fmla="*/ 208655 w 208655"/>
              <a:gd name="connsiteY3" fmla="*/ 118903 h 237806"/>
              <a:gd name="connsiteX4" fmla="*/ 104327 w 208655"/>
              <a:gd name="connsiteY4" fmla="*/ 237806 h 237806"/>
              <a:gd name="connsiteX5" fmla="*/ -1 w 208655"/>
              <a:gd name="connsiteY5" fmla="*/ 118903 h 237806"/>
              <a:gd name="connsiteX6" fmla="*/ 0 w 208655"/>
              <a:gd name="connsiteY6" fmla="*/ 118903 h 237806"/>
              <a:gd name="connsiteX0" fmla="*/ 1 w 282923"/>
              <a:gd name="connsiteY0" fmla="*/ 203545 h 322448"/>
              <a:gd name="connsiteX1" fmla="*/ 104329 w 282923"/>
              <a:gd name="connsiteY1" fmla="*/ 84642 h 322448"/>
              <a:gd name="connsiteX2" fmla="*/ 282923 w 282923"/>
              <a:gd name="connsiteY2" fmla="*/ 0 h 322448"/>
              <a:gd name="connsiteX3" fmla="*/ 177972 w 282923"/>
              <a:gd name="connsiteY3" fmla="*/ 166723 h 322448"/>
              <a:gd name="connsiteX4" fmla="*/ 104328 w 282923"/>
              <a:gd name="connsiteY4" fmla="*/ 322448 h 322448"/>
              <a:gd name="connsiteX5" fmla="*/ 0 w 282923"/>
              <a:gd name="connsiteY5" fmla="*/ 203545 h 322448"/>
              <a:gd name="connsiteX6" fmla="*/ 1 w 282923"/>
              <a:gd name="connsiteY6" fmla="*/ 203545 h 322448"/>
              <a:gd name="connsiteX0" fmla="*/ 1 w 282923"/>
              <a:gd name="connsiteY0" fmla="*/ 203545 h 273353"/>
              <a:gd name="connsiteX1" fmla="*/ 104329 w 282923"/>
              <a:gd name="connsiteY1" fmla="*/ 84642 h 273353"/>
              <a:gd name="connsiteX2" fmla="*/ 282923 w 282923"/>
              <a:gd name="connsiteY2" fmla="*/ 0 h 273353"/>
              <a:gd name="connsiteX3" fmla="*/ 177972 w 282923"/>
              <a:gd name="connsiteY3" fmla="*/ 166723 h 273353"/>
              <a:gd name="connsiteX4" fmla="*/ 93351 w 282923"/>
              <a:gd name="connsiteY4" fmla="*/ 273353 h 273353"/>
              <a:gd name="connsiteX5" fmla="*/ 0 w 282923"/>
              <a:gd name="connsiteY5" fmla="*/ 203545 h 273353"/>
              <a:gd name="connsiteX6" fmla="*/ 1 w 282923"/>
              <a:gd name="connsiteY6" fmla="*/ 203545 h 27335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3" h="247973">
                <a:moveTo>
                  <a:pt x="1" y="203545"/>
                </a:moveTo>
                <a:cubicBezTo>
                  <a:pt x="1" y="137877"/>
                  <a:pt x="46710" y="84642"/>
                  <a:pt x="104329" y="84642"/>
                </a:cubicBezTo>
                <a:cubicBezTo>
                  <a:pt x="163860" y="84642"/>
                  <a:pt x="223392" y="56428"/>
                  <a:pt x="282923" y="0"/>
                </a:cubicBezTo>
                <a:cubicBezTo>
                  <a:pt x="233412" y="67848"/>
                  <a:pt x="209567" y="126278"/>
                  <a:pt x="177972" y="166723"/>
                </a:cubicBezTo>
                <a:cubicBezTo>
                  <a:pt x="146377" y="207168"/>
                  <a:pt x="148226" y="205848"/>
                  <a:pt x="93351" y="242669"/>
                </a:cubicBezTo>
                <a:cubicBezTo>
                  <a:pt x="35732" y="242669"/>
                  <a:pt x="0" y="269213"/>
                  <a:pt x="0" y="203545"/>
                </a:cubicBezTo>
                <a:lnTo>
                  <a:pt x="1" y="203545"/>
                </a:lnTo>
                <a:close/>
              </a:path>
            </a:pathLst>
          </a:custGeom>
          <a:gradFill>
            <a:gsLst>
              <a:gs pos="51500">
                <a:schemeClr val="accent6">
                  <a:lumMod val="20000"/>
                  <a:lumOff val="8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ardrop 1">
            <a:extLst>
              <a:ext uri="{FF2B5EF4-FFF2-40B4-BE49-F238E27FC236}">
                <a16:creationId xmlns:a16="http://schemas.microsoft.com/office/drawing/2014/main" id="{C37AD9C0-E7FB-0EA7-0825-2BF9395EAF33}"/>
              </a:ext>
            </a:extLst>
          </p:cNvPr>
          <p:cNvSpPr/>
          <p:nvPr/>
        </p:nvSpPr>
        <p:spPr>
          <a:xfrm rot="16200000">
            <a:off x="10367640" y="3746116"/>
            <a:ext cx="320202" cy="151650"/>
          </a:xfrm>
          <a:custGeom>
            <a:avLst/>
            <a:gdLst>
              <a:gd name="connsiteX0" fmla="*/ 0 w 208655"/>
              <a:gd name="connsiteY0" fmla="*/ 118903 h 237806"/>
              <a:gd name="connsiteX1" fmla="*/ 104328 w 208655"/>
              <a:gd name="connsiteY1" fmla="*/ 0 h 237806"/>
              <a:gd name="connsiteX2" fmla="*/ 282922 w 208655"/>
              <a:gd name="connsiteY2" fmla="*/ -84642 h 237806"/>
              <a:gd name="connsiteX3" fmla="*/ 208655 w 208655"/>
              <a:gd name="connsiteY3" fmla="*/ 118903 h 237806"/>
              <a:gd name="connsiteX4" fmla="*/ 104327 w 208655"/>
              <a:gd name="connsiteY4" fmla="*/ 237806 h 237806"/>
              <a:gd name="connsiteX5" fmla="*/ -1 w 208655"/>
              <a:gd name="connsiteY5" fmla="*/ 118903 h 237806"/>
              <a:gd name="connsiteX6" fmla="*/ 0 w 208655"/>
              <a:gd name="connsiteY6" fmla="*/ 118903 h 237806"/>
              <a:gd name="connsiteX0" fmla="*/ 1 w 282923"/>
              <a:gd name="connsiteY0" fmla="*/ 203545 h 322448"/>
              <a:gd name="connsiteX1" fmla="*/ 104329 w 282923"/>
              <a:gd name="connsiteY1" fmla="*/ 84642 h 322448"/>
              <a:gd name="connsiteX2" fmla="*/ 282923 w 282923"/>
              <a:gd name="connsiteY2" fmla="*/ 0 h 322448"/>
              <a:gd name="connsiteX3" fmla="*/ 177972 w 282923"/>
              <a:gd name="connsiteY3" fmla="*/ 166723 h 322448"/>
              <a:gd name="connsiteX4" fmla="*/ 104328 w 282923"/>
              <a:gd name="connsiteY4" fmla="*/ 322448 h 322448"/>
              <a:gd name="connsiteX5" fmla="*/ 0 w 282923"/>
              <a:gd name="connsiteY5" fmla="*/ 203545 h 322448"/>
              <a:gd name="connsiteX6" fmla="*/ 1 w 282923"/>
              <a:gd name="connsiteY6" fmla="*/ 203545 h 322448"/>
              <a:gd name="connsiteX0" fmla="*/ 1 w 282923"/>
              <a:gd name="connsiteY0" fmla="*/ 203545 h 273353"/>
              <a:gd name="connsiteX1" fmla="*/ 104329 w 282923"/>
              <a:gd name="connsiteY1" fmla="*/ 84642 h 273353"/>
              <a:gd name="connsiteX2" fmla="*/ 282923 w 282923"/>
              <a:gd name="connsiteY2" fmla="*/ 0 h 273353"/>
              <a:gd name="connsiteX3" fmla="*/ 177972 w 282923"/>
              <a:gd name="connsiteY3" fmla="*/ 166723 h 273353"/>
              <a:gd name="connsiteX4" fmla="*/ 93351 w 282923"/>
              <a:gd name="connsiteY4" fmla="*/ 273353 h 273353"/>
              <a:gd name="connsiteX5" fmla="*/ 0 w 282923"/>
              <a:gd name="connsiteY5" fmla="*/ 203545 h 273353"/>
              <a:gd name="connsiteX6" fmla="*/ 1 w 282923"/>
              <a:gd name="connsiteY6" fmla="*/ 203545 h 27335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  <a:gd name="connsiteX0" fmla="*/ 1 w 282923"/>
              <a:gd name="connsiteY0" fmla="*/ 203545 h 247973"/>
              <a:gd name="connsiteX1" fmla="*/ 104329 w 282923"/>
              <a:gd name="connsiteY1" fmla="*/ 84642 h 247973"/>
              <a:gd name="connsiteX2" fmla="*/ 282923 w 282923"/>
              <a:gd name="connsiteY2" fmla="*/ 0 h 247973"/>
              <a:gd name="connsiteX3" fmla="*/ 177972 w 282923"/>
              <a:gd name="connsiteY3" fmla="*/ 166723 h 247973"/>
              <a:gd name="connsiteX4" fmla="*/ 93351 w 282923"/>
              <a:gd name="connsiteY4" fmla="*/ 242669 h 247973"/>
              <a:gd name="connsiteX5" fmla="*/ 0 w 282923"/>
              <a:gd name="connsiteY5" fmla="*/ 203545 h 247973"/>
              <a:gd name="connsiteX6" fmla="*/ 1 w 282923"/>
              <a:gd name="connsiteY6" fmla="*/ 203545 h 24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923" h="247973">
                <a:moveTo>
                  <a:pt x="1" y="203545"/>
                </a:moveTo>
                <a:cubicBezTo>
                  <a:pt x="1" y="137877"/>
                  <a:pt x="46710" y="84642"/>
                  <a:pt x="104329" y="84642"/>
                </a:cubicBezTo>
                <a:cubicBezTo>
                  <a:pt x="163860" y="84642"/>
                  <a:pt x="223392" y="56428"/>
                  <a:pt x="282923" y="0"/>
                </a:cubicBezTo>
                <a:cubicBezTo>
                  <a:pt x="233412" y="67848"/>
                  <a:pt x="209567" y="126278"/>
                  <a:pt x="177972" y="166723"/>
                </a:cubicBezTo>
                <a:cubicBezTo>
                  <a:pt x="146377" y="207168"/>
                  <a:pt x="148226" y="205848"/>
                  <a:pt x="93351" y="242669"/>
                </a:cubicBezTo>
                <a:cubicBezTo>
                  <a:pt x="35732" y="242669"/>
                  <a:pt x="0" y="269213"/>
                  <a:pt x="0" y="203545"/>
                </a:cubicBezTo>
                <a:lnTo>
                  <a:pt x="1" y="203545"/>
                </a:lnTo>
                <a:close/>
              </a:path>
            </a:pathLst>
          </a:custGeom>
          <a:gradFill>
            <a:gsLst>
              <a:gs pos="51500">
                <a:schemeClr val="accent6">
                  <a:lumMod val="20000"/>
                  <a:lumOff val="8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baby-cry-62403">
            <a:hlinkClick r:id="" action="ppaction://media"/>
            <a:extLst>
              <a:ext uri="{FF2B5EF4-FFF2-40B4-BE49-F238E27FC236}">
                <a16:creationId xmlns:a16="http://schemas.microsoft.com/office/drawing/2014/main" id="{E94DCEF0-B64D-DDED-BEF0-446812832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8427" y="4823613"/>
            <a:ext cx="1017827" cy="1017827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4678ED-44F2-AD70-137E-8E8867C2A5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924" y="4987898"/>
            <a:ext cx="735724" cy="735724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8FE588C-0F54-213F-00BF-F6094BC66BF8}"/>
              </a:ext>
            </a:extLst>
          </p:cNvPr>
          <p:cNvSpPr/>
          <p:nvPr/>
        </p:nvSpPr>
        <p:spPr>
          <a:xfrm>
            <a:off x="11322603" y="5088428"/>
            <a:ext cx="364961" cy="3228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6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6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drawing&#10;&#10;Description automatically generated">
            <a:extLst>
              <a:ext uri="{FF2B5EF4-FFF2-40B4-BE49-F238E27FC236}">
                <a16:creationId xmlns:a16="http://schemas.microsoft.com/office/drawing/2014/main" id="{B51FDE61-45B5-9851-1450-09398D5BD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8" t="12723" r="5033" b="17821"/>
          <a:stretch/>
        </p:blipFill>
        <p:spPr>
          <a:xfrm>
            <a:off x="303010" y="235665"/>
            <a:ext cx="11633644" cy="559263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58A1A4-1962-05C9-A688-404153C1F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352" y="5244971"/>
            <a:ext cx="583324" cy="5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toon, indoor&#10;&#10;Description automatically generated">
            <a:extLst>
              <a:ext uri="{FF2B5EF4-FFF2-40B4-BE49-F238E27FC236}">
                <a16:creationId xmlns:a16="http://schemas.microsoft.com/office/drawing/2014/main" id="{C8C8722A-1E5D-3440-DD9F-9B01D7DA58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1" t="10720" r="4053" b="19652"/>
          <a:stretch/>
        </p:blipFill>
        <p:spPr>
          <a:xfrm>
            <a:off x="302551" y="256743"/>
            <a:ext cx="11607717" cy="566354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9B702B-719C-45A6-97E1-29A23D157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023" y="4986259"/>
            <a:ext cx="776919" cy="776919"/>
          </a:xfrm>
          <a:prstGeom prst="rect">
            <a:avLst/>
          </a:prstGeom>
        </p:spPr>
      </p:pic>
      <p:pic>
        <p:nvPicPr>
          <p:cNvPr id="3" name="baby-cry-62403">
            <a:hlinkClick r:id="" action="ppaction://media"/>
            <a:extLst>
              <a:ext uri="{FF2B5EF4-FFF2-40B4-BE49-F238E27FC236}">
                <a16:creationId xmlns:a16="http://schemas.microsoft.com/office/drawing/2014/main" id="{F3F75172-1F6A-A87E-419E-C249EB4CD7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3869" y="5099774"/>
            <a:ext cx="867474" cy="867474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F1ED46AF-4E75-04FA-E3E4-E0E5334B62A9}"/>
              </a:ext>
            </a:extLst>
          </p:cNvPr>
          <p:cNvSpPr/>
          <p:nvPr/>
        </p:nvSpPr>
        <p:spPr>
          <a:xfrm>
            <a:off x="11150770" y="5303220"/>
            <a:ext cx="364961" cy="3228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artoon, human face, person&#10;&#10;Description automatically generated">
            <a:extLst>
              <a:ext uri="{FF2B5EF4-FFF2-40B4-BE49-F238E27FC236}">
                <a16:creationId xmlns:a16="http://schemas.microsoft.com/office/drawing/2014/main" id="{D93F97EB-0CF6-0F9A-909A-F887B6543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0" t="10980" r="3333" b="18780"/>
          <a:stretch/>
        </p:blipFill>
        <p:spPr>
          <a:xfrm>
            <a:off x="340936" y="289000"/>
            <a:ext cx="11551764" cy="55747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C6D511-2CA3-AAE6-8037-4A3560487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799" y="5081751"/>
            <a:ext cx="839772" cy="8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5" name="Picture 4" descr="A picture containing text, computer, computer, cartoon&#10;&#10;Description automatically generated">
            <a:extLst>
              <a:ext uri="{FF2B5EF4-FFF2-40B4-BE49-F238E27FC236}">
                <a16:creationId xmlns:a16="http://schemas.microsoft.com/office/drawing/2014/main" id="{9C169394-CF18-267F-2CD6-482E288886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4" t="8147" r="8986" b="23293"/>
          <a:stretch/>
        </p:blipFill>
        <p:spPr>
          <a:xfrm>
            <a:off x="290657" y="289981"/>
            <a:ext cx="11693244" cy="5593985"/>
          </a:xfrm>
          <a:prstGeom prst="rect">
            <a:avLst/>
          </a:prstGeom>
        </p:spPr>
      </p:pic>
      <p:pic>
        <p:nvPicPr>
          <p:cNvPr id="2" name="baby-cry-62403">
            <a:hlinkClick r:id="" action="ppaction://media"/>
            <a:extLst>
              <a:ext uri="{FF2B5EF4-FFF2-40B4-BE49-F238E27FC236}">
                <a16:creationId xmlns:a16="http://schemas.microsoft.com/office/drawing/2014/main" id="{8574FA47-F58E-7FB2-BE7C-41BA46A34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0911" y="5056816"/>
            <a:ext cx="910432" cy="91043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4B7F52-2406-EBE0-9838-14A20CE178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262" y="5100144"/>
            <a:ext cx="672662" cy="672662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9C651FC0-DFC7-09EE-29F9-280203743562}"/>
              </a:ext>
            </a:extLst>
          </p:cNvPr>
          <p:cNvSpPr/>
          <p:nvPr/>
        </p:nvSpPr>
        <p:spPr>
          <a:xfrm>
            <a:off x="11081166" y="5275036"/>
            <a:ext cx="364961" cy="322878"/>
          </a:xfrm>
          <a:prstGeom prst="star5">
            <a:avLst>
              <a:gd name="adj" fmla="val 2081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5" name="Picture 4" descr="A picture containing text, computer, display device, computer&#10;&#10;Description automatically generated">
            <a:extLst>
              <a:ext uri="{FF2B5EF4-FFF2-40B4-BE49-F238E27FC236}">
                <a16:creationId xmlns:a16="http://schemas.microsoft.com/office/drawing/2014/main" id="{4E23AF8F-FE40-0630-20F0-0E655FD31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8" t="16812" r="6159" b="18840"/>
          <a:stretch/>
        </p:blipFill>
        <p:spPr>
          <a:xfrm>
            <a:off x="325434" y="351552"/>
            <a:ext cx="11662687" cy="5638817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A5992832-21EE-E24A-DC99-B9500935F06E}"/>
              </a:ext>
            </a:extLst>
          </p:cNvPr>
          <p:cNvSpPr/>
          <p:nvPr/>
        </p:nvSpPr>
        <p:spPr>
          <a:xfrm rot="12196457" flipV="1">
            <a:off x="5180431" y="2234186"/>
            <a:ext cx="548877" cy="238126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8126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06722" y="116723"/>
                  <a:pt x="306722" y="167052"/>
                </a:cubicBezTo>
                <a:cubicBezTo>
                  <a:pt x="306722" y="215883"/>
                  <a:pt x="182247" y="245405"/>
                  <a:pt x="131127" y="236570"/>
                </a:cubicBezTo>
                <a:cubicBezTo>
                  <a:pt x="80007" y="227735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1">
            <a:extLst>
              <a:ext uri="{FF2B5EF4-FFF2-40B4-BE49-F238E27FC236}">
                <a16:creationId xmlns:a16="http://schemas.microsoft.com/office/drawing/2014/main" id="{48F868EA-2FBB-DEB4-A8CC-A1B932A40FB4}"/>
              </a:ext>
            </a:extLst>
          </p:cNvPr>
          <p:cNvSpPr/>
          <p:nvPr/>
        </p:nvSpPr>
        <p:spPr>
          <a:xfrm rot="12446061" flipV="1">
            <a:off x="5478862" y="2933180"/>
            <a:ext cx="548877" cy="238126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8126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06722" y="116723"/>
                  <a:pt x="306722" y="167052"/>
                </a:cubicBezTo>
                <a:cubicBezTo>
                  <a:pt x="306722" y="215883"/>
                  <a:pt x="182247" y="245405"/>
                  <a:pt x="131127" y="236570"/>
                </a:cubicBezTo>
                <a:cubicBezTo>
                  <a:pt x="80007" y="227735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1">
            <a:extLst>
              <a:ext uri="{FF2B5EF4-FFF2-40B4-BE49-F238E27FC236}">
                <a16:creationId xmlns:a16="http://schemas.microsoft.com/office/drawing/2014/main" id="{566CFD99-EFE6-E758-10E2-9958FF56C69A}"/>
              </a:ext>
            </a:extLst>
          </p:cNvPr>
          <p:cNvSpPr/>
          <p:nvPr/>
        </p:nvSpPr>
        <p:spPr>
          <a:xfrm rot="11219580" flipV="1">
            <a:off x="6631300" y="1710259"/>
            <a:ext cx="548877" cy="238126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8126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06722" y="116723"/>
                  <a:pt x="306722" y="167052"/>
                </a:cubicBezTo>
                <a:cubicBezTo>
                  <a:pt x="306722" y="215883"/>
                  <a:pt x="182247" y="245405"/>
                  <a:pt x="131127" y="236570"/>
                </a:cubicBezTo>
                <a:cubicBezTo>
                  <a:pt x="80007" y="227735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1">
            <a:extLst>
              <a:ext uri="{FF2B5EF4-FFF2-40B4-BE49-F238E27FC236}">
                <a16:creationId xmlns:a16="http://schemas.microsoft.com/office/drawing/2014/main" id="{6A2159BF-2EF8-0AAD-314E-9990D70BD24A}"/>
              </a:ext>
            </a:extLst>
          </p:cNvPr>
          <p:cNvSpPr/>
          <p:nvPr/>
        </p:nvSpPr>
        <p:spPr>
          <a:xfrm rot="11784722" flipV="1">
            <a:off x="7804017" y="2973545"/>
            <a:ext cx="548877" cy="238126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8126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06722" y="116723"/>
                  <a:pt x="306722" y="167052"/>
                </a:cubicBezTo>
                <a:cubicBezTo>
                  <a:pt x="306722" y="215883"/>
                  <a:pt x="182247" y="245405"/>
                  <a:pt x="131127" y="236570"/>
                </a:cubicBezTo>
                <a:cubicBezTo>
                  <a:pt x="80007" y="227735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1">
            <a:extLst>
              <a:ext uri="{FF2B5EF4-FFF2-40B4-BE49-F238E27FC236}">
                <a16:creationId xmlns:a16="http://schemas.microsoft.com/office/drawing/2014/main" id="{841419F3-0B68-939D-F7AF-D45FDACFA77E}"/>
              </a:ext>
            </a:extLst>
          </p:cNvPr>
          <p:cNvSpPr/>
          <p:nvPr/>
        </p:nvSpPr>
        <p:spPr>
          <a:xfrm rot="12177480" flipV="1">
            <a:off x="7477250" y="3388970"/>
            <a:ext cx="548877" cy="238126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8126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06722" y="116723"/>
                  <a:pt x="306722" y="167052"/>
                </a:cubicBezTo>
                <a:cubicBezTo>
                  <a:pt x="306722" y="215883"/>
                  <a:pt x="182247" y="245405"/>
                  <a:pt x="131127" y="236570"/>
                </a:cubicBezTo>
                <a:cubicBezTo>
                  <a:pt x="80007" y="227735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1">
            <a:extLst>
              <a:ext uri="{FF2B5EF4-FFF2-40B4-BE49-F238E27FC236}">
                <a16:creationId xmlns:a16="http://schemas.microsoft.com/office/drawing/2014/main" id="{0B6661F5-B832-58CC-6624-126909CC586B}"/>
              </a:ext>
            </a:extLst>
          </p:cNvPr>
          <p:cNvSpPr/>
          <p:nvPr/>
        </p:nvSpPr>
        <p:spPr>
          <a:xfrm rot="12088552" flipV="1">
            <a:off x="8619103" y="3175927"/>
            <a:ext cx="829662" cy="398029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  <a:gd name="connsiteX0" fmla="*/ 3 w 548877"/>
              <a:gd name="connsiteY0" fmla="*/ 114041 h 236571"/>
              <a:gd name="connsiteX1" fmla="*/ 134405 w 548877"/>
              <a:gd name="connsiteY1" fmla="*/ 3969 h 236571"/>
              <a:gd name="connsiteX2" fmla="*/ 548877 w 548877"/>
              <a:gd name="connsiteY2" fmla="*/ 503 h 236571"/>
              <a:gd name="connsiteX3" fmla="*/ 349699 w 548877"/>
              <a:gd name="connsiteY3" fmla="*/ 111326 h 236571"/>
              <a:gd name="connsiteX4" fmla="*/ 131127 w 548877"/>
              <a:gd name="connsiteY4" fmla="*/ 236570 h 236571"/>
              <a:gd name="connsiteX5" fmla="*/ 3 w 548877"/>
              <a:gd name="connsiteY5" fmla="*/ 114041 h 2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6571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49699" y="60997"/>
                  <a:pt x="349699" y="111326"/>
                </a:cubicBezTo>
                <a:cubicBezTo>
                  <a:pt x="349699" y="160157"/>
                  <a:pt x="189410" y="236118"/>
                  <a:pt x="131127" y="236570"/>
                </a:cubicBezTo>
                <a:cubicBezTo>
                  <a:pt x="72844" y="237023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1">
            <a:extLst>
              <a:ext uri="{FF2B5EF4-FFF2-40B4-BE49-F238E27FC236}">
                <a16:creationId xmlns:a16="http://schemas.microsoft.com/office/drawing/2014/main" id="{3493CF39-09DF-671F-208F-2AD4996B8917}"/>
              </a:ext>
            </a:extLst>
          </p:cNvPr>
          <p:cNvSpPr/>
          <p:nvPr/>
        </p:nvSpPr>
        <p:spPr>
          <a:xfrm rot="11063543" flipV="1">
            <a:off x="4556559" y="2653102"/>
            <a:ext cx="370246" cy="166215"/>
          </a:xfrm>
          <a:custGeom>
            <a:avLst/>
            <a:gdLst>
              <a:gd name="connsiteX0" fmla="*/ 0 w 432650"/>
              <a:gd name="connsiteY0" fmla="*/ 88417 h 176833"/>
              <a:gd name="connsiteX1" fmla="*/ 216325 w 432650"/>
              <a:gd name="connsiteY1" fmla="*/ 0 h 176833"/>
              <a:gd name="connsiteX2" fmla="*/ 585741 w 432650"/>
              <a:gd name="connsiteY2" fmla="*/ -62571 h 176833"/>
              <a:gd name="connsiteX3" fmla="*/ 432650 w 432650"/>
              <a:gd name="connsiteY3" fmla="*/ 88417 h 176833"/>
              <a:gd name="connsiteX4" fmla="*/ 216325 w 432650"/>
              <a:gd name="connsiteY4" fmla="*/ 176834 h 176833"/>
              <a:gd name="connsiteX5" fmla="*/ 0 w 432650"/>
              <a:gd name="connsiteY5" fmla="*/ 88417 h 176833"/>
              <a:gd name="connsiteX0" fmla="*/ 2 w 585743"/>
              <a:gd name="connsiteY0" fmla="*/ 150988 h 295172"/>
              <a:gd name="connsiteX1" fmla="*/ 216327 w 585743"/>
              <a:gd name="connsiteY1" fmla="*/ 62571 h 295172"/>
              <a:gd name="connsiteX2" fmla="*/ 585743 w 585743"/>
              <a:gd name="connsiteY2" fmla="*/ 0 h 295172"/>
              <a:gd name="connsiteX3" fmla="*/ 432652 w 585743"/>
              <a:gd name="connsiteY3" fmla="*/ 150988 h 295172"/>
              <a:gd name="connsiteX4" fmla="*/ 213049 w 585743"/>
              <a:gd name="connsiteY4" fmla="*/ 295172 h 295172"/>
              <a:gd name="connsiteX5" fmla="*/ 2 w 585743"/>
              <a:gd name="connsiteY5" fmla="*/ 150988 h 295172"/>
              <a:gd name="connsiteX0" fmla="*/ 2 w 630799"/>
              <a:gd name="connsiteY0" fmla="*/ 91883 h 236067"/>
              <a:gd name="connsiteX1" fmla="*/ 216327 w 630799"/>
              <a:gd name="connsiteY1" fmla="*/ 3466 h 236067"/>
              <a:gd name="connsiteX2" fmla="*/ 630799 w 630799"/>
              <a:gd name="connsiteY2" fmla="*/ 0 h 236067"/>
              <a:gd name="connsiteX3" fmla="*/ 432652 w 630799"/>
              <a:gd name="connsiteY3" fmla="*/ 91883 h 236067"/>
              <a:gd name="connsiteX4" fmla="*/ 213049 w 630799"/>
              <a:gd name="connsiteY4" fmla="*/ 236067 h 236067"/>
              <a:gd name="connsiteX5" fmla="*/ 2 w 630799"/>
              <a:gd name="connsiteY5" fmla="*/ 91883 h 236067"/>
              <a:gd name="connsiteX0" fmla="*/ 4 w 548878"/>
              <a:gd name="connsiteY0" fmla="*/ 114041 h 236678"/>
              <a:gd name="connsiteX1" fmla="*/ 134406 w 548878"/>
              <a:gd name="connsiteY1" fmla="*/ 3969 h 236678"/>
              <a:gd name="connsiteX2" fmla="*/ 548878 w 548878"/>
              <a:gd name="connsiteY2" fmla="*/ 503 h 236678"/>
              <a:gd name="connsiteX3" fmla="*/ 350731 w 548878"/>
              <a:gd name="connsiteY3" fmla="*/ 92386 h 236678"/>
              <a:gd name="connsiteX4" fmla="*/ 131128 w 548878"/>
              <a:gd name="connsiteY4" fmla="*/ 236570 h 236678"/>
              <a:gd name="connsiteX5" fmla="*/ 4 w 548878"/>
              <a:gd name="connsiteY5" fmla="*/ 114041 h 236678"/>
              <a:gd name="connsiteX0" fmla="*/ 4 w 548878"/>
              <a:gd name="connsiteY0" fmla="*/ 114041 h 236767"/>
              <a:gd name="connsiteX1" fmla="*/ 134406 w 548878"/>
              <a:gd name="connsiteY1" fmla="*/ 3969 h 236767"/>
              <a:gd name="connsiteX2" fmla="*/ 548878 w 548878"/>
              <a:gd name="connsiteY2" fmla="*/ 503 h 236767"/>
              <a:gd name="connsiteX3" fmla="*/ 417558 w 548878"/>
              <a:gd name="connsiteY3" fmla="*/ 84430 h 236767"/>
              <a:gd name="connsiteX4" fmla="*/ 131128 w 548878"/>
              <a:gd name="connsiteY4" fmla="*/ 236570 h 236767"/>
              <a:gd name="connsiteX5" fmla="*/ 4 w 548878"/>
              <a:gd name="connsiteY5" fmla="*/ 114041 h 236767"/>
              <a:gd name="connsiteX0" fmla="*/ 3 w 548877"/>
              <a:gd name="connsiteY0" fmla="*/ 114041 h 238126"/>
              <a:gd name="connsiteX1" fmla="*/ 134405 w 548877"/>
              <a:gd name="connsiteY1" fmla="*/ 3969 h 238126"/>
              <a:gd name="connsiteX2" fmla="*/ 548877 w 548877"/>
              <a:gd name="connsiteY2" fmla="*/ 503 h 238126"/>
              <a:gd name="connsiteX3" fmla="*/ 306722 w 548877"/>
              <a:gd name="connsiteY3" fmla="*/ 167052 h 238126"/>
              <a:gd name="connsiteX4" fmla="*/ 131127 w 548877"/>
              <a:gd name="connsiteY4" fmla="*/ 236570 h 238126"/>
              <a:gd name="connsiteX5" fmla="*/ 3 w 548877"/>
              <a:gd name="connsiteY5" fmla="*/ 114041 h 23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877" h="238126">
                <a:moveTo>
                  <a:pt x="3" y="114041"/>
                </a:moveTo>
                <a:cubicBezTo>
                  <a:pt x="549" y="75274"/>
                  <a:pt x="42926" y="22892"/>
                  <a:pt x="134405" y="3969"/>
                </a:cubicBezTo>
                <a:cubicBezTo>
                  <a:pt x="225884" y="-14954"/>
                  <a:pt x="425738" y="42217"/>
                  <a:pt x="548877" y="503"/>
                </a:cubicBezTo>
                <a:cubicBezTo>
                  <a:pt x="446816" y="50832"/>
                  <a:pt x="306722" y="116723"/>
                  <a:pt x="306722" y="167052"/>
                </a:cubicBezTo>
                <a:cubicBezTo>
                  <a:pt x="306722" y="215883"/>
                  <a:pt x="182247" y="245405"/>
                  <a:pt x="131127" y="236570"/>
                </a:cubicBezTo>
                <a:cubicBezTo>
                  <a:pt x="80007" y="227735"/>
                  <a:pt x="-543" y="152808"/>
                  <a:pt x="3" y="114041"/>
                </a:cubicBezTo>
                <a:close/>
              </a:path>
            </a:pathLst>
          </a:custGeom>
          <a:gradFill>
            <a:gsLst>
              <a:gs pos="51500">
                <a:schemeClr val="accent5">
                  <a:lumMod val="40000"/>
                  <a:lumOff val="60000"/>
                </a:schemeClr>
              </a:gs>
              <a:gs pos="20000">
                <a:schemeClr val="accent1">
                  <a:lumMod val="5000"/>
                  <a:lumOff val="95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896F51-FE44-AF02-9BCF-1C9BA2368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873" y="5232329"/>
            <a:ext cx="598285" cy="598285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BD499D4-3B26-FC26-D0E7-E843B4D5425A}"/>
              </a:ext>
            </a:extLst>
          </p:cNvPr>
          <p:cNvSpPr/>
          <p:nvPr/>
        </p:nvSpPr>
        <p:spPr>
          <a:xfrm>
            <a:off x="10797963" y="5232329"/>
            <a:ext cx="598285" cy="47254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person, human face&#10;&#10;Description automatically generated">
            <a:extLst>
              <a:ext uri="{FF2B5EF4-FFF2-40B4-BE49-F238E27FC236}">
                <a16:creationId xmlns:a16="http://schemas.microsoft.com/office/drawing/2014/main" id="{E58FF846-4A13-E382-6254-FCA87FE287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24" t="18823" r="10784" b="18867"/>
          <a:stretch/>
        </p:blipFill>
        <p:spPr>
          <a:xfrm>
            <a:off x="259926" y="258579"/>
            <a:ext cx="11747434" cy="5644062"/>
          </a:xfrm>
          <a:prstGeom prst="rect">
            <a:avLst/>
          </a:prstGeom>
        </p:spPr>
      </p:pic>
      <p:pic>
        <p:nvPicPr>
          <p:cNvPr id="2" name="12-shhh-47022">
            <a:hlinkClick r:id="" action="ppaction://media"/>
            <a:extLst>
              <a:ext uri="{FF2B5EF4-FFF2-40B4-BE49-F238E27FC236}">
                <a16:creationId xmlns:a16="http://schemas.microsoft.com/office/drawing/2014/main" id="{29A5C4BF-D30F-1A9D-0760-5BA0792A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1565" y="5289507"/>
            <a:ext cx="908774" cy="90877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1EFEE5-9FB6-A0E4-667B-D2B3DC5519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670" y="5242035"/>
            <a:ext cx="593834" cy="593834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A46F6277-D54E-86FA-6781-E928C17B3025}"/>
              </a:ext>
            </a:extLst>
          </p:cNvPr>
          <p:cNvSpPr/>
          <p:nvPr/>
        </p:nvSpPr>
        <p:spPr>
          <a:xfrm>
            <a:off x="11202252" y="5491132"/>
            <a:ext cx="393700" cy="344737"/>
          </a:xfrm>
          <a:prstGeom prst="star5">
            <a:avLst>
              <a:gd name="adj" fmla="val 2070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picture of 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F5CEB56D-9E42-8C39-0C31-569F3C2FE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11" t="18649" r="10523" b="20871"/>
          <a:stretch/>
        </p:blipFill>
        <p:spPr>
          <a:xfrm>
            <a:off x="161780" y="144226"/>
            <a:ext cx="11776012" cy="5711427"/>
          </a:xfrm>
          <a:prstGeom prst="rect">
            <a:avLst/>
          </a:prstGeom>
        </p:spPr>
      </p:pic>
      <p:pic>
        <p:nvPicPr>
          <p:cNvPr id="2" name="cat-meow-14536">
            <a:hlinkClick r:id="" action="ppaction://media"/>
            <a:extLst>
              <a:ext uri="{FF2B5EF4-FFF2-40B4-BE49-F238E27FC236}">
                <a16:creationId xmlns:a16="http://schemas.microsoft.com/office/drawing/2014/main" id="{7426799A-08E6-DE7C-FC95-C66A769DB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1320" y="4891202"/>
            <a:ext cx="942830" cy="94283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04BB54-BA86-FD9E-9E4D-FCBD2258D1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517" y="5056533"/>
            <a:ext cx="651641" cy="620111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E9D7628B-5F5C-E568-1F5F-61E29DC19F31}"/>
              </a:ext>
            </a:extLst>
          </p:cNvPr>
          <p:cNvSpPr/>
          <p:nvPr/>
        </p:nvSpPr>
        <p:spPr>
          <a:xfrm>
            <a:off x="11114410" y="5127248"/>
            <a:ext cx="328325" cy="334605"/>
          </a:xfrm>
          <a:prstGeom prst="star5">
            <a:avLst>
              <a:gd name="adj" fmla="val 2075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computer, output device&#10;&#10;Description automatically generated">
            <a:extLst>
              <a:ext uri="{FF2B5EF4-FFF2-40B4-BE49-F238E27FC236}">
                <a16:creationId xmlns:a16="http://schemas.microsoft.com/office/drawing/2014/main" id="{A4182AA9-18E6-D922-AF36-FE41786D37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61" t="15513" r="10915" b="24009"/>
          <a:stretch/>
        </p:blipFill>
        <p:spPr>
          <a:xfrm>
            <a:off x="223675" y="221886"/>
            <a:ext cx="11744650" cy="5691711"/>
          </a:xfrm>
          <a:prstGeom prst="rect">
            <a:avLst/>
          </a:prstGeom>
        </p:spPr>
      </p:pic>
      <p:pic>
        <p:nvPicPr>
          <p:cNvPr id="2" name="twinkle-twinkle-little-star-harmonica-31289">
            <a:hlinkClick r:id="" action="ppaction://media"/>
            <a:extLst>
              <a:ext uri="{FF2B5EF4-FFF2-40B4-BE49-F238E27FC236}">
                <a16:creationId xmlns:a16="http://schemas.microsoft.com/office/drawing/2014/main" id="{BE2A0397-516C-9E02-B194-8ED0012F8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2005" y="4958114"/>
            <a:ext cx="849962" cy="849962"/>
          </a:xfrm>
          <a:prstGeom prst="rect">
            <a:avLst/>
          </a:prstGeom>
        </p:spPr>
      </p:pic>
      <p:pic>
        <p:nvPicPr>
          <p:cNvPr id="5" name="Graphic 4" descr="Music notes with solid fill">
            <a:extLst>
              <a:ext uri="{FF2B5EF4-FFF2-40B4-BE49-F238E27FC236}">
                <a16:creationId xmlns:a16="http://schemas.microsoft.com/office/drawing/2014/main" id="{87F9FCCD-B6B6-9D58-641F-C91A870EC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52197">
            <a:off x="5914962" y="748702"/>
            <a:ext cx="719553" cy="719553"/>
          </a:xfrm>
          <a:prstGeom prst="rect">
            <a:avLst/>
          </a:prstGeom>
        </p:spPr>
      </p:pic>
      <p:pic>
        <p:nvPicPr>
          <p:cNvPr id="6" name="Graphic 5" descr="Music notes with solid fill">
            <a:extLst>
              <a:ext uri="{FF2B5EF4-FFF2-40B4-BE49-F238E27FC236}">
                <a16:creationId xmlns:a16="http://schemas.microsoft.com/office/drawing/2014/main" id="{5665738A-F713-C737-C31D-D48B15072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52197">
            <a:off x="9970439" y="913376"/>
            <a:ext cx="719553" cy="719553"/>
          </a:xfrm>
          <a:prstGeom prst="rect">
            <a:avLst/>
          </a:prstGeom>
        </p:spPr>
      </p:pic>
      <p:pic>
        <p:nvPicPr>
          <p:cNvPr id="8" name="Graphic 7" descr="Music note with solid fill">
            <a:extLst>
              <a:ext uri="{FF2B5EF4-FFF2-40B4-BE49-F238E27FC236}">
                <a16:creationId xmlns:a16="http://schemas.microsoft.com/office/drawing/2014/main" id="{746A5F59-0216-8AC0-9D45-DE21D7C73A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3892" y="524448"/>
            <a:ext cx="584030" cy="584030"/>
          </a:xfrm>
          <a:prstGeom prst="rect">
            <a:avLst/>
          </a:prstGeom>
        </p:spPr>
      </p:pic>
      <p:pic>
        <p:nvPicPr>
          <p:cNvPr id="9" name="Graphic 8" descr="Music note with solid fill">
            <a:extLst>
              <a:ext uri="{FF2B5EF4-FFF2-40B4-BE49-F238E27FC236}">
                <a16:creationId xmlns:a16="http://schemas.microsoft.com/office/drawing/2014/main" id="{FE72F449-E9BF-1016-F2CC-BB3869A6F4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8276" y="1185933"/>
            <a:ext cx="584030" cy="58403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EEAEC-1574-07D9-0671-094EC2FE72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179" y="5004034"/>
            <a:ext cx="804042" cy="804042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C50DBC97-8EC6-9A58-3DA9-FBB260C69EC5}"/>
              </a:ext>
            </a:extLst>
          </p:cNvPr>
          <p:cNvSpPr/>
          <p:nvPr/>
        </p:nvSpPr>
        <p:spPr>
          <a:xfrm>
            <a:off x="11087865" y="5167280"/>
            <a:ext cx="319121" cy="3058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ook&#10;&#10;Description automatically generated with low confidence">
            <a:extLst>
              <a:ext uri="{FF2B5EF4-FFF2-40B4-BE49-F238E27FC236}">
                <a16:creationId xmlns:a16="http://schemas.microsoft.com/office/drawing/2014/main" id="{544C7D4B-B849-4998-7162-FBFCF6402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9" t="16209" r="4379" b="14336"/>
          <a:stretch/>
        </p:blipFill>
        <p:spPr>
          <a:xfrm>
            <a:off x="324882" y="240039"/>
            <a:ext cx="11587218" cy="56493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C67CD5-8C5F-6369-2AFF-F2C3515C4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62" y="5000297"/>
            <a:ext cx="793531" cy="7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03DC557-AD62-8FC3-C961-2CFF78917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55" t="11400" r="4206" b="20610"/>
          <a:stretch/>
        </p:blipFill>
        <p:spPr>
          <a:xfrm>
            <a:off x="331932" y="279949"/>
            <a:ext cx="11640732" cy="55777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F92D90-1127-A4EB-2FC6-DF60E4810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180" y="5121984"/>
            <a:ext cx="735724" cy="7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cartoon&#10;&#10;Description automatically generated">
            <a:extLst>
              <a:ext uri="{FF2B5EF4-FFF2-40B4-BE49-F238E27FC236}">
                <a16:creationId xmlns:a16="http://schemas.microsoft.com/office/drawing/2014/main" id="{AADFD7BA-560C-E758-3D61-63C3FAEF9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3" t="14466" r="5948" b="16776"/>
          <a:stretch/>
        </p:blipFill>
        <p:spPr>
          <a:xfrm>
            <a:off x="273302" y="217376"/>
            <a:ext cx="11680952" cy="56525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D243CB-8C3A-A2DE-F408-EB13CC53B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14" y="4979276"/>
            <a:ext cx="798786" cy="7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0d791c9e-5015-40b2-aa08-5a5adf23dcb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d6cd1fb-a1bc-4ad9-8dc3-425eb831b5b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53D6DC-20C9-446D-A58F-763E34C80400}"/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33</Words>
  <Application>Microsoft Office PowerPoint</Application>
  <PresentationFormat>Widescreen</PresentationFormat>
  <Paragraphs>8</Paragraphs>
  <Slides>13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Oonga Boonga by Frieda Wishinsky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Julianna Lieb</cp:lastModifiedBy>
  <cp:revision>104</cp:revision>
  <dcterms:created xsi:type="dcterms:W3CDTF">2020-12-28T15:17:46Z</dcterms:created>
  <dcterms:modified xsi:type="dcterms:W3CDTF">2023-11-20T16:29:49Z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0x0101000C1C5B3A23065942B897FED5A73DAE09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