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51" r:id="rId12"/>
    <p:sldId id="352" r:id="rId13"/>
    <p:sldId id="342" r:id="rId14"/>
    <p:sldId id="343" r:id="rId15"/>
    <p:sldId id="345" r:id="rId16"/>
    <p:sldId id="347" r:id="rId17"/>
    <p:sldId id="346" r:id="rId18"/>
    <p:sldId id="34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FF7DD-9A62-4C72-BF6E-3368EF61C126}" v="19" dt="2023-06-20T16:28:27.040"/>
    <p1510:client id="{26865DC0-E18B-2A2A-000A-40787B3E92B7}" v="26" dt="2023-06-28T23:08:23.822"/>
    <p1510:client id="{2EA131B0-A8E2-32A6-C6AE-81554DDECB34}" v="55" dt="2023-06-25T01:47:03.608"/>
    <p1510:client id="{81C88AC2-EADD-975C-7E46-FBC0D95CB7A3}" v="33" dt="2023-06-24T03:55:03.228"/>
    <p1510:client id="{8C40CAA4-ADC9-695E-4185-AE40EF903EBB}" v="3" dt="2023-06-29T19:45:01.496"/>
    <p1510:client id="{B11518C4-2984-4854-894C-CC327D51AEAA}" vWet="2" dt="2023-06-20T15:34:30.277"/>
    <p1510:client id="{B1667CEF-CD85-4187-8671-45F2CCF35392}" v="107" dt="2023-06-20T15:36:46.414"/>
    <p1510:client id="{B8BCF06F-4F82-8550-6A9B-58F9D42A2B4F}" v="1" dt="2023-06-23T22:38:28.993"/>
    <p1510:client id="{DC103BD3-1EAF-DFB6-F612-AD9786DA7243}" v="36" dt="2023-06-28T23:02:33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" y="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81C88AC2-EADD-975C-7E46-FBC0D95CB7A3}"/>
    <pc:docChg chg="modSld">
      <pc:chgData name="Ashley Chennault" userId="S::achennault@mdek12.org::57248e43-7816-4fc8-b5c4-443da3f5ed14" providerId="AD" clId="Web-{81C88AC2-EADD-975C-7E46-FBC0D95CB7A3}" dt="2023-06-24T03:55:03.228" v="32" actId="1076"/>
      <pc:docMkLst>
        <pc:docMk/>
      </pc:docMkLst>
      <pc:sldChg chg="modSp">
        <pc:chgData name="Ashley Chennault" userId="S::achennault@mdek12.org::57248e43-7816-4fc8-b5c4-443da3f5ed14" providerId="AD" clId="Web-{81C88AC2-EADD-975C-7E46-FBC0D95CB7A3}" dt="2023-06-24T03:52:09.221" v="2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81C88AC2-EADD-975C-7E46-FBC0D95CB7A3}" dt="2023-06-24T03:52:09.221" v="2" actId="20577"/>
          <ac:spMkLst>
            <pc:docMk/>
            <pc:sldMk cId="438108371" sldId="288"/>
            <ac:spMk id="3" creationId="{E009D2A2-2270-5645-8100-381AB0D38022}"/>
          </ac:spMkLst>
        </pc:spChg>
        <pc:picChg chg="mod">
          <ac:chgData name="Ashley Chennault" userId="S::achennault@mdek12.org::57248e43-7816-4fc8-b5c4-443da3f5ed14" providerId="AD" clId="Web-{81C88AC2-EADD-975C-7E46-FBC0D95CB7A3}" dt="2023-06-24T03:52:00.502" v="1" actId="1076"/>
          <ac:picMkLst>
            <pc:docMk/>
            <pc:sldMk cId="438108371" sldId="288"/>
            <ac:picMk id="6" creationId="{BC12474B-6D93-8D75-F876-6C2398091F32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2:28.363" v="4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81C88AC2-EADD-975C-7E46-FBC0D95CB7A3}" dt="2023-06-24T03:52:28.363" v="4" actId="14100"/>
          <ac:picMkLst>
            <pc:docMk/>
            <pc:sldMk cId="3013156805" sldId="312"/>
            <ac:picMk id="4" creationId="{5FDA7E19-439E-78C9-4641-531AC423B52C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2:40.394" v="6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81C88AC2-EADD-975C-7E46-FBC0D95CB7A3}" dt="2023-06-24T03:52:40.394" v="6" actId="14100"/>
          <ac:picMkLst>
            <pc:docMk/>
            <pc:sldMk cId="1183325165" sldId="326"/>
            <ac:picMk id="4" creationId="{ECD4F762-88BE-4CCE-9512-D5F6448168B3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2:54.895" v="8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81C88AC2-EADD-975C-7E46-FBC0D95CB7A3}" dt="2023-06-24T03:52:54.895" v="8" actId="14100"/>
          <ac:picMkLst>
            <pc:docMk/>
            <pc:sldMk cId="811100172" sldId="338"/>
            <ac:picMk id="4" creationId="{11A6951F-4A13-0BA9-8817-ADDFAE5AE9AE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3:07.833" v="10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81C88AC2-EADD-975C-7E46-FBC0D95CB7A3}" dt="2023-06-24T03:53:07.833" v="10" actId="14100"/>
          <ac:picMkLst>
            <pc:docMk/>
            <pc:sldMk cId="1161588200" sldId="339"/>
            <ac:picMk id="4" creationId="{15E0E450-6FF2-E79F-3A6F-87D7E73D0310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3:31.490" v="12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81C88AC2-EADD-975C-7E46-FBC0D95CB7A3}" dt="2023-06-24T03:53:31.490" v="12" actId="14100"/>
          <ac:picMkLst>
            <pc:docMk/>
            <pc:sldMk cId="1739965045" sldId="340"/>
            <ac:picMk id="4" creationId="{35A1EAE3-AB5B-E71B-377E-5582ADA32387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3:40.991" v="14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81C88AC2-EADD-975C-7E46-FBC0D95CB7A3}" dt="2023-06-24T03:53:40.991" v="14" actId="14100"/>
          <ac:picMkLst>
            <pc:docMk/>
            <pc:sldMk cId="863930258" sldId="341"/>
            <ac:picMk id="4" creationId="{EF1602F6-723D-206B-0AC2-EFC2829F1185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4:21.211" v="21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81C88AC2-EADD-975C-7E46-FBC0D95CB7A3}" dt="2023-06-24T03:54:21.211" v="21" actId="14100"/>
          <ac:picMkLst>
            <pc:docMk/>
            <pc:sldMk cId="2052615984" sldId="342"/>
            <ac:picMk id="8" creationId="{FA410CED-67DA-9CE0-E1AE-089515469F4A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4:37.040" v="25" actId="1076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81C88AC2-EADD-975C-7E46-FBC0D95CB7A3}" dt="2023-06-24T03:54:37.040" v="25" actId="1076"/>
          <ac:picMkLst>
            <pc:docMk/>
            <pc:sldMk cId="567902445" sldId="343"/>
            <ac:picMk id="4" creationId="{0DE6A70E-3C12-A497-6FAB-29630C0B103F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4:52.697" v="30" actId="1076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81C88AC2-EADD-975C-7E46-FBC0D95CB7A3}" dt="2023-06-24T03:54:52.697" v="30" actId="1076"/>
          <ac:picMkLst>
            <pc:docMk/>
            <pc:sldMk cId="3087690982" sldId="345"/>
            <ac:picMk id="4" creationId="{1F01F929-C7F9-55C0-3961-9A4849A26780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5:03.228" v="32" actId="1076"/>
        <pc:sldMkLst>
          <pc:docMk/>
          <pc:sldMk cId="1552014621" sldId="347"/>
        </pc:sldMkLst>
        <pc:picChg chg="mod">
          <ac:chgData name="Ashley Chennault" userId="S::achennault@mdek12.org::57248e43-7816-4fc8-b5c4-443da3f5ed14" providerId="AD" clId="Web-{81C88AC2-EADD-975C-7E46-FBC0D95CB7A3}" dt="2023-06-24T03:55:03.228" v="32" actId="1076"/>
          <ac:picMkLst>
            <pc:docMk/>
            <pc:sldMk cId="1552014621" sldId="347"/>
            <ac:picMk id="3" creationId="{6E5351B4-C0B2-3332-204E-02FBD98AE70B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4:03.382" v="18" actId="1076"/>
        <pc:sldMkLst>
          <pc:docMk/>
          <pc:sldMk cId="185478127" sldId="351"/>
        </pc:sldMkLst>
        <pc:picChg chg="mod">
          <ac:chgData name="Ashley Chennault" userId="S::achennault@mdek12.org::57248e43-7816-4fc8-b5c4-443da3f5ed14" providerId="AD" clId="Web-{81C88AC2-EADD-975C-7E46-FBC0D95CB7A3}" dt="2023-06-24T03:54:03.382" v="18" actId="1076"/>
          <ac:picMkLst>
            <pc:docMk/>
            <pc:sldMk cId="185478127" sldId="351"/>
            <ac:picMk id="3" creationId="{7E4F07FB-750B-B7E9-B3DD-9187A909BF67}"/>
          </ac:picMkLst>
        </pc:picChg>
      </pc:sldChg>
      <pc:sldChg chg="modSp">
        <pc:chgData name="Ashley Chennault" userId="S::achennault@mdek12.org::57248e43-7816-4fc8-b5c4-443da3f5ed14" providerId="AD" clId="Web-{81C88AC2-EADD-975C-7E46-FBC0D95CB7A3}" dt="2023-06-24T03:54:09.164" v="19" actId="1076"/>
        <pc:sldMkLst>
          <pc:docMk/>
          <pc:sldMk cId="2471376100" sldId="352"/>
        </pc:sldMkLst>
        <pc:picChg chg="mod">
          <ac:chgData name="Ashley Chennault" userId="S::achennault@mdek12.org::57248e43-7816-4fc8-b5c4-443da3f5ed14" providerId="AD" clId="Web-{81C88AC2-EADD-975C-7E46-FBC0D95CB7A3}" dt="2023-06-24T03:54:09.164" v="19" actId="1076"/>
          <ac:picMkLst>
            <pc:docMk/>
            <pc:sldMk cId="2471376100" sldId="352"/>
            <ac:picMk id="3" creationId="{60F70952-8059-300E-868F-94B579E9BD00}"/>
          </ac:picMkLst>
        </pc:picChg>
      </pc:sldChg>
    </pc:docChg>
  </pc:docChgLst>
  <pc:docChgLst>
    <pc:chgData name="Marisa Prewitt" userId="30a42b56-179b-4332-b803-d0de3b36968e" providerId="ADAL" clId="{B1667CEF-CD85-4187-8671-45F2CCF35392}"/>
    <pc:docChg chg="undo custSel delSld modSld">
      <pc:chgData name="Marisa Prewitt" userId="30a42b56-179b-4332-b803-d0de3b36968e" providerId="ADAL" clId="{B1667CEF-CD85-4187-8671-45F2CCF35392}" dt="2023-06-20T15:36:46.414" v="178" actId="404"/>
      <pc:docMkLst>
        <pc:docMk/>
      </pc:docMkLst>
      <pc:sldChg chg="addSp delSp modSp mod">
        <pc:chgData name="Marisa Prewitt" userId="30a42b56-179b-4332-b803-d0de3b36968e" providerId="ADAL" clId="{B1667CEF-CD85-4187-8671-45F2CCF35392}" dt="2023-06-20T15:36:46.414" v="178" actId="404"/>
        <pc:sldMkLst>
          <pc:docMk/>
          <pc:sldMk cId="438108371" sldId="288"/>
        </pc:sldMkLst>
        <pc:spChg chg="add mod">
          <ac:chgData name="Marisa Prewitt" userId="30a42b56-179b-4332-b803-d0de3b36968e" providerId="ADAL" clId="{B1667CEF-CD85-4187-8671-45F2CCF35392}" dt="2023-06-20T15:36:46.414" v="178" actId="404"/>
          <ac:spMkLst>
            <pc:docMk/>
            <pc:sldMk cId="438108371" sldId="288"/>
            <ac:spMk id="5" creationId="{9A164616-AD27-2841-FBD2-C100F8934170}"/>
          </ac:spMkLst>
        </pc:spChg>
        <pc:picChg chg="add mod modCrop">
          <ac:chgData name="Marisa Prewitt" userId="30a42b56-179b-4332-b803-d0de3b36968e" providerId="ADAL" clId="{B1667CEF-CD85-4187-8671-45F2CCF35392}" dt="2023-06-20T15:35:09.916" v="151" actId="1076"/>
          <ac:picMkLst>
            <pc:docMk/>
            <pc:sldMk cId="438108371" sldId="288"/>
            <ac:picMk id="4" creationId="{09CA5353-9C4A-D617-32B0-368DBACF3B84}"/>
          </ac:picMkLst>
        </pc:picChg>
        <pc:picChg chg="del">
          <ac:chgData name="Marisa Prewitt" userId="30a42b56-179b-4332-b803-d0de3b36968e" providerId="ADAL" clId="{B1667CEF-CD85-4187-8671-45F2CCF35392}" dt="2023-06-19T19:11:32.709" v="0" actId="478"/>
          <ac:picMkLst>
            <pc:docMk/>
            <pc:sldMk cId="438108371" sldId="288"/>
            <ac:picMk id="6" creationId="{B742A02A-1615-1E65-D944-C6F49D8EBF50}"/>
          </ac:picMkLst>
        </pc:picChg>
      </pc:sldChg>
      <pc:sldChg chg="addSp delSp modSp mod modNotesTx">
        <pc:chgData name="Marisa Prewitt" userId="30a42b56-179b-4332-b803-d0de3b36968e" providerId="ADAL" clId="{B1667CEF-CD85-4187-8671-45F2CCF35392}" dt="2023-06-20T15:12:39.476" v="16" actId="732"/>
        <pc:sldMkLst>
          <pc:docMk/>
          <pc:sldMk cId="3013156805" sldId="312"/>
        </pc:sldMkLst>
        <pc:picChg chg="del">
          <ac:chgData name="Marisa Prewitt" userId="30a42b56-179b-4332-b803-d0de3b36968e" providerId="ADAL" clId="{B1667CEF-CD85-4187-8671-45F2CCF35392}" dt="2023-06-20T15:11:08.370" v="1" actId="478"/>
          <ac:picMkLst>
            <pc:docMk/>
            <pc:sldMk cId="3013156805" sldId="312"/>
            <ac:picMk id="4" creationId="{DAA9B6B3-4230-6EA2-34CF-0E8FFD6E7803}"/>
          </ac:picMkLst>
        </pc:picChg>
        <pc:picChg chg="add mod modCrop">
          <ac:chgData name="Marisa Prewitt" userId="30a42b56-179b-4332-b803-d0de3b36968e" providerId="ADAL" clId="{B1667CEF-CD85-4187-8671-45F2CCF35392}" dt="2023-06-20T15:12:39.476" v="16" actId="732"/>
          <ac:picMkLst>
            <pc:docMk/>
            <pc:sldMk cId="3013156805" sldId="312"/>
            <ac:picMk id="5" creationId="{9C169394-CF18-267F-2CD6-482E288886FA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13:41.207" v="27" actId="1076"/>
        <pc:sldMkLst>
          <pc:docMk/>
          <pc:sldMk cId="1183325165" sldId="326"/>
        </pc:sldMkLst>
        <pc:picChg chg="del">
          <ac:chgData name="Marisa Prewitt" userId="30a42b56-179b-4332-b803-d0de3b36968e" providerId="ADAL" clId="{B1667CEF-CD85-4187-8671-45F2CCF35392}" dt="2023-06-20T15:12:48.687" v="17" actId="478"/>
          <ac:picMkLst>
            <pc:docMk/>
            <pc:sldMk cId="1183325165" sldId="326"/>
            <ac:picMk id="4" creationId="{6DEE8784-68DD-FEB8-CC10-2776C6C53971}"/>
          </ac:picMkLst>
        </pc:picChg>
        <pc:picChg chg="add mod modCrop">
          <ac:chgData name="Marisa Prewitt" userId="30a42b56-179b-4332-b803-d0de3b36968e" providerId="ADAL" clId="{B1667CEF-CD85-4187-8671-45F2CCF35392}" dt="2023-06-20T15:13:41.207" v="27" actId="1076"/>
          <ac:picMkLst>
            <pc:docMk/>
            <pc:sldMk cId="1183325165" sldId="326"/>
            <ac:picMk id="5" creationId="{4E23AF8F-FE40-0630-20F0-0E655FD31CAB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9:12.512" v="141" actId="1076"/>
        <pc:sldMkLst>
          <pc:docMk/>
          <pc:sldMk cId="811100172" sldId="338"/>
        </pc:sldMkLst>
        <pc:picChg chg="add mod modCrop">
          <ac:chgData name="Marisa Prewitt" userId="30a42b56-179b-4332-b803-d0de3b36968e" providerId="ADAL" clId="{B1667CEF-CD85-4187-8671-45F2CCF35392}" dt="2023-06-20T15:29:12.512" v="141" actId="1076"/>
          <ac:picMkLst>
            <pc:docMk/>
            <pc:sldMk cId="811100172" sldId="338"/>
            <ac:picMk id="3" creationId="{E58FF846-4A13-E382-6254-FCA87FE2876D}"/>
          </ac:picMkLst>
        </pc:picChg>
        <pc:picChg chg="del">
          <ac:chgData name="Marisa Prewitt" userId="30a42b56-179b-4332-b803-d0de3b36968e" providerId="ADAL" clId="{B1667CEF-CD85-4187-8671-45F2CCF35392}" dt="2023-06-20T15:13:48.929" v="28" actId="478"/>
          <ac:picMkLst>
            <pc:docMk/>
            <pc:sldMk cId="811100172" sldId="338"/>
            <ac:picMk id="4" creationId="{0B179304-5643-ABA7-4D40-DA4D54B7BFE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8:35.115" v="134" actId="1076"/>
        <pc:sldMkLst>
          <pc:docMk/>
          <pc:sldMk cId="1161588200" sldId="339"/>
        </pc:sldMkLst>
        <pc:picChg chg="add mod modCrop">
          <ac:chgData name="Marisa Prewitt" userId="30a42b56-179b-4332-b803-d0de3b36968e" providerId="ADAL" clId="{B1667CEF-CD85-4187-8671-45F2CCF35392}" dt="2023-06-20T15:28:35.115" v="134" actId="1076"/>
          <ac:picMkLst>
            <pc:docMk/>
            <pc:sldMk cId="1161588200" sldId="339"/>
            <ac:picMk id="3" creationId="{F5CEB56D-9E42-8C39-0C31-569F3C2FED23}"/>
          </ac:picMkLst>
        </pc:picChg>
        <pc:picChg chg="del mod">
          <ac:chgData name="Marisa Prewitt" userId="30a42b56-179b-4332-b803-d0de3b36968e" providerId="ADAL" clId="{B1667CEF-CD85-4187-8671-45F2CCF35392}" dt="2023-06-20T15:14:03.779" v="33" actId="478"/>
          <ac:picMkLst>
            <pc:docMk/>
            <pc:sldMk cId="1161588200" sldId="339"/>
            <ac:picMk id="4" creationId="{FDC5D2C0-02BB-0436-6FB1-7F30E5697C2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45.487" v="126" actId="1076"/>
        <pc:sldMkLst>
          <pc:docMk/>
          <pc:sldMk cId="1739965045" sldId="340"/>
        </pc:sldMkLst>
        <pc:picChg chg="add mod modCrop">
          <ac:chgData name="Marisa Prewitt" userId="30a42b56-179b-4332-b803-d0de3b36968e" providerId="ADAL" clId="{B1667CEF-CD85-4187-8671-45F2CCF35392}" dt="2023-06-20T15:27:45.487" v="126" actId="1076"/>
          <ac:picMkLst>
            <pc:docMk/>
            <pc:sldMk cId="1739965045" sldId="340"/>
            <ac:picMk id="3" creationId="{A4182AA9-18E6-D922-AF36-FE41786D3788}"/>
          </ac:picMkLst>
        </pc:picChg>
        <pc:picChg chg="del mod">
          <ac:chgData name="Marisa Prewitt" userId="30a42b56-179b-4332-b803-d0de3b36968e" providerId="ADAL" clId="{B1667CEF-CD85-4187-8671-45F2CCF35392}" dt="2023-06-20T15:14:18.534" v="37" actId="478"/>
          <ac:picMkLst>
            <pc:docMk/>
            <pc:sldMk cId="1739965045" sldId="340"/>
            <ac:picMk id="4" creationId="{C83ABF11-ED98-93D4-52AA-2639B243403F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02.624" v="118" actId="1076"/>
        <pc:sldMkLst>
          <pc:docMk/>
          <pc:sldMk cId="863930258" sldId="341"/>
        </pc:sldMkLst>
        <pc:picChg chg="add mod modCrop">
          <ac:chgData name="Marisa Prewitt" userId="30a42b56-179b-4332-b803-d0de3b36968e" providerId="ADAL" clId="{B1667CEF-CD85-4187-8671-45F2CCF35392}" dt="2023-06-20T15:27:02.624" v="118" actId="1076"/>
          <ac:picMkLst>
            <pc:docMk/>
            <pc:sldMk cId="863930258" sldId="341"/>
            <ac:picMk id="3" creationId="{544C7D4B-B849-4998-7162-FBFCF6402CB3}"/>
          </ac:picMkLst>
        </pc:picChg>
        <pc:picChg chg="del">
          <ac:chgData name="Marisa Prewitt" userId="30a42b56-179b-4332-b803-d0de3b36968e" providerId="ADAL" clId="{B1667CEF-CD85-4187-8671-45F2CCF35392}" dt="2023-06-20T15:14:33.303" v="40" actId="478"/>
          <ac:picMkLst>
            <pc:docMk/>
            <pc:sldMk cId="863930258" sldId="341"/>
            <ac:picMk id="4" creationId="{B759B0F3-52AA-D943-F7F1-E1ECD5A5716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6:20.144" v="111" actId="732"/>
        <pc:sldMkLst>
          <pc:docMk/>
          <pc:sldMk cId="2052615984" sldId="342"/>
        </pc:sldMkLst>
        <pc:picChg chg="add mod modCrop">
          <ac:chgData name="Marisa Prewitt" userId="30a42b56-179b-4332-b803-d0de3b36968e" providerId="ADAL" clId="{B1667CEF-CD85-4187-8671-45F2CCF35392}" dt="2023-06-20T15:26:20.144" v="111" actId="732"/>
          <ac:picMkLst>
            <pc:docMk/>
            <pc:sldMk cId="2052615984" sldId="342"/>
            <ac:picMk id="3" creationId="{B03DC557-AD62-8FC3-C961-2CFF789177C5}"/>
          </ac:picMkLst>
        </pc:picChg>
        <pc:picChg chg="del">
          <ac:chgData name="Marisa Prewitt" userId="30a42b56-179b-4332-b803-d0de3b36968e" providerId="ADAL" clId="{B1667CEF-CD85-4187-8671-45F2CCF35392}" dt="2023-06-20T15:14:51.215" v="44" actId="478"/>
          <ac:picMkLst>
            <pc:docMk/>
            <pc:sldMk cId="2052615984" sldId="342"/>
            <ac:picMk id="4" creationId="{2D89C775-E168-8369-497A-A07E5BB61A4C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5:21.072" v="102" actId="1076"/>
        <pc:sldMkLst>
          <pc:docMk/>
          <pc:sldMk cId="567902445" sldId="343"/>
        </pc:sldMkLst>
        <pc:picChg chg="add mod modCrop">
          <ac:chgData name="Marisa Prewitt" userId="30a42b56-179b-4332-b803-d0de3b36968e" providerId="ADAL" clId="{B1667CEF-CD85-4187-8671-45F2CCF35392}" dt="2023-06-20T15:25:21.072" v="102" actId="1076"/>
          <ac:picMkLst>
            <pc:docMk/>
            <pc:sldMk cId="567902445" sldId="343"/>
            <ac:picMk id="3" creationId="{AADFD7BA-560C-E758-3D61-63C3FAEF9BCF}"/>
          </ac:picMkLst>
        </pc:picChg>
        <pc:picChg chg="del">
          <ac:chgData name="Marisa Prewitt" userId="30a42b56-179b-4332-b803-d0de3b36968e" providerId="ADAL" clId="{B1667CEF-CD85-4187-8671-45F2CCF35392}" dt="2023-06-20T15:15:07.914" v="47" actId="478"/>
          <ac:picMkLst>
            <pc:docMk/>
            <pc:sldMk cId="567902445" sldId="343"/>
            <ac:picMk id="4" creationId="{E7FE17CD-239A-47CE-6F03-CD9DFEB94BAA}"/>
          </ac:picMkLst>
        </pc:picChg>
      </pc:sldChg>
      <pc:sldChg chg="del">
        <pc:chgData name="Marisa Prewitt" userId="30a42b56-179b-4332-b803-d0de3b36968e" providerId="ADAL" clId="{B1667CEF-CD85-4187-8671-45F2CCF35392}" dt="2023-06-20T15:15:23.806" v="50" actId="47"/>
        <pc:sldMkLst>
          <pc:docMk/>
          <pc:sldMk cId="1588540331" sldId="344"/>
        </pc:sldMkLst>
      </pc:sldChg>
      <pc:sldChg chg="addSp delSp modSp mod">
        <pc:chgData name="Marisa Prewitt" userId="30a42b56-179b-4332-b803-d0de3b36968e" providerId="ADAL" clId="{B1667CEF-CD85-4187-8671-45F2CCF35392}" dt="2023-06-20T15:24:36.949" v="95" actId="1076"/>
        <pc:sldMkLst>
          <pc:docMk/>
          <pc:sldMk cId="3087690982" sldId="345"/>
        </pc:sldMkLst>
        <pc:picChg chg="add mod modCrop">
          <ac:chgData name="Marisa Prewitt" userId="30a42b56-179b-4332-b803-d0de3b36968e" providerId="ADAL" clId="{B1667CEF-CD85-4187-8671-45F2CCF35392}" dt="2023-06-20T15:24:36.949" v="95" actId="1076"/>
          <ac:picMkLst>
            <pc:docMk/>
            <pc:sldMk cId="3087690982" sldId="345"/>
            <ac:picMk id="3" creationId="{4A712D4E-9F12-5C06-D97B-C1F9D0C03A8E}"/>
          </ac:picMkLst>
        </pc:picChg>
        <pc:picChg chg="del">
          <ac:chgData name="Marisa Prewitt" userId="30a42b56-179b-4332-b803-d0de3b36968e" providerId="ADAL" clId="{B1667CEF-CD85-4187-8671-45F2CCF35392}" dt="2023-06-20T15:15:26.530" v="51" actId="478"/>
          <ac:picMkLst>
            <pc:docMk/>
            <pc:sldMk cId="3087690982" sldId="345"/>
            <ac:picMk id="4" creationId="{B98CF439-6B95-0CCF-2EF8-1C6970263419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4:04.638" v="89" actId="1076"/>
        <pc:sldMkLst>
          <pc:docMk/>
          <pc:sldMk cId="702967538" sldId="346"/>
        </pc:sldMkLst>
        <pc:picChg chg="add mod modCrop">
          <ac:chgData name="Marisa Prewitt" userId="30a42b56-179b-4332-b803-d0de3b36968e" providerId="ADAL" clId="{B1667CEF-CD85-4187-8671-45F2CCF35392}" dt="2023-06-20T15:24:04.638" v="89" actId="1076"/>
          <ac:picMkLst>
            <pc:docMk/>
            <pc:sldMk cId="702967538" sldId="346"/>
            <ac:picMk id="3" creationId="{B51FDE61-45B5-9851-1450-09398D5BDCA1}"/>
          </ac:picMkLst>
        </pc:picChg>
        <pc:picChg chg="del">
          <ac:chgData name="Marisa Prewitt" userId="30a42b56-179b-4332-b803-d0de3b36968e" providerId="ADAL" clId="{B1667CEF-CD85-4187-8671-45F2CCF35392}" dt="2023-06-20T15:15:41.460" v="54" actId="478"/>
          <ac:picMkLst>
            <pc:docMk/>
            <pc:sldMk cId="702967538" sldId="346"/>
            <ac:picMk id="4" creationId="{182B28EE-FC99-52B4-EA1C-267111B39F4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3:22.854" v="83" actId="1076"/>
        <pc:sldMkLst>
          <pc:docMk/>
          <pc:sldMk cId="1552014621" sldId="347"/>
        </pc:sldMkLst>
        <pc:picChg chg="del">
          <ac:chgData name="Marisa Prewitt" userId="30a42b56-179b-4332-b803-d0de3b36968e" providerId="ADAL" clId="{B1667CEF-CD85-4187-8671-45F2CCF35392}" dt="2023-06-20T15:15:58.920" v="57" actId="478"/>
          <ac:picMkLst>
            <pc:docMk/>
            <pc:sldMk cId="1552014621" sldId="347"/>
            <ac:picMk id="3" creationId="{71DE5974-1066-C1C9-6FF2-0AC7DEB6013B}"/>
          </ac:picMkLst>
        </pc:picChg>
        <pc:picChg chg="add mod modCrop">
          <ac:chgData name="Marisa Prewitt" userId="30a42b56-179b-4332-b803-d0de3b36968e" providerId="ADAL" clId="{B1667CEF-CD85-4187-8671-45F2CCF35392}" dt="2023-06-20T15:23:22.854" v="83" actId="1076"/>
          <ac:picMkLst>
            <pc:docMk/>
            <pc:sldMk cId="1552014621" sldId="347"/>
            <ac:picMk id="4" creationId="{C8C8722A-1E5D-3440-DD9F-9B01D7DA5888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2:20.707" v="73" actId="14100"/>
        <pc:sldMkLst>
          <pc:docMk/>
          <pc:sldMk cId="1151737326" sldId="348"/>
        </pc:sldMkLst>
        <pc:picChg chg="add mod modCrop">
          <ac:chgData name="Marisa Prewitt" userId="30a42b56-179b-4332-b803-d0de3b36968e" providerId="ADAL" clId="{B1667CEF-CD85-4187-8671-45F2CCF35392}" dt="2023-06-20T15:22:20.707" v="73" actId="14100"/>
          <ac:picMkLst>
            <pc:docMk/>
            <pc:sldMk cId="1151737326" sldId="348"/>
            <ac:picMk id="3" creationId="{D93F97EB-0CF6-0F9A-909A-F887B6543D51}"/>
          </ac:picMkLst>
        </pc:picChg>
        <pc:picChg chg="del">
          <ac:chgData name="Marisa Prewitt" userId="30a42b56-179b-4332-b803-d0de3b36968e" providerId="ADAL" clId="{B1667CEF-CD85-4187-8671-45F2CCF35392}" dt="2023-06-20T15:16:12.155" v="60" actId="478"/>
          <ac:picMkLst>
            <pc:docMk/>
            <pc:sldMk cId="1151737326" sldId="348"/>
            <ac:picMk id="4" creationId="{3F80410A-07E5-E1C9-7B78-FADD0ABF4643}"/>
          </ac:picMkLst>
        </pc:picChg>
      </pc:sldChg>
      <pc:sldChg chg="delSp mod">
        <pc:chgData name="Marisa Prewitt" userId="30a42b56-179b-4332-b803-d0de3b36968e" providerId="ADAL" clId="{B1667CEF-CD85-4187-8671-45F2CCF35392}" dt="2023-06-20T15:16:27.018" v="63" actId="478"/>
        <pc:sldMkLst>
          <pc:docMk/>
          <pc:sldMk cId="2391385630" sldId="349"/>
        </pc:sldMkLst>
        <pc:picChg chg="del">
          <ac:chgData name="Marisa Prewitt" userId="30a42b56-179b-4332-b803-d0de3b36968e" providerId="ADAL" clId="{B1667CEF-CD85-4187-8671-45F2CCF35392}" dt="2023-06-20T15:16:27.018" v="63" actId="478"/>
          <ac:picMkLst>
            <pc:docMk/>
            <pc:sldMk cId="2391385630" sldId="349"/>
            <ac:picMk id="3" creationId="{3309F285-E6DB-3ED8-8722-784C79ACE56F}"/>
          </ac:picMkLst>
        </pc:picChg>
      </pc:sldChg>
      <pc:sldChg chg="delSp mod">
        <pc:chgData name="Marisa Prewitt" userId="30a42b56-179b-4332-b803-d0de3b36968e" providerId="ADAL" clId="{B1667CEF-CD85-4187-8671-45F2CCF35392}" dt="2023-06-20T15:16:33.864" v="64" actId="478"/>
        <pc:sldMkLst>
          <pc:docMk/>
          <pc:sldMk cId="702555998" sldId="350"/>
        </pc:sldMkLst>
        <pc:picChg chg="del">
          <ac:chgData name="Marisa Prewitt" userId="30a42b56-179b-4332-b803-d0de3b36968e" providerId="ADAL" clId="{B1667CEF-CD85-4187-8671-45F2CCF35392}" dt="2023-06-20T15:16:33.864" v="64" actId="478"/>
          <ac:picMkLst>
            <pc:docMk/>
            <pc:sldMk cId="702555998" sldId="350"/>
            <ac:picMk id="4" creationId="{0554F8D4-3E59-E39E-1081-C694B6836C7A}"/>
          </ac:picMkLst>
        </pc:picChg>
      </pc:sldChg>
    </pc:docChg>
  </pc:docChgLst>
  <pc:docChgLst>
    <pc:chgData name="Ashley Chennault" userId="S::achennault@mdek12.org::57248e43-7816-4fc8-b5c4-443da3f5ed14" providerId="AD" clId="Web-{26865DC0-E18B-2A2A-000A-40787B3E92B7}"/>
    <pc:docChg chg="modSld">
      <pc:chgData name="Ashley Chennault" userId="S::achennault@mdek12.org::57248e43-7816-4fc8-b5c4-443da3f5ed14" providerId="AD" clId="Web-{26865DC0-E18B-2A2A-000A-40787B3E92B7}" dt="2023-06-28T23:08:23.822" v="21" actId="1076"/>
      <pc:docMkLst>
        <pc:docMk/>
      </pc:docMkLst>
      <pc:sldChg chg="addSp modSp">
        <pc:chgData name="Ashley Chennault" userId="S::achennault@mdek12.org::57248e43-7816-4fc8-b5c4-443da3f5ed14" providerId="AD" clId="Web-{26865DC0-E18B-2A2A-000A-40787B3E92B7}" dt="2023-06-28T23:08:23.822" v="21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26865DC0-E18B-2A2A-000A-40787B3E92B7}" dt="2023-06-28T23:08:23.822" v="21" actId="1076"/>
          <ac:spMkLst>
            <pc:docMk/>
            <pc:sldMk cId="438108371" sldId="288"/>
            <ac:spMk id="2" creationId="{9F753E16-F0E8-BC7D-2F0B-4EF3212241AE}"/>
          </ac:spMkLst>
        </pc:spChg>
        <pc:spChg chg="add mod">
          <ac:chgData name="Ashley Chennault" userId="S::achennault@mdek12.org::57248e43-7816-4fc8-b5c4-443da3f5ed14" providerId="AD" clId="Web-{26865DC0-E18B-2A2A-000A-40787B3E92B7}" dt="2023-06-28T23:08:08.525" v="19" actId="1076"/>
          <ac:spMkLst>
            <pc:docMk/>
            <pc:sldMk cId="438108371" sldId="288"/>
            <ac:spMk id="4" creationId="{07191EAC-63BD-1357-77F1-958A2512542E}"/>
          </ac:spMkLst>
        </pc:spChg>
        <pc:picChg chg="mod">
          <ac:chgData name="Ashley Chennault" userId="S::achennault@mdek12.org::57248e43-7816-4fc8-b5c4-443da3f5ed14" providerId="AD" clId="Web-{26865DC0-E18B-2A2A-000A-40787B3E92B7}" dt="2023-06-28T23:05:45.629" v="0" actId="1076"/>
          <ac:picMkLst>
            <pc:docMk/>
            <pc:sldMk cId="438108371" sldId="288"/>
            <ac:picMk id="6" creationId="{BC12474B-6D93-8D75-F876-6C2398091F32}"/>
          </ac:picMkLst>
        </pc:picChg>
      </pc:sldChg>
    </pc:docChg>
  </pc:docChgLst>
  <pc:docChgLst>
    <pc:chgData name="Ashley Chennault" userId="S::achennault@mdek12.org::57248e43-7816-4fc8-b5c4-443da3f5ed14" providerId="AD" clId="Web-{8C40CAA4-ADC9-695E-4185-AE40EF903EBB}"/>
    <pc:docChg chg="modSld">
      <pc:chgData name="Ashley Chennault" userId="S::achennault@mdek12.org::57248e43-7816-4fc8-b5c4-443da3f5ed14" providerId="AD" clId="Web-{8C40CAA4-ADC9-695E-4185-AE40EF903EBB}" dt="2023-06-29T19:45:01.496" v="2" actId="1076"/>
      <pc:docMkLst>
        <pc:docMk/>
      </pc:docMkLst>
      <pc:sldChg chg="modSp">
        <pc:chgData name="Ashley Chennault" userId="S::achennault@mdek12.org::57248e43-7816-4fc8-b5c4-443da3f5ed14" providerId="AD" clId="Web-{8C40CAA4-ADC9-695E-4185-AE40EF903EBB}" dt="2023-06-29T19:45:01.496" v="2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8C40CAA4-ADC9-695E-4185-AE40EF903EBB}" dt="2023-06-29T19:44:49.605" v="0" actId="1076"/>
          <ac:spMkLst>
            <pc:docMk/>
            <pc:sldMk cId="438108371" sldId="288"/>
            <ac:spMk id="2" creationId="{9F753E16-F0E8-BC7D-2F0B-4EF3212241AE}"/>
          </ac:spMkLst>
        </pc:spChg>
        <pc:spChg chg="mod">
          <ac:chgData name="Ashley Chennault" userId="S::achennault@mdek12.org::57248e43-7816-4fc8-b5c4-443da3f5ed14" providerId="AD" clId="Web-{8C40CAA4-ADC9-695E-4185-AE40EF903EBB}" dt="2023-06-29T19:44:55.386" v="1" actId="1076"/>
          <ac:spMkLst>
            <pc:docMk/>
            <pc:sldMk cId="438108371" sldId="288"/>
            <ac:spMk id="4" creationId="{07191EAC-63BD-1357-77F1-958A2512542E}"/>
          </ac:spMkLst>
        </pc:spChg>
        <pc:picChg chg="mod">
          <ac:chgData name="Ashley Chennault" userId="S::achennault@mdek12.org::57248e43-7816-4fc8-b5c4-443da3f5ed14" providerId="AD" clId="Web-{8C40CAA4-ADC9-695E-4185-AE40EF903EBB}" dt="2023-06-29T19:45:01.496" v="2" actId="1076"/>
          <ac:picMkLst>
            <pc:docMk/>
            <pc:sldMk cId="438108371" sldId="288"/>
            <ac:picMk id="6" creationId="{BC12474B-6D93-8D75-F876-6C2398091F32}"/>
          </ac:picMkLst>
        </pc:picChg>
      </pc:sldChg>
    </pc:docChg>
  </pc:docChgLst>
  <pc:docChgLst>
    <pc:chgData name="Ashley Chennault" userId="S::achennault@mdek12.org::57248e43-7816-4fc8-b5c4-443da3f5ed14" providerId="AD" clId="Web-{B8BCF06F-4F82-8550-6A9B-58F9D42A2B4F}"/>
    <pc:docChg chg="modSld">
      <pc:chgData name="Ashley Chennault" userId="S::achennault@mdek12.org::57248e43-7816-4fc8-b5c4-443da3f5ed14" providerId="AD" clId="Web-{B8BCF06F-4F82-8550-6A9B-58F9D42A2B4F}" dt="2023-06-23T22:38:28.993" v="0" actId="1076"/>
      <pc:docMkLst>
        <pc:docMk/>
      </pc:docMkLst>
      <pc:sldChg chg="modSp">
        <pc:chgData name="Ashley Chennault" userId="S::achennault@mdek12.org::57248e43-7816-4fc8-b5c4-443da3f5ed14" providerId="AD" clId="Web-{B8BCF06F-4F82-8550-6A9B-58F9D42A2B4F}" dt="2023-06-23T22:38:28.993" v="0" actId="1076"/>
        <pc:sldMkLst>
          <pc:docMk/>
          <pc:sldMk cId="438108371" sldId="288"/>
        </pc:sldMkLst>
        <pc:picChg chg="mod">
          <ac:chgData name="Ashley Chennault" userId="S::achennault@mdek12.org::57248e43-7816-4fc8-b5c4-443da3f5ed14" providerId="AD" clId="Web-{B8BCF06F-4F82-8550-6A9B-58F9D42A2B4F}" dt="2023-06-23T22:38:28.993" v="0" actId="1076"/>
          <ac:picMkLst>
            <pc:docMk/>
            <pc:sldMk cId="438108371" sldId="288"/>
            <ac:picMk id="6" creationId="{BC12474B-6D93-8D75-F876-6C2398091F32}"/>
          </ac:picMkLst>
        </pc:picChg>
      </pc:sldChg>
    </pc:docChg>
  </pc:docChgLst>
  <pc:docChgLst>
    <pc:chgData name="Ashley Chennault" userId="S::achennault@mdek12.org::57248e43-7816-4fc8-b5c4-443da3f5ed14" providerId="AD" clId="Web-{2EA131B0-A8E2-32A6-C6AE-81554DDECB34}"/>
    <pc:docChg chg="modSld">
      <pc:chgData name="Ashley Chennault" userId="S::achennault@mdek12.org::57248e43-7816-4fc8-b5c4-443da3f5ed14" providerId="AD" clId="Web-{2EA131B0-A8E2-32A6-C6AE-81554DDECB34}" dt="2023-06-25T01:47:03.608" v="54" actId="20577"/>
      <pc:docMkLst>
        <pc:docMk/>
      </pc:docMkLst>
      <pc:sldChg chg="modSp">
        <pc:chgData name="Ashley Chennault" userId="S::achennault@mdek12.org::57248e43-7816-4fc8-b5c4-443da3f5ed14" providerId="AD" clId="Web-{2EA131B0-A8E2-32A6-C6AE-81554DDECB34}" dt="2023-06-25T01:47:03.608" v="54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2EA131B0-A8E2-32A6-C6AE-81554DDECB34}" dt="2023-06-25T01:47:03.608" v="54" actId="20577"/>
          <ac:spMkLst>
            <pc:docMk/>
            <pc:sldMk cId="438108371" sldId="288"/>
            <ac:spMk id="5" creationId="{9A164616-AD27-2841-FBD2-C100F8934170}"/>
          </ac:spMkLst>
        </pc:spChg>
      </pc:sldChg>
      <pc:sldChg chg="modSp">
        <pc:chgData name="Ashley Chennault" userId="S::achennault@mdek12.org::57248e43-7816-4fc8-b5c4-443da3f5ed14" providerId="AD" clId="Web-{2EA131B0-A8E2-32A6-C6AE-81554DDECB34}" dt="2023-06-25T01:42:47.738" v="4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2EA131B0-A8E2-32A6-C6AE-81554DDECB34}" dt="2023-06-25T01:42:47.738" v="4" actId="14100"/>
          <ac:picMkLst>
            <pc:docMk/>
            <pc:sldMk cId="3013156805" sldId="312"/>
            <ac:picMk id="4" creationId="{5FDA7E19-439E-78C9-4641-531AC423B52C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2:58.067" v="6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2EA131B0-A8E2-32A6-C6AE-81554DDECB34}" dt="2023-06-25T01:42:58.067" v="6" actId="14100"/>
          <ac:picMkLst>
            <pc:docMk/>
            <pc:sldMk cId="1183325165" sldId="326"/>
            <ac:picMk id="4" creationId="{ECD4F762-88BE-4CCE-9512-D5F6448168B3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4:48.915" v="27" actId="1076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2EA131B0-A8E2-32A6-C6AE-81554DDECB34}" dt="2023-06-25T01:44:48.915" v="27" actId="1076"/>
          <ac:picMkLst>
            <pc:docMk/>
            <pc:sldMk cId="811100172" sldId="338"/>
            <ac:picMk id="4" creationId="{11A6951F-4A13-0BA9-8817-ADDFAE5AE9AE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4:39.258" v="26" actId="1076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2EA131B0-A8E2-32A6-C6AE-81554DDECB34}" dt="2023-06-25T01:44:39.258" v="26" actId="1076"/>
          <ac:picMkLst>
            <pc:docMk/>
            <pc:sldMk cId="1161588200" sldId="339"/>
            <ac:picMk id="4" creationId="{15E0E450-6FF2-E79F-3A6F-87D7E73D0310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3:53.147" v="17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2EA131B0-A8E2-32A6-C6AE-81554DDECB34}" dt="2023-06-25T01:43:53.147" v="17" actId="14100"/>
          <ac:picMkLst>
            <pc:docMk/>
            <pc:sldMk cId="1739965045" sldId="340"/>
            <ac:picMk id="4" creationId="{35A1EAE3-AB5B-E71B-377E-5582ADA32387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4:30.696" v="25" actId="1076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2EA131B0-A8E2-32A6-C6AE-81554DDECB34}" dt="2023-06-25T01:44:30.696" v="25" actId="1076"/>
          <ac:picMkLst>
            <pc:docMk/>
            <pc:sldMk cId="863930258" sldId="341"/>
            <ac:picMk id="4" creationId="{EF1602F6-723D-206B-0AC2-EFC2829F1185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5:24.057" v="33" actId="1076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2EA131B0-A8E2-32A6-C6AE-81554DDECB34}" dt="2023-06-25T01:45:24.057" v="33" actId="1076"/>
          <ac:picMkLst>
            <pc:docMk/>
            <pc:sldMk cId="2052615984" sldId="342"/>
            <ac:picMk id="8" creationId="{FA410CED-67DA-9CE0-E1AE-089515469F4A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5:39.558" v="37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2EA131B0-A8E2-32A6-C6AE-81554DDECB34}" dt="2023-06-25T01:45:39.558" v="37" actId="14100"/>
          <ac:picMkLst>
            <pc:docMk/>
            <pc:sldMk cId="567902445" sldId="343"/>
            <ac:picMk id="4" creationId="{0DE6A70E-3C12-A497-6FAB-29630C0B103F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5:59.824" v="41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2EA131B0-A8E2-32A6-C6AE-81554DDECB34}" dt="2023-06-25T01:45:59.824" v="41" actId="14100"/>
          <ac:picMkLst>
            <pc:docMk/>
            <pc:sldMk cId="3087690982" sldId="345"/>
            <ac:picMk id="4" creationId="{1F01F929-C7F9-55C0-3961-9A4849A26780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6:26.888" v="48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2EA131B0-A8E2-32A6-C6AE-81554DDECB34}" dt="2023-06-25T01:46:26.888" v="48" actId="14100"/>
          <ac:picMkLst>
            <pc:docMk/>
            <pc:sldMk cId="702967538" sldId="346"/>
            <ac:picMk id="4" creationId="{2FF99D8D-1F67-4A06-38EA-24D8FE3666A1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6:11.700" v="44" actId="14100"/>
        <pc:sldMkLst>
          <pc:docMk/>
          <pc:sldMk cId="1552014621" sldId="347"/>
        </pc:sldMkLst>
        <pc:picChg chg="mod">
          <ac:chgData name="Ashley Chennault" userId="S::achennault@mdek12.org::57248e43-7816-4fc8-b5c4-443da3f5ed14" providerId="AD" clId="Web-{2EA131B0-A8E2-32A6-C6AE-81554DDECB34}" dt="2023-06-25T01:46:11.700" v="44" actId="14100"/>
          <ac:picMkLst>
            <pc:docMk/>
            <pc:sldMk cId="1552014621" sldId="347"/>
            <ac:picMk id="3" creationId="{6E5351B4-C0B2-3332-204E-02FBD98AE70B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6:42.920" v="52" actId="14100"/>
        <pc:sldMkLst>
          <pc:docMk/>
          <pc:sldMk cId="1151737326" sldId="348"/>
        </pc:sldMkLst>
        <pc:picChg chg="mod">
          <ac:chgData name="Ashley Chennault" userId="S::achennault@mdek12.org::57248e43-7816-4fc8-b5c4-443da3f5ed14" providerId="AD" clId="Web-{2EA131B0-A8E2-32A6-C6AE-81554DDECB34}" dt="2023-06-25T01:46:42.920" v="52" actId="14100"/>
          <ac:picMkLst>
            <pc:docMk/>
            <pc:sldMk cId="1151737326" sldId="348"/>
            <ac:picMk id="4" creationId="{BE86E8E0-00C7-D339-7A27-7C3A34A38230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4:24.445" v="24" actId="1076"/>
        <pc:sldMkLst>
          <pc:docMk/>
          <pc:sldMk cId="185478127" sldId="351"/>
        </pc:sldMkLst>
        <pc:picChg chg="mod">
          <ac:chgData name="Ashley Chennault" userId="S::achennault@mdek12.org::57248e43-7816-4fc8-b5c4-443da3f5ed14" providerId="AD" clId="Web-{2EA131B0-A8E2-32A6-C6AE-81554DDECB34}" dt="2023-06-25T01:44:24.445" v="24" actId="1076"/>
          <ac:picMkLst>
            <pc:docMk/>
            <pc:sldMk cId="185478127" sldId="351"/>
            <ac:picMk id="3" creationId="{7E4F07FB-750B-B7E9-B3DD-9187A909BF67}"/>
          </ac:picMkLst>
        </pc:picChg>
      </pc:sldChg>
      <pc:sldChg chg="modSp">
        <pc:chgData name="Ashley Chennault" userId="S::achennault@mdek12.org::57248e43-7816-4fc8-b5c4-443da3f5ed14" providerId="AD" clId="Web-{2EA131B0-A8E2-32A6-C6AE-81554DDECB34}" dt="2023-06-25T01:45:08.635" v="30" actId="14100"/>
        <pc:sldMkLst>
          <pc:docMk/>
          <pc:sldMk cId="2471376100" sldId="352"/>
        </pc:sldMkLst>
        <pc:picChg chg="mod">
          <ac:chgData name="Ashley Chennault" userId="S::achennault@mdek12.org::57248e43-7816-4fc8-b5c4-443da3f5ed14" providerId="AD" clId="Web-{2EA131B0-A8E2-32A6-C6AE-81554DDECB34}" dt="2023-06-25T01:45:08.635" v="30" actId="14100"/>
          <ac:picMkLst>
            <pc:docMk/>
            <pc:sldMk cId="2471376100" sldId="352"/>
            <ac:picMk id="3" creationId="{60F70952-8059-300E-868F-94B579E9BD00}"/>
          </ac:picMkLst>
        </pc:picChg>
      </pc:sldChg>
    </pc:docChg>
  </pc:docChgLst>
  <pc:docChgLst>
    <pc:chgData name="Marisa Prewitt" userId="30a42b56-179b-4332-b803-d0de3b36968e" providerId="ADAL" clId="{01CFF7DD-9A62-4C72-BF6E-3368EF61C126}"/>
    <pc:docChg chg="undo custSel addSld delSld modSld sldOrd">
      <pc:chgData name="Marisa Prewitt" userId="30a42b56-179b-4332-b803-d0de3b36968e" providerId="ADAL" clId="{01CFF7DD-9A62-4C72-BF6E-3368EF61C126}" dt="2023-06-20T16:30:50.149" v="202" actId="2696"/>
      <pc:docMkLst>
        <pc:docMk/>
      </pc:docMkLst>
      <pc:sldChg chg="addSp delSp modSp mod">
        <pc:chgData name="Marisa Prewitt" userId="30a42b56-179b-4332-b803-d0de3b36968e" providerId="ADAL" clId="{01CFF7DD-9A62-4C72-BF6E-3368EF61C126}" dt="2023-06-20T16:12:20.152" v="38" actId="1076"/>
        <pc:sldMkLst>
          <pc:docMk/>
          <pc:sldMk cId="438108371" sldId="288"/>
        </pc:sldMkLst>
        <pc:spChg chg="mod">
          <ac:chgData name="Marisa Prewitt" userId="30a42b56-179b-4332-b803-d0de3b36968e" providerId="ADAL" clId="{01CFF7DD-9A62-4C72-BF6E-3368EF61C126}" dt="2023-06-20T16:12:14.056" v="37" actId="20577"/>
          <ac:spMkLst>
            <pc:docMk/>
            <pc:sldMk cId="438108371" sldId="288"/>
            <ac:spMk id="3" creationId="{E009D2A2-2270-5645-8100-381AB0D38022}"/>
          </ac:spMkLst>
        </pc:spChg>
        <pc:picChg chg="del mod">
          <ac:chgData name="Marisa Prewitt" userId="30a42b56-179b-4332-b803-d0de3b36968e" providerId="ADAL" clId="{01CFF7DD-9A62-4C72-BF6E-3368EF61C126}" dt="2023-06-20T16:11:11.934" v="1" actId="478"/>
          <ac:picMkLst>
            <pc:docMk/>
            <pc:sldMk cId="438108371" sldId="288"/>
            <ac:picMk id="4" creationId="{09CA5353-9C4A-D617-32B0-368DBACF3B84}"/>
          </ac:picMkLst>
        </pc:picChg>
        <pc:picChg chg="add mod modCrop">
          <ac:chgData name="Marisa Prewitt" userId="30a42b56-179b-4332-b803-d0de3b36968e" providerId="ADAL" clId="{01CFF7DD-9A62-4C72-BF6E-3368EF61C126}" dt="2023-06-20T16:12:20.152" v="38" actId="1076"/>
          <ac:picMkLst>
            <pc:docMk/>
            <pc:sldMk cId="438108371" sldId="288"/>
            <ac:picMk id="6" creationId="{BC12474B-6D93-8D75-F876-6C2398091F32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3:12.129" v="176" actId="1076"/>
        <pc:sldMkLst>
          <pc:docMk/>
          <pc:sldMk cId="3013156805" sldId="312"/>
        </pc:sldMkLst>
        <pc:picChg chg="add mod modCrop">
          <ac:chgData name="Marisa Prewitt" userId="30a42b56-179b-4332-b803-d0de3b36968e" providerId="ADAL" clId="{01CFF7DD-9A62-4C72-BF6E-3368EF61C126}" dt="2023-06-20T16:23:12.129" v="176" actId="1076"/>
          <ac:picMkLst>
            <pc:docMk/>
            <pc:sldMk cId="3013156805" sldId="312"/>
            <ac:picMk id="4" creationId="{5FDA7E19-439E-78C9-4641-531AC423B52C}"/>
          </ac:picMkLst>
        </pc:picChg>
        <pc:picChg chg="del">
          <ac:chgData name="Marisa Prewitt" userId="30a42b56-179b-4332-b803-d0de3b36968e" providerId="ADAL" clId="{01CFF7DD-9A62-4C72-BF6E-3368EF61C126}" dt="2023-06-20T16:12:25.842" v="39" actId="478"/>
          <ac:picMkLst>
            <pc:docMk/>
            <pc:sldMk cId="3013156805" sldId="312"/>
            <ac:picMk id="5" creationId="{9C169394-CF18-267F-2CD6-482E288886FA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2:41.758" v="171" actId="1076"/>
        <pc:sldMkLst>
          <pc:docMk/>
          <pc:sldMk cId="1183325165" sldId="326"/>
        </pc:sldMkLst>
        <pc:picChg chg="add mod modCrop">
          <ac:chgData name="Marisa Prewitt" userId="30a42b56-179b-4332-b803-d0de3b36968e" providerId="ADAL" clId="{01CFF7DD-9A62-4C72-BF6E-3368EF61C126}" dt="2023-06-20T16:22:41.758" v="171" actId="1076"/>
          <ac:picMkLst>
            <pc:docMk/>
            <pc:sldMk cId="1183325165" sldId="326"/>
            <ac:picMk id="4" creationId="{ECD4F762-88BE-4CCE-9512-D5F6448168B3}"/>
          </ac:picMkLst>
        </pc:picChg>
        <pc:picChg chg="del">
          <ac:chgData name="Marisa Prewitt" userId="30a42b56-179b-4332-b803-d0de3b36968e" providerId="ADAL" clId="{01CFF7DD-9A62-4C72-BF6E-3368EF61C126}" dt="2023-06-20T16:12:39.052" v="41" actId="478"/>
          <ac:picMkLst>
            <pc:docMk/>
            <pc:sldMk cId="1183325165" sldId="326"/>
            <ac:picMk id="5" creationId="{4E23AF8F-FE40-0630-20F0-0E655FD31CAB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4:31.532" v="177" actId="1076"/>
        <pc:sldMkLst>
          <pc:docMk/>
          <pc:sldMk cId="811100172" sldId="338"/>
        </pc:sldMkLst>
        <pc:picChg chg="del">
          <ac:chgData name="Marisa Prewitt" userId="30a42b56-179b-4332-b803-d0de3b36968e" providerId="ADAL" clId="{01CFF7DD-9A62-4C72-BF6E-3368EF61C126}" dt="2023-06-20T16:12:53.659" v="45" actId="478"/>
          <ac:picMkLst>
            <pc:docMk/>
            <pc:sldMk cId="811100172" sldId="338"/>
            <ac:picMk id="3" creationId="{E58FF846-4A13-E382-6254-FCA87FE2876D}"/>
          </ac:picMkLst>
        </pc:picChg>
        <pc:picChg chg="add mod modCrop">
          <ac:chgData name="Marisa Prewitt" userId="30a42b56-179b-4332-b803-d0de3b36968e" providerId="ADAL" clId="{01CFF7DD-9A62-4C72-BF6E-3368EF61C126}" dt="2023-06-20T16:24:31.532" v="177" actId="1076"/>
          <ac:picMkLst>
            <pc:docMk/>
            <pc:sldMk cId="811100172" sldId="338"/>
            <ac:picMk id="4" creationId="{11A6951F-4A13-0BA9-8817-ADDFAE5AE9AE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1:29.287" v="158" actId="1076"/>
        <pc:sldMkLst>
          <pc:docMk/>
          <pc:sldMk cId="1161588200" sldId="339"/>
        </pc:sldMkLst>
        <pc:picChg chg="del mod">
          <ac:chgData name="Marisa Prewitt" userId="30a42b56-179b-4332-b803-d0de3b36968e" providerId="ADAL" clId="{01CFF7DD-9A62-4C72-BF6E-3368EF61C126}" dt="2023-06-20T16:13:07.575" v="49" actId="478"/>
          <ac:picMkLst>
            <pc:docMk/>
            <pc:sldMk cId="1161588200" sldId="339"/>
            <ac:picMk id="3" creationId="{F5CEB56D-9E42-8C39-0C31-569F3C2FED23}"/>
          </ac:picMkLst>
        </pc:picChg>
        <pc:picChg chg="add mod modCrop">
          <ac:chgData name="Marisa Prewitt" userId="30a42b56-179b-4332-b803-d0de3b36968e" providerId="ADAL" clId="{01CFF7DD-9A62-4C72-BF6E-3368EF61C126}" dt="2023-06-20T16:21:29.287" v="158" actId="1076"/>
          <ac:picMkLst>
            <pc:docMk/>
            <pc:sldMk cId="1161588200" sldId="339"/>
            <ac:picMk id="4" creationId="{15E0E450-6FF2-E79F-3A6F-87D7E73D0310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0:45.996" v="151" actId="14100"/>
        <pc:sldMkLst>
          <pc:docMk/>
          <pc:sldMk cId="1739965045" sldId="340"/>
        </pc:sldMkLst>
        <pc:picChg chg="del">
          <ac:chgData name="Marisa Prewitt" userId="30a42b56-179b-4332-b803-d0de3b36968e" providerId="ADAL" clId="{01CFF7DD-9A62-4C72-BF6E-3368EF61C126}" dt="2023-06-20T16:13:19.559" v="51" actId="478"/>
          <ac:picMkLst>
            <pc:docMk/>
            <pc:sldMk cId="1739965045" sldId="340"/>
            <ac:picMk id="3" creationId="{A4182AA9-18E6-D922-AF36-FE41786D3788}"/>
          </ac:picMkLst>
        </pc:picChg>
        <pc:picChg chg="add mod modCrop">
          <ac:chgData name="Marisa Prewitt" userId="30a42b56-179b-4332-b803-d0de3b36968e" providerId="ADAL" clId="{01CFF7DD-9A62-4C72-BF6E-3368EF61C126}" dt="2023-06-20T16:20:45.996" v="151" actId="14100"/>
          <ac:picMkLst>
            <pc:docMk/>
            <pc:sldMk cId="1739965045" sldId="340"/>
            <ac:picMk id="4" creationId="{35A1EAE3-AB5B-E71B-377E-5582ADA32387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0:04.393" v="144" actId="1076"/>
        <pc:sldMkLst>
          <pc:docMk/>
          <pc:sldMk cId="863930258" sldId="341"/>
        </pc:sldMkLst>
        <pc:picChg chg="del mod">
          <ac:chgData name="Marisa Prewitt" userId="30a42b56-179b-4332-b803-d0de3b36968e" providerId="ADAL" clId="{01CFF7DD-9A62-4C72-BF6E-3368EF61C126}" dt="2023-06-20T16:13:33.686" v="56" actId="478"/>
          <ac:picMkLst>
            <pc:docMk/>
            <pc:sldMk cId="863930258" sldId="341"/>
            <ac:picMk id="3" creationId="{544C7D4B-B849-4998-7162-FBFCF6402CB3}"/>
          </ac:picMkLst>
        </pc:picChg>
        <pc:picChg chg="add mod modCrop">
          <ac:chgData name="Marisa Prewitt" userId="30a42b56-179b-4332-b803-d0de3b36968e" providerId="ADAL" clId="{01CFF7DD-9A62-4C72-BF6E-3368EF61C126}" dt="2023-06-20T16:20:04.393" v="144" actId="1076"/>
          <ac:picMkLst>
            <pc:docMk/>
            <pc:sldMk cId="863930258" sldId="341"/>
            <ac:picMk id="4" creationId="{EF1602F6-723D-206B-0AC2-EFC2829F1185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9:23.306" v="135" actId="1076"/>
        <pc:sldMkLst>
          <pc:docMk/>
          <pc:sldMk cId="2052615984" sldId="342"/>
        </pc:sldMkLst>
        <pc:picChg chg="add del">
          <ac:chgData name="Marisa Prewitt" userId="30a42b56-179b-4332-b803-d0de3b36968e" providerId="ADAL" clId="{01CFF7DD-9A62-4C72-BF6E-3368EF61C126}" dt="2023-06-20T16:14:32.820" v="71" actId="478"/>
          <ac:picMkLst>
            <pc:docMk/>
            <pc:sldMk cId="2052615984" sldId="342"/>
            <ac:picMk id="3" creationId="{B03DC557-AD62-8FC3-C961-2CFF789177C5}"/>
          </ac:picMkLst>
        </pc:picChg>
        <pc:picChg chg="add del mod">
          <ac:chgData name="Marisa Prewitt" userId="30a42b56-179b-4332-b803-d0de3b36968e" providerId="ADAL" clId="{01CFF7DD-9A62-4C72-BF6E-3368EF61C126}" dt="2023-06-20T16:14:28.344" v="70" actId="931"/>
          <ac:picMkLst>
            <pc:docMk/>
            <pc:sldMk cId="2052615984" sldId="342"/>
            <ac:picMk id="4" creationId="{57C48622-2BB2-9C5A-30A4-D3B3F74B7D6C}"/>
          </ac:picMkLst>
        </pc:picChg>
        <pc:picChg chg="add del mod">
          <ac:chgData name="Marisa Prewitt" userId="30a42b56-179b-4332-b803-d0de3b36968e" providerId="ADAL" clId="{01CFF7DD-9A62-4C72-BF6E-3368EF61C126}" dt="2023-06-20T16:14:23.038" v="68" actId="931"/>
          <ac:picMkLst>
            <pc:docMk/>
            <pc:sldMk cId="2052615984" sldId="342"/>
            <ac:picMk id="6" creationId="{283FBE43-EE32-BB69-5E1B-ABC523B15E98}"/>
          </ac:picMkLst>
        </pc:picChg>
        <pc:picChg chg="add mod modCrop">
          <ac:chgData name="Marisa Prewitt" userId="30a42b56-179b-4332-b803-d0de3b36968e" providerId="ADAL" clId="{01CFF7DD-9A62-4C72-BF6E-3368EF61C126}" dt="2023-06-20T16:19:23.306" v="135" actId="1076"/>
          <ac:picMkLst>
            <pc:docMk/>
            <pc:sldMk cId="2052615984" sldId="342"/>
            <ac:picMk id="8" creationId="{FA410CED-67DA-9CE0-E1AE-089515469F4A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8:45.094" v="127" actId="14100"/>
        <pc:sldMkLst>
          <pc:docMk/>
          <pc:sldMk cId="567902445" sldId="343"/>
        </pc:sldMkLst>
        <pc:picChg chg="del">
          <ac:chgData name="Marisa Prewitt" userId="30a42b56-179b-4332-b803-d0de3b36968e" providerId="ADAL" clId="{01CFF7DD-9A62-4C72-BF6E-3368EF61C126}" dt="2023-06-20T16:14:46.985" v="74" actId="478"/>
          <ac:picMkLst>
            <pc:docMk/>
            <pc:sldMk cId="567902445" sldId="343"/>
            <ac:picMk id="3" creationId="{AADFD7BA-560C-E758-3D61-63C3FAEF9BCF}"/>
          </ac:picMkLst>
        </pc:picChg>
        <pc:picChg chg="add mod modCrop">
          <ac:chgData name="Marisa Prewitt" userId="30a42b56-179b-4332-b803-d0de3b36968e" providerId="ADAL" clId="{01CFF7DD-9A62-4C72-BF6E-3368EF61C126}" dt="2023-06-20T16:18:45.094" v="127" actId="14100"/>
          <ac:picMkLst>
            <pc:docMk/>
            <pc:sldMk cId="567902445" sldId="343"/>
            <ac:picMk id="4" creationId="{0DE6A70E-3C12-A497-6FAB-29630C0B103F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9:57.136" v="200" actId="732"/>
        <pc:sldMkLst>
          <pc:docMk/>
          <pc:sldMk cId="3087690982" sldId="345"/>
        </pc:sldMkLst>
        <pc:picChg chg="del">
          <ac:chgData name="Marisa Prewitt" userId="30a42b56-179b-4332-b803-d0de3b36968e" providerId="ADAL" clId="{01CFF7DD-9A62-4C72-BF6E-3368EF61C126}" dt="2023-06-20T16:15:04.344" v="79" actId="478"/>
          <ac:picMkLst>
            <pc:docMk/>
            <pc:sldMk cId="3087690982" sldId="345"/>
            <ac:picMk id="3" creationId="{4A712D4E-9F12-5C06-D97B-C1F9D0C03A8E}"/>
          </ac:picMkLst>
        </pc:picChg>
        <pc:picChg chg="add mod modCrop">
          <ac:chgData name="Marisa Prewitt" userId="30a42b56-179b-4332-b803-d0de3b36968e" providerId="ADAL" clId="{01CFF7DD-9A62-4C72-BF6E-3368EF61C126}" dt="2023-06-20T16:29:57.136" v="200" actId="732"/>
          <ac:picMkLst>
            <pc:docMk/>
            <pc:sldMk cId="3087690982" sldId="345"/>
            <ac:picMk id="4" creationId="{1F01F929-C7F9-55C0-3961-9A4849A26780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7:05.012" v="106" actId="1076"/>
        <pc:sldMkLst>
          <pc:docMk/>
          <pc:sldMk cId="702967538" sldId="346"/>
        </pc:sldMkLst>
        <pc:picChg chg="del">
          <ac:chgData name="Marisa Prewitt" userId="30a42b56-179b-4332-b803-d0de3b36968e" providerId="ADAL" clId="{01CFF7DD-9A62-4C72-BF6E-3368EF61C126}" dt="2023-06-20T16:15:35.688" v="86" actId="478"/>
          <ac:picMkLst>
            <pc:docMk/>
            <pc:sldMk cId="702967538" sldId="346"/>
            <ac:picMk id="3" creationId="{B51FDE61-45B5-9851-1450-09398D5BDCA1}"/>
          </ac:picMkLst>
        </pc:picChg>
        <pc:picChg chg="add mod modCrop">
          <ac:chgData name="Marisa Prewitt" userId="30a42b56-179b-4332-b803-d0de3b36968e" providerId="ADAL" clId="{01CFF7DD-9A62-4C72-BF6E-3368EF61C126}" dt="2023-06-20T16:17:05.012" v="106" actId="1076"/>
          <ac:picMkLst>
            <pc:docMk/>
            <pc:sldMk cId="702967538" sldId="346"/>
            <ac:picMk id="4" creationId="{2FF99D8D-1F67-4A06-38EA-24D8FE3666A1}"/>
          </ac:picMkLst>
        </pc:picChg>
      </pc:sldChg>
      <pc:sldChg chg="addSp delSp modSp mod ord">
        <pc:chgData name="Marisa Prewitt" userId="30a42b56-179b-4332-b803-d0de3b36968e" providerId="ADAL" clId="{01CFF7DD-9A62-4C72-BF6E-3368EF61C126}" dt="2023-06-20T16:17:37.284" v="113" actId="1076"/>
        <pc:sldMkLst>
          <pc:docMk/>
          <pc:sldMk cId="1552014621" sldId="347"/>
        </pc:sldMkLst>
        <pc:picChg chg="add mod modCrop">
          <ac:chgData name="Marisa Prewitt" userId="30a42b56-179b-4332-b803-d0de3b36968e" providerId="ADAL" clId="{01CFF7DD-9A62-4C72-BF6E-3368EF61C126}" dt="2023-06-20T16:17:37.284" v="113" actId="1076"/>
          <ac:picMkLst>
            <pc:docMk/>
            <pc:sldMk cId="1552014621" sldId="347"/>
            <ac:picMk id="3" creationId="{6E5351B4-C0B2-3332-204E-02FBD98AE70B}"/>
          </ac:picMkLst>
        </pc:picChg>
        <pc:picChg chg="del">
          <ac:chgData name="Marisa Prewitt" userId="30a42b56-179b-4332-b803-d0de3b36968e" providerId="ADAL" clId="{01CFF7DD-9A62-4C72-BF6E-3368EF61C126}" dt="2023-06-20T16:15:22.205" v="83" actId="478"/>
          <ac:picMkLst>
            <pc:docMk/>
            <pc:sldMk cId="1552014621" sldId="347"/>
            <ac:picMk id="4" creationId="{C8C8722A-1E5D-3440-DD9F-9B01D7DA5888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6:35.746" v="100" actId="1076"/>
        <pc:sldMkLst>
          <pc:docMk/>
          <pc:sldMk cId="1151737326" sldId="348"/>
        </pc:sldMkLst>
        <pc:picChg chg="del mod">
          <ac:chgData name="Marisa Prewitt" userId="30a42b56-179b-4332-b803-d0de3b36968e" providerId="ADAL" clId="{01CFF7DD-9A62-4C72-BF6E-3368EF61C126}" dt="2023-06-20T16:15:49.009" v="90" actId="478"/>
          <ac:picMkLst>
            <pc:docMk/>
            <pc:sldMk cId="1151737326" sldId="348"/>
            <ac:picMk id="3" creationId="{D93F97EB-0CF6-0F9A-909A-F887B6543D51}"/>
          </ac:picMkLst>
        </pc:picChg>
        <pc:picChg chg="add mod modCrop">
          <ac:chgData name="Marisa Prewitt" userId="30a42b56-179b-4332-b803-d0de3b36968e" providerId="ADAL" clId="{01CFF7DD-9A62-4C72-BF6E-3368EF61C126}" dt="2023-06-20T16:16:35.746" v="100" actId="1076"/>
          <ac:picMkLst>
            <pc:docMk/>
            <pc:sldMk cId="1151737326" sldId="348"/>
            <ac:picMk id="4" creationId="{BE86E8E0-00C7-D339-7A27-7C3A34A38230}"/>
          </ac:picMkLst>
        </pc:picChg>
      </pc:sldChg>
      <pc:sldChg chg="del">
        <pc:chgData name="Marisa Prewitt" userId="30a42b56-179b-4332-b803-d0de3b36968e" providerId="ADAL" clId="{01CFF7DD-9A62-4C72-BF6E-3368EF61C126}" dt="2023-06-20T16:30:46.603" v="201" actId="2696"/>
        <pc:sldMkLst>
          <pc:docMk/>
          <pc:sldMk cId="2391385630" sldId="349"/>
        </pc:sldMkLst>
      </pc:sldChg>
      <pc:sldChg chg="del">
        <pc:chgData name="Marisa Prewitt" userId="30a42b56-179b-4332-b803-d0de3b36968e" providerId="ADAL" clId="{01CFF7DD-9A62-4C72-BF6E-3368EF61C126}" dt="2023-06-20T16:30:50.149" v="202" actId="2696"/>
        <pc:sldMkLst>
          <pc:docMk/>
          <pc:sldMk cId="702555998" sldId="350"/>
        </pc:sldMkLst>
      </pc:sldChg>
      <pc:sldChg chg="addSp delSp modSp add mod">
        <pc:chgData name="Marisa Prewitt" userId="30a42b56-179b-4332-b803-d0de3b36968e" providerId="ADAL" clId="{01CFF7DD-9A62-4C72-BF6E-3368EF61C126}" dt="2023-06-20T16:27:45.285" v="190" actId="1076"/>
        <pc:sldMkLst>
          <pc:docMk/>
          <pc:sldMk cId="185478127" sldId="351"/>
        </pc:sldMkLst>
        <pc:picChg chg="add mod modCrop">
          <ac:chgData name="Marisa Prewitt" userId="30a42b56-179b-4332-b803-d0de3b36968e" providerId="ADAL" clId="{01CFF7DD-9A62-4C72-BF6E-3368EF61C126}" dt="2023-06-20T16:27:45.285" v="190" actId="1076"/>
          <ac:picMkLst>
            <pc:docMk/>
            <pc:sldMk cId="185478127" sldId="351"/>
            <ac:picMk id="3" creationId="{7E4F07FB-750B-B7E9-B3DD-9187A909BF67}"/>
          </ac:picMkLst>
        </pc:picChg>
        <pc:picChg chg="del">
          <ac:chgData name="Marisa Prewitt" userId="30a42b56-179b-4332-b803-d0de3b36968e" providerId="ADAL" clId="{01CFF7DD-9A62-4C72-BF6E-3368EF61C126}" dt="2023-06-20T16:26:12.466" v="179" actId="478"/>
          <ac:picMkLst>
            <pc:docMk/>
            <pc:sldMk cId="185478127" sldId="351"/>
            <ac:picMk id="4" creationId="{EF1602F6-723D-206B-0AC2-EFC2829F1185}"/>
          </ac:picMkLst>
        </pc:picChg>
      </pc:sldChg>
      <pc:sldChg chg="addSp modSp add mod">
        <pc:chgData name="Marisa Prewitt" userId="30a42b56-179b-4332-b803-d0de3b36968e" providerId="ADAL" clId="{01CFF7DD-9A62-4C72-BF6E-3368EF61C126}" dt="2023-06-20T16:29:01.314" v="199" actId="14100"/>
        <pc:sldMkLst>
          <pc:docMk/>
          <pc:sldMk cId="2471376100" sldId="352"/>
        </pc:sldMkLst>
        <pc:picChg chg="add mod modCrop">
          <ac:chgData name="Marisa Prewitt" userId="30a42b56-179b-4332-b803-d0de3b36968e" providerId="ADAL" clId="{01CFF7DD-9A62-4C72-BF6E-3368EF61C126}" dt="2023-06-20T16:29:01.314" v="199" actId="14100"/>
          <ac:picMkLst>
            <pc:docMk/>
            <pc:sldMk cId="2471376100" sldId="352"/>
            <ac:picMk id="3" creationId="{60F70952-8059-300E-868F-94B579E9BD00}"/>
          </ac:picMkLst>
        </pc:picChg>
      </pc:sldChg>
    </pc:docChg>
  </pc:docChgLst>
  <pc:docChgLst>
    <pc:chgData name="Ashley Chennault" userId="S::achennault@mdek12.org::57248e43-7816-4fc8-b5c4-443da3f5ed14" providerId="AD" clId="Web-{DC103BD3-1EAF-DFB6-F612-AD9786DA7243}"/>
    <pc:docChg chg="modSld">
      <pc:chgData name="Ashley Chennault" userId="S::achennault@mdek12.org::57248e43-7816-4fc8-b5c4-443da3f5ed14" providerId="AD" clId="Web-{DC103BD3-1EAF-DFB6-F612-AD9786DA7243}" dt="2023-06-28T23:02:33.865" v="23" actId="1076"/>
      <pc:docMkLst>
        <pc:docMk/>
      </pc:docMkLst>
      <pc:sldChg chg="addSp modSp">
        <pc:chgData name="Ashley Chennault" userId="S::achennault@mdek12.org::57248e43-7816-4fc8-b5c4-443da3f5ed14" providerId="AD" clId="Web-{DC103BD3-1EAF-DFB6-F612-AD9786DA7243}" dt="2023-06-28T23:02:33.865" v="23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DC103BD3-1EAF-DFB6-F612-AD9786DA7243}" dt="2023-06-28T23:02:25.552" v="22" actId="20577"/>
          <ac:spMkLst>
            <pc:docMk/>
            <pc:sldMk cId="438108371" sldId="288"/>
            <ac:spMk id="2" creationId="{9F753E16-F0E8-BC7D-2F0B-4EF3212241AE}"/>
          </ac:spMkLst>
        </pc:spChg>
        <pc:spChg chg="mod">
          <ac:chgData name="Ashley Chennault" userId="S::achennault@mdek12.org::57248e43-7816-4fc8-b5c4-443da3f5ed14" providerId="AD" clId="Web-{DC103BD3-1EAF-DFB6-F612-AD9786DA7243}" dt="2023-06-28T23:02:33.865" v="23" actId="1076"/>
          <ac:spMkLst>
            <pc:docMk/>
            <pc:sldMk cId="438108371" sldId="288"/>
            <ac:spMk id="5" creationId="{9A164616-AD27-2841-FBD2-C100F89341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8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5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W_QIMBjvHQ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Peter’s Chair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Ezra Jack Keats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64616-AD27-2841-FBD2-C100F8934170}"/>
              </a:ext>
            </a:extLst>
          </p:cNvPr>
          <p:cNvSpPr txBox="1"/>
          <p:nvPr/>
        </p:nvSpPr>
        <p:spPr>
          <a:xfrm>
            <a:off x="615666" y="5695860"/>
            <a:ext cx="4870174" cy="15306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 fontAlgn="base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2474B-6D93-8D75-F876-6C2398091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t="3809" r="10476" b="5555"/>
          <a:stretch/>
        </p:blipFill>
        <p:spPr>
          <a:xfrm>
            <a:off x="5128280" y="2412512"/>
            <a:ext cx="3799114" cy="3199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53E16-F0E8-BC7D-2F0B-4EF3212241AE}"/>
              </a:ext>
            </a:extLst>
          </p:cNvPr>
          <p:cNvSpPr txBox="1"/>
          <p:nvPr/>
        </p:nvSpPr>
        <p:spPr>
          <a:xfrm>
            <a:off x="613893" y="54963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Keats, Ezra Jack.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Peter's Chair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Puffin, 1998.  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91EAC-63BD-1357-77F1-958A2512542E}"/>
              </a:ext>
            </a:extLst>
          </p:cNvPr>
          <p:cNvSpPr txBox="1"/>
          <p:nvPr/>
        </p:nvSpPr>
        <p:spPr>
          <a:xfrm>
            <a:off x="5393028" y="5614046"/>
            <a:ext cx="35266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https://youtu.be/DW_QIMBjvHQ</a:t>
            </a:r>
            <a:endParaRPr lang="en-US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omputer, computer, display device&#10;&#10;Description automatically generated">
            <a:extLst>
              <a:ext uri="{FF2B5EF4-FFF2-40B4-BE49-F238E27FC236}">
                <a16:creationId xmlns:a16="http://schemas.microsoft.com/office/drawing/2014/main" id="{FA410CED-67DA-9CE0-E1AE-089515469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4" t="20000" r="5119" b="30317"/>
          <a:stretch/>
        </p:blipFill>
        <p:spPr>
          <a:xfrm>
            <a:off x="290351" y="233155"/>
            <a:ext cx="11592681" cy="56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toon, picture frame, indoor&#10;&#10;Description automatically generated">
            <a:extLst>
              <a:ext uri="{FF2B5EF4-FFF2-40B4-BE49-F238E27FC236}">
                <a16:creationId xmlns:a16="http://schemas.microsoft.com/office/drawing/2014/main" id="{0DE6A70E-3C12-A497-6FAB-29630C0B1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1" t="18889" r="7798" b="28095"/>
          <a:stretch/>
        </p:blipFill>
        <p:spPr>
          <a:xfrm>
            <a:off x="242028" y="287860"/>
            <a:ext cx="11630801" cy="55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book&#10;&#10;Description automatically generated with low confidence">
            <a:extLst>
              <a:ext uri="{FF2B5EF4-FFF2-40B4-BE49-F238E27FC236}">
                <a16:creationId xmlns:a16="http://schemas.microsoft.com/office/drawing/2014/main" id="{1F01F929-C7F9-55C0-3961-9A4849A26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2" t="22027" r="5238" b="28492"/>
          <a:stretch/>
        </p:blipFill>
        <p:spPr>
          <a:xfrm>
            <a:off x="313386" y="341828"/>
            <a:ext cx="11635989" cy="55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text, art, indoor&#10;&#10;Description automatically generated">
            <a:extLst>
              <a:ext uri="{FF2B5EF4-FFF2-40B4-BE49-F238E27FC236}">
                <a16:creationId xmlns:a16="http://schemas.microsoft.com/office/drawing/2014/main" id="{6E5351B4-C0B2-3332-204E-02FBD98A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" t="22539" r="3869" b="22539"/>
          <a:stretch/>
        </p:blipFill>
        <p:spPr>
          <a:xfrm>
            <a:off x="294850" y="276662"/>
            <a:ext cx="11620058" cy="557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thing, flower, human face&#10;&#10;Description automatically generated">
            <a:extLst>
              <a:ext uri="{FF2B5EF4-FFF2-40B4-BE49-F238E27FC236}">
                <a16:creationId xmlns:a16="http://schemas.microsoft.com/office/drawing/2014/main" id="{2FF99D8D-1F67-4A06-38EA-24D8FE366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4" r="3155" b="29603"/>
          <a:stretch/>
        </p:blipFill>
        <p:spPr>
          <a:xfrm>
            <a:off x="351220" y="265775"/>
            <a:ext cx="11534084" cy="5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thing, indoor, cartoon&#10;&#10;Description automatically generated">
            <a:extLst>
              <a:ext uri="{FF2B5EF4-FFF2-40B4-BE49-F238E27FC236}">
                <a16:creationId xmlns:a16="http://schemas.microsoft.com/office/drawing/2014/main" id="{BE86E8E0-00C7-D339-7A27-7C3A34A38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9" r="3333" b="30398"/>
          <a:stretch/>
        </p:blipFill>
        <p:spPr>
          <a:xfrm>
            <a:off x="318561" y="278201"/>
            <a:ext cx="11557249" cy="55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4" name="Picture 3" descr="A picture containing text, book, cartoon, toy&#10;&#10;Description automatically generated">
            <a:extLst>
              <a:ext uri="{FF2B5EF4-FFF2-40B4-BE49-F238E27FC236}">
                <a16:creationId xmlns:a16="http://schemas.microsoft.com/office/drawing/2014/main" id="{5FDA7E19-439E-78C9-4641-531AC423B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t="29524" b="14603"/>
          <a:stretch/>
        </p:blipFill>
        <p:spPr>
          <a:xfrm>
            <a:off x="305379" y="214951"/>
            <a:ext cx="11582063" cy="56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4" name="Picture 3" descr="A picture containing text, cartoon, graphic design, poster&#10;&#10;Description automatically generated">
            <a:extLst>
              <a:ext uri="{FF2B5EF4-FFF2-40B4-BE49-F238E27FC236}">
                <a16:creationId xmlns:a16="http://schemas.microsoft.com/office/drawing/2014/main" id="{ECD4F762-88BE-4CCE-9512-D5F644816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54" r="1072" b="25397"/>
          <a:stretch/>
        </p:blipFill>
        <p:spPr>
          <a:xfrm>
            <a:off x="386764" y="221786"/>
            <a:ext cx="11415829" cy="56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book&#10;&#10;Description automatically generated with low confidence">
            <a:extLst>
              <a:ext uri="{FF2B5EF4-FFF2-40B4-BE49-F238E27FC236}">
                <a16:creationId xmlns:a16="http://schemas.microsoft.com/office/drawing/2014/main" id="{11A6951F-4A13-0BA9-8817-ADDFAE5AE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" t="15714" r="2619" b="32460"/>
          <a:stretch/>
        </p:blipFill>
        <p:spPr>
          <a:xfrm>
            <a:off x="316580" y="165698"/>
            <a:ext cx="11547507" cy="57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mputer, clothing, display device&#10;&#10;Description automatically generated">
            <a:extLst>
              <a:ext uri="{FF2B5EF4-FFF2-40B4-BE49-F238E27FC236}">
                <a16:creationId xmlns:a16="http://schemas.microsoft.com/office/drawing/2014/main" id="{15E0E450-6FF2-E79F-3A6F-87D7E73D0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1" t="20397" r="8214" b="28016"/>
          <a:stretch/>
        </p:blipFill>
        <p:spPr>
          <a:xfrm>
            <a:off x="353364" y="225251"/>
            <a:ext cx="11499011" cy="5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rt, cartoon, child art&#10;&#10;Description automatically generated">
            <a:extLst>
              <a:ext uri="{FF2B5EF4-FFF2-40B4-BE49-F238E27FC236}">
                <a16:creationId xmlns:a16="http://schemas.microsoft.com/office/drawing/2014/main" id="{35A1EAE3-AB5B-E71B-377E-5582ADA32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" t="20873" r="12380" b="25158"/>
          <a:stretch/>
        </p:blipFill>
        <p:spPr>
          <a:xfrm>
            <a:off x="341859" y="246114"/>
            <a:ext cx="11578306" cy="553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mputer, display device, indoor&#10;&#10;Description automatically generated">
            <a:extLst>
              <a:ext uri="{FF2B5EF4-FFF2-40B4-BE49-F238E27FC236}">
                <a16:creationId xmlns:a16="http://schemas.microsoft.com/office/drawing/2014/main" id="{EF1602F6-723D-206B-0AC2-EFC2829F1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5" t="19444" r="12320" b="30476"/>
          <a:stretch/>
        </p:blipFill>
        <p:spPr>
          <a:xfrm>
            <a:off x="270774" y="185521"/>
            <a:ext cx="11649253" cy="56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footwear, cartoon&#10;&#10;Description automatically generated">
            <a:extLst>
              <a:ext uri="{FF2B5EF4-FFF2-40B4-BE49-F238E27FC236}">
                <a16:creationId xmlns:a16="http://schemas.microsoft.com/office/drawing/2014/main" id="{7E4F07FB-750B-B7E9-B3DD-9187A909B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" t="17460" r="7084" b="29444"/>
          <a:stretch/>
        </p:blipFill>
        <p:spPr>
          <a:xfrm>
            <a:off x="260036" y="216273"/>
            <a:ext cx="11674126" cy="56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8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book&#10;&#10;Description automatically generated with low confidence">
            <a:extLst>
              <a:ext uri="{FF2B5EF4-FFF2-40B4-BE49-F238E27FC236}">
                <a16:creationId xmlns:a16="http://schemas.microsoft.com/office/drawing/2014/main" id="{60F70952-8059-300E-868F-94B579E9B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6" t="18793" r="6982" b="29554"/>
          <a:stretch/>
        </p:blipFill>
        <p:spPr>
          <a:xfrm>
            <a:off x="301714" y="211191"/>
            <a:ext cx="11627093" cy="5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045405-98CE-4C7B-B381-2951DCC62F9C}">
  <ds:schemaRefs>
    <ds:schemaRef ds:uri="0d791c9e-5015-40b2-aa08-5a5adf23dcb2"/>
    <ds:schemaRef ds:uri="dd6cd1fb-a1bc-4ad9-8dc3-425eb831b5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0d791c9e-5015-40b2-aa08-5a5adf23dcb2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d6cd1fb-a1bc-4ad9-8dc3-425eb831b5bd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Widescreen</PresentationFormat>
  <Paragraphs>8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Peter’s Chair by Ezra Jack Keats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88</cp:revision>
  <dcterms:created xsi:type="dcterms:W3CDTF">2020-12-28T15:17:46Z</dcterms:created>
  <dcterms:modified xsi:type="dcterms:W3CDTF">2023-06-29T19:45:04Z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