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8"/>
  </p:notesMasterIdLst>
  <p:sldIdLst>
    <p:sldId id="288" r:id="rId5"/>
    <p:sldId id="312" r:id="rId6"/>
    <p:sldId id="326" r:id="rId7"/>
    <p:sldId id="338" r:id="rId8"/>
    <p:sldId id="339" r:id="rId9"/>
    <p:sldId id="340" r:id="rId10"/>
    <p:sldId id="341" r:id="rId11"/>
    <p:sldId id="342" r:id="rId12"/>
    <p:sldId id="343" r:id="rId13"/>
    <p:sldId id="345" r:id="rId14"/>
    <p:sldId id="346" r:id="rId15"/>
    <p:sldId id="347" r:id="rId16"/>
    <p:sldId id="34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3A5B"/>
    <a:srgbClr val="CF0A2C"/>
    <a:srgbClr val="FAD663"/>
    <a:srgbClr val="5FAADE"/>
    <a:srgbClr val="A74A7A"/>
    <a:srgbClr val="AA0E2A"/>
    <a:srgbClr val="1F6698"/>
    <a:srgbClr val="003B71"/>
    <a:srgbClr val="E9F7FE"/>
    <a:srgbClr val="F3A5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D29081-98BD-4B29-B849-4C87A9A8CE7C}" v="1" dt="2023-06-28T20:44:47.687"/>
    <p1510:client id="{1871C26A-FD32-3F33-D60F-A647B69BFE31}" v="73" dt="2023-06-28T23:00:11.965"/>
    <p1510:client id="{39BE8A2E-0C5B-6C46-E5AD-DAE508B55B57}" v="6" dt="2023-06-29T19:44:25.242"/>
    <p1510:client id="{BF745B2C-EF96-B4BD-CE47-DBC18EAF9FDA}" v="3" dt="2023-06-28T23:16:28.194"/>
    <p1510:client id="{E56D03E7-1AE4-48DD-A9B3-CBD7CAFC6FE4}" v="18" dt="2023-06-28T20:42:07.2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35" y="2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sa Prewitt" userId="30a42b56-179b-4332-b803-d0de3b36968e" providerId="ADAL" clId="{12D29081-98BD-4B29-B849-4C87A9A8CE7C}"/>
    <pc:docChg chg="undo custSel modSld">
      <pc:chgData name="Marisa Prewitt" userId="30a42b56-179b-4332-b803-d0de3b36968e" providerId="ADAL" clId="{12D29081-98BD-4B29-B849-4C87A9A8CE7C}" dt="2023-06-28T20:45:02.017" v="41" actId="14100"/>
      <pc:docMkLst>
        <pc:docMk/>
      </pc:docMkLst>
      <pc:sldChg chg="addSp modSp mod">
        <pc:chgData name="Marisa Prewitt" userId="30a42b56-179b-4332-b803-d0de3b36968e" providerId="ADAL" clId="{12D29081-98BD-4B29-B849-4C87A9A8CE7C}" dt="2023-06-28T20:45:02.017" v="41" actId="14100"/>
        <pc:sldMkLst>
          <pc:docMk/>
          <pc:sldMk cId="438108371" sldId="288"/>
        </pc:sldMkLst>
        <pc:spChg chg="add mod">
          <ac:chgData name="Marisa Prewitt" userId="30a42b56-179b-4332-b803-d0de3b36968e" providerId="ADAL" clId="{12D29081-98BD-4B29-B849-4C87A9A8CE7C}" dt="2023-06-28T20:44:47.686" v="38" actId="767"/>
          <ac:spMkLst>
            <pc:docMk/>
            <pc:sldMk cId="438108371" sldId="288"/>
            <ac:spMk id="2" creationId="{14E5C928-4EF6-D8C3-67F9-0ED3D2F0CFBE}"/>
          </ac:spMkLst>
        </pc:spChg>
        <pc:spChg chg="mod">
          <ac:chgData name="Marisa Prewitt" userId="30a42b56-179b-4332-b803-d0de3b36968e" providerId="ADAL" clId="{12D29081-98BD-4B29-B849-4C87A9A8CE7C}" dt="2023-06-28T20:44:14.588" v="36" actId="27636"/>
          <ac:spMkLst>
            <pc:docMk/>
            <pc:sldMk cId="438108371" sldId="288"/>
            <ac:spMk id="3" creationId="{E009D2A2-2270-5645-8100-381AB0D38022}"/>
          </ac:spMkLst>
        </pc:spChg>
        <pc:spChg chg="add mod">
          <ac:chgData name="Marisa Prewitt" userId="30a42b56-179b-4332-b803-d0de3b36968e" providerId="ADAL" clId="{12D29081-98BD-4B29-B849-4C87A9A8CE7C}" dt="2023-06-28T20:45:02.017" v="41" actId="14100"/>
          <ac:spMkLst>
            <pc:docMk/>
            <pc:sldMk cId="438108371" sldId="288"/>
            <ac:spMk id="7" creationId="{9CC50893-40A3-9934-44CE-303E06DDDED4}"/>
          </ac:spMkLst>
        </pc:spChg>
        <pc:picChg chg="mod">
          <ac:chgData name="Marisa Prewitt" userId="30a42b56-179b-4332-b803-d0de3b36968e" providerId="ADAL" clId="{12D29081-98BD-4B29-B849-4C87A9A8CE7C}" dt="2023-06-28T20:44:21.233" v="37" actId="1076"/>
          <ac:picMkLst>
            <pc:docMk/>
            <pc:sldMk cId="438108371" sldId="288"/>
            <ac:picMk id="4" creationId="{09CA5353-9C4A-D617-32B0-368DBACF3B84}"/>
          </ac:picMkLst>
        </pc:picChg>
      </pc:sldChg>
    </pc:docChg>
  </pc:docChgLst>
  <pc:docChgLst>
    <pc:chgData name="Marisa Prewitt" userId="S::mprewitt@mdek12.org::30a42b56-179b-4332-b803-d0de3b36968e" providerId="AD" clId="Web-{E56D03E7-1AE4-48DD-A9B3-CBD7CAFC6FE4}"/>
    <pc:docChg chg="modSld">
      <pc:chgData name="Marisa Prewitt" userId="S::mprewitt@mdek12.org::30a42b56-179b-4332-b803-d0de3b36968e" providerId="AD" clId="Web-{E56D03E7-1AE4-48DD-A9B3-CBD7CAFC6FE4}" dt="2023-06-28T20:42:07.256" v="18" actId="20577"/>
      <pc:docMkLst>
        <pc:docMk/>
      </pc:docMkLst>
      <pc:sldChg chg="modSp">
        <pc:chgData name="Marisa Prewitt" userId="S::mprewitt@mdek12.org::30a42b56-179b-4332-b803-d0de3b36968e" providerId="AD" clId="Web-{E56D03E7-1AE4-48DD-A9B3-CBD7CAFC6FE4}" dt="2023-06-28T20:42:07.256" v="18" actId="20577"/>
        <pc:sldMkLst>
          <pc:docMk/>
          <pc:sldMk cId="438108371" sldId="288"/>
        </pc:sldMkLst>
        <pc:spChg chg="mod">
          <ac:chgData name="Marisa Prewitt" userId="S::mprewitt@mdek12.org::30a42b56-179b-4332-b803-d0de3b36968e" providerId="AD" clId="Web-{E56D03E7-1AE4-48DD-A9B3-CBD7CAFC6FE4}" dt="2023-06-28T20:42:07.256" v="18" actId="20577"/>
          <ac:spMkLst>
            <pc:docMk/>
            <pc:sldMk cId="438108371" sldId="288"/>
            <ac:spMk id="3" creationId="{E009D2A2-2270-5645-8100-381AB0D38022}"/>
          </ac:spMkLst>
        </pc:spChg>
      </pc:sldChg>
    </pc:docChg>
  </pc:docChgLst>
  <pc:docChgLst>
    <pc:chgData name="Ashley Chennault" userId="S::achennault@mdek12.org::57248e43-7816-4fc8-b5c4-443da3f5ed14" providerId="AD" clId="Web-{81B739B6-41CD-DA20-8181-E6C2A618ADAF}"/>
    <pc:docChg chg="modSld">
      <pc:chgData name="Ashley Chennault" userId="S::achennault@mdek12.org::57248e43-7816-4fc8-b5c4-443da3f5ed14" providerId="AD" clId="Web-{81B739B6-41CD-DA20-8181-E6C2A618ADAF}" dt="2023-06-25T01:47:37.067" v="0" actId="20577"/>
      <pc:docMkLst>
        <pc:docMk/>
      </pc:docMkLst>
      <pc:sldChg chg="modSp">
        <pc:chgData name="Ashley Chennault" userId="S::achennault@mdek12.org::57248e43-7816-4fc8-b5c4-443da3f5ed14" providerId="AD" clId="Web-{81B739B6-41CD-DA20-8181-E6C2A618ADAF}" dt="2023-06-25T01:47:37.067" v="0" actId="20577"/>
        <pc:sldMkLst>
          <pc:docMk/>
          <pc:sldMk cId="438108371" sldId="288"/>
        </pc:sldMkLst>
        <pc:spChg chg="mod">
          <ac:chgData name="Ashley Chennault" userId="S::achennault@mdek12.org::57248e43-7816-4fc8-b5c4-443da3f5ed14" providerId="AD" clId="Web-{81B739B6-41CD-DA20-8181-E6C2A618ADAF}" dt="2023-06-25T01:47:37.067" v="0" actId="20577"/>
          <ac:spMkLst>
            <pc:docMk/>
            <pc:sldMk cId="438108371" sldId="288"/>
            <ac:spMk id="5" creationId="{9A164616-AD27-2841-FBD2-C100F8934170}"/>
          </ac:spMkLst>
        </pc:spChg>
      </pc:sldChg>
    </pc:docChg>
  </pc:docChgLst>
  <pc:docChgLst>
    <pc:chgData name="Ashley Chennault" userId="S::achennault@mdek12.org::57248e43-7816-4fc8-b5c4-443da3f5ed14" providerId="AD" clId="Web-{CA916C02-ED45-735B-3D02-0BF1AB47229D}"/>
    <pc:docChg chg="modSld">
      <pc:chgData name="Ashley Chennault" userId="S::achennault@mdek12.org::57248e43-7816-4fc8-b5c4-443da3f5ed14" providerId="AD" clId="Web-{CA916C02-ED45-735B-3D02-0BF1AB47229D}" dt="2023-06-25T01:40:39.310" v="40" actId="14100"/>
      <pc:docMkLst>
        <pc:docMk/>
      </pc:docMkLst>
      <pc:sldChg chg="modSp">
        <pc:chgData name="Ashley Chennault" userId="S::achennault@mdek12.org::57248e43-7816-4fc8-b5c4-443da3f5ed14" providerId="AD" clId="Web-{CA916C02-ED45-735B-3D02-0BF1AB47229D}" dt="2023-06-25T01:36:17.677" v="0" actId="20577"/>
        <pc:sldMkLst>
          <pc:docMk/>
          <pc:sldMk cId="438108371" sldId="288"/>
        </pc:sldMkLst>
        <pc:spChg chg="mod">
          <ac:chgData name="Ashley Chennault" userId="S::achennault@mdek12.org::57248e43-7816-4fc8-b5c4-443da3f5ed14" providerId="AD" clId="Web-{CA916C02-ED45-735B-3D02-0BF1AB47229D}" dt="2023-06-25T01:36:17.677" v="0" actId="20577"/>
          <ac:spMkLst>
            <pc:docMk/>
            <pc:sldMk cId="438108371" sldId="288"/>
            <ac:spMk id="5" creationId="{9A164616-AD27-2841-FBD2-C100F8934170}"/>
          </ac:spMkLst>
        </pc:spChg>
      </pc:sldChg>
      <pc:sldChg chg="modSp">
        <pc:chgData name="Ashley Chennault" userId="S::achennault@mdek12.org::57248e43-7816-4fc8-b5c4-443da3f5ed14" providerId="AD" clId="Web-{CA916C02-ED45-735B-3D02-0BF1AB47229D}" dt="2023-06-25T01:36:37.834" v="3" actId="14100"/>
        <pc:sldMkLst>
          <pc:docMk/>
          <pc:sldMk cId="3013156805" sldId="312"/>
        </pc:sldMkLst>
        <pc:picChg chg="mod">
          <ac:chgData name="Ashley Chennault" userId="S::achennault@mdek12.org::57248e43-7816-4fc8-b5c4-443da3f5ed14" providerId="AD" clId="Web-{CA916C02-ED45-735B-3D02-0BF1AB47229D}" dt="2023-06-25T01:36:37.834" v="3" actId="14100"/>
          <ac:picMkLst>
            <pc:docMk/>
            <pc:sldMk cId="3013156805" sldId="312"/>
            <ac:picMk id="5" creationId="{9C169394-CF18-267F-2CD6-482E288886FA}"/>
          </ac:picMkLst>
        </pc:picChg>
      </pc:sldChg>
      <pc:sldChg chg="modSp">
        <pc:chgData name="Ashley Chennault" userId="S::achennault@mdek12.org::57248e43-7816-4fc8-b5c4-443da3f5ed14" providerId="AD" clId="Web-{CA916C02-ED45-735B-3D02-0BF1AB47229D}" dt="2023-06-25T01:37:47.477" v="6" actId="14100"/>
        <pc:sldMkLst>
          <pc:docMk/>
          <pc:sldMk cId="1183325165" sldId="326"/>
        </pc:sldMkLst>
        <pc:picChg chg="mod">
          <ac:chgData name="Ashley Chennault" userId="S::achennault@mdek12.org::57248e43-7816-4fc8-b5c4-443da3f5ed14" providerId="AD" clId="Web-{CA916C02-ED45-735B-3D02-0BF1AB47229D}" dt="2023-06-25T01:37:47.477" v="6" actId="14100"/>
          <ac:picMkLst>
            <pc:docMk/>
            <pc:sldMk cId="1183325165" sldId="326"/>
            <ac:picMk id="5" creationId="{4E23AF8F-FE40-0630-20F0-0E655FD31CAB}"/>
          </ac:picMkLst>
        </pc:picChg>
      </pc:sldChg>
      <pc:sldChg chg="modSp">
        <pc:chgData name="Ashley Chennault" userId="S::achennault@mdek12.org::57248e43-7816-4fc8-b5c4-443da3f5ed14" providerId="AD" clId="Web-{CA916C02-ED45-735B-3D02-0BF1AB47229D}" dt="2023-06-25T01:38:00.009" v="9" actId="14100"/>
        <pc:sldMkLst>
          <pc:docMk/>
          <pc:sldMk cId="811100172" sldId="338"/>
        </pc:sldMkLst>
        <pc:picChg chg="mod">
          <ac:chgData name="Ashley Chennault" userId="S::achennault@mdek12.org::57248e43-7816-4fc8-b5c4-443da3f5ed14" providerId="AD" clId="Web-{CA916C02-ED45-735B-3D02-0BF1AB47229D}" dt="2023-06-25T01:38:00.009" v="9" actId="14100"/>
          <ac:picMkLst>
            <pc:docMk/>
            <pc:sldMk cId="811100172" sldId="338"/>
            <ac:picMk id="3" creationId="{E58FF846-4A13-E382-6254-FCA87FE2876D}"/>
          </ac:picMkLst>
        </pc:picChg>
      </pc:sldChg>
      <pc:sldChg chg="modSp">
        <pc:chgData name="Ashley Chennault" userId="S::achennault@mdek12.org::57248e43-7816-4fc8-b5c4-443da3f5ed14" providerId="AD" clId="Web-{CA916C02-ED45-735B-3D02-0BF1AB47229D}" dt="2023-06-25T01:38:18.493" v="12" actId="14100"/>
        <pc:sldMkLst>
          <pc:docMk/>
          <pc:sldMk cId="1161588200" sldId="339"/>
        </pc:sldMkLst>
        <pc:picChg chg="mod">
          <ac:chgData name="Ashley Chennault" userId="S::achennault@mdek12.org::57248e43-7816-4fc8-b5c4-443da3f5ed14" providerId="AD" clId="Web-{CA916C02-ED45-735B-3D02-0BF1AB47229D}" dt="2023-06-25T01:38:18.493" v="12" actId="14100"/>
          <ac:picMkLst>
            <pc:docMk/>
            <pc:sldMk cId="1161588200" sldId="339"/>
            <ac:picMk id="3" creationId="{F5CEB56D-9E42-8C39-0C31-569F3C2FED23}"/>
          </ac:picMkLst>
        </pc:picChg>
      </pc:sldChg>
      <pc:sldChg chg="modSp">
        <pc:chgData name="Ashley Chennault" userId="S::achennault@mdek12.org::57248e43-7816-4fc8-b5c4-443da3f5ed14" providerId="AD" clId="Web-{CA916C02-ED45-735B-3D02-0BF1AB47229D}" dt="2023-06-25T01:38:45.557" v="15" actId="14100"/>
        <pc:sldMkLst>
          <pc:docMk/>
          <pc:sldMk cId="1739965045" sldId="340"/>
        </pc:sldMkLst>
        <pc:picChg chg="mod">
          <ac:chgData name="Ashley Chennault" userId="S::achennault@mdek12.org::57248e43-7816-4fc8-b5c4-443da3f5ed14" providerId="AD" clId="Web-{CA916C02-ED45-735B-3D02-0BF1AB47229D}" dt="2023-06-25T01:38:45.557" v="15" actId="14100"/>
          <ac:picMkLst>
            <pc:docMk/>
            <pc:sldMk cId="1739965045" sldId="340"/>
            <ac:picMk id="3" creationId="{A4182AA9-18E6-D922-AF36-FE41786D3788}"/>
          </ac:picMkLst>
        </pc:picChg>
      </pc:sldChg>
      <pc:sldChg chg="modSp">
        <pc:chgData name="Ashley Chennault" userId="S::achennault@mdek12.org::57248e43-7816-4fc8-b5c4-443da3f5ed14" providerId="AD" clId="Web-{CA916C02-ED45-735B-3D02-0BF1AB47229D}" dt="2023-06-25T01:38:58.838" v="18" actId="14100"/>
        <pc:sldMkLst>
          <pc:docMk/>
          <pc:sldMk cId="863930258" sldId="341"/>
        </pc:sldMkLst>
        <pc:picChg chg="mod">
          <ac:chgData name="Ashley Chennault" userId="S::achennault@mdek12.org::57248e43-7816-4fc8-b5c4-443da3f5ed14" providerId="AD" clId="Web-{CA916C02-ED45-735B-3D02-0BF1AB47229D}" dt="2023-06-25T01:38:58.838" v="18" actId="14100"/>
          <ac:picMkLst>
            <pc:docMk/>
            <pc:sldMk cId="863930258" sldId="341"/>
            <ac:picMk id="3" creationId="{544C7D4B-B849-4998-7162-FBFCF6402CB3}"/>
          </ac:picMkLst>
        </pc:picChg>
      </pc:sldChg>
      <pc:sldChg chg="modSp">
        <pc:chgData name="Ashley Chennault" userId="S::achennault@mdek12.org::57248e43-7816-4fc8-b5c4-443da3f5ed14" providerId="AD" clId="Web-{CA916C02-ED45-735B-3D02-0BF1AB47229D}" dt="2023-06-25T01:39:14.901" v="22" actId="14100"/>
        <pc:sldMkLst>
          <pc:docMk/>
          <pc:sldMk cId="2052615984" sldId="342"/>
        </pc:sldMkLst>
        <pc:picChg chg="mod">
          <ac:chgData name="Ashley Chennault" userId="S::achennault@mdek12.org::57248e43-7816-4fc8-b5c4-443da3f5ed14" providerId="AD" clId="Web-{CA916C02-ED45-735B-3D02-0BF1AB47229D}" dt="2023-06-25T01:39:14.901" v="22" actId="14100"/>
          <ac:picMkLst>
            <pc:docMk/>
            <pc:sldMk cId="2052615984" sldId="342"/>
            <ac:picMk id="3" creationId="{B03DC557-AD62-8FC3-C961-2CFF789177C5}"/>
          </ac:picMkLst>
        </pc:picChg>
      </pc:sldChg>
      <pc:sldChg chg="modSp">
        <pc:chgData name="Ashley Chennault" userId="S::achennault@mdek12.org::57248e43-7816-4fc8-b5c4-443da3f5ed14" providerId="AD" clId="Web-{CA916C02-ED45-735B-3D02-0BF1AB47229D}" dt="2023-06-25T01:39:29.808" v="26" actId="14100"/>
        <pc:sldMkLst>
          <pc:docMk/>
          <pc:sldMk cId="567902445" sldId="343"/>
        </pc:sldMkLst>
        <pc:picChg chg="mod">
          <ac:chgData name="Ashley Chennault" userId="S::achennault@mdek12.org::57248e43-7816-4fc8-b5c4-443da3f5ed14" providerId="AD" clId="Web-{CA916C02-ED45-735B-3D02-0BF1AB47229D}" dt="2023-06-25T01:39:29.808" v="26" actId="14100"/>
          <ac:picMkLst>
            <pc:docMk/>
            <pc:sldMk cId="567902445" sldId="343"/>
            <ac:picMk id="3" creationId="{AADFD7BA-560C-E758-3D61-63C3FAEF9BCF}"/>
          </ac:picMkLst>
        </pc:picChg>
      </pc:sldChg>
      <pc:sldChg chg="modSp">
        <pc:chgData name="Ashley Chennault" userId="S::achennault@mdek12.org::57248e43-7816-4fc8-b5c4-443da3f5ed14" providerId="AD" clId="Web-{CA916C02-ED45-735B-3D02-0BF1AB47229D}" dt="2023-06-25T01:39:45.262" v="30" actId="14100"/>
        <pc:sldMkLst>
          <pc:docMk/>
          <pc:sldMk cId="3087690982" sldId="345"/>
        </pc:sldMkLst>
        <pc:picChg chg="mod">
          <ac:chgData name="Ashley Chennault" userId="S::achennault@mdek12.org::57248e43-7816-4fc8-b5c4-443da3f5ed14" providerId="AD" clId="Web-{CA916C02-ED45-735B-3D02-0BF1AB47229D}" dt="2023-06-25T01:39:45.262" v="30" actId="14100"/>
          <ac:picMkLst>
            <pc:docMk/>
            <pc:sldMk cId="3087690982" sldId="345"/>
            <ac:picMk id="3" creationId="{4A712D4E-9F12-5C06-D97B-C1F9D0C03A8E}"/>
          </ac:picMkLst>
        </pc:picChg>
      </pc:sldChg>
      <pc:sldChg chg="modSp">
        <pc:chgData name="Ashley Chennault" userId="S::achennault@mdek12.org::57248e43-7816-4fc8-b5c4-443da3f5ed14" providerId="AD" clId="Web-{CA916C02-ED45-735B-3D02-0BF1AB47229D}" dt="2023-06-25T01:39:57.090" v="33" actId="14100"/>
        <pc:sldMkLst>
          <pc:docMk/>
          <pc:sldMk cId="702967538" sldId="346"/>
        </pc:sldMkLst>
        <pc:picChg chg="mod">
          <ac:chgData name="Ashley Chennault" userId="S::achennault@mdek12.org::57248e43-7816-4fc8-b5c4-443da3f5ed14" providerId="AD" clId="Web-{CA916C02-ED45-735B-3D02-0BF1AB47229D}" dt="2023-06-25T01:39:57.090" v="33" actId="14100"/>
          <ac:picMkLst>
            <pc:docMk/>
            <pc:sldMk cId="702967538" sldId="346"/>
            <ac:picMk id="3" creationId="{B51FDE61-45B5-9851-1450-09398D5BDCA1}"/>
          </ac:picMkLst>
        </pc:picChg>
      </pc:sldChg>
      <pc:sldChg chg="modSp">
        <pc:chgData name="Ashley Chennault" userId="S::achennault@mdek12.org::57248e43-7816-4fc8-b5c4-443da3f5ed14" providerId="AD" clId="Web-{CA916C02-ED45-735B-3D02-0BF1AB47229D}" dt="2023-06-25T01:40:10.059" v="36" actId="14100"/>
        <pc:sldMkLst>
          <pc:docMk/>
          <pc:sldMk cId="1552014621" sldId="347"/>
        </pc:sldMkLst>
        <pc:picChg chg="mod">
          <ac:chgData name="Ashley Chennault" userId="S::achennault@mdek12.org::57248e43-7816-4fc8-b5c4-443da3f5ed14" providerId="AD" clId="Web-{CA916C02-ED45-735B-3D02-0BF1AB47229D}" dt="2023-06-25T01:40:10.059" v="36" actId="14100"/>
          <ac:picMkLst>
            <pc:docMk/>
            <pc:sldMk cId="1552014621" sldId="347"/>
            <ac:picMk id="4" creationId="{C8C8722A-1E5D-3440-DD9F-9B01D7DA5888}"/>
          </ac:picMkLst>
        </pc:picChg>
      </pc:sldChg>
      <pc:sldChg chg="modSp">
        <pc:chgData name="Ashley Chennault" userId="S::achennault@mdek12.org::57248e43-7816-4fc8-b5c4-443da3f5ed14" providerId="AD" clId="Web-{CA916C02-ED45-735B-3D02-0BF1AB47229D}" dt="2023-06-25T01:40:39.310" v="40" actId="14100"/>
        <pc:sldMkLst>
          <pc:docMk/>
          <pc:sldMk cId="1151737326" sldId="348"/>
        </pc:sldMkLst>
        <pc:picChg chg="mod">
          <ac:chgData name="Ashley Chennault" userId="S::achennault@mdek12.org::57248e43-7816-4fc8-b5c4-443da3f5ed14" providerId="AD" clId="Web-{CA916C02-ED45-735B-3D02-0BF1AB47229D}" dt="2023-06-25T01:40:39.310" v="40" actId="14100"/>
          <ac:picMkLst>
            <pc:docMk/>
            <pc:sldMk cId="1151737326" sldId="348"/>
            <ac:picMk id="3" creationId="{D93F97EB-0CF6-0F9A-909A-F887B6543D51}"/>
          </ac:picMkLst>
        </pc:picChg>
      </pc:sldChg>
    </pc:docChg>
  </pc:docChgLst>
  <pc:docChgLst>
    <pc:chgData name="Marisa Prewitt" userId="S::mprewitt@mdek12.org::30a42b56-179b-4332-b803-d0de3b36968e" providerId="AD" clId="Web-{762D12B0-49D1-4010-BE1A-48A26D8BAB47}"/>
    <pc:docChg chg="delSld">
      <pc:chgData name="Marisa Prewitt" userId="S::mprewitt@mdek12.org::30a42b56-179b-4332-b803-d0de3b36968e" providerId="AD" clId="Web-{762D12B0-49D1-4010-BE1A-48A26D8BAB47}" dt="2023-06-20T16:37:18.504" v="1"/>
      <pc:docMkLst>
        <pc:docMk/>
      </pc:docMkLst>
      <pc:sldChg chg="del">
        <pc:chgData name="Marisa Prewitt" userId="S::mprewitt@mdek12.org::30a42b56-179b-4332-b803-d0de3b36968e" providerId="AD" clId="Web-{762D12B0-49D1-4010-BE1A-48A26D8BAB47}" dt="2023-06-20T16:37:14.395" v="0"/>
        <pc:sldMkLst>
          <pc:docMk/>
          <pc:sldMk cId="2391385630" sldId="349"/>
        </pc:sldMkLst>
      </pc:sldChg>
      <pc:sldChg chg="del">
        <pc:chgData name="Marisa Prewitt" userId="S::mprewitt@mdek12.org::30a42b56-179b-4332-b803-d0de3b36968e" providerId="AD" clId="Web-{762D12B0-49D1-4010-BE1A-48A26D8BAB47}" dt="2023-06-20T16:37:18.504" v="1"/>
        <pc:sldMkLst>
          <pc:docMk/>
          <pc:sldMk cId="702555998" sldId="350"/>
        </pc:sldMkLst>
      </pc:sldChg>
    </pc:docChg>
  </pc:docChgLst>
  <pc:docChgLst>
    <pc:chgData name="Ashley Chennault" userId="S::achennault@mdek12.org::57248e43-7816-4fc8-b5c4-443da3f5ed14" providerId="AD" clId="Web-{39BE8A2E-0C5B-6C46-E5AD-DAE508B55B57}"/>
    <pc:docChg chg="modSld">
      <pc:chgData name="Ashley Chennault" userId="S::achennault@mdek12.org::57248e43-7816-4fc8-b5c4-443da3f5ed14" providerId="AD" clId="Web-{39BE8A2E-0C5B-6C46-E5AD-DAE508B55B57}" dt="2023-06-29T19:44:25.242" v="5" actId="1076"/>
      <pc:docMkLst>
        <pc:docMk/>
      </pc:docMkLst>
      <pc:sldChg chg="modSp">
        <pc:chgData name="Ashley Chennault" userId="S::achennault@mdek12.org::57248e43-7816-4fc8-b5c4-443da3f5ed14" providerId="AD" clId="Web-{39BE8A2E-0C5B-6C46-E5AD-DAE508B55B57}" dt="2023-06-29T19:44:25.242" v="5" actId="1076"/>
        <pc:sldMkLst>
          <pc:docMk/>
          <pc:sldMk cId="438108371" sldId="288"/>
        </pc:sldMkLst>
        <pc:spChg chg="mod">
          <ac:chgData name="Ashley Chennault" userId="S::achennault@mdek12.org::57248e43-7816-4fc8-b5c4-443da3f5ed14" providerId="AD" clId="Web-{39BE8A2E-0C5B-6C46-E5AD-DAE508B55B57}" dt="2023-06-29T19:44:01.944" v="0" actId="1076"/>
          <ac:spMkLst>
            <pc:docMk/>
            <pc:sldMk cId="438108371" sldId="288"/>
            <ac:spMk id="6" creationId="{BCC63C11-9E64-53E5-3E08-9374F1F82F44}"/>
          </ac:spMkLst>
        </pc:spChg>
        <pc:spChg chg="mod">
          <ac:chgData name="Ashley Chennault" userId="S::achennault@mdek12.org::57248e43-7816-4fc8-b5c4-443da3f5ed14" providerId="AD" clId="Web-{39BE8A2E-0C5B-6C46-E5AD-DAE508B55B57}" dt="2023-06-29T19:44:07.038" v="1" actId="1076"/>
          <ac:spMkLst>
            <pc:docMk/>
            <pc:sldMk cId="438108371" sldId="288"/>
            <ac:spMk id="7" creationId="{9CC50893-40A3-9934-44CE-303E06DDDED4}"/>
          </ac:spMkLst>
        </pc:spChg>
        <pc:picChg chg="mod">
          <ac:chgData name="Ashley Chennault" userId="S::achennault@mdek12.org::57248e43-7816-4fc8-b5c4-443da3f5ed14" providerId="AD" clId="Web-{39BE8A2E-0C5B-6C46-E5AD-DAE508B55B57}" dt="2023-06-29T19:44:25.242" v="5" actId="1076"/>
          <ac:picMkLst>
            <pc:docMk/>
            <pc:sldMk cId="438108371" sldId="288"/>
            <ac:picMk id="4" creationId="{09CA5353-9C4A-D617-32B0-368DBACF3B84}"/>
          </ac:picMkLst>
        </pc:picChg>
      </pc:sldChg>
    </pc:docChg>
  </pc:docChgLst>
  <pc:docChgLst>
    <pc:chgData name="Marisa Prewitt" userId="30a42b56-179b-4332-b803-d0de3b36968e" providerId="ADAL" clId="{B1667CEF-CD85-4187-8671-45F2CCF35392}"/>
    <pc:docChg chg="undo custSel delSld modSld">
      <pc:chgData name="Marisa Prewitt" userId="30a42b56-179b-4332-b803-d0de3b36968e" providerId="ADAL" clId="{B1667CEF-CD85-4187-8671-45F2CCF35392}" dt="2023-06-20T15:36:46.414" v="178" actId="404"/>
      <pc:docMkLst>
        <pc:docMk/>
      </pc:docMkLst>
      <pc:sldChg chg="addSp delSp modSp mod">
        <pc:chgData name="Marisa Prewitt" userId="30a42b56-179b-4332-b803-d0de3b36968e" providerId="ADAL" clId="{B1667CEF-CD85-4187-8671-45F2CCF35392}" dt="2023-06-20T15:36:46.414" v="178" actId="404"/>
        <pc:sldMkLst>
          <pc:docMk/>
          <pc:sldMk cId="438108371" sldId="288"/>
        </pc:sldMkLst>
        <pc:spChg chg="add mod">
          <ac:chgData name="Marisa Prewitt" userId="30a42b56-179b-4332-b803-d0de3b36968e" providerId="ADAL" clId="{B1667CEF-CD85-4187-8671-45F2CCF35392}" dt="2023-06-20T15:36:46.414" v="178" actId="404"/>
          <ac:spMkLst>
            <pc:docMk/>
            <pc:sldMk cId="438108371" sldId="288"/>
            <ac:spMk id="5" creationId="{9A164616-AD27-2841-FBD2-C100F8934170}"/>
          </ac:spMkLst>
        </pc:spChg>
        <pc:picChg chg="add mod modCrop">
          <ac:chgData name="Marisa Prewitt" userId="30a42b56-179b-4332-b803-d0de3b36968e" providerId="ADAL" clId="{B1667CEF-CD85-4187-8671-45F2CCF35392}" dt="2023-06-20T15:35:09.916" v="151" actId="1076"/>
          <ac:picMkLst>
            <pc:docMk/>
            <pc:sldMk cId="438108371" sldId="288"/>
            <ac:picMk id="4" creationId="{09CA5353-9C4A-D617-32B0-368DBACF3B84}"/>
          </ac:picMkLst>
        </pc:picChg>
        <pc:picChg chg="del">
          <ac:chgData name="Marisa Prewitt" userId="30a42b56-179b-4332-b803-d0de3b36968e" providerId="ADAL" clId="{B1667CEF-CD85-4187-8671-45F2CCF35392}" dt="2023-06-19T19:11:32.709" v="0" actId="478"/>
          <ac:picMkLst>
            <pc:docMk/>
            <pc:sldMk cId="438108371" sldId="288"/>
            <ac:picMk id="6" creationId="{B742A02A-1615-1E65-D944-C6F49D8EBF50}"/>
          </ac:picMkLst>
        </pc:picChg>
      </pc:sldChg>
      <pc:sldChg chg="addSp delSp modSp mod modNotesTx">
        <pc:chgData name="Marisa Prewitt" userId="30a42b56-179b-4332-b803-d0de3b36968e" providerId="ADAL" clId="{B1667CEF-CD85-4187-8671-45F2CCF35392}" dt="2023-06-20T15:12:39.476" v="16" actId="732"/>
        <pc:sldMkLst>
          <pc:docMk/>
          <pc:sldMk cId="3013156805" sldId="312"/>
        </pc:sldMkLst>
        <pc:picChg chg="del">
          <ac:chgData name="Marisa Prewitt" userId="30a42b56-179b-4332-b803-d0de3b36968e" providerId="ADAL" clId="{B1667CEF-CD85-4187-8671-45F2CCF35392}" dt="2023-06-20T15:11:08.370" v="1" actId="478"/>
          <ac:picMkLst>
            <pc:docMk/>
            <pc:sldMk cId="3013156805" sldId="312"/>
            <ac:picMk id="4" creationId="{DAA9B6B3-4230-6EA2-34CF-0E8FFD6E7803}"/>
          </ac:picMkLst>
        </pc:picChg>
        <pc:picChg chg="add mod modCrop">
          <ac:chgData name="Marisa Prewitt" userId="30a42b56-179b-4332-b803-d0de3b36968e" providerId="ADAL" clId="{B1667CEF-CD85-4187-8671-45F2CCF35392}" dt="2023-06-20T15:12:39.476" v="16" actId="732"/>
          <ac:picMkLst>
            <pc:docMk/>
            <pc:sldMk cId="3013156805" sldId="312"/>
            <ac:picMk id="5" creationId="{9C169394-CF18-267F-2CD6-482E288886FA}"/>
          </ac:picMkLst>
        </pc:picChg>
      </pc:sldChg>
      <pc:sldChg chg="addSp delSp modSp mod">
        <pc:chgData name="Marisa Prewitt" userId="30a42b56-179b-4332-b803-d0de3b36968e" providerId="ADAL" clId="{B1667CEF-CD85-4187-8671-45F2CCF35392}" dt="2023-06-20T15:13:41.207" v="27" actId="1076"/>
        <pc:sldMkLst>
          <pc:docMk/>
          <pc:sldMk cId="1183325165" sldId="326"/>
        </pc:sldMkLst>
        <pc:picChg chg="del">
          <ac:chgData name="Marisa Prewitt" userId="30a42b56-179b-4332-b803-d0de3b36968e" providerId="ADAL" clId="{B1667CEF-CD85-4187-8671-45F2CCF35392}" dt="2023-06-20T15:12:48.687" v="17" actId="478"/>
          <ac:picMkLst>
            <pc:docMk/>
            <pc:sldMk cId="1183325165" sldId="326"/>
            <ac:picMk id="4" creationId="{6DEE8784-68DD-FEB8-CC10-2776C6C53971}"/>
          </ac:picMkLst>
        </pc:picChg>
        <pc:picChg chg="add mod modCrop">
          <ac:chgData name="Marisa Prewitt" userId="30a42b56-179b-4332-b803-d0de3b36968e" providerId="ADAL" clId="{B1667CEF-CD85-4187-8671-45F2CCF35392}" dt="2023-06-20T15:13:41.207" v="27" actId="1076"/>
          <ac:picMkLst>
            <pc:docMk/>
            <pc:sldMk cId="1183325165" sldId="326"/>
            <ac:picMk id="5" creationId="{4E23AF8F-FE40-0630-20F0-0E655FD31CAB}"/>
          </ac:picMkLst>
        </pc:picChg>
      </pc:sldChg>
      <pc:sldChg chg="addSp delSp modSp mod">
        <pc:chgData name="Marisa Prewitt" userId="30a42b56-179b-4332-b803-d0de3b36968e" providerId="ADAL" clId="{B1667CEF-CD85-4187-8671-45F2CCF35392}" dt="2023-06-20T15:29:12.512" v="141" actId="1076"/>
        <pc:sldMkLst>
          <pc:docMk/>
          <pc:sldMk cId="811100172" sldId="338"/>
        </pc:sldMkLst>
        <pc:picChg chg="add mod modCrop">
          <ac:chgData name="Marisa Prewitt" userId="30a42b56-179b-4332-b803-d0de3b36968e" providerId="ADAL" clId="{B1667CEF-CD85-4187-8671-45F2CCF35392}" dt="2023-06-20T15:29:12.512" v="141" actId="1076"/>
          <ac:picMkLst>
            <pc:docMk/>
            <pc:sldMk cId="811100172" sldId="338"/>
            <ac:picMk id="3" creationId="{E58FF846-4A13-E382-6254-FCA87FE2876D}"/>
          </ac:picMkLst>
        </pc:picChg>
        <pc:picChg chg="del">
          <ac:chgData name="Marisa Prewitt" userId="30a42b56-179b-4332-b803-d0de3b36968e" providerId="ADAL" clId="{B1667CEF-CD85-4187-8671-45F2CCF35392}" dt="2023-06-20T15:13:48.929" v="28" actId="478"/>
          <ac:picMkLst>
            <pc:docMk/>
            <pc:sldMk cId="811100172" sldId="338"/>
            <ac:picMk id="4" creationId="{0B179304-5643-ABA7-4D40-DA4D54B7BFE2}"/>
          </ac:picMkLst>
        </pc:picChg>
      </pc:sldChg>
      <pc:sldChg chg="addSp delSp modSp mod">
        <pc:chgData name="Marisa Prewitt" userId="30a42b56-179b-4332-b803-d0de3b36968e" providerId="ADAL" clId="{B1667CEF-CD85-4187-8671-45F2CCF35392}" dt="2023-06-20T15:28:35.115" v="134" actId="1076"/>
        <pc:sldMkLst>
          <pc:docMk/>
          <pc:sldMk cId="1161588200" sldId="339"/>
        </pc:sldMkLst>
        <pc:picChg chg="add mod modCrop">
          <ac:chgData name="Marisa Prewitt" userId="30a42b56-179b-4332-b803-d0de3b36968e" providerId="ADAL" clId="{B1667CEF-CD85-4187-8671-45F2CCF35392}" dt="2023-06-20T15:28:35.115" v="134" actId="1076"/>
          <ac:picMkLst>
            <pc:docMk/>
            <pc:sldMk cId="1161588200" sldId="339"/>
            <ac:picMk id="3" creationId="{F5CEB56D-9E42-8C39-0C31-569F3C2FED23}"/>
          </ac:picMkLst>
        </pc:picChg>
        <pc:picChg chg="del mod">
          <ac:chgData name="Marisa Prewitt" userId="30a42b56-179b-4332-b803-d0de3b36968e" providerId="ADAL" clId="{B1667CEF-CD85-4187-8671-45F2CCF35392}" dt="2023-06-20T15:14:03.779" v="33" actId="478"/>
          <ac:picMkLst>
            <pc:docMk/>
            <pc:sldMk cId="1161588200" sldId="339"/>
            <ac:picMk id="4" creationId="{FDC5D2C0-02BB-0436-6FB1-7F30E5697C20}"/>
          </ac:picMkLst>
        </pc:picChg>
      </pc:sldChg>
      <pc:sldChg chg="addSp delSp modSp mod">
        <pc:chgData name="Marisa Prewitt" userId="30a42b56-179b-4332-b803-d0de3b36968e" providerId="ADAL" clId="{B1667CEF-CD85-4187-8671-45F2CCF35392}" dt="2023-06-20T15:27:45.487" v="126" actId="1076"/>
        <pc:sldMkLst>
          <pc:docMk/>
          <pc:sldMk cId="1739965045" sldId="340"/>
        </pc:sldMkLst>
        <pc:picChg chg="add mod modCrop">
          <ac:chgData name="Marisa Prewitt" userId="30a42b56-179b-4332-b803-d0de3b36968e" providerId="ADAL" clId="{B1667CEF-CD85-4187-8671-45F2CCF35392}" dt="2023-06-20T15:27:45.487" v="126" actId="1076"/>
          <ac:picMkLst>
            <pc:docMk/>
            <pc:sldMk cId="1739965045" sldId="340"/>
            <ac:picMk id="3" creationId="{A4182AA9-18E6-D922-AF36-FE41786D3788}"/>
          </ac:picMkLst>
        </pc:picChg>
        <pc:picChg chg="del mod">
          <ac:chgData name="Marisa Prewitt" userId="30a42b56-179b-4332-b803-d0de3b36968e" providerId="ADAL" clId="{B1667CEF-CD85-4187-8671-45F2CCF35392}" dt="2023-06-20T15:14:18.534" v="37" actId="478"/>
          <ac:picMkLst>
            <pc:docMk/>
            <pc:sldMk cId="1739965045" sldId="340"/>
            <ac:picMk id="4" creationId="{C83ABF11-ED98-93D4-52AA-2639B243403F}"/>
          </ac:picMkLst>
        </pc:picChg>
      </pc:sldChg>
      <pc:sldChg chg="addSp delSp modSp mod">
        <pc:chgData name="Marisa Prewitt" userId="30a42b56-179b-4332-b803-d0de3b36968e" providerId="ADAL" clId="{B1667CEF-CD85-4187-8671-45F2CCF35392}" dt="2023-06-20T15:27:02.624" v="118" actId="1076"/>
        <pc:sldMkLst>
          <pc:docMk/>
          <pc:sldMk cId="863930258" sldId="341"/>
        </pc:sldMkLst>
        <pc:picChg chg="add mod modCrop">
          <ac:chgData name="Marisa Prewitt" userId="30a42b56-179b-4332-b803-d0de3b36968e" providerId="ADAL" clId="{B1667CEF-CD85-4187-8671-45F2CCF35392}" dt="2023-06-20T15:27:02.624" v="118" actId="1076"/>
          <ac:picMkLst>
            <pc:docMk/>
            <pc:sldMk cId="863930258" sldId="341"/>
            <ac:picMk id="3" creationId="{544C7D4B-B849-4998-7162-FBFCF6402CB3}"/>
          </ac:picMkLst>
        </pc:picChg>
        <pc:picChg chg="del">
          <ac:chgData name="Marisa Prewitt" userId="30a42b56-179b-4332-b803-d0de3b36968e" providerId="ADAL" clId="{B1667CEF-CD85-4187-8671-45F2CCF35392}" dt="2023-06-20T15:14:33.303" v="40" actId="478"/>
          <ac:picMkLst>
            <pc:docMk/>
            <pc:sldMk cId="863930258" sldId="341"/>
            <ac:picMk id="4" creationId="{B759B0F3-52AA-D943-F7F1-E1ECD5A57162}"/>
          </ac:picMkLst>
        </pc:picChg>
      </pc:sldChg>
      <pc:sldChg chg="addSp delSp modSp mod">
        <pc:chgData name="Marisa Prewitt" userId="30a42b56-179b-4332-b803-d0de3b36968e" providerId="ADAL" clId="{B1667CEF-CD85-4187-8671-45F2CCF35392}" dt="2023-06-20T15:26:20.144" v="111" actId="732"/>
        <pc:sldMkLst>
          <pc:docMk/>
          <pc:sldMk cId="2052615984" sldId="342"/>
        </pc:sldMkLst>
        <pc:picChg chg="add mod modCrop">
          <ac:chgData name="Marisa Prewitt" userId="30a42b56-179b-4332-b803-d0de3b36968e" providerId="ADAL" clId="{B1667CEF-CD85-4187-8671-45F2CCF35392}" dt="2023-06-20T15:26:20.144" v="111" actId="732"/>
          <ac:picMkLst>
            <pc:docMk/>
            <pc:sldMk cId="2052615984" sldId="342"/>
            <ac:picMk id="3" creationId="{B03DC557-AD62-8FC3-C961-2CFF789177C5}"/>
          </ac:picMkLst>
        </pc:picChg>
        <pc:picChg chg="del">
          <ac:chgData name="Marisa Prewitt" userId="30a42b56-179b-4332-b803-d0de3b36968e" providerId="ADAL" clId="{B1667CEF-CD85-4187-8671-45F2CCF35392}" dt="2023-06-20T15:14:51.215" v="44" actId="478"/>
          <ac:picMkLst>
            <pc:docMk/>
            <pc:sldMk cId="2052615984" sldId="342"/>
            <ac:picMk id="4" creationId="{2D89C775-E168-8369-497A-A07E5BB61A4C}"/>
          </ac:picMkLst>
        </pc:picChg>
      </pc:sldChg>
      <pc:sldChg chg="addSp delSp modSp mod">
        <pc:chgData name="Marisa Prewitt" userId="30a42b56-179b-4332-b803-d0de3b36968e" providerId="ADAL" clId="{B1667CEF-CD85-4187-8671-45F2CCF35392}" dt="2023-06-20T15:25:21.072" v="102" actId="1076"/>
        <pc:sldMkLst>
          <pc:docMk/>
          <pc:sldMk cId="567902445" sldId="343"/>
        </pc:sldMkLst>
        <pc:picChg chg="add mod modCrop">
          <ac:chgData name="Marisa Prewitt" userId="30a42b56-179b-4332-b803-d0de3b36968e" providerId="ADAL" clId="{B1667CEF-CD85-4187-8671-45F2CCF35392}" dt="2023-06-20T15:25:21.072" v="102" actId="1076"/>
          <ac:picMkLst>
            <pc:docMk/>
            <pc:sldMk cId="567902445" sldId="343"/>
            <ac:picMk id="3" creationId="{AADFD7BA-560C-E758-3D61-63C3FAEF9BCF}"/>
          </ac:picMkLst>
        </pc:picChg>
        <pc:picChg chg="del">
          <ac:chgData name="Marisa Prewitt" userId="30a42b56-179b-4332-b803-d0de3b36968e" providerId="ADAL" clId="{B1667CEF-CD85-4187-8671-45F2CCF35392}" dt="2023-06-20T15:15:07.914" v="47" actId="478"/>
          <ac:picMkLst>
            <pc:docMk/>
            <pc:sldMk cId="567902445" sldId="343"/>
            <ac:picMk id="4" creationId="{E7FE17CD-239A-47CE-6F03-CD9DFEB94BAA}"/>
          </ac:picMkLst>
        </pc:picChg>
      </pc:sldChg>
      <pc:sldChg chg="del">
        <pc:chgData name="Marisa Prewitt" userId="30a42b56-179b-4332-b803-d0de3b36968e" providerId="ADAL" clId="{B1667CEF-CD85-4187-8671-45F2CCF35392}" dt="2023-06-20T15:15:23.806" v="50" actId="47"/>
        <pc:sldMkLst>
          <pc:docMk/>
          <pc:sldMk cId="1588540331" sldId="344"/>
        </pc:sldMkLst>
      </pc:sldChg>
      <pc:sldChg chg="addSp delSp modSp mod">
        <pc:chgData name="Marisa Prewitt" userId="30a42b56-179b-4332-b803-d0de3b36968e" providerId="ADAL" clId="{B1667CEF-CD85-4187-8671-45F2CCF35392}" dt="2023-06-20T15:24:36.949" v="95" actId="1076"/>
        <pc:sldMkLst>
          <pc:docMk/>
          <pc:sldMk cId="3087690982" sldId="345"/>
        </pc:sldMkLst>
        <pc:picChg chg="add mod modCrop">
          <ac:chgData name="Marisa Prewitt" userId="30a42b56-179b-4332-b803-d0de3b36968e" providerId="ADAL" clId="{B1667CEF-CD85-4187-8671-45F2CCF35392}" dt="2023-06-20T15:24:36.949" v="95" actId="1076"/>
          <ac:picMkLst>
            <pc:docMk/>
            <pc:sldMk cId="3087690982" sldId="345"/>
            <ac:picMk id="3" creationId="{4A712D4E-9F12-5C06-D97B-C1F9D0C03A8E}"/>
          </ac:picMkLst>
        </pc:picChg>
        <pc:picChg chg="del">
          <ac:chgData name="Marisa Prewitt" userId="30a42b56-179b-4332-b803-d0de3b36968e" providerId="ADAL" clId="{B1667CEF-CD85-4187-8671-45F2CCF35392}" dt="2023-06-20T15:15:26.530" v="51" actId="478"/>
          <ac:picMkLst>
            <pc:docMk/>
            <pc:sldMk cId="3087690982" sldId="345"/>
            <ac:picMk id="4" creationId="{B98CF439-6B95-0CCF-2EF8-1C6970263419}"/>
          </ac:picMkLst>
        </pc:picChg>
      </pc:sldChg>
      <pc:sldChg chg="addSp delSp modSp mod">
        <pc:chgData name="Marisa Prewitt" userId="30a42b56-179b-4332-b803-d0de3b36968e" providerId="ADAL" clId="{B1667CEF-CD85-4187-8671-45F2CCF35392}" dt="2023-06-20T15:24:04.638" v="89" actId="1076"/>
        <pc:sldMkLst>
          <pc:docMk/>
          <pc:sldMk cId="702967538" sldId="346"/>
        </pc:sldMkLst>
        <pc:picChg chg="add mod modCrop">
          <ac:chgData name="Marisa Prewitt" userId="30a42b56-179b-4332-b803-d0de3b36968e" providerId="ADAL" clId="{B1667CEF-CD85-4187-8671-45F2CCF35392}" dt="2023-06-20T15:24:04.638" v="89" actId="1076"/>
          <ac:picMkLst>
            <pc:docMk/>
            <pc:sldMk cId="702967538" sldId="346"/>
            <ac:picMk id="3" creationId="{B51FDE61-45B5-9851-1450-09398D5BDCA1}"/>
          </ac:picMkLst>
        </pc:picChg>
        <pc:picChg chg="del">
          <ac:chgData name="Marisa Prewitt" userId="30a42b56-179b-4332-b803-d0de3b36968e" providerId="ADAL" clId="{B1667CEF-CD85-4187-8671-45F2CCF35392}" dt="2023-06-20T15:15:41.460" v="54" actId="478"/>
          <ac:picMkLst>
            <pc:docMk/>
            <pc:sldMk cId="702967538" sldId="346"/>
            <ac:picMk id="4" creationId="{182B28EE-FC99-52B4-EA1C-267111B39F40}"/>
          </ac:picMkLst>
        </pc:picChg>
      </pc:sldChg>
      <pc:sldChg chg="addSp delSp modSp mod">
        <pc:chgData name="Marisa Prewitt" userId="30a42b56-179b-4332-b803-d0de3b36968e" providerId="ADAL" clId="{B1667CEF-CD85-4187-8671-45F2CCF35392}" dt="2023-06-20T15:23:22.854" v="83" actId="1076"/>
        <pc:sldMkLst>
          <pc:docMk/>
          <pc:sldMk cId="1552014621" sldId="347"/>
        </pc:sldMkLst>
        <pc:picChg chg="del">
          <ac:chgData name="Marisa Prewitt" userId="30a42b56-179b-4332-b803-d0de3b36968e" providerId="ADAL" clId="{B1667CEF-CD85-4187-8671-45F2CCF35392}" dt="2023-06-20T15:15:58.920" v="57" actId="478"/>
          <ac:picMkLst>
            <pc:docMk/>
            <pc:sldMk cId="1552014621" sldId="347"/>
            <ac:picMk id="3" creationId="{71DE5974-1066-C1C9-6FF2-0AC7DEB6013B}"/>
          </ac:picMkLst>
        </pc:picChg>
        <pc:picChg chg="add mod modCrop">
          <ac:chgData name="Marisa Prewitt" userId="30a42b56-179b-4332-b803-d0de3b36968e" providerId="ADAL" clId="{B1667CEF-CD85-4187-8671-45F2CCF35392}" dt="2023-06-20T15:23:22.854" v="83" actId="1076"/>
          <ac:picMkLst>
            <pc:docMk/>
            <pc:sldMk cId="1552014621" sldId="347"/>
            <ac:picMk id="4" creationId="{C8C8722A-1E5D-3440-DD9F-9B01D7DA5888}"/>
          </ac:picMkLst>
        </pc:picChg>
      </pc:sldChg>
      <pc:sldChg chg="addSp delSp modSp mod">
        <pc:chgData name="Marisa Prewitt" userId="30a42b56-179b-4332-b803-d0de3b36968e" providerId="ADAL" clId="{B1667CEF-CD85-4187-8671-45F2CCF35392}" dt="2023-06-20T15:22:20.707" v="73" actId="14100"/>
        <pc:sldMkLst>
          <pc:docMk/>
          <pc:sldMk cId="1151737326" sldId="348"/>
        </pc:sldMkLst>
        <pc:picChg chg="add mod modCrop">
          <ac:chgData name="Marisa Prewitt" userId="30a42b56-179b-4332-b803-d0de3b36968e" providerId="ADAL" clId="{B1667CEF-CD85-4187-8671-45F2CCF35392}" dt="2023-06-20T15:22:20.707" v="73" actId="14100"/>
          <ac:picMkLst>
            <pc:docMk/>
            <pc:sldMk cId="1151737326" sldId="348"/>
            <ac:picMk id="3" creationId="{D93F97EB-0CF6-0F9A-909A-F887B6543D51}"/>
          </ac:picMkLst>
        </pc:picChg>
        <pc:picChg chg="del">
          <ac:chgData name="Marisa Prewitt" userId="30a42b56-179b-4332-b803-d0de3b36968e" providerId="ADAL" clId="{B1667CEF-CD85-4187-8671-45F2CCF35392}" dt="2023-06-20T15:16:12.155" v="60" actId="478"/>
          <ac:picMkLst>
            <pc:docMk/>
            <pc:sldMk cId="1151737326" sldId="348"/>
            <ac:picMk id="4" creationId="{3F80410A-07E5-E1C9-7B78-FADD0ABF4643}"/>
          </ac:picMkLst>
        </pc:picChg>
      </pc:sldChg>
      <pc:sldChg chg="delSp mod">
        <pc:chgData name="Marisa Prewitt" userId="30a42b56-179b-4332-b803-d0de3b36968e" providerId="ADAL" clId="{B1667CEF-CD85-4187-8671-45F2CCF35392}" dt="2023-06-20T15:16:27.018" v="63" actId="478"/>
        <pc:sldMkLst>
          <pc:docMk/>
          <pc:sldMk cId="2391385630" sldId="349"/>
        </pc:sldMkLst>
        <pc:picChg chg="del">
          <ac:chgData name="Marisa Prewitt" userId="30a42b56-179b-4332-b803-d0de3b36968e" providerId="ADAL" clId="{B1667CEF-CD85-4187-8671-45F2CCF35392}" dt="2023-06-20T15:16:27.018" v="63" actId="478"/>
          <ac:picMkLst>
            <pc:docMk/>
            <pc:sldMk cId="2391385630" sldId="349"/>
            <ac:picMk id="3" creationId="{3309F285-E6DB-3ED8-8722-784C79ACE56F}"/>
          </ac:picMkLst>
        </pc:picChg>
      </pc:sldChg>
      <pc:sldChg chg="delSp mod">
        <pc:chgData name="Marisa Prewitt" userId="30a42b56-179b-4332-b803-d0de3b36968e" providerId="ADAL" clId="{B1667CEF-CD85-4187-8671-45F2CCF35392}" dt="2023-06-20T15:16:33.864" v="64" actId="478"/>
        <pc:sldMkLst>
          <pc:docMk/>
          <pc:sldMk cId="702555998" sldId="350"/>
        </pc:sldMkLst>
        <pc:picChg chg="del">
          <ac:chgData name="Marisa Prewitt" userId="30a42b56-179b-4332-b803-d0de3b36968e" providerId="ADAL" clId="{B1667CEF-CD85-4187-8671-45F2CCF35392}" dt="2023-06-20T15:16:33.864" v="64" actId="478"/>
          <ac:picMkLst>
            <pc:docMk/>
            <pc:sldMk cId="702555998" sldId="350"/>
            <ac:picMk id="4" creationId="{0554F8D4-3E59-E39E-1081-C694B6836C7A}"/>
          </ac:picMkLst>
        </pc:picChg>
      </pc:sldChg>
    </pc:docChg>
  </pc:docChgLst>
  <pc:docChgLst>
    <pc:chgData name="Ashley Chennault" userId="S::achennault@mdek12.org::57248e43-7816-4fc8-b5c4-443da3f5ed14" providerId="AD" clId="Web-{1871C26A-FD32-3F33-D60F-A647B69BFE31}"/>
    <pc:docChg chg="modSld">
      <pc:chgData name="Ashley Chennault" userId="S::achennault@mdek12.org::57248e43-7816-4fc8-b5c4-443da3f5ed14" providerId="AD" clId="Web-{1871C26A-FD32-3F33-D60F-A647B69BFE31}" dt="2023-06-28T23:00:11.965" v="45" actId="1076"/>
      <pc:docMkLst>
        <pc:docMk/>
      </pc:docMkLst>
      <pc:sldChg chg="addSp modSp">
        <pc:chgData name="Ashley Chennault" userId="S::achennault@mdek12.org::57248e43-7816-4fc8-b5c4-443da3f5ed14" providerId="AD" clId="Web-{1871C26A-FD32-3F33-D60F-A647B69BFE31}" dt="2023-06-28T23:00:11.965" v="45" actId="1076"/>
        <pc:sldMkLst>
          <pc:docMk/>
          <pc:sldMk cId="438108371" sldId="288"/>
        </pc:sldMkLst>
        <pc:spChg chg="mod">
          <ac:chgData name="Ashley Chennault" userId="S::achennault@mdek12.org::57248e43-7816-4fc8-b5c4-443da3f5ed14" providerId="AD" clId="Web-{1871C26A-FD32-3F33-D60F-A647B69BFE31}" dt="2023-06-28T22:57:56.537" v="3" actId="1076"/>
          <ac:spMkLst>
            <pc:docMk/>
            <pc:sldMk cId="438108371" sldId="288"/>
            <ac:spMk id="5" creationId="{9A164616-AD27-2841-FBD2-C100F8934170}"/>
          </ac:spMkLst>
        </pc:spChg>
        <pc:spChg chg="add mod">
          <ac:chgData name="Ashley Chennault" userId="S::achennault@mdek12.org::57248e43-7816-4fc8-b5c4-443da3f5ed14" providerId="AD" clId="Web-{1871C26A-FD32-3F33-D60F-A647B69BFE31}" dt="2023-06-28T23:00:11.965" v="45" actId="1076"/>
          <ac:spMkLst>
            <pc:docMk/>
            <pc:sldMk cId="438108371" sldId="288"/>
            <ac:spMk id="6" creationId="{BCC63C11-9E64-53E5-3E08-9374F1F82F44}"/>
          </ac:spMkLst>
        </pc:spChg>
        <pc:spChg chg="mod">
          <ac:chgData name="Ashley Chennault" userId="S::achennault@mdek12.org::57248e43-7816-4fc8-b5c4-443da3f5ed14" providerId="AD" clId="Web-{1871C26A-FD32-3F33-D60F-A647B69BFE31}" dt="2023-06-28T23:00:03.152" v="44" actId="1076"/>
          <ac:spMkLst>
            <pc:docMk/>
            <pc:sldMk cId="438108371" sldId="288"/>
            <ac:spMk id="7" creationId="{9CC50893-40A3-9934-44CE-303E06DDDED4}"/>
          </ac:spMkLst>
        </pc:spChg>
      </pc:sldChg>
    </pc:docChg>
  </pc:docChgLst>
  <pc:docChgLst>
    <pc:chgData name="Ashley Chennault" userId="S::achennault@mdek12.org::57248e43-7816-4fc8-b5c4-443da3f5ed14" providerId="AD" clId="Web-{0E1F8C25-2862-304E-707C-7FFB93665531}"/>
    <pc:docChg chg="modSld">
      <pc:chgData name="Ashley Chennault" userId="S::achennault@mdek12.org::57248e43-7816-4fc8-b5c4-443da3f5ed14" providerId="AD" clId="Web-{0E1F8C25-2862-304E-707C-7FFB93665531}" dt="2023-06-24T03:51:25.320" v="58" actId="1076"/>
      <pc:docMkLst>
        <pc:docMk/>
      </pc:docMkLst>
      <pc:sldChg chg="modSp">
        <pc:chgData name="Ashley Chennault" userId="S::achennault@mdek12.org::57248e43-7816-4fc8-b5c4-443da3f5ed14" providerId="AD" clId="Web-{0E1F8C25-2862-304E-707C-7FFB93665531}" dt="2023-06-24T03:43:35.092" v="13" actId="20577"/>
        <pc:sldMkLst>
          <pc:docMk/>
          <pc:sldMk cId="438108371" sldId="288"/>
        </pc:sldMkLst>
        <pc:spChg chg="mod">
          <ac:chgData name="Ashley Chennault" userId="S::achennault@mdek12.org::57248e43-7816-4fc8-b5c4-443da3f5ed14" providerId="AD" clId="Web-{0E1F8C25-2862-304E-707C-7FFB93665531}" dt="2023-06-24T03:43:35.092" v="13" actId="20577"/>
          <ac:spMkLst>
            <pc:docMk/>
            <pc:sldMk cId="438108371" sldId="288"/>
            <ac:spMk id="3" creationId="{E009D2A2-2270-5645-8100-381AB0D38022}"/>
          </ac:spMkLst>
        </pc:spChg>
      </pc:sldChg>
      <pc:sldChg chg="modSp">
        <pc:chgData name="Ashley Chennault" userId="S::achennault@mdek12.org::57248e43-7816-4fc8-b5c4-443da3f5ed14" providerId="AD" clId="Web-{0E1F8C25-2862-304E-707C-7FFB93665531}" dt="2023-06-24T03:43:13.716" v="11" actId="1076"/>
        <pc:sldMkLst>
          <pc:docMk/>
          <pc:sldMk cId="3013156805" sldId="312"/>
        </pc:sldMkLst>
        <pc:picChg chg="mod">
          <ac:chgData name="Ashley Chennault" userId="S::achennault@mdek12.org::57248e43-7816-4fc8-b5c4-443da3f5ed14" providerId="AD" clId="Web-{0E1F8C25-2862-304E-707C-7FFB93665531}" dt="2023-06-24T03:43:13.716" v="11" actId="1076"/>
          <ac:picMkLst>
            <pc:docMk/>
            <pc:sldMk cId="3013156805" sldId="312"/>
            <ac:picMk id="5" creationId="{9C169394-CF18-267F-2CD6-482E288886FA}"/>
          </ac:picMkLst>
        </pc:picChg>
      </pc:sldChg>
      <pc:sldChg chg="modSp">
        <pc:chgData name="Ashley Chennault" userId="S::achennault@mdek12.org::57248e43-7816-4fc8-b5c4-443da3f5ed14" providerId="AD" clId="Web-{0E1F8C25-2862-304E-707C-7FFB93665531}" dt="2023-06-24T03:42:52.403" v="7" actId="1076"/>
        <pc:sldMkLst>
          <pc:docMk/>
          <pc:sldMk cId="1183325165" sldId="326"/>
        </pc:sldMkLst>
        <pc:picChg chg="mod">
          <ac:chgData name="Ashley Chennault" userId="S::achennault@mdek12.org::57248e43-7816-4fc8-b5c4-443da3f5ed14" providerId="AD" clId="Web-{0E1F8C25-2862-304E-707C-7FFB93665531}" dt="2023-06-24T03:42:52.403" v="7" actId="1076"/>
          <ac:picMkLst>
            <pc:docMk/>
            <pc:sldMk cId="1183325165" sldId="326"/>
            <ac:picMk id="5" creationId="{4E23AF8F-FE40-0630-20F0-0E655FD31CAB}"/>
          </ac:picMkLst>
        </pc:picChg>
      </pc:sldChg>
      <pc:sldChg chg="modSp">
        <pc:chgData name="Ashley Chennault" userId="S::achennault@mdek12.org::57248e43-7816-4fc8-b5c4-443da3f5ed14" providerId="AD" clId="Web-{0E1F8C25-2862-304E-707C-7FFB93665531}" dt="2023-06-24T03:42:31.371" v="2" actId="1076"/>
        <pc:sldMkLst>
          <pc:docMk/>
          <pc:sldMk cId="811100172" sldId="338"/>
        </pc:sldMkLst>
        <pc:picChg chg="mod">
          <ac:chgData name="Ashley Chennault" userId="S::achennault@mdek12.org::57248e43-7816-4fc8-b5c4-443da3f5ed14" providerId="AD" clId="Web-{0E1F8C25-2862-304E-707C-7FFB93665531}" dt="2023-06-24T03:42:31.371" v="2" actId="1076"/>
          <ac:picMkLst>
            <pc:docMk/>
            <pc:sldMk cId="811100172" sldId="338"/>
            <ac:picMk id="3" creationId="{E58FF846-4A13-E382-6254-FCA87FE2876D}"/>
          </ac:picMkLst>
        </pc:picChg>
      </pc:sldChg>
      <pc:sldChg chg="modSp">
        <pc:chgData name="Ashley Chennault" userId="S::achennault@mdek12.org::57248e43-7816-4fc8-b5c4-443da3f5ed14" providerId="AD" clId="Web-{0E1F8C25-2862-304E-707C-7FFB93665531}" dt="2023-06-24T03:44:12.203" v="19" actId="1076"/>
        <pc:sldMkLst>
          <pc:docMk/>
          <pc:sldMk cId="1161588200" sldId="339"/>
        </pc:sldMkLst>
        <pc:picChg chg="mod">
          <ac:chgData name="Ashley Chennault" userId="S::achennault@mdek12.org::57248e43-7816-4fc8-b5c4-443da3f5ed14" providerId="AD" clId="Web-{0E1F8C25-2862-304E-707C-7FFB93665531}" dt="2023-06-24T03:44:12.203" v="19" actId="1076"/>
          <ac:picMkLst>
            <pc:docMk/>
            <pc:sldMk cId="1161588200" sldId="339"/>
            <ac:picMk id="3" creationId="{F5CEB56D-9E42-8C39-0C31-569F3C2FED23}"/>
          </ac:picMkLst>
        </pc:picChg>
      </pc:sldChg>
      <pc:sldChg chg="modSp">
        <pc:chgData name="Ashley Chennault" userId="S::achennault@mdek12.org::57248e43-7816-4fc8-b5c4-443da3f5ed14" providerId="AD" clId="Web-{0E1F8C25-2862-304E-707C-7FFB93665531}" dt="2023-06-24T03:44:38.782" v="25" actId="14100"/>
        <pc:sldMkLst>
          <pc:docMk/>
          <pc:sldMk cId="1739965045" sldId="340"/>
        </pc:sldMkLst>
        <pc:picChg chg="mod">
          <ac:chgData name="Ashley Chennault" userId="S::achennault@mdek12.org::57248e43-7816-4fc8-b5c4-443da3f5ed14" providerId="AD" clId="Web-{0E1F8C25-2862-304E-707C-7FFB93665531}" dt="2023-06-24T03:44:38.782" v="25" actId="14100"/>
          <ac:picMkLst>
            <pc:docMk/>
            <pc:sldMk cId="1739965045" sldId="340"/>
            <ac:picMk id="3" creationId="{A4182AA9-18E6-D922-AF36-FE41786D3788}"/>
          </ac:picMkLst>
        </pc:picChg>
      </pc:sldChg>
      <pc:sldChg chg="modSp">
        <pc:chgData name="Ashley Chennault" userId="S::achennault@mdek12.org::57248e43-7816-4fc8-b5c4-443da3f5ed14" providerId="AD" clId="Web-{0E1F8C25-2862-304E-707C-7FFB93665531}" dt="2023-06-24T03:45:02.455" v="30" actId="1076"/>
        <pc:sldMkLst>
          <pc:docMk/>
          <pc:sldMk cId="863930258" sldId="341"/>
        </pc:sldMkLst>
        <pc:picChg chg="mod">
          <ac:chgData name="Ashley Chennault" userId="S::achennault@mdek12.org::57248e43-7816-4fc8-b5c4-443da3f5ed14" providerId="AD" clId="Web-{0E1F8C25-2862-304E-707C-7FFB93665531}" dt="2023-06-24T03:45:02.455" v="30" actId="1076"/>
          <ac:picMkLst>
            <pc:docMk/>
            <pc:sldMk cId="863930258" sldId="341"/>
            <ac:picMk id="3" creationId="{544C7D4B-B849-4998-7162-FBFCF6402CB3}"/>
          </ac:picMkLst>
        </pc:picChg>
      </pc:sldChg>
      <pc:sldChg chg="modSp">
        <pc:chgData name="Ashley Chennault" userId="S::achennault@mdek12.org::57248e43-7816-4fc8-b5c4-443da3f5ed14" providerId="AD" clId="Web-{0E1F8C25-2862-304E-707C-7FFB93665531}" dt="2023-06-24T03:49:31.972" v="35" actId="1076"/>
        <pc:sldMkLst>
          <pc:docMk/>
          <pc:sldMk cId="2052615984" sldId="342"/>
        </pc:sldMkLst>
        <pc:picChg chg="mod">
          <ac:chgData name="Ashley Chennault" userId="S::achennault@mdek12.org::57248e43-7816-4fc8-b5c4-443da3f5ed14" providerId="AD" clId="Web-{0E1F8C25-2862-304E-707C-7FFB93665531}" dt="2023-06-24T03:49:31.972" v="35" actId="1076"/>
          <ac:picMkLst>
            <pc:docMk/>
            <pc:sldMk cId="2052615984" sldId="342"/>
            <ac:picMk id="3" creationId="{B03DC557-AD62-8FC3-C961-2CFF789177C5}"/>
          </ac:picMkLst>
        </pc:picChg>
      </pc:sldChg>
      <pc:sldChg chg="modSp">
        <pc:chgData name="Ashley Chennault" userId="S::achennault@mdek12.org::57248e43-7816-4fc8-b5c4-443da3f5ed14" providerId="AD" clId="Web-{0E1F8C25-2862-304E-707C-7FFB93665531}" dt="2023-06-24T03:49:56.363" v="40" actId="1076"/>
        <pc:sldMkLst>
          <pc:docMk/>
          <pc:sldMk cId="567902445" sldId="343"/>
        </pc:sldMkLst>
        <pc:picChg chg="mod">
          <ac:chgData name="Ashley Chennault" userId="S::achennault@mdek12.org::57248e43-7816-4fc8-b5c4-443da3f5ed14" providerId="AD" clId="Web-{0E1F8C25-2862-304E-707C-7FFB93665531}" dt="2023-06-24T03:49:56.363" v="40" actId="1076"/>
          <ac:picMkLst>
            <pc:docMk/>
            <pc:sldMk cId="567902445" sldId="343"/>
            <ac:picMk id="3" creationId="{AADFD7BA-560C-E758-3D61-63C3FAEF9BCF}"/>
          </ac:picMkLst>
        </pc:picChg>
      </pc:sldChg>
      <pc:sldChg chg="modSp">
        <pc:chgData name="Ashley Chennault" userId="S::achennault@mdek12.org::57248e43-7816-4fc8-b5c4-443da3f5ed14" providerId="AD" clId="Web-{0E1F8C25-2862-304E-707C-7FFB93665531}" dt="2023-06-24T03:50:27.068" v="47" actId="1076"/>
        <pc:sldMkLst>
          <pc:docMk/>
          <pc:sldMk cId="3087690982" sldId="345"/>
        </pc:sldMkLst>
        <pc:picChg chg="mod">
          <ac:chgData name="Ashley Chennault" userId="S::achennault@mdek12.org::57248e43-7816-4fc8-b5c4-443da3f5ed14" providerId="AD" clId="Web-{0E1F8C25-2862-304E-707C-7FFB93665531}" dt="2023-06-24T03:50:27.068" v="47" actId="1076"/>
          <ac:picMkLst>
            <pc:docMk/>
            <pc:sldMk cId="3087690982" sldId="345"/>
            <ac:picMk id="3" creationId="{4A712D4E-9F12-5C06-D97B-C1F9D0C03A8E}"/>
          </ac:picMkLst>
        </pc:picChg>
      </pc:sldChg>
      <pc:sldChg chg="modSp">
        <pc:chgData name="Ashley Chennault" userId="S::achennault@mdek12.org::57248e43-7816-4fc8-b5c4-443da3f5ed14" providerId="AD" clId="Web-{0E1F8C25-2862-304E-707C-7FFB93665531}" dt="2023-06-24T03:50:45.506" v="51" actId="1076"/>
        <pc:sldMkLst>
          <pc:docMk/>
          <pc:sldMk cId="702967538" sldId="346"/>
        </pc:sldMkLst>
        <pc:picChg chg="mod">
          <ac:chgData name="Ashley Chennault" userId="S::achennault@mdek12.org::57248e43-7816-4fc8-b5c4-443da3f5ed14" providerId="AD" clId="Web-{0E1F8C25-2862-304E-707C-7FFB93665531}" dt="2023-06-24T03:50:45.506" v="51" actId="1076"/>
          <ac:picMkLst>
            <pc:docMk/>
            <pc:sldMk cId="702967538" sldId="346"/>
            <ac:picMk id="3" creationId="{B51FDE61-45B5-9851-1450-09398D5BDCA1}"/>
          </ac:picMkLst>
        </pc:picChg>
      </pc:sldChg>
      <pc:sldChg chg="modSp">
        <pc:chgData name="Ashley Chennault" userId="S::achennault@mdek12.org::57248e43-7816-4fc8-b5c4-443da3f5ed14" providerId="AD" clId="Web-{0E1F8C25-2862-304E-707C-7FFB93665531}" dt="2023-06-24T03:50:59.928" v="54" actId="1076"/>
        <pc:sldMkLst>
          <pc:docMk/>
          <pc:sldMk cId="1552014621" sldId="347"/>
        </pc:sldMkLst>
        <pc:picChg chg="mod">
          <ac:chgData name="Ashley Chennault" userId="S::achennault@mdek12.org::57248e43-7816-4fc8-b5c4-443da3f5ed14" providerId="AD" clId="Web-{0E1F8C25-2862-304E-707C-7FFB93665531}" dt="2023-06-24T03:50:59.928" v="54" actId="1076"/>
          <ac:picMkLst>
            <pc:docMk/>
            <pc:sldMk cId="1552014621" sldId="347"/>
            <ac:picMk id="4" creationId="{C8C8722A-1E5D-3440-DD9F-9B01D7DA5888}"/>
          </ac:picMkLst>
        </pc:picChg>
      </pc:sldChg>
      <pc:sldChg chg="modSp">
        <pc:chgData name="Ashley Chennault" userId="S::achennault@mdek12.org::57248e43-7816-4fc8-b5c4-443da3f5ed14" providerId="AD" clId="Web-{0E1F8C25-2862-304E-707C-7FFB93665531}" dt="2023-06-24T03:51:25.320" v="58" actId="1076"/>
        <pc:sldMkLst>
          <pc:docMk/>
          <pc:sldMk cId="1151737326" sldId="348"/>
        </pc:sldMkLst>
        <pc:picChg chg="mod">
          <ac:chgData name="Ashley Chennault" userId="S::achennault@mdek12.org::57248e43-7816-4fc8-b5c4-443da3f5ed14" providerId="AD" clId="Web-{0E1F8C25-2862-304E-707C-7FFB93665531}" dt="2023-06-24T03:51:25.320" v="58" actId="1076"/>
          <ac:picMkLst>
            <pc:docMk/>
            <pc:sldMk cId="1151737326" sldId="348"/>
            <ac:picMk id="3" creationId="{D93F97EB-0CF6-0F9A-909A-F887B6543D51}"/>
          </ac:picMkLst>
        </pc:picChg>
      </pc:sldChg>
    </pc:docChg>
  </pc:docChgLst>
  <pc:docChgLst>
    <pc:chgData name="Ashley Chennault" userId="S::achennault@mdek12.org::57248e43-7816-4fc8-b5c4-443da3f5ed14" providerId="AD" clId="Web-{BF745B2C-EF96-B4BD-CE47-DBC18EAF9FDA}"/>
    <pc:docChg chg="modSld">
      <pc:chgData name="Ashley Chennault" userId="S::achennault@mdek12.org::57248e43-7816-4fc8-b5c4-443da3f5ed14" providerId="AD" clId="Web-{BF745B2C-EF96-B4BD-CE47-DBC18EAF9FDA}" dt="2023-06-28T23:16:28.194" v="2" actId="1076"/>
      <pc:docMkLst>
        <pc:docMk/>
      </pc:docMkLst>
      <pc:sldChg chg="modSp">
        <pc:chgData name="Ashley Chennault" userId="S::achennault@mdek12.org::57248e43-7816-4fc8-b5c4-443da3f5ed14" providerId="AD" clId="Web-{BF745B2C-EF96-B4BD-CE47-DBC18EAF9FDA}" dt="2023-06-28T23:16:28.194" v="2" actId="1076"/>
        <pc:sldMkLst>
          <pc:docMk/>
          <pc:sldMk cId="438108371" sldId="288"/>
        </pc:sldMkLst>
        <pc:spChg chg="mod">
          <ac:chgData name="Ashley Chennault" userId="S::achennault@mdek12.org::57248e43-7816-4fc8-b5c4-443da3f5ed14" providerId="AD" clId="Web-{BF745B2C-EF96-B4BD-CE47-DBC18EAF9FDA}" dt="2023-06-28T23:16:13.334" v="1" actId="14100"/>
          <ac:spMkLst>
            <pc:docMk/>
            <pc:sldMk cId="438108371" sldId="288"/>
            <ac:spMk id="6" creationId="{BCC63C11-9E64-53E5-3E08-9374F1F82F44}"/>
          </ac:spMkLst>
        </pc:spChg>
        <pc:picChg chg="mod">
          <ac:chgData name="Ashley Chennault" userId="S::achennault@mdek12.org::57248e43-7816-4fc8-b5c4-443da3f5ed14" providerId="AD" clId="Web-{BF745B2C-EF96-B4BD-CE47-DBC18EAF9FDA}" dt="2023-06-28T23:16:28.194" v="2" actId="1076"/>
          <ac:picMkLst>
            <pc:docMk/>
            <pc:sldMk cId="438108371" sldId="288"/>
            <ac:picMk id="4" creationId="{09CA5353-9C4A-D617-32B0-368DBACF3B84}"/>
          </ac:picMkLst>
        </pc:picChg>
      </pc:sldChg>
    </pc:docChg>
  </pc:docChgLst>
  <pc:docChgLst>
    <pc:chgData name="Ashley Chennault" userId="S::achennault@mdek12.org::57248e43-7816-4fc8-b5c4-443da3f5ed14" providerId="AD" clId="Web-{8A1B2ACF-4CAE-EACD-6C7B-828EB1215110}"/>
    <pc:docChg chg="modSld">
      <pc:chgData name="Ashley Chennault" userId="S::achennault@mdek12.org::57248e43-7816-4fc8-b5c4-443da3f5ed14" providerId="AD" clId="Web-{8A1B2ACF-4CAE-EACD-6C7B-828EB1215110}" dt="2023-06-23T22:37:06.684" v="2" actId="1076"/>
      <pc:docMkLst>
        <pc:docMk/>
      </pc:docMkLst>
      <pc:sldChg chg="modSp">
        <pc:chgData name="Ashley Chennault" userId="S::achennault@mdek12.org::57248e43-7816-4fc8-b5c4-443da3f5ed14" providerId="AD" clId="Web-{8A1B2ACF-4CAE-EACD-6C7B-828EB1215110}" dt="2023-06-23T22:37:06.684" v="2" actId="1076"/>
        <pc:sldMkLst>
          <pc:docMk/>
          <pc:sldMk cId="438108371" sldId="288"/>
        </pc:sldMkLst>
        <pc:picChg chg="mod">
          <ac:chgData name="Ashley Chennault" userId="S::achennault@mdek12.org::57248e43-7816-4fc8-b5c4-443da3f5ed14" providerId="AD" clId="Web-{8A1B2ACF-4CAE-EACD-6C7B-828EB1215110}" dt="2023-06-23T22:37:06.684" v="2" actId="1076"/>
          <ac:picMkLst>
            <pc:docMk/>
            <pc:sldMk cId="438108371" sldId="288"/>
            <ac:picMk id="4" creationId="{09CA5353-9C4A-D617-32B0-368DBACF3B8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E7CCA9-ED3A-F045-97E2-A2791CD30ACD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74287C-F1A9-1F49-875F-770B5241E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804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287C-F1A9-1F49-875F-770B5241E27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915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287C-F1A9-1F49-875F-770B5241E27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0447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287C-F1A9-1F49-875F-770B5241E27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0693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287C-F1A9-1F49-875F-770B5241E27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519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sv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C1AE4D28-F5A0-B947-A421-CBF3D3DA1F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0906" y="4746632"/>
            <a:ext cx="2837793" cy="1097280"/>
          </a:xfrm>
          <a:prstGeom prst="rect">
            <a:avLst/>
          </a:prstGeom>
        </p:spPr>
      </p:pic>
      <p:pic>
        <p:nvPicPr>
          <p:cNvPr id="13" name="Picture 12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E046170F-90BA-2745-8B7C-0E7C6CEFFC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9626" y="6254936"/>
            <a:ext cx="1554480" cy="4572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617584" y="3163088"/>
            <a:ext cx="3822087" cy="242507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EA0E46B-BAE6-2745-B2BB-836E6AD4DFE6}"/>
              </a:ext>
            </a:extLst>
          </p:cNvPr>
          <p:cNvSpPr/>
          <p:nvPr userDrawn="1"/>
        </p:nvSpPr>
        <p:spPr>
          <a:xfrm>
            <a:off x="10566401" y="4436342"/>
            <a:ext cx="1625600" cy="365125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pc="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mdek12.org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7584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F0279B7A-573D-4943-BAE5-A2FC871B9E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7584" y="4966410"/>
            <a:ext cx="6319244" cy="510465"/>
          </a:xfrm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rgbClr val="5FAA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2AB356AE-57B7-C64F-82AF-9F7BFA65DF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7538" y="6254750"/>
            <a:ext cx="6208712" cy="4572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538" y="5486400"/>
            <a:ext cx="6096000" cy="5556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12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69C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941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F3A5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8040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B0D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620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39A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3651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A74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0341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or Transitio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5FA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7097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or Transitio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FAD6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4308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-50111" y="0"/>
            <a:ext cx="12292223" cy="819481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878706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0112" y="-55157"/>
            <a:ext cx="12292224" cy="81948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612367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0112" y="-636963"/>
            <a:ext cx="13239322" cy="88175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6071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 Boar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D9CDFB-04FC-1C45-BCF2-7BF44CD59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6748" y="260350"/>
            <a:ext cx="2743200" cy="365125"/>
          </a:xfrm>
        </p:spPr>
        <p:txBody>
          <a:bodyPr/>
          <a:lstStyle>
            <a:lvl1pPr>
              <a:defRPr sz="2800" b="1">
                <a:solidFill>
                  <a:srgbClr val="5FAA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4E24DD3-0117-F947-8F74-C808912B5A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A709C453-856A-3246-893D-4B40BFCF6B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349728" y="2951211"/>
            <a:ext cx="1027214" cy="914400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DC82DC9-14B7-884D-A1F0-DD3535A167C0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7FDAB950-8708-1144-AF83-EB34DED0B4D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 descr="Mississi[ppi Department of Education logo">
            <a:extLst>
              <a:ext uri="{FF2B5EF4-FFF2-40B4-BE49-F238E27FC236}">
                <a16:creationId xmlns:a16="http://schemas.microsoft.com/office/drawing/2014/main" id="{EC068218-4799-9B4D-8F36-593A6CDCCC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18ADC1EF-E950-C542-A532-660435656B18}"/>
              </a:ext>
            </a:extLst>
          </p:cNvPr>
          <p:cNvSpPr/>
          <p:nvPr userDrawn="1"/>
        </p:nvSpPr>
        <p:spPr>
          <a:xfrm>
            <a:off x="1645920" y="1222408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ctr"/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ALL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Students Proficient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Showing Growth in All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Assessed Areas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4F33589-56F9-3549-89FB-15D80688A547}"/>
              </a:ext>
            </a:extLst>
          </p:cNvPr>
          <p:cNvSpPr/>
          <p:nvPr userDrawn="1"/>
        </p:nvSpPr>
        <p:spPr>
          <a:xfrm>
            <a:off x="1645920" y="266619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ctr"/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Student Graduates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High School and is Ready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College and Career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698876D-FC4A-DA45-BCB6-D07D18AF04CE}"/>
              </a:ext>
            </a:extLst>
          </p:cNvPr>
          <p:cNvSpPr/>
          <p:nvPr userDrawn="1"/>
        </p:nvSpPr>
        <p:spPr>
          <a:xfrm>
            <a:off x="1645920" y="410998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ctr"/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Child Has Access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 High-Quality Early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Childhood Program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7156B17-16E6-C941-A299-F7A86CF04FB3}"/>
              </a:ext>
            </a:extLst>
          </p:cNvPr>
          <p:cNvSpPr/>
          <p:nvPr userDrawn="1"/>
        </p:nvSpPr>
        <p:spPr>
          <a:xfrm>
            <a:off x="6294922" y="1222408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45720" rIns="274320" bIns="45720" rtlCol="0" anchor="ctr"/>
          <a:lstStyle/>
          <a:p>
            <a:pPr algn="r"/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/>
                <a:cs typeface="Arial Black" panose="020B0604020202020204" pitchFamily="34" charset="0"/>
              </a:rPr>
              <a:t>EVERY 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School Has Effective Teachers and Leaders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0F2D9AD-F3C7-B94C-ADAC-5B40319ED59E}"/>
              </a:ext>
            </a:extLst>
          </p:cNvPr>
          <p:cNvSpPr/>
          <p:nvPr userDrawn="1"/>
        </p:nvSpPr>
        <p:spPr>
          <a:xfrm>
            <a:off x="6294922" y="266619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274320" rtlCol="0" anchor="ctr"/>
          <a:lstStyle/>
          <a:p>
            <a:pPr algn="r"/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Community Effectively Uses a World-Class Data System to Improve Student Outcomes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B9B6281-3D75-E94D-AC04-61E0399F0D06}"/>
              </a:ext>
            </a:extLst>
          </p:cNvPr>
          <p:cNvSpPr/>
          <p:nvPr userDrawn="1"/>
        </p:nvSpPr>
        <p:spPr>
          <a:xfrm>
            <a:off x="6294922" y="410998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274320" rtlCol="0" anchor="ctr"/>
          <a:lstStyle/>
          <a:p>
            <a:pPr algn="r"/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 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and District is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Rated “C” or Higher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53633F8-E58F-C944-9EE7-A94D49E9DA88}"/>
              </a:ext>
            </a:extLst>
          </p:cNvPr>
          <p:cNvSpPr/>
          <p:nvPr userDrawn="1"/>
        </p:nvSpPr>
        <p:spPr>
          <a:xfrm>
            <a:off x="10510787" y="1222408"/>
            <a:ext cx="198966" cy="1164657"/>
          </a:xfrm>
          <a:prstGeom prst="rect">
            <a:avLst/>
          </a:prstGeom>
          <a:solidFill>
            <a:srgbClr val="69C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5E5AB30-A154-BD4A-A239-16499575701C}"/>
              </a:ext>
            </a:extLst>
          </p:cNvPr>
          <p:cNvSpPr/>
          <p:nvPr userDrawn="1"/>
        </p:nvSpPr>
        <p:spPr>
          <a:xfrm>
            <a:off x="10510787" y="2665766"/>
            <a:ext cx="198966" cy="1164657"/>
          </a:xfrm>
          <a:prstGeom prst="rect">
            <a:avLst/>
          </a:prstGeom>
          <a:solidFill>
            <a:srgbClr val="39A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70A6D1B-D464-A145-ACB9-8DD578CC9D13}"/>
              </a:ext>
            </a:extLst>
          </p:cNvPr>
          <p:cNvSpPr/>
          <p:nvPr userDrawn="1"/>
        </p:nvSpPr>
        <p:spPr>
          <a:xfrm>
            <a:off x="10510787" y="4113225"/>
            <a:ext cx="198966" cy="1164657"/>
          </a:xfrm>
          <a:prstGeom prst="rect">
            <a:avLst/>
          </a:prstGeom>
          <a:solidFill>
            <a:srgbClr val="A74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473B032-CAF1-3B41-9C95-D43315DA64D7}"/>
              </a:ext>
            </a:extLst>
          </p:cNvPr>
          <p:cNvSpPr/>
          <p:nvPr userDrawn="1"/>
        </p:nvSpPr>
        <p:spPr>
          <a:xfrm>
            <a:off x="1460571" y="1222408"/>
            <a:ext cx="198966" cy="1164657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383531C-D381-1448-80C5-E3B1D5B786D3}"/>
              </a:ext>
            </a:extLst>
          </p:cNvPr>
          <p:cNvSpPr/>
          <p:nvPr userDrawn="1"/>
        </p:nvSpPr>
        <p:spPr>
          <a:xfrm>
            <a:off x="1460571" y="2665766"/>
            <a:ext cx="198966" cy="1164657"/>
          </a:xfrm>
          <a:prstGeom prst="rect">
            <a:avLst/>
          </a:prstGeom>
          <a:solidFill>
            <a:srgbClr val="F3A5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3B24343-DBE5-0E4B-B5F0-34121D4E14ED}"/>
              </a:ext>
            </a:extLst>
          </p:cNvPr>
          <p:cNvSpPr/>
          <p:nvPr userDrawn="1"/>
        </p:nvSpPr>
        <p:spPr>
          <a:xfrm>
            <a:off x="1460571" y="4113225"/>
            <a:ext cx="198966" cy="1164657"/>
          </a:xfrm>
          <a:prstGeom prst="rect">
            <a:avLst/>
          </a:prstGeom>
          <a:solidFill>
            <a:srgbClr val="B0D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E646921-2DC8-1743-8FD1-96019FBEE02D}"/>
              </a:ext>
            </a:extLst>
          </p:cNvPr>
          <p:cNvSpPr txBox="1"/>
          <p:nvPr userDrawn="1"/>
        </p:nvSpPr>
        <p:spPr>
          <a:xfrm>
            <a:off x="793465" y="1683821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EF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4D6BD40-0F76-E544-BBB7-C36A9DEBC9AD}"/>
              </a:ext>
            </a:extLst>
          </p:cNvPr>
          <p:cNvSpPr txBox="1"/>
          <p:nvPr userDrawn="1"/>
        </p:nvSpPr>
        <p:spPr>
          <a:xfrm>
            <a:off x="793465" y="3114036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F3A51E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BA6EAF3-33DB-F342-9364-26DDDD62B9CB}"/>
              </a:ext>
            </a:extLst>
          </p:cNvPr>
          <p:cNvSpPr txBox="1"/>
          <p:nvPr userDrawn="1"/>
        </p:nvSpPr>
        <p:spPr>
          <a:xfrm>
            <a:off x="793465" y="4567698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B0D35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27CD245-96D5-FE42-84A2-1FF855372F8D}"/>
              </a:ext>
            </a:extLst>
          </p:cNvPr>
          <p:cNvSpPr txBox="1"/>
          <p:nvPr userDrawn="1"/>
        </p:nvSpPr>
        <p:spPr>
          <a:xfrm>
            <a:off x="10804973" y="1660375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69C8C3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4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2E990BB-8375-E548-98A0-9A3714984933}"/>
              </a:ext>
            </a:extLst>
          </p:cNvPr>
          <p:cNvSpPr txBox="1"/>
          <p:nvPr userDrawn="1"/>
        </p:nvSpPr>
        <p:spPr>
          <a:xfrm>
            <a:off x="10804973" y="3090590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39A1B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BB9E0B7-7E66-9A4D-B594-50C0E31271F0}"/>
              </a:ext>
            </a:extLst>
          </p:cNvPr>
          <p:cNvSpPr txBox="1"/>
          <p:nvPr userDrawn="1"/>
        </p:nvSpPr>
        <p:spPr>
          <a:xfrm>
            <a:off x="10804973" y="4544252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A74A7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6</a:t>
            </a:r>
          </a:p>
        </p:txBody>
      </p:sp>
      <p:pic>
        <p:nvPicPr>
          <p:cNvPr id="51" name="Graphic 50">
            <a:extLst>
              <a:ext uri="{FF2B5EF4-FFF2-40B4-BE49-F238E27FC236}">
                <a16:creationId xmlns:a16="http://schemas.microsoft.com/office/drawing/2014/main" id="{4B9E8D18-8B2B-F94E-8248-0FFE8B9C1DF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-120935" y="4576628"/>
            <a:ext cx="914400" cy="914400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DC4FCE0F-C54C-FA44-B108-E8F82851C87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-140162" y="1784518"/>
            <a:ext cx="914400" cy="914400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352AA6E4-2F0B-3F4F-87CD-44D0458173E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1453591" y="1686529"/>
            <a:ext cx="952500" cy="952500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89475315-D462-FC49-AD4E-E6DDBC8C227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1474624" y="4507821"/>
            <a:ext cx="914400" cy="914400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88DE9802-37C8-9F47-9827-7885E4E30CD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 flipH="1">
            <a:off x="-248588" y="3104476"/>
            <a:ext cx="1035471" cy="103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1172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0112" y="-55157"/>
            <a:ext cx="12292224" cy="81948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872933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42982" y="-52090"/>
            <a:ext cx="12277962" cy="818868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717972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42981" y="-525335"/>
            <a:ext cx="12277962" cy="818530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589298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-50112" y="-898818"/>
            <a:ext cx="12292224" cy="819902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4596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irl working while leaning over textbook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112" y="0"/>
            <a:ext cx="12292224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28350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teacher teaching a class&#10;&#10;Description automatically generated with low confidence">
            <a:extLst>
              <a:ext uri="{FF2B5EF4-FFF2-40B4-BE49-F238E27FC236}">
                <a16:creationId xmlns:a16="http://schemas.microsoft.com/office/drawing/2014/main" id="{8F7DF7AC-C006-B240-B7F4-F67CAFFBC0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BF3C42-6097-E149-AEA0-6F411938B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480447"/>
            <a:ext cx="4558553" cy="4990451"/>
          </a:xfrm>
        </p:spPr>
        <p:txBody>
          <a:bodyPr anchor="b" anchorCtr="0">
            <a:norm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78869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92FAE2F-A945-3944-85DC-35B8286B33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9" y="0"/>
            <a:ext cx="12191111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0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068261-7C2B-2043-A313-794866D39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511443"/>
            <a:ext cx="4558553" cy="5021441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703531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E45222-F49A-2946-B87B-CDB9140992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0224" y="0"/>
            <a:ext cx="12292224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100224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7FFC99-FFCC-B042-B50D-2B5680E20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635431"/>
            <a:ext cx="4558553" cy="4866451"/>
          </a:xfrm>
        </p:spPr>
        <p:txBody>
          <a:bodyPr anchor="b" anchorCtr="0">
            <a:norm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277921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4223DED-4585-F74E-BC9C-2599464E51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112" y="-21265"/>
            <a:ext cx="12292224" cy="70192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37240"/>
            <a:ext cx="12292224" cy="701922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15581E-3ED5-CC47-BBF5-03361955FBF2}"/>
              </a:ext>
            </a:extLst>
          </p:cNvPr>
          <p:cNvSpPr txBox="1"/>
          <p:nvPr userDrawn="1"/>
        </p:nvSpPr>
        <p:spPr>
          <a:xfrm>
            <a:off x="7076661" y="16896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l" fontAlgn="base"/>
            <a:endParaRPr lang="en-US" sz="8000" b="1">
              <a:solidFill>
                <a:srgbClr val="003B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70BF63-EF7F-3241-9C2D-8A00E3D8C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728419"/>
            <a:ext cx="4558553" cy="4788975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220116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air of headphones on a chair in a classroom&#10;&#10;Description automatically generated with low confidence">
            <a:extLst>
              <a:ext uri="{FF2B5EF4-FFF2-40B4-BE49-F238E27FC236}">
                <a16:creationId xmlns:a16="http://schemas.microsoft.com/office/drawing/2014/main" id="{1674A74B-09C5-BD4E-963B-D2A8B69ED0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16"/>
          <a:stretch/>
        </p:blipFill>
        <p:spPr>
          <a:xfrm>
            <a:off x="-75168" y="1"/>
            <a:ext cx="12267168" cy="694256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0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C0861C-C36B-9F4D-A3EC-F1137A1B1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457" y="424562"/>
            <a:ext cx="4688237" cy="5029179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75522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ision and Mi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A75DB-D4C4-9F4B-A1CE-70ADEDA34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853" y="295851"/>
            <a:ext cx="10574358" cy="371337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F9EA09-CD93-4A4B-85D3-80C8ADEAD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4273" y="302063"/>
            <a:ext cx="729343" cy="380297"/>
          </a:xfrm>
        </p:spPr>
        <p:txBody>
          <a:bodyPr/>
          <a:lstStyle>
            <a:lvl1pPr>
              <a:defRPr sz="2800" b="1">
                <a:solidFill>
                  <a:srgbClr val="5FAA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4E24DD3-0117-F947-8F74-C808912B5A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09DCF1-2BDE-3C4D-BDF0-9CE5D40490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Mississi[ppi Department of Education logo">
            <a:extLst>
              <a:ext uri="{FF2B5EF4-FFF2-40B4-BE49-F238E27FC236}">
                <a16:creationId xmlns:a16="http://schemas.microsoft.com/office/drawing/2014/main" id="{33B5E5BF-349C-5947-BB03-984894C2EB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A18822B-FBFD-6F49-AB1E-F1B7B049325E}"/>
              </a:ext>
            </a:extLst>
          </p:cNvPr>
          <p:cNvSpPr/>
          <p:nvPr userDrawn="1"/>
        </p:nvSpPr>
        <p:spPr>
          <a:xfrm>
            <a:off x="2891808" y="2097742"/>
            <a:ext cx="3822087" cy="3402105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hape 72">
            <a:extLst>
              <a:ext uri="{FF2B5EF4-FFF2-40B4-BE49-F238E27FC236}">
                <a16:creationId xmlns:a16="http://schemas.microsoft.com/office/drawing/2014/main" id="{4E68BEAF-CC7C-6845-BC92-B6384EF87D72}"/>
              </a:ext>
            </a:extLst>
          </p:cNvPr>
          <p:cNvSpPr txBox="1"/>
          <p:nvPr userDrawn="1"/>
        </p:nvSpPr>
        <p:spPr>
          <a:xfrm>
            <a:off x="3050742" y="2208305"/>
            <a:ext cx="3663153" cy="282790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500"/>
              </a:spcBef>
              <a:buNone/>
            </a:pP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  <a:t>To create a world-class educational system that gives students the knowledge and skills to be successful in college and the workforce,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  <a:t>and to flourish as parents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  <a:t>and citizens</a:t>
            </a:r>
          </a:p>
        </p:txBody>
      </p:sp>
      <p:sp>
        <p:nvSpPr>
          <p:cNvPr id="21" name="Shape 73">
            <a:extLst>
              <a:ext uri="{FF2B5EF4-FFF2-40B4-BE49-F238E27FC236}">
                <a16:creationId xmlns:a16="http://schemas.microsoft.com/office/drawing/2014/main" id="{9BEF04DF-069F-324B-8C11-D4A0DA0C14A3}"/>
              </a:ext>
            </a:extLst>
          </p:cNvPr>
          <p:cNvSpPr txBox="1"/>
          <p:nvPr userDrawn="1"/>
        </p:nvSpPr>
        <p:spPr>
          <a:xfrm>
            <a:off x="2838019" y="1062333"/>
            <a:ext cx="2971800" cy="6823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800" b="1" spc="100">
                <a:solidFill>
                  <a:srgbClr val="003B71"/>
                </a:solidFill>
                <a:latin typeface="Arial Black" panose="020B0604020202020204" pitchFamily="34" charset="0"/>
                <a:ea typeface="Arial" charset="0"/>
                <a:cs typeface="Arial Black" panose="020B0604020202020204" pitchFamily="34" charset="0"/>
                <a:sym typeface="Open Sans"/>
              </a:rPr>
              <a:t>VISION</a:t>
            </a:r>
            <a:endParaRPr lang="en" sz="4400" b="1" spc="100">
              <a:solidFill>
                <a:srgbClr val="003B71"/>
              </a:solidFill>
              <a:latin typeface="Arial Black" panose="020B0604020202020204" pitchFamily="34" charset="0"/>
              <a:ea typeface="Arial" charset="0"/>
              <a:cs typeface="Arial Black" panose="020B0604020202020204" pitchFamily="34" charset="0"/>
              <a:sym typeface="Open San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F8471E0-9BAF-364D-8CE8-ECC2537F3DD7}"/>
              </a:ext>
            </a:extLst>
          </p:cNvPr>
          <p:cNvSpPr/>
          <p:nvPr userDrawn="1"/>
        </p:nvSpPr>
        <p:spPr>
          <a:xfrm>
            <a:off x="2891808" y="1855235"/>
            <a:ext cx="3822087" cy="242507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8D46F02-1F3F-F04B-A89C-B5FF81178F60}"/>
              </a:ext>
            </a:extLst>
          </p:cNvPr>
          <p:cNvSpPr/>
          <p:nvPr userDrawn="1"/>
        </p:nvSpPr>
        <p:spPr>
          <a:xfrm>
            <a:off x="7343099" y="2097742"/>
            <a:ext cx="3822087" cy="3402106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hape 76">
            <a:extLst>
              <a:ext uri="{FF2B5EF4-FFF2-40B4-BE49-F238E27FC236}">
                <a16:creationId xmlns:a16="http://schemas.microsoft.com/office/drawing/2014/main" id="{773A840E-13D2-DE41-9002-80FFD6C2A237}"/>
              </a:ext>
            </a:extLst>
          </p:cNvPr>
          <p:cNvSpPr txBox="1"/>
          <p:nvPr userDrawn="1"/>
        </p:nvSpPr>
        <p:spPr>
          <a:xfrm>
            <a:off x="7573425" y="2208305"/>
            <a:ext cx="3591761" cy="253850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500"/>
              </a:spcBef>
              <a:buNone/>
            </a:pP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To provide leadership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through the development of policy and accountability systems so that all students are prepared to compete in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the global community</a:t>
            </a:r>
          </a:p>
        </p:txBody>
      </p:sp>
      <p:sp>
        <p:nvSpPr>
          <p:cNvPr id="25" name="Shape 73">
            <a:extLst>
              <a:ext uri="{FF2B5EF4-FFF2-40B4-BE49-F238E27FC236}">
                <a16:creationId xmlns:a16="http://schemas.microsoft.com/office/drawing/2014/main" id="{9197D1F5-5734-6741-8ED3-E87D3EEB618E}"/>
              </a:ext>
            </a:extLst>
          </p:cNvPr>
          <p:cNvSpPr txBox="1"/>
          <p:nvPr userDrawn="1"/>
        </p:nvSpPr>
        <p:spPr>
          <a:xfrm>
            <a:off x="7227283" y="1048886"/>
            <a:ext cx="3743927" cy="6823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800" b="1" spc="100">
                <a:solidFill>
                  <a:srgbClr val="A74A7A"/>
                </a:solidFill>
                <a:latin typeface="Arial Black" panose="020B0604020202020204" pitchFamily="34" charset="0"/>
                <a:ea typeface="Arial" charset="0"/>
                <a:cs typeface="Arial Black" panose="020B0604020202020204" pitchFamily="34" charset="0"/>
                <a:sym typeface="Open Sans"/>
              </a:rPr>
              <a:t>MISSION</a:t>
            </a:r>
            <a:endParaRPr lang="en" sz="4400" b="1" spc="100">
              <a:solidFill>
                <a:srgbClr val="A74A7A"/>
              </a:solidFill>
              <a:latin typeface="Arial Black" panose="020B0604020202020204" pitchFamily="34" charset="0"/>
              <a:ea typeface="Arial" charset="0"/>
              <a:cs typeface="Arial Black" panose="020B0604020202020204" pitchFamily="34" charset="0"/>
              <a:sym typeface="Open San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03D452E-57B1-C74D-93D3-8D0149826093}"/>
              </a:ext>
            </a:extLst>
          </p:cNvPr>
          <p:cNvSpPr/>
          <p:nvPr userDrawn="1"/>
        </p:nvSpPr>
        <p:spPr>
          <a:xfrm>
            <a:off x="7343099" y="1855235"/>
            <a:ext cx="3822087" cy="242507"/>
          </a:xfrm>
          <a:prstGeom prst="rect">
            <a:avLst/>
          </a:prstGeom>
          <a:solidFill>
            <a:srgbClr val="A74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A0E2A"/>
              </a:solidFill>
            </a:endParaRP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5103C63F-1517-9D4B-AA78-403C59FB96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00166" y="3058273"/>
            <a:ext cx="3171441" cy="3171441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AFABC2F-642F-9F48-AFA5-25C3D1C119E4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71342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A2C0FA9-C06C-D849-9C30-F1672C75EB04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0EA3CA18-3F3C-7840-B4C6-8C638E31B5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0906" y="4746632"/>
            <a:ext cx="2837793" cy="1097280"/>
          </a:xfrm>
          <a:prstGeom prst="rect">
            <a:avLst/>
          </a:prstGeom>
        </p:spPr>
      </p:pic>
      <p:pic>
        <p:nvPicPr>
          <p:cNvPr id="9" name="Picture 8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17846ABD-3226-8443-9D8A-74A6E8E8A0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9626" y="6254936"/>
            <a:ext cx="1554480" cy="4572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C797C7B-1E37-6545-B842-2A117C45938B}"/>
              </a:ext>
            </a:extLst>
          </p:cNvPr>
          <p:cNvSpPr/>
          <p:nvPr userDrawn="1"/>
        </p:nvSpPr>
        <p:spPr>
          <a:xfrm>
            <a:off x="617584" y="1556185"/>
            <a:ext cx="3822087" cy="242507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0F7D88-3317-7B4C-8370-167250E236D2}"/>
              </a:ext>
            </a:extLst>
          </p:cNvPr>
          <p:cNvSpPr/>
          <p:nvPr userDrawn="1"/>
        </p:nvSpPr>
        <p:spPr>
          <a:xfrm>
            <a:off x="10566401" y="4436342"/>
            <a:ext cx="1625600" cy="365125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pc="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mdek12.org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3D73A61-D809-204A-9E99-77076591DE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4401" y="2994888"/>
            <a:ext cx="5011980" cy="868224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12D961-B295-8943-B9BF-9EA8B4DD8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266" y="2073713"/>
            <a:ext cx="8127212" cy="868225"/>
          </a:xfrm>
        </p:spPr>
        <p:txBody>
          <a:bodyPr/>
          <a:lstStyle>
            <a:lvl1pPr>
              <a:defRPr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85649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/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8D0693F-7196-2D41-8717-F87A0FB724FC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Mississi[ppi Department of Education logo">
            <a:extLst>
              <a:ext uri="{FF2B5EF4-FFF2-40B4-BE49-F238E27FC236}">
                <a16:creationId xmlns:a16="http://schemas.microsoft.com/office/drawing/2014/main" id="{EF2E6BE5-F26E-4F44-A805-B5CA4037E9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4BE1E58-5AC0-CD4A-81AC-FEBCA41A8CC5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1FFDF0-1644-A046-A560-6F2CDCB87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3" y="421076"/>
            <a:ext cx="10515600" cy="3802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7737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618" y="275585"/>
            <a:ext cx="10605890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77970-4E2E-5048-92F3-937EFE651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6649"/>
            <a:ext cx="10515600" cy="4382814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4856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618" y="275585"/>
            <a:ext cx="10605890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77970-4E2E-5048-92F3-937EFE651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0356" y="1365955"/>
            <a:ext cx="9073444" cy="4438352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3E9ACD-D2AC-ED42-B419-5F1A18F3E7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2619" y="903288"/>
            <a:ext cx="5943732" cy="461962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3532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6458" y="275585"/>
            <a:ext cx="5622049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77970-4E2E-5048-92F3-937EFE651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1351" y="921186"/>
            <a:ext cx="6139201" cy="4883121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5396458" y="733806"/>
            <a:ext cx="630409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7294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oxes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618" y="275585"/>
            <a:ext cx="10605890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9920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371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1400A5-A2F9-8E45-B415-6DD7D1A08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86A986-F23B-4549-8F88-5E5D2A6AC6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6DB1F0-8889-7141-9887-8BF33AE304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E87F1-B258-4841-BE83-6BEF13A8E107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64F5D8-44C9-B043-B4CE-7B371693F4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55481-5126-3542-BD1F-05C5956718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047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673" r:id="rId3"/>
    <p:sldLayoutId id="2147483674" r:id="rId4"/>
    <p:sldLayoutId id="2147483650" r:id="rId5"/>
    <p:sldLayoutId id="2147483681" r:id="rId6"/>
    <p:sldLayoutId id="2147483682" r:id="rId7"/>
    <p:sldLayoutId id="2147483689" r:id="rId8"/>
    <p:sldLayoutId id="2147483683" r:id="rId9"/>
    <p:sldLayoutId id="2147483686" r:id="rId10"/>
    <p:sldLayoutId id="2147483684" r:id="rId11"/>
    <p:sldLayoutId id="2147483685" r:id="rId12"/>
    <p:sldLayoutId id="2147483687" r:id="rId13"/>
    <p:sldLayoutId id="2147483688" r:id="rId14"/>
    <p:sldLayoutId id="2147483690" r:id="rId15"/>
    <p:sldLayoutId id="2147483691" r:id="rId16"/>
    <p:sldLayoutId id="2147483692" r:id="rId17"/>
    <p:sldLayoutId id="2147483693" r:id="rId18"/>
    <p:sldLayoutId id="2147483702" r:id="rId19"/>
    <p:sldLayoutId id="2147483694" r:id="rId20"/>
    <p:sldLayoutId id="2147483697" r:id="rId21"/>
    <p:sldLayoutId id="2147483701" r:id="rId22"/>
    <p:sldLayoutId id="2147483703" r:id="rId23"/>
    <p:sldLayoutId id="2147483676" r:id="rId24"/>
    <p:sldLayoutId id="2147483677" r:id="rId25"/>
    <p:sldLayoutId id="2147483678" r:id="rId26"/>
    <p:sldLayoutId id="2147483675" r:id="rId27"/>
    <p:sldLayoutId id="2147483679" r:id="rId28"/>
    <p:sldLayoutId id="2147483680" r:id="rId29"/>
    <p:sldLayoutId id="2147483655" r:id="rId3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uaA0lwbTxTI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009D2A2-2270-5645-8100-381AB0D380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7584" y="835572"/>
            <a:ext cx="10050416" cy="3551371"/>
          </a:xfrm>
        </p:spPr>
        <p:txBody>
          <a:bodyPr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Oonga Boonga</a:t>
            </a:r>
            <a:br>
              <a:rPr lang="en-US" dirty="0"/>
            </a:br>
            <a:r>
              <a:rPr lang="en-US" sz="3600" dirty="0">
                <a:latin typeface="Arial"/>
                <a:cs typeface="Arial"/>
              </a:rPr>
              <a:t>by Frieda Wishinsky</a:t>
            </a:r>
            <a:br>
              <a:rPr lang="en-US" sz="3600" dirty="0">
                <a:latin typeface="Arial"/>
                <a:cs typeface="Arial"/>
              </a:rPr>
            </a:br>
            <a:br>
              <a:rPr lang="en-US" sz="3600" b="0" dirty="0">
                <a:latin typeface="Arial"/>
                <a:cs typeface="Arial"/>
              </a:rPr>
            </a:br>
            <a:endParaRPr lang="en-US" dirty="0">
              <a:latin typeface="Arial"/>
              <a:cs typeface="Arial"/>
            </a:endParaRPr>
          </a:p>
        </p:txBody>
      </p:sp>
      <p:pic>
        <p:nvPicPr>
          <p:cNvPr id="4" name="Picture 3" descr="A children's book on a screen&#10;&#10;Description automatically generated with medium confidence">
            <a:extLst>
              <a:ext uri="{FF2B5EF4-FFF2-40B4-BE49-F238E27FC236}">
                <a16:creationId xmlns:a16="http://schemas.microsoft.com/office/drawing/2014/main" id="{09CA5353-9C4A-D617-32B0-368DBACF3B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20" t="5216" r="21087" b="13334"/>
          <a:stretch/>
        </p:blipFill>
        <p:spPr>
          <a:xfrm>
            <a:off x="5710354" y="2365562"/>
            <a:ext cx="3192284" cy="32733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164616-AD27-2841-FBD2-C100F8934170}"/>
              </a:ext>
            </a:extLst>
          </p:cNvPr>
          <p:cNvSpPr txBox="1"/>
          <p:nvPr/>
        </p:nvSpPr>
        <p:spPr>
          <a:xfrm>
            <a:off x="615666" y="5631465"/>
            <a:ext cx="4870174" cy="153062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l" fontAlgn="base"/>
            <a:r>
              <a:rPr lang="en-US" sz="3200" b="1" dirty="0">
                <a:solidFill>
                  <a:schemeClr val="bg1"/>
                </a:solidFill>
                <a:latin typeface="Arial"/>
                <a:cs typeface="Arial"/>
              </a:rPr>
              <a:t>Unit 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E5C928-4EF6-D8C3-67F9-0ED3D2F0CFBE}"/>
              </a:ext>
            </a:extLst>
          </p:cNvPr>
          <p:cNvSpPr txBox="1"/>
          <p:nvPr/>
        </p:nvSpPr>
        <p:spPr>
          <a:xfrm>
            <a:off x="5943600" y="5728057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l" fontAlgn="base"/>
            <a:endParaRPr lang="en-US" sz="8000" b="1" dirty="0">
              <a:solidFill>
                <a:srgbClr val="003B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C50893-40A3-9934-44CE-303E06DDDED4}"/>
              </a:ext>
            </a:extLst>
          </p:cNvPr>
          <p:cNvSpPr txBox="1"/>
          <p:nvPr/>
        </p:nvSpPr>
        <p:spPr>
          <a:xfrm>
            <a:off x="5765347" y="5635357"/>
            <a:ext cx="32643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dirty="0">
                <a:latin typeface="Arial"/>
                <a:cs typeface="Arial"/>
                <a:hlinkClick r:id="rId3"/>
              </a:rPr>
              <a:t>https://youtu.be/uaA0lwbTxTI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C63C11-9E64-53E5-3E08-9374F1F82F44}"/>
              </a:ext>
            </a:extLst>
          </p:cNvPr>
          <p:cNvSpPr txBox="1"/>
          <p:nvPr/>
        </p:nvSpPr>
        <p:spPr>
          <a:xfrm>
            <a:off x="613893" y="5469107"/>
            <a:ext cx="307590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fontAlgn="base"/>
            <a:r>
              <a:rPr lang="en-US" sz="1400" b="1" dirty="0" err="1">
                <a:solidFill>
                  <a:srgbClr val="003B71"/>
                </a:solidFill>
                <a:latin typeface="Arial"/>
                <a:cs typeface="Arial"/>
              </a:rPr>
              <a:t>Wishinsky</a:t>
            </a:r>
            <a:r>
              <a:rPr lang="en-US" sz="1400" b="1" dirty="0">
                <a:solidFill>
                  <a:srgbClr val="003B71"/>
                </a:solidFill>
                <a:latin typeface="Arial"/>
                <a:cs typeface="Arial"/>
              </a:rPr>
              <a:t>, Frieda.</a:t>
            </a:r>
            <a:r>
              <a:rPr lang="en-US" sz="1400" b="1" i="1" dirty="0">
                <a:solidFill>
                  <a:srgbClr val="003B71"/>
                </a:solidFill>
                <a:latin typeface="Arial"/>
                <a:cs typeface="Arial"/>
              </a:rPr>
              <a:t> </a:t>
            </a:r>
            <a:r>
              <a:rPr lang="en-US" sz="1400" b="1" i="1" dirty="0" err="1">
                <a:solidFill>
                  <a:srgbClr val="003B71"/>
                </a:solidFill>
                <a:latin typeface="Arial"/>
                <a:cs typeface="Arial"/>
              </a:rPr>
              <a:t>Oonga</a:t>
            </a:r>
            <a:r>
              <a:rPr lang="en-US" sz="1400" b="1" i="1" dirty="0">
                <a:solidFill>
                  <a:srgbClr val="003B71"/>
                </a:solidFill>
                <a:latin typeface="Arial"/>
                <a:cs typeface="Arial"/>
              </a:rPr>
              <a:t> </a:t>
            </a:r>
            <a:r>
              <a:rPr lang="en-US" sz="1400" b="1" i="1" dirty="0" err="1">
                <a:solidFill>
                  <a:srgbClr val="003B71"/>
                </a:solidFill>
                <a:latin typeface="Arial"/>
                <a:cs typeface="Arial"/>
              </a:rPr>
              <a:t>Boonga</a:t>
            </a:r>
            <a:r>
              <a:rPr lang="en-US" sz="1400" b="1" dirty="0">
                <a:solidFill>
                  <a:srgbClr val="003B71"/>
                </a:solidFill>
                <a:latin typeface="Arial"/>
                <a:cs typeface="Arial"/>
              </a:rPr>
              <a:t>. Dutton </a:t>
            </a:r>
            <a:r>
              <a:rPr lang="en-US" sz="1400" b="1" dirty="0" err="1">
                <a:solidFill>
                  <a:srgbClr val="003B71"/>
                </a:solidFill>
                <a:latin typeface="Arial"/>
                <a:cs typeface="Arial"/>
              </a:rPr>
              <a:t>Juvenille</a:t>
            </a:r>
            <a:r>
              <a:rPr lang="en-US" sz="1400" b="1" dirty="0">
                <a:solidFill>
                  <a:srgbClr val="003B71"/>
                </a:solidFill>
                <a:latin typeface="Arial"/>
                <a:cs typeface="Arial"/>
              </a:rPr>
              <a:t>, 1999.  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8108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human face, person, baby&#10;&#10;Description automatically generated">
            <a:extLst>
              <a:ext uri="{FF2B5EF4-FFF2-40B4-BE49-F238E27FC236}">
                <a16:creationId xmlns:a16="http://schemas.microsoft.com/office/drawing/2014/main" id="{4A712D4E-9F12-5C06-D97B-C1F9D0C03A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93" t="15251" r="5556" b="17472"/>
          <a:stretch/>
        </p:blipFill>
        <p:spPr>
          <a:xfrm>
            <a:off x="222471" y="246478"/>
            <a:ext cx="11769857" cy="5648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6909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human face, person, drawing&#10;&#10;Description automatically generated">
            <a:extLst>
              <a:ext uri="{FF2B5EF4-FFF2-40B4-BE49-F238E27FC236}">
                <a16:creationId xmlns:a16="http://schemas.microsoft.com/office/drawing/2014/main" id="{B51FDE61-45B5-9851-1450-09398D5BDC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98" t="12723" r="5033" b="17821"/>
          <a:stretch/>
        </p:blipFill>
        <p:spPr>
          <a:xfrm>
            <a:off x="303010" y="235665"/>
            <a:ext cx="11633644" cy="559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9675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cartoon, indoor&#10;&#10;Description automatically generated">
            <a:extLst>
              <a:ext uri="{FF2B5EF4-FFF2-40B4-BE49-F238E27FC236}">
                <a16:creationId xmlns:a16="http://schemas.microsoft.com/office/drawing/2014/main" id="{C8C8722A-1E5D-3440-DD9F-9B01D7DA58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21" t="10720" r="4053" b="19652"/>
          <a:stretch/>
        </p:blipFill>
        <p:spPr>
          <a:xfrm>
            <a:off x="302551" y="256743"/>
            <a:ext cx="11607717" cy="566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0146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artoon, human face, person&#10;&#10;Description automatically generated">
            <a:extLst>
              <a:ext uri="{FF2B5EF4-FFF2-40B4-BE49-F238E27FC236}">
                <a16:creationId xmlns:a16="http://schemas.microsoft.com/office/drawing/2014/main" id="{D93F97EB-0CF6-0F9A-909A-F887B6543D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70" t="10980" r="3333" b="18780"/>
          <a:stretch/>
        </p:blipFill>
        <p:spPr>
          <a:xfrm>
            <a:off x="340936" y="289000"/>
            <a:ext cx="11551764" cy="557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7373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9876ADE-7C5B-4B46-B72A-5D715FE34F3D}"/>
              </a:ext>
            </a:extLst>
          </p:cNvPr>
          <p:cNvSpPr txBox="1"/>
          <p:nvPr/>
        </p:nvSpPr>
        <p:spPr>
          <a:xfrm>
            <a:off x="1308538" y="1418897"/>
            <a:ext cx="8292662" cy="296391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fontAlgn="base"/>
            <a:endParaRPr lang="en-US" sz="3600">
              <a:ea typeface="+mn-lt"/>
              <a:cs typeface="+mn-lt"/>
            </a:endParaRPr>
          </a:p>
        </p:txBody>
      </p:sp>
      <p:pic>
        <p:nvPicPr>
          <p:cNvPr id="5" name="Picture 4" descr="A picture containing text, computer, computer, cartoon&#10;&#10;Description automatically generated">
            <a:extLst>
              <a:ext uri="{FF2B5EF4-FFF2-40B4-BE49-F238E27FC236}">
                <a16:creationId xmlns:a16="http://schemas.microsoft.com/office/drawing/2014/main" id="{9C169394-CF18-267F-2CD6-482E288886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44" t="8147" r="8986" b="23293"/>
          <a:stretch/>
        </p:blipFill>
        <p:spPr>
          <a:xfrm>
            <a:off x="290657" y="289981"/>
            <a:ext cx="11693244" cy="5593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1568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9876ADE-7C5B-4B46-B72A-5D715FE34F3D}"/>
              </a:ext>
            </a:extLst>
          </p:cNvPr>
          <p:cNvSpPr txBox="1"/>
          <p:nvPr/>
        </p:nvSpPr>
        <p:spPr>
          <a:xfrm>
            <a:off x="1308538" y="1418897"/>
            <a:ext cx="8292662" cy="296391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fontAlgn="base"/>
            <a:endParaRPr lang="en-US" sz="3600">
              <a:ea typeface="+mn-lt"/>
              <a:cs typeface="+mn-lt"/>
            </a:endParaRPr>
          </a:p>
        </p:txBody>
      </p:sp>
      <p:pic>
        <p:nvPicPr>
          <p:cNvPr id="5" name="Picture 4" descr="A picture containing text, computer, display device, computer&#10;&#10;Description automatically generated">
            <a:extLst>
              <a:ext uri="{FF2B5EF4-FFF2-40B4-BE49-F238E27FC236}">
                <a16:creationId xmlns:a16="http://schemas.microsoft.com/office/drawing/2014/main" id="{4E23AF8F-FE40-0630-20F0-0E655FD31C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68" t="16812" r="6159" b="18840"/>
          <a:stretch/>
        </p:blipFill>
        <p:spPr>
          <a:xfrm>
            <a:off x="296600" y="257714"/>
            <a:ext cx="11662687" cy="563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3251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omputer, person, human face&#10;&#10;Description automatically generated">
            <a:extLst>
              <a:ext uri="{FF2B5EF4-FFF2-40B4-BE49-F238E27FC236}">
                <a16:creationId xmlns:a16="http://schemas.microsoft.com/office/drawing/2014/main" id="{E58FF846-4A13-E382-6254-FCA87FE287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24" t="18823" r="10784" b="18867"/>
          <a:stretch/>
        </p:blipFill>
        <p:spPr>
          <a:xfrm>
            <a:off x="259926" y="258579"/>
            <a:ext cx="11747434" cy="564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1001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mputer screen with a picture of a person holding a baby&#10;&#10;Description automatically generated with low confidence">
            <a:extLst>
              <a:ext uri="{FF2B5EF4-FFF2-40B4-BE49-F238E27FC236}">
                <a16:creationId xmlns:a16="http://schemas.microsoft.com/office/drawing/2014/main" id="{F5CEB56D-9E42-8C39-0C31-569F3C2FED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11" t="18649" r="10523" b="20871"/>
          <a:stretch/>
        </p:blipFill>
        <p:spPr>
          <a:xfrm>
            <a:off x="214331" y="170501"/>
            <a:ext cx="11776012" cy="571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5882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omputer, computer, output device&#10;&#10;Description automatically generated">
            <a:extLst>
              <a:ext uri="{FF2B5EF4-FFF2-40B4-BE49-F238E27FC236}">
                <a16:creationId xmlns:a16="http://schemas.microsoft.com/office/drawing/2014/main" id="{A4182AA9-18E6-D922-AF36-FE41786D37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61" t="15513" r="10915" b="24009"/>
          <a:stretch/>
        </p:blipFill>
        <p:spPr>
          <a:xfrm>
            <a:off x="246538" y="240296"/>
            <a:ext cx="11744650" cy="5691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9650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book&#10;&#10;Description automatically generated with low confidence">
            <a:extLst>
              <a:ext uri="{FF2B5EF4-FFF2-40B4-BE49-F238E27FC236}">
                <a16:creationId xmlns:a16="http://schemas.microsoft.com/office/drawing/2014/main" id="{544C7D4B-B849-4998-7162-FBFCF6402C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89" t="16209" r="4379" b="14336"/>
          <a:stretch/>
        </p:blipFill>
        <p:spPr>
          <a:xfrm>
            <a:off x="324882" y="240039"/>
            <a:ext cx="11587218" cy="564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9302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computer&#10;&#10;Description automatically generated with low confidence">
            <a:extLst>
              <a:ext uri="{FF2B5EF4-FFF2-40B4-BE49-F238E27FC236}">
                <a16:creationId xmlns:a16="http://schemas.microsoft.com/office/drawing/2014/main" id="{B03DC557-AD62-8FC3-C961-2CFF789177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55" t="11400" r="4206" b="20610"/>
          <a:stretch/>
        </p:blipFill>
        <p:spPr>
          <a:xfrm>
            <a:off x="331932" y="279949"/>
            <a:ext cx="11640732" cy="557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6159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human face, person, cartoon&#10;&#10;Description automatically generated">
            <a:extLst>
              <a:ext uri="{FF2B5EF4-FFF2-40B4-BE49-F238E27FC236}">
                <a16:creationId xmlns:a16="http://schemas.microsoft.com/office/drawing/2014/main" id="{AADFD7BA-560C-E758-3D61-63C3FAEF9B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13" t="14466" r="5948" b="16776"/>
          <a:stretch/>
        </p:blipFill>
        <p:spPr>
          <a:xfrm>
            <a:off x="273302" y="217376"/>
            <a:ext cx="11680952" cy="565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9024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D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74979"/>
      </a:accent1>
      <a:accent2>
        <a:srgbClr val="EF3A5B"/>
      </a:accent2>
      <a:accent3>
        <a:srgbClr val="A5A5A5"/>
      </a:accent3>
      <a:accent4>
        <a:srgbClr val="F3A51E"/>
      </a:accent4>
      <a:accent5>
        <a:srgbClr val="69C8C3"/>
      </a:accent5>
      <a:accent6>
        <a:srgbClr val="007FDC"/>
      </a:accent6>
      <a:hlink>
        <a:srgbClr val="20B7FF"/>
      </a:hlink>
      <a:folHlink>
        <a:srgbClr val="00539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ctr">
        <a:noAutofit/>
      </a:bodyPr>
      <a:lstStyle>
        <a:defPPr algn="l" fontAlgn="base">
          <a:defRPr sz="8000" b="1" dirty="0" smtClean="0">
            <a:solidFill>
              <a:srgbClr val="003B71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0d791c9e-5015-40b2-aa08-5a5adf23dcb2">
      <UserInfo>
        <DisplayName>Candice Taylor</DisplayName>
        <AccountId>32</AccountId>
        <AccountType/>
      </UserInfo>
    </SharedWithUsers>
    <MediaLengthInSeconds xmlns="dd6cd1fb-a1bc-4ad9-8dc3-425eb831b5bd" xsi:nil="true"/>
    <TaxCatchAll xmlns="0d791c9e-5015-40b2-aa08-5a5adf23dcb2" xsi:nil="true"/>
    <lcf76f155ced4ddcb4097134ff3c332f xmlns="dd6cd1fb-a1bc-4ad9-8dc3-425eb831b5bd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BF8BAE12569046AD400C5F321F256E" ma:contentTypeVersion="18" ma:contentTypeDescription="Create a new document." ma:contentTypeScope="" ma:versionID="7668e6d8306ea2d2adc6e6ae25030277">
  <xsd:schema xmlns:xsd="http://www.w3.org/2001/XMLSchema" xmlns:xs="http://www.w3.org/2001/XMLSchema" xmlns:p="http://schemas.microsoft.com/office/2006/metadata/properties" xmlns:ns2="dd6cd1fb-a1bc-4ad9-8dc3-425eb831b5bd" xmlns:ns3="0d791c9e-5015-40b2-aa08-5a5adf23dcb2" targetNamespace="http://schemas.microsoft.com/office/2006/metadata/properties" ma:root="true" ma:fieldsID="7412a5b3ac78c27eeea28a71ec866893" ns2:_="" ns3:_="">
    <xsd:import namespace="dd6cd1fb-a1bc-4ad9-8dc3-425eb831b5bd"/>
    <xsd:import namespace="0d791c9e-5015-40b2-aa08-5a5adf23dcb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6cd1fb-a1bc-4ad9-8dc3-425eb831b5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7624be92-cd20-4743-bb81-736fea8f34e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791c9e-5015-40b2-aa08-5a5adf23dcb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e650848-e89c-4d92-bb91-bc8c9d2f9a48}" ma:internalName="TaxCatchAll" ma:showField="CatchAllData" ma:web="0d791c9e-5015-40b2-aa08-5a5adf23dc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3B38376-6540-4EAD-B348-E02F93DCB9FE}">
  <ds:schemaRefs>
    <ds:schemaRef ds:uri="0d791c9e-5015-40b2-aa08-5a5adf23dcb2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dd6cd1fb-a1bc-4ad9-8dc3-425eb831b5bd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AA045405-98CE-4C7B-B381-2951DCC62F9C}">
  <ds:schemaRefs>
    <ds:schemaRef ds:uri="0d791c9e-5015-40b2-aa08-5a5adf23dcb2"/>
    <ds:schemaRef ds:uri="dd6cd1fb-a1bc-4ad9-8dc3-425eb831b5b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9B777136-F2D3-4825-81BF-5231AB1FD22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</Words>
  <Application>Microsoft Office PowerPoint</Application>
  <PresentationFormat>Widescreen</PresentationFormat>
  <Paragraphs>7</Paragraphs>
  <Slides>13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Oonga Boonga by Frieda Wishinsky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Melissa Banks</dc:creator>
  <cp:keywords/>
  <dc:description/>
  <cp:lastModifiedBy>Marisa Prewitt</cp:lastModifiedBy>
  <cp:revision>103</cp:revision>
  <dcterms:created xsi:type="dcterms:W3CDTF">2020-12-28T15:17:46Z</dcterms:created>
  <dcterms:modified xsi:type="dcterms:W3CDTF">2023-06-29T19:44:29Z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946600.000000000</vt:lpwstr>
  </property>
  <property fmtid="{D5CDD505-2E9C-101B-9397-08002B2CF9AE}" pid="3" name="ContentTypeId">
    <vt:lpwstr>0x01010081BF8BAE12569046AD400C5F321F256E</vt:lpwstr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  <property fmtid="{D5CDD505-2E9C-101B-9397-08002B2CF9AE}" pid="7" name="MediaServiceImageTags">
    <vt:lpwstr/>
  </property>
</Properties>
</file>