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47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D12B0-49D1-4010-BE1A-48A26D8BAB47}" v="2" dt="2023-06-20T16:37:18.504"/>
    <p1510:client id="{B11518C4-2984-4854-894C-CC327D51AEAA}" vWet="2" dt="2023-06-20T15:34:30.277"/>
    <p1510:client id="{B1667CEF-CD85-4187-8671-45F2CCF35392}" v="107" dt="2023-06-20T15:36:46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Prewitt" userId="30a42b56-179b-4332-b803-d0de3b36968e" providerId="ADAL" clId="{B1667CEF-CD85-4187-8671-45F2CCF35392}"/>
    <pc:docChg chg="undo custSel delSld modSld">
      <pc:chgData name="Marisa Prewitt" userId="30a42b56-179b-4332-b803-d0de3b36968e" providerId="ADAL" clId="{B1667CEF-CD85-4187-8671-45F2CCF35392}" dt="2023-06-20T15:36:46.414" v="178" actId="404"/>
      <pc:docMkLst>
        <pc:docMk/>
      </pc:docMkLst>
      <pc:sldChg chg="addSp delSp modSp mod">
        <pc:chgData name="Marisa Prewitt" userId="30a42b56-179b-4332-b803-d0de3b36968e" providerId="ADAL" clId="{B1667CEF-CD85-4187-8671-45F2CCF35392}" dt="2023-06-20T15:36:46.414" v="178" actId="404"/>
        <pc:sldMkLst>
          <pc:docMk/>
          <pc:sldMk cId="438108371" sldId="288"/>
        </pc:sldMkLst>
        <pc:spChg chg="add mod">
          <ac:chgData name="Marisa Prewitt" userId="30a42b56-179b-4332-b803-d0de3b36968e" providerId="ADAL" clId="{B1667CEF-CD85-4187-8671-45F2CCF35392}" dt="2023-06-20T15:36:46.414" v="178" actId="404"/>
          <ac:spMkLst>
            <pc:docMk/>
            <pc:sldMk cId="438108371" sldId="288"/>
            <ac:spMk id="5" creationId="{9A164616-AD27-2841-FBD2-C100F8934170}"/>
          </ac:spMkLst>
        </pc:spChg>
        <pc:picChg chg="add mod modCrop">
          <ac:chgData name="Marisa Prewitt" userId="30a42b56-179b-4332-b803-d0de3b36968e" providerId="ADAL" clId="{B1667CEF-CD85-4187-8671-45F2CCF35392}" dt="2023-06-20T15:35:09.916" v="151" actId="1076"/>
          <ac:picMkLst>
            <pc:docMk/>
            <pc:sldMk cId="438108371" sldId="288"/>
            <ac:picMk id="4" creationId="{09CA5353-9C4A-D617-32B0-368DBACF3B84}"/>
          </ac:picMkLst>
        </pc:picChg>
        <pc:picChg chg="del">
          <ac:chgData name="Marisa Prewitt" userId="30a42b56-179b-4332-b803-d0de3b36968e" providerId="ADAL" clId="{B1667CEF-CD85-4187-8671-45F2CCF35392}" dt="2023-06-19T19:11:32.709" v="0" actId="478"/>
          <ac:picMkLst>
            <pc:docMk/>
            <pc:sldMk cId="438108371" sldId="288"/>
            <ac:picMk id="6" creationId="{B742A02A-1615-1E65-D944-C6F49D8EBF50}"/>
          </ac:picMkLst>
        </pc:picChg>
      </pc:sldChg>
      <pc:sldChg chg="addSp delSp modSp mod modNotesTx">
        <pc:chgData name="Marisa Prewitt" userId="30a42b56-179b-4332-b803-d0de3b36968e" providerId="ADAL" clId="{B1667CEF-CD85-4187-8671-45F2CCF35392}" dt="2023-06-20T15:12:39.476" v="16" actId="732"/>
        <pc:sldMkLst>
          <pc:docMk/>
          <pc:sldMk cId="3013156805" sldId="312"/>
        </pc:sldMkLst>
        <pc:picChg chg="del">
          <ac:chgData name="Marisa Prewitt" userId="30a42b56-179b-4332-b803-d0de3b36968e" providerId="ADAL" clId="{B1667CEF-CD85-4187-8671-45F2CCF35392}" dt="2023-06-20T15:11:08.370" v="1" actId="478"/>
          <ac:picMkLst>
            <pc:docMk/>
            <pc:sldMk cId="3013156805" sldId="312"/>
            <ac:picMk id="4" creationId="{DAA9B6B3-4230-6EA2-34CF-0E8FFD6E7803}"/>
          </ac:picMkLst>
        </pc:picChg>
        <pc:picChg chg="add mod modCrop">
          <ac:chgData name="Marisa Prewitt" userId="30a42b56-179b-4332-b803-d0de3b36968e" providerId="ADAL" clId="{B1667CEF-CD85-4187-8671-45F2CCF35392}" dt="2023-06-20T15:12:39.476" v="16" actId="732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13:41.207" v="27" actId="1076"/>
        <pc:sldMkLst>
          <pc:docMk/>
          <pc:sldMk cId="1183325165" sldId="326"/>
        </pc:sldMkLst>
        <pc:picChg chg="del">
          <ac:chgData name="Marisa Prewitt" userId="30a42b56-179b-4332-b803-d0de3b36968e" providerId="ADAL" clId="{B1667CEF-CD85-4187-8671-45F2CCF35392}" dt="2023-06-20T15:12:48.687" v="17" actId="478"/>
          <ac:picMkLst>
            <pc:docMk/>
            <pc:sldMk cId="1183325165" sldId="326"/>
            <ac:picMk id="4" creationId="{6DEE8784-68DD-FEB8-CC10-2776C6C53971}"/>
          </ac:picMkLst>
        </pc:picChg>
        <pc:picChg chg="add mod modCrop">
          <ac:chgData name="Marisa Prewitt" userId="30a42b56-179b-4332-b803-d0de3b36968e" providerId="ADAL" clId="{B1667CEF-CD85-4187-8671-45F2CCF35392}" dt="2023-06-20T15:13:41.207" v="27" actId="1076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9:12.512" v="141" actId="1076"/>
        <pc:sldMkLst>
          <pc:docMk/>
          <pc:sldMk cId="811100172" sldId="338"/>
        </pc:sldMkLst>
        <pc:picChg chg="add mod modCrop">
          <ac:chgData name="Marisa Prewitt" userId="30a42b56-179b-4332-b803-d0de3b36968e" providerId="ADAL" clId="{B1667CEF-CD85-4187-8671-45F2CCF35392}" dt="2023-06-20T15:29:12.512" v="141" actId="1076"/>
          <ac:picMkLst>
            <pc:docMk/>
            <pc:sldMk cId="811100172" sldId="338"/>
            <ac:picMk id="3" creationId="{E58FF846-4A13-E382-6254-FCA87FE2876D}"/>
          </ac:picMkLst>
        </pc:picChg>
        <pc:picChg chg="del">
          <ac:chgData name="Marisa Prewitt" userId="30a42b56-179b-4332-b803-d0de3b36968e" providerId="ADAL" clId="{B1667CEF-CD85-4187-8671-45F2CCF35392}" dt="2023-06-20T15:13:48.929" v="28" actId="478"/>
          <ac:picMkLst>
            <pc:docMk/>
            <pc:sldMk cId="811100172" sldId="338"/>
            <ac:picMk id="4" creationId="{0B179304-5643-ABA7-4D40-DA4D54B7BFE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8:35.115" v="134" actId="1076"/>
        <pc:sldMkLst>
          <pc:docMk/>
          <pc:sldMk cId="1161588200" sldId="339"/>
        </pc:sldMkLst>
        <pc:picChg chg="add mod modCrop">
          <ac:chgData name="Marisa Prewitt" userId="30a42b56-179b-4332-b803-d0de3b36968e" providerId="ADAL" clId="{B1667CEF-CD85-4187-8671-45F2CCF35392}" dt="2023-06-20T15:28:35.115" v="134" actId="1076"/>
          <ac:picMkLst>
            <pc:docMk/>
            <pc:sldMk cId="1161588200" sldId="339"/>
            <ac:picMk id="3" creationId="{F5CEB56D-9E42-8C39-0C31-569F3C2FED23}"/>
          </ac:picMkLst>
        </pc:picChg>
        <pc:picChg chg="del mod">
          <ac:chgData name="Marisa Prewitt" userId="30a42b56-179b-4332-b803-d0de3b36968e" providerId="ADAL" clId="{B1667CEF-CD85-4187-8671-45F2CCF35392}" dt="2023-06-20T15:14:03.779" v="33" actId="478"/>
          <ac:picMkLst>
            <pc:docMk/>
            <pc:sldMk cId="1161588200" sldId="339"/>
            <ac:picMk id="4" creationId="{FDC5D2C0-02BB-0436-6FB1-7F30E5697C2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45.487" v="126" actId="1076"/>
        <pc:sldMkLst>
          <pc:docMk/>
          <pc:sldMk cId="1739965045" sldId="340"/>
        </pc:sldMkLst>
        <pc:picChg chg="add mod modCrop">
          <ac:chgData name="Marisa Prewitt" userId="30a42b56-179b-4332-b803-d0de3b36968e" providerId="ADAL" clId="{B1667CEF-CD85-4187-8671-45F2CCF35392}" dt="2023-06-20T15:27:45.487" v="126" actId="1076"/>
          <ac:picMkLst>
            <pc:docMk/>
            <pc:sldMk cId="1739965045" sldId="340"/>
            <ac:picMk id="3" creationId="{A4182AA9-18E6-D922-AF36-FE41786D3788}"/>
          </ac:picMkLst>
        </pc:picChg>
        <pc:picChg chg="del mod">
          <ac:chgData name="Marisa Prewitt" userId="30a42b56-179b-4332-b803-d0de3b36968e" providerId="ADAL" clId="{B1667CEF-CD85-4187-8671-45F2CCF35392}" dt="2023-06-20T15:14:18.534" v="37" actId="478"/>
          <ac:picMkLst>
            <pc:docMk/>
            <pc:sldMk cId="1739965045" sldId="340"/>
            <ac:picMk id="4" creationId="{C83ABF11-ED98-93D4-52AA-2639B243403F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02.624" v="118" actId="1076"/>
        <pc:sldMkLst>
          <pc:docMk/>
          <pc:sldMk cId="863930258" sldId="341"/>
        </pc:sldMkLst>
        <pc:picChg chg="add mod modCrop">
          <ac:chgData name="Marisa Prewitt" userId="30a42b56-179b-4332-b803-d0de3b36968e" providerId="ADAL" clId="{B1667CEF-CD85-4187-8671-45F2CCF35392}" dt="2023-06-20T15:27:02.624" v="118" actId="1076"/>
          <ac:picMkLst>
            <pc:docMk/>
            <pc:sldMk cId="863930258" sldId="341"/>
            <ac:picMk id="3" creationId="{544C7D4B-B849-4998-7162-FBFCF6402CB3}"/>
          </ac:picMkLst>
        </pc:picChg>
        <pc:picChg chg="del">
          <ac:chgData name="Marisa Prewitt" userId="30a42b56-179b-4332-b803-d0de3b36968e" providerId="ADAL" clId="{B1667CEF-CD85-4187-8671-45F2CCF35392}" dt="2023-06-20T15:14:33.303" v="40" actId="478"/>
          <ac:picMkLst>
            <pc:docMk/>
            <pc:sldMk cId="863930258" sldId="341"/>
            <ac:picMk id="4" creationId="{B759B0F3-52AA-D943-F7F1-E1ECD5A5716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6:20.144" v="111" actId="732"/>
        <pc:sldMkLst>
          <pc:docMk/>
          <pc:sldMk cId="2052615984" sldId="342"/>
        </pc:sldMkLst>
        <pc:picChg chg="add mod modCrop">
          <ac:chgData name="Marisa Prewitt" userId="30a42b56-179b-4332-b803-d0de3b36968e" providerId="ADAL" clId="{B1667CEF-CD85-4187-8671-45F2CCF35392}" dt="2023-06-20T15:26:20.144" v="111" actId="732"/>
          <ac:picMkLst>
            <pc:docMk/>
            <pc:sldMk cId="2052615984" sldId="342"/>
            <ac:picMk id="3" creationId="{B03DC557-AD62-8FC3-C961-2CFF789177C5}"/>
          </ac:picMkLst>
        </pc:picChg>
        <pc:picChg chg="del">
          <ac:chgData name="Marisa Prewitt" userId="30a42b56-179b-4332-b803-d0de3b36968e" providerId="ADAL" clId="{B1667CEF-CD85-4187-8671-45F2CCF35392}" dt="2023-06-20T15:14:51.215" v="44" actId="478"/>
          <ac:picMkLst>
            <pc:docMk/>
            <pc:sldMk cId="2052615984" sldId="342"/>
            <ac:picMk id="4" creationId="{2D89C775-E168-8369-497A-A07E5BB61A4C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5:21.072" v="102" actId="1076"/>
        <pc:sldMkLst>
          <pc:docMk/>
          <pc:sldMk cId="567902445" sldId="343"/>
        </pc:sldMkLst>
        <pc:picChg chg="add mod modCrop">
          <ac:chgData name="Marisa Prewitt" userId="30a42b56-179b-4332-b803-d0de3b36968e" providerId="ADAL" clId="{B1667CEF-CD85-4187-8671-45F2CCF35392}" dt="2023-06-20T15:25:21.072" v="102" actId="1076"/>
          <ac:picMkLst>
            <pc:docMk/>
            <pc:sldMk cId="567902445" sldId="343"/>
            <ac:picMk id="3" creationId="{AADFD7BA-560C-E758-3D61-63C3FAEF9BCF}"/>
          </ac:picMkLst>
        </pc:picChg>
        <pc:picChg chg="del">
          <ac:chgData name="Marisa Prewitt" userId="30a42b56-179b-4332-b803-d0de3b36968e" providerId="ADAL" clId="{B1667CEF-CD85-4187-8671-45F2CCF35392}" dt="2023-06-20T15:15:07.914" v="47" actId="478"/>
          <ac:picMkLst>
            <pc:docMk/>
            <pc:sldMk cId="567902445" sldId="343"/>
            <ac:picMk id="4" creationId="{E7FE17CD-239A-47CE-6F03-CD9DFEB94BAA}"/>
          </ac:picMkLst>
        </pc:picChg>
      </pc:sldChg>
      <pc:sldChg chg="del">
        <pc:chgData name="Marisa Prewitt" userId="30a42b56-179b-4332-b803-d0de3b36968e" providerId="ADAL" clId="{B1667CEF-CD85-4187-8671-45F2CCF35392}" dt="2023-06-20T15:15:23.806" v="50" actId="47"/>
        <pc:sldMkLst>
          <pc:docMk/>
          <pc:sldMk cId="1588540331" sldId="344"/>
        </pc:sldMkLst>
      </pc:sldChg>
      <pc:sldChg chg="addSp delSp modSp mod">
        <pc:chgData name="Marisa Prewitt" userId="30a42b56-179b-4332-b803-d0de3b36968e" providerId="ADAL" clId="{B1667CEF-CD85-4187-8671-45F2CCF35392}" dt="2023-06-20T15:24:36.949" v="95" actId="1076"/>
        <pc:sldMkLst>
          <pc:docMk/>
          <pc:sldMk cId="3087690982" sldId="345"/>
        </pc:sldMkLst>
        <pc:picChg chg="add mod modCrop">
          <ac:chgData name="Marisa Prewitt" userId="30a42b56-179b-4332-b803-d0de3b36968e" providerId="ADAL" clId="{B1667CEF-CD85-4187-8671-45F2CCF35392}" dt="2023-06-20T15:24:36.949" v="95" actId="1076"/>
          <ac:picMkLst>
            <pc:docMk/>
            <pc:sldMk cId="3087690982" sldId="345"/>
            <ac:picMk id="3" creationId="{4A712D4E-9F12-5C06-D97B-C1F9D0C03A8E}"/>
          </ac:picMkLst>
        </pc:picChg>
        <pc:picChg chg="del">
          <ac:chgData name="Marisa Prewitt" userId="30a42b56-179b-4332-b803-d0de3b36968e" providerId="ADAL" clId="{B1667CEF-CD85-4187-8671-45F2CCF35392}" dt="2023-06-20T15:15:26.530" v="51" actId="478"/>
          <ac:picMkLst>
            <pc:docMk/>
            <pc:sldMk cId="3087690982" sldId="345"/>
            <ac:picMk id="4" creationId="{B98CF439-6B95-0CCF-2EF8-1C6970263419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4:04.638" v="89" actId="1076"/>
        <pc:sldMkLst>
          <pc:docMk/>
          <pc:sldMk cId="702967538" sldId="346"/>
        </pc:sldMkLst>
        <pc:picChg chg="add mod modCrop">
          <ac:chgData name="Marisa Prewitt" userId="30a42b56-179b-4332-b803-d0de3b36968e" providerId="ADAL" clId="{B1667CEF-CD85-4187-8671-45F2CCF35392}" dt="2023-06-20T15:24:04.638" v="89" actId="1076"/>
          <ac:picMkLst>
            <pc:docMk/>
            <pc:sldMk cId="702967538" sldId="346"/>
            <ac:picMk id="3" creationId="{B51FDE61-45B5-9851-1450-09398D5BDCA1}"/>
          </ac:picMkLst>
        </pc:picChg>
        <pc:picChg chg="del">
          <ac:chgData name="Marisa Prewitt" userId="30a42b56-179b-4332-b803-d0de3b36968e" providerId="ADAL" clId="{B1667CEF-CD85-4187-8671-45F2CCF35392}" dt="2023-06-20T15:15:41.460" v="54" actId="478"/>
          <ac:picMkLst>
            <pc:docMk/>
            <pc:sldMk cId="702967538" sldId="346"/>
            <ac:picMk id="4" creationId="{182B28EE-FC99-52B4-EA1C-267111B39F4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3:22.854" v="83" actId="1076"/>
        <pc:sldMkLst>
          <pc:docMk/>
          <pc:sldMk cId="1552014621" sldId="347"/>
        </pc:sldMkLst>
        <pc:picChg chg="del">
          <ac:chgData name="Marisa Prewitt" userId="30a42b56-179b-4332-b803-d0de3b36968e" providerId="ADAL" clId="{B1667CEF-CD85-4187-8671-45F2CCF35392}" dt="2023-06-20T15:15:58.920" v="57" actId="478"/>
          <ac:picMkLst>
            <pc:docMk/>
            <pc:sldMk cId="1552014621" sldId="347"/>
            <ac:picMk id="3" creationId="{71DE5974-1066-C1C9-6FF2-0AC7DEB6013B}"/>
          </ac:picMkLst>
        </pc:picChg>
        <pc:picChg chg="add mod modCrop">
          <ac:chgData name="Marisa Prewitt" userId="30a42b56-179b-4332-b803-d0de3b36968e" providerId="ADAL" clId="{B1667CEF-CD85-4187-8671-45F2CCF35392}" dt="2023-06-20T15:23:22.854" v="83" actId="1076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2:20.707" v="73" actId="14100"/>
        <pc:sldMkLst>
          <pc:docMk/>
          <pc:sldMk cId="1151737326" sldId="348"/>
        </pc:sldMkLst>
        <pc:picChg chg="add mod modCrop">
          <ac:chgData name="Marisa Prewitt" userId="30a42b56-179b-4332-b803-d0de3b36968e" providerId="ADAL" clId="{B1667CEF-CD85-4187-8671-45F2CCF35392}" dt="2023-06-20T15:22:20.707" v="73" actId="14100"/>
          <ac:picMkLst>
            <pc:docMk/>
            <pc:sldMk cId="1151737326" sldId="348"/>
            <ac:picMk id="3" creationId="{D93F97EB-0CF6-0F9A-909A-F887B6543D51}"/>
          </ac:picMkLst>
        </pc:picChg>
        <pc:picChg chg="del">
          <ac:chgData name="Marisa Prewitt" userId="30a42b56-179b-4332-b803-d0de3b36968e" providerId="ADAL" clId="{B1667CEF-CD85-4187-8671-45F2CCF35392}" dt="2023-06-20T15:16:12.155" v="60" actId="478"/>
          <ac:picMkLst>
            <pc:docMk/>
            <pc:sldMk cId="1151737326" sldId="348"/>
            <ac:picMk id="4" creationId="{3F80410A-07E5-E1C9-7B78-FADD0ABF4643}"/>
          </ac:picMkLst>
        </pc:picChg>
      </pc:sldChg>
      <pc:sldChg chg="delSp mod">
        <pc:chgData name="Marisa Prewitt" userId="30a42b56-179b-4332-b803-d0de3b36968e" providerId="ADAL" clId="{B1667CEF-CD85-4187-8671-45F2CCF35392}" dt="2023-06-20T15:16:27.018" v="63" actId="478"/>
        <pc:sldMkLst>
          <pc:docMk/>
          <pc:sldMk cId="2391385630" sldId="349"/>
        </pc:sldMkLst>
        <pc:picChg chg="del">
          <ac:chgData name="Marisa Prewitt" userId="30a42b56-179b-4332-b803-d0de3b36968e" providerId="ADAL" clId="{B1667CEF-CD85-4187-8671-45F2CCF35392}" dt="2023-06-20T15:16:27.018" v="63" actId="478"/>
          <ac:picMkLst>
            <pc:docMk/>
            <pc:sldMk cId="2391385630" sldId="349"/>
            <ac:picMk id="3" creationId="{3309F285-E6DB-3ED8-8722-784C79ACE56F}"/>
          </ac:picMkLst>
        </pc:picChg>
      </pc:sldChg>
      <pc:sldChg chg="delSp mod">
        <pc:chgData name="Marisa Prewitt" userId="30a42b56-179b-4332-b803-d0de3b36968e" providerId="ADAL" clId="{B1667CEF-CD85-4187-8671-45F2CCF35392}" dt="2023-06-20T15:16:33.864" v="64" actId="478"/>
        <pc:sldMkLst>
          <pc:docMk/>
          <pc:sldMk cId="702555998" sldId="350"/>
        </pc:sldMkLst>
        <pc:picChg chg="del">
          <ac:chgData name="Marisa Prewitt" userId="30a42b56-179b-4332-b803-d0de3b36968e" providerId="ADAL" clId="{B1667CEF-CD85-4187-8671-45F2CCF35392}" dt="2023-06-20T15:16:33.864" v="64" actId="478"/>
          <ac:picMkLst>
            <pc:docMk/>
            <pc:sldMk cId="702555998" sldId="350"/>
            <ac:picMk id="4" creationId="{0554F8D4-3E59-E39E-1081-C694B6836C7A}"/>
          </ac:picMkLst>
        </pc:picChg>
      </pc:sldChg>
    </pc:docChg>
  </pc:docChgLst>
  <pc:docChgLst>
    <pc:chgData name="Marisa Prewitt" userId="S::mprewitt@mdek12.org::30a42b56-179b-4332-b803-d0de3b36968e" providerId="AD" clId="Web-{762D12B0-49D1-4010-BE1A-48A26D8BAB47}"/>
    <pc:docChg chg="delSld">
      <pc:chgData name="Marisa Prewitt" userId="S::mprewitt@mdek12.org::30a42b56-179b-4332-b803-d0de3b36968e" providerId="AD" clId="Web-{762D12B0-49D1-4010-BE1A-48A26D8BAB47}" dt="2023-06-20T16:37:18.504" v="1"/>
      <pc:docMkLst>
        <pc:docMk/>
      </pc:docMkLst>
      <pc:sldChg chg="del">
        <pc:chgData name="Marisa Prewitt" userId="S::mprewitt@mdek12.org::30a42b56-179b-4332-b803-d0de3b36968e" providerId="AD" clId="Web-{762D12B0-49D1-4010-BE1A-48A26D8BAB47}" dt="2023-06-20T16:37:14.395" v="0"/>
        <pc:sldMkLst>
          <pc:docMk/>
          <pc:sldMk cId="2391385630" sldId="349"/>
        </pc:sldMkLst>
      </pc:sldChg>
      <pc:sldChg chg="del">
        <pc:chgData name="Marisa Prewitt" userId="S::mprewitt@mdek12.org::30a42b56-179b-4332-b803-d0de3b36968e" providerId="AD" clId="Web-{762D12B0-49D1-4010-BE1A-48A26D8BAB47}" dt="2023-06-20T16:37:18.504" v="1"/>
        <pc:sldMkLst>
          <pc:docMk/>
          <pc:sldMk cId="702555998" sldId="3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>
            <a:normAutofit/>
          </a:bodyPr>
          <a:lstStyle/>
          <a:p>
            <a:r>
              <a:rPr lang="en-US" sz="6000"/>
              <a:t>Oonga Boonga</a:t>
            </a:r>
            <a:br>
              <a:rPr lang="en-US"/>
            </a:br>
            <a:r>
              <a:rPr lang="en-US" sz="3600"/>
              <a:t>by Frieda Wishinsky</a:t>
            </a:r>
            <a:endParaRPr lang="en-US"/>
          </a:p>
        </p:txBody>
      </p:sp>
      <p:pic>
        <p:nvPicPr>
          <p:cNvPr id="4" name="Picture 3" descr="A children's book on a screen&#10;&#10;Description automatically generated with medium confidence">
            <a:extLst>
              <a:ext uri="{FF2B5EF4-FFF2-40B4-BE49-F238E27FC236}">
                <a16:creationId xmlns:a16="http://schemas.microsoft.com/office/drawing/2014/main" id="{09CA5353-9C4A-D617-32B0-368DBACF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0" t="5216" r="21087" b="13334"/>
          <a:stretch/>
        </p:blipFill>
        <p:spPr>
          <a:xfrm>
            <a:off x="6628319" y="231912"/>
            <a:ext cx="4039681" cy="4147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64616-AD27-2841-FBD2-C100F8934170}"/>
              </a:ext>
            </a:extLst>
          </p:cNvPr>
          <p:cNvSpPr txBox="1"/>
          <p:nvPr/>
        </p:nvSpPr>
        <p:spPr>
          <a:xfrm>
            <a:off x="443948" y="5728057"/>
            <a:ext cx="4870174" cy="1530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 fontAlgn="base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baby&#10;&#10;Description automatically generated">
            <a:extLst>
              <a:ext uri="{FF2B5EF4-FFF2-40B4-BE49-F238E27FC236}">
                <a16:creationId xmlns:a16="http://schemas.microsoft.com/office/drawing/2014/main" id="{4A712D4E-9F12-5C06-D97B-C1F9D0C03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3" t="15251" r="5556" b="17472"/>
          <a:stretch/>
        </p:blipFill>
        <p:spPr>
          <a:xfrm>
            <a:off x="896471" y="342409"/>
            <a:ext cx="9526494" cy="54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drawing&#10;&#10;Description automatically generated">
            <a:extLst>
              <a:ext uri="{FF2B5EF4-FFF2-40B4-BE49-F238E27FC236}">
                <a16:creationId xmlns:a16="http://schemas.microsoft.com/office/drawing/2014/main" id="{B51FDE61-45B5-9851-1450-09398D5BD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8" t="12723" r="5033" b="17821"/>
          <a:stretch/>
        </p:blipFill>
        <p:spPr>
          <a:xfrm>
            <a:off x="1326777" y="397287"/>
            <a:ext cx="9281460" cy="54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toon, indoor&#10;&#10;Description automatically generated">
            <a:extLst>
              <a:ext uri="{FF2B5EF4-FFF2-40B4-BE49-F238E27FC236}">
                <a16:creationId xmlns:a16="http://schemas.microsoft.com/office/drawing/2014/main" id="{C8C8722A-1E5D-3440-DD9F-9B01D7DA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1" t="10720" r="4053" b="19652"/>
          <a:stretch/>
        </p:blipFill>
        <p:spPr>
          <a:xfrm>
            <a:off x="627529" y="203200"/>
            <a:ext cx="9956801" cy="57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rtoon, human face, person&#10;&#10;Description automatically generated">
            <a:extLst>
              <a:ext uri="{FF2B5EF4-FFF2-40B4-BE49-F238E27FC236}">
                <a16:creationId xmlns:a16="http://schemas.microsoft.com/office/drawing/2014/main" id="{D93F97EB-0CF6-0F9A-909A-F887B6543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" t="10980" r="3333" b="18780"/>
          <a:stretch/>
        </p:blipFill>
        <p:spPr>
          <a:xfrm>
            <a:off x="836706" y="391129"/>
            <a:ext cx="10189882" cy="54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computer, cartoon&#10;&#10;Description automatically generated">
            <a:extLst>
              <a:ext uri="{FF2B5EF4-FFF2-40B4-BE49-F238E27FC236}">
                <a16:creationId xmlns:a16="http://schemas.microsoft.com/office/drawing/2014/main" id="{9C169394-CF18-267F-2CD6-482E2888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4" t="8147" r="8986" b="23293"/>
          <a:stretch/>
        </p:blipFill>
        <p:spPr>
          <a:xfrm>
            <a:off x="1103358" y="569844"/>
            <a:ext cx="9780104" cy="5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display device, computer&#10;&#10;Description automatically generated">
            <a:extLst>
              <a:ext uri="{FF2B5EF4-FFF2-40B4-BE49-F238E27FC236}">
                <a16:creationId xmlns:a16="http://schemas.microsoft.com/office/drawing/2014/main" id="{4E23AF8F-FE40-0630-20F0-0E655FD31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8" t="16812" r="6159" b="18840"/>
          <a:stretch/>
        </p:blipFill>
        <p:spPr>
          <a:xfrm>
            <a:off x="1093304" y="412395"/>
            <a:ext cx="9839739" cy="54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person, human face&#10;&#10;Description automatically generated">
            <a:extLst>
              <a:ext uri="{FF2B5EF4-FFF2-40B4-BE49-F238E27FC236}">
                <a16:creationId xmlns:a16="http://schemas.microsoft.com/office/drawing/2014/main" id="{E58FF846-4A13-E382-6254-FCA87FE28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18823" r="10784" b="18867"/>
          <a:stretch/>
        </p:blipFill>
        <p:spPr>
          <a:xfrm>
            <a:off x="1446305" y="606114"/>
            <a:ext cx="9066306" cy="52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picture of 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F5CEB56D-9E42-8C39-0C31-569F3C2F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t="18649" r="10523" b="20871"/>
          <a:stretch/>
        </p:blipFill>
        <p:spPr>
          <a:xfrm>
            <a:off x="1177365" y="385912"/>
            <a:ext cx="9245599" cy="53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computer, output device&#10;&#10;Description automatically generated">
            <a:extLst>
              <a:ext uri="{FF2B5EF4-FFF2-40B4-BE49-F238E27FC236}">
                <a16:creationId xmlns:a16="http://schemas.microsoft.com/office/drawing/2014/main" id="{A4182AA9-18E6-D922-AF36-FE41786D3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1" t="15513" r="10915" b="24009"/>
          <a:stretch/>
        </p:blipFill>
        <p:spPr>
          <a:xfrm>
            <a:off x="1010024" y="585846"/>
            <a:ext cx="9598212" cy="50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 with low confidence">
            <a:extLst>
              <a:ext uri="{FF2B5EF4-FFF2-40B4-BE49-F238E27FC236}">
                <a16:creationId xmlns:a16="http://schemas.microsoft.com/office/drawing/2014/main" id="{544C7D4B-B849-4998-7162-FBFCF6402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9" t="16209" r="4379" b="14336"/>
          <a:stretch/>
        </p:blipFill>
        <p:spPr>
          <a:xfrm>
            <a:off x="1231151" y="454212"/>
            <a:ext cx="9048377" cy="53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03DC557-AD62-8FC3-C961-2CFF7891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5" t="11400" r="4206" b="20610"/>
          <a:stretch/>
        </p:blipFill>
        <p:spPr>
          <a:xfrm>
            <a:off x="1308847" y="454212"/>
            <a:ext cx="9586260" cy="55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cartoon&#10;&#10;Description automatically generated">
            <a:extLst>
              <a:ext uri="{FF2B5EF4-FFF2-40B4-BE49-F238E27FC236}">
                <a16:creationId xmlns:a16="http://schemas.microsoft.com/office/drawing/2014/main" id="{AADFD7BA-560C-E758-3D61-63C3FAEF9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3" t="14466" r="5948" b="16776"/>
          <a:stretch/>
        </p:blipFill>
        <p:spPr>
          <a:xfrm>
            <a:off x="1117599" y="376518"/>
            <a:ext cx="9490636" cy="5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045405-98CE-4C7B-B381-2951DCC62F9C}">
  <ds:schemaRefs>
    <ds:schemaRef ds:uri="0d791c9e-5015-40b2-aa08-5a5adf23dcb2"/>
    <ds:schemaRef ds:uri="dd6cd1fb-a1bc-4ad9-8dc3-425eb831b5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dd6cd1fb-a1bc-4ad9-8dc3-425eb831b5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Oonga Boonga by Frieda Wishinsky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revision>3</cp:revision>
  <dcterms:created xsi:type="dcterms:W3CDTF">2020-12-28T15:17:46Z</dcterms:created>
  <dcterms:modified xsi:type="dcterms:W3CDTF">2023-06-20T16:37:25Z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