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9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5D4B-1254-4252-9C20-049874CD3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DEA6CD-51C8-4CA4-BD2B-E3155BE08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B16891-3C13-4FA8-953B-1B2423B8F09B}"/>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5" name="Footer Placeholder 4">
            <a:extLst>
              <a:ext uri="{FF2B5EF4-FFF2-40B4-BE49-F238E27FC236}">
                <a16:creationId xmlns:a16="http://schemas.microsoft.com/office/drawing/2014/main" id="{F8B62496-455E-4DF4-9AA0-01160F285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FDCA-31C3-41D2-99D2-27FF08924199}"/>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287273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08AC-80D5-4E12-9D32-1ACC8E987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E8931-48D2-4B94-BBDB-78CE26E4EA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B1C51-F205-46ED-9049-4262E4A4D9D6}"/>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5" name="Footer Placeholder 4">
            <a:extLst>
              <a:ext uri="{FF2B5EF4-FFF2-40B4-BE49-F238E27FC236}">
                <a16:creationId xmlns:a16="http://schemas.microsoft.com/office/drawing/2014/main" id="{6FC5EB28-A5D1-42A0-A4BB-3B8CB905E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FFE3B-E7F5-4C8B-93CC-7829D28867FC}"/>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75326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B7CC5-A3B4-488E-B73E-12A66C4089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0C4368-2BBF-45E2-8FDF-9BF0082BEC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DB901-CEFA-4210-BAD2-F987992EC6CA}"/>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5" name="Footer Placeholder 4">
            <a:extLst>
              <a:ext uri="{FF2B5EF4-FFF2-40B4-BE49-F238E27FC236}">
                <a16:creationId xmlns:a16="http://schemas.microsoft.com/office/drawing/2014/main" id="{1DA2C7B8-7527-4F7A-84E4-D73BFDD00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D77F8-C425-4C52-8D9F-A40946E3F3E7}"/>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118570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2868-0C44-405F-A860-99CBD658A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0D098-AD7B-44AE-BD13-1EA514AC84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33B5-F83F-49EC-927B-042CDEF2C569}"/>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5" name="Footer Placeholder 4">
            <a:extLst>
              <a:ext uri="{FF2B5EF4-FFF2-40B4-BE49-F238E27FC236}">
                <a16:creationId xmlns:a16="http://schemas.microsoft.com/office/drawing/2014/main" id="{4EB3C0B6-4461-4E5B-841E-8026D497F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023E7-6A21-4463-90BF-EE8BDAD99EA3}"/>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21776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B030-4ED0-4015-833D-52B8C5BF9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461CE-90AA-4BC0-9A49-1DC130C1F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148719-B51B-4F94-86C4-2CF8A479C32F}"/>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5" name="Footer Placeholder 4">
            <a:extLst>
              <a:ext uri="{FF2B5EF4-FFF2-40B4-BE49-F238E27FC236}">
                <a16:creationId xmlns:a16="http://schemas.microsoft.com/office/drawing/2014/main" id="{4D388466-929A-4823-A756-B014C081F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9CBEB-3E68-40C2-B981-4F3CF4EA6C5F}"/>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320759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2EF3-FCFA-4833-AAC6-F25EA5964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7BB27-2A43-4E0C-9AEC-D706856CE7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0395A0-D25C-45FA-A799-3BB5C5E05F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2E3AE-86A7-4328-9FC1-057919B4C2ED}"/>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6" name="Footer Placeholder 5">
            <a:extLst>
              <a:ext uri="{FF2B5EF4-FFF2-40B4-BE49-F238E27FC236}">
                <a16:creationId xmlns:a16="http://schemas.microsoft.com/office/drawing/2014/main" id="{9E83E7FF-6251-4B8D-A7D7-ED7305C5A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F0D85-DDCF-4A17-95ED-F55E9CAD417A}"/>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354638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2FAD-62E9-4F6A-A16F-6930323DC5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3C02D-A0C9-462B-9C7B-876503E2B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EE7F49-D2C2-4E87-811E-B8736B4910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7FB31-D315-4561-9873-CAA0FEAB8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47AED2-7ADB-4408-A06A-EE52536084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5424E1-1717-4EF4-B798-871F6C4E1F3C}"/>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8" name="Footer Placeholder 7">
            <a:extLst>
              <a:ext uri="{FF2B5EF4-FFF2-40B4-BE49-F238E27FC236}">
                <a16:creationId xmlns:a16="http://schemas.microsoft.com/office/drawing/2014/main" id="{E81FAB0A-19B6-4195-AE10-05E1F21067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8AED-05D4-4E51-8D72-B6CE141AE659}"/>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305204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A31-6850-4993-BBB4-6CC0BE2E3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5CA8F-B362-4F7F-A870-C387E365D547}"/>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4" name="Footer Placeholder 3">
            <a:extLst>
              <a:ext uri="{FF2B5EF4-FFF2-40B4-BE49-F238E27FC236}">
                <a16:creationId xmlns:a16="http://schemas.microsoft.com/office/drawing/2014/main" id="{FF0799A2-26B8-4722-BD2B-18EA623A42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CA6A51-3D9A-4C22-BD59-F87086D0C8A9}"/>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162301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C28FF-741B-46EE-ADD3-F02239CE5E90}"/>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3" name="Footer Placeholder 2">
            <a:extLst>
              <a:ext uri="{FF2B5EF4-FFF2-40B4-BE49-F238E27FC236}">
                <a16:creationId xmlns:a16="http://schemas.microsoft.com/office/drawing/2014/main" id="{76911F68-D4B1-4C74-A8AA-5779DE827D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6478F9-26CE-4BB0-A9F5-06C43A602A2D}"/>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116182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7978-EA32-492A-8FA3-1AD2D5988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77FFAD-578C-46F6-BC26-77FAB3C11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52075-8DCB-42DF-A3BD-D5CD8EC6B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73F554-1284-4974-B7DB-065CD50499B5}"/>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6" name="Footer Placeholder 5">
            <a:extLst>
              <a:ext uri="{FF2B5EF4-FFF2-40B4-BE49-F238E27FC236}">
                <a16:creationId xmlns:a16="http://schemas.microsoft.com/office/drawing/2014/main" id="{BFFE9B4B-2502-4BB0-8A52-7ECBCFEF7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DDD81-B4F0-4F2F-A5F4-16E39D76E8BA}"/>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210510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0ECA-AB3D-4776-8334-F059E4394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5CAC8F-9A7D-482C-BE4A-3C6663BB2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E88097-7DC3-446A-8E2E-85786D41E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BF1555-10A1-468B-8ED5-D85B602F2A5C}"/>
              </a:ext>
            </a:extLst>
          </p:cNvPr>
          <p:cNvSpPr>
            <a:spLocks noGrp="1"/>
          </p:cNvSpPr>
          <p:nvPr>
            <p:ph type="dt" sz="half" idx="10"/>
          </p:nvPr>
        </p:nvSpPr>
        <p:spPr/>
        <p:txBody>
          <a:bodyPr/>
          <a:lstStyle/>
          <a:p>
            <a:fld id="{8D8288A8-B8A3-46DC-A0C1-19B307D2EE84}" type="datetimeFigureOut">
              <a:rPr lang="en-US" smtClean="0"/>
              <a:t>11/8/2017</a:t>
            </a:fld>
            <a:endParaRPr lang="en-US"/>
          </a:p>
        </p:txBody>
      </p:sp>
      <p:sp>
        <p:nvSpPr>
          <p:cNvPr id="6" name="Footer Placeholder 5">
            <a:extLst>
              <a:ext uri="{FF2B5EF4-FFF2-40B4-BE49-F238E27FC236}">
                <a16:creationId xmlns:a16="http://schemas.microsoft.com/office/drawing/2014/main" id="{67B25DC7-BDB0-4CCF-923D-06F95D62B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9ECC0-AB27-457F-9506-C97B07768FF9}"/>
              </a:ext>
            </a:extLst>
          </p:cNvPr>
          <p:cNvSpPr>
            <a:spLocks noGrp="1"/>
          </p:cNvSpPr>
          <p:nvPr>
            <p:ph type="sldNum" sz="quarter" idx="12"/>
          </p:nvPr>
        </p:nvSpPr>
        <p:spPr/>
        <p:txBody>
          <a:bodyPr/>
          <a:lstStyle/>
          <a:p>
            <a:fld id="{48E6A201-3EC3-4E86-8DC2-54ACCE96A568}" type="slidenum">
              <a:rPr lang="en-US" smtClean="0"/>
              <a:t>‹#›</a:t>
            </a:fld>
            <a:endParaRPr lang="en-US"/>
          </a:p>
        </p:txBody>
      </p:sp>
    </p:spTree>
    <p:extLst>
      <p:ext uri="{BB962C8B-B14F-4D97-AF65-F5344CB8AC3E}">
        <p14:creationId xmlns:p14="http://schemas.microsoft.com/office/powerpoint/2010/main" val="329633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F18DA-326D-4F47-B0F9-3656CB782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4A1229-928E-48F6-8505-D68480DD0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632CF-AABD-4301-9484-BF829F2DC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88A8-B8A3-46DC-A0C1-19B307D2EE84}" type="datetimeFigureOut">
              <a:rPr lang="en-US" smtClean="0"/>
              <a:t>11/8/2017</a:t>
            </a:fld>
            <a:endParaRPr lang="en-US"/>
          </a:p>
        </p:txBody>
      </p:sp>
      <p:sp>
        <p:nvSpPr>
          <p:cNvPr id="5" name="Footer Placeholder 4">
            <a:extLst>
              <a:ext uri="{FF2B5EF4-FFF2-40B4-BE49-F238E27FC236}">
                <a16:creationId xmlns:a16="http://schemas.microsoft.com/office/drawing/2014/main" id="{4D14EE39-F1C9-4CE6-A3A9-3131CB851D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211D-580C-450E-8A96-55040B901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A201-3EC3-4E86-8DC2-54ACCE96A568}" type="slidenum">
              <a:rPr lang="en-US" smtClean="0"/>
              <a:t>‹#›</a:t>
            </a:fld>
            <a:endParaRPr lang="en-US"/>
          </a:p>
        </p:txBody>
      </p:sp>
    </p:spTree>
    <p:extLst>
      <p:ext uri="{BB962C8B-B14F-4D97-AF65-F5344CB8AC3E}">
        <p14:creationId xmlns:p14="http://schemas.microsoft.com/office/powerpoint/2010/main" val="32340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D0A73A-9B71-4895-A32E-E7B7CC1DCBCE}"/>
              </a:ext>
            </a:extLst>
          </p:cNvPr>
          <p:cNvSpPr>
            <a:spLocks noGrp="1"/>
          </p:cNvSpPr>
          <p:nvPr>
            <p:ph type="subTitle" idx="1"/>
          </p:nvPr>
        </p:nvSpPr>
        <p:spPr>
          <a:xfrm>
            <a:off x="9555716" y="0"/>
            <a:ext cx="2636284" cy="6858000"/>
          </a:xfrm>
        </p:spPr>
        <p:txBody>
          <a:bodyPr>
            <a:normAutofit fontScale="85000" lnSpcReduction="20000"/>
          </a:bodyPr>
          <a:lstStyle/>
          <a:p>
            <a:endParaRPr lang="en-US" dirty="0"/>
          </a:p>
          <a:p>
            <a:r>
              <a:rPr lang="en-US" dirty="0"/>
              <a:t>Germantown High School Marine Corps Junior ROTC compete in the unarmed regulation drill during the Fourth Annual Mississippi All-Services Junior ROTC Drill Competition Nov. 4, 2017, on Keesler Air Force Base, Mississippi. More than 400 Junior ROTC cadets, spectators and volunteers were in attendance where cadets battled for the best all-services Junior ROTC team in Mississippi. Thirteen Junior ROTC teams from all military branches were represented at the event with the Pearl High School Navy Junior ROTC earning the top honors. (U.S. Air Force photo by Kemberly </a:t>
            </a:r>
            <a:r>
              <a:rPr lang="en-US" dirty="0" err="1"/>
              <a:t>Groue</a:t>
            </a:r>
            <a:r>
              <a:rPr lang="en-US" dirty="0"/>
              <a:t>)</a:t>
            </a:r>
          </a:p>
        </p:txBody>
      </p:sp>
      <p:pic>
        <p:nvPicPr>
          <p:cNvPr id="4" name="Picture 3">
            <a:extLst>
              <a:ext uri="{FF2B5EF4-FFF2-40B4-BE49-F238E27FC236}">
                <a16:creationId xmlns:a16="http://schemas.microsoft.com/office/drawing/2014/main" id="{CE62E7E7-B8FA-44F3-AED0-DA5A7A1D2A97}"/>
              </a:ext>
            </a:extLst>
          </p:cNvPr>
          <p:cNvPicPr>
            <a:picLocks noChangeAspect="1"/>
          </p:cNvPicPr>
          <p:nvPr/>
        </p:nvPicPr>
        <p:blipFill>
          <a:blip r:embed="rId2"/>
          <a:stretch>
            <a:fillRect/>
          </a:stretch>
        </p:blipFill>
        <p:spPr>
          <a:xfrm>
            <a:off x="0" y="0"/>
            <a:ext cx="9555716" cy="6858000"/>
          </a:xfrm>
          <a:prstGeom prst="rect">
            <a:avLst/>
          </a:prstGeom>
        </p:spPr>
      </p:pic>
    </p:spTree>
    <p:extLst>
      <p:ext uri="{BB962C8B-B14F-4D97-AF65-F5344CB8AC3E}">
        <p14:creationId xmlns:p14="http://schemas.microsoft.com/office/powerpoint/2010/main" val="798688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Butler</dc:creator>
  <cp:lastModifiedBy>Edwin Butler</cp:lastModifiedBy>
  <cp:revision>1</cp:revision>
  <dcterms:created xsi:type="dcterms:W3CDTF">2017-11-08T19:23:42Z</dcterms:created>
  <dcterms:modified xsi:type="dcterms:W3CDTF">2017-11-08T19:26:03Z</dcterms:modified>
</cp:coreProperties>
</file>