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EEDF2-4C38-4E98-8BB4-CCA715396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3BE1C-C2ED-4861-AD24-725450185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E3178-63E5-46D2-96A1-424FAA8D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9DBE-2992-4115-8CFC-7F81243A2F62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ECE90-ED24-407E-969F-3ADBE434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C983-2083-42C2-BDE2-EAD5F296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172-9717-42D7-A9C0-FA4B1624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5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19D3C-0D71-404F-A5C3-AEA16511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58A79-79C2-40E3-9770-779B31C21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65C7-EDB3-4839-B6A7-24B2594B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9DBE-2992-4115-8CFC-7F81243A2F62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B236B-9C5C-4201-BE00-71B778C8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FCBF3-7CF5-447C-B974-79244EF3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172-9717-42D7-A9C0-FA4B1624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0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734AF0-C4C3-49B0-AE55-EEF5C159A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129F9-FFA1-45E4-AD2F-0E960FA7D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56BA9-817C-4A33-B4D7-FE6FAC61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9DBE-2992-4115-8CFC-7F81243A2F62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CF2F2-06E2-4E64-8F29-E43A2EF3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D5374-B64C-4092-9879-6742742F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172-9717-42D7-A9C0-FA4B1624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7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4254-5183-4B0C-B851-7175F4B4D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4E452-AD7E-4B90-81CE-45DC84830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9E2D2-7D29-4A94-82C5-79055C55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9DBE-2992-4115-8CFC-7F81243A2F62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A4C05-095C-479B-9269-A6F13ACF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0E2D8-41E0-48F2-A5A2-6B2E0A62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172-9717-42D7-A9C0-FA4B1624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9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93E5-5D5E-4690-BED7-F6EAA994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FF080-B57E-4C19-85F8-331141699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FECD9-6C38-4593-A54C-CBBDA839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9DBE-2992-4115-8CFC-7F81243A2F62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15B8C-CF32-43CA-89E1-A20DDCA6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BD18F-1C77-4F5D-B3CC-41A3A083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172-9717-42D7-A9C0-FA4B1624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3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A6BD-2E88-448E-BB6D-08B2C2BD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EA971-1E56-4FC4-AE51-A1A38EC7F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C32E8-8E7E-45DE-8041-33CB37C2A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4BA45-4F6D-4575-860B-7D78029ED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9DBE-2992-4115-8CFC-7F81243A2F62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50BD7-3500-4D24-A53A-6FDA3B14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29771-CCF8-491C-BBD1-1E3F87C7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172-9717-42D7-A9C0-FA4B1624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4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5C29-3BF5-4320-873A-A8141025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EFB9C-EE79-43C1-A121-A40BBB181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9A259-80B2-4964-B3A9-BBF83F2E5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7878D-37B1-468F-B264-D0451715A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433B3-34B6-41E1-8359-FA6545695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934F8A-341E-4872-9368-F0F8120B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9DBE-2992-4115-8CFC-7F81243A2F62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654E0-6B12-4973-AF74-B35B0E9B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EC48F-27ED-4E9D-9806-0F0114C0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172-9717-42D7-A9C0-FA4B1624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9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414B8-C166-46E5-BD81-364DC9C8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4EA8A-C25E-4E93-8C2E-5935AB25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9DBE-2992-4115-8CFC-7F81243A2F62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9ED8D-4F70-4049-9079-837A321E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D9DA4-A0E5-465A-ABCE-E29AA94B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172-9717-42D7-A9C0-FA4B1624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2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F4366-5544-4BFF-8E0F-6A6C69B4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9DBE-2992-4115-8CFC-7F81243A2F62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80EE7-991F-4C6A-9C15-6CC848F5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6EDC6-D9B4-4BCC-8302-F6A4773F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172-9717-42D7-A9C0-FA4B1624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36308-8A6B-470B-8B33-6B5CC6E99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9645-619F-4F79-A0DC-5E75DD5BD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79FAD-6F9D-4AC0-B2DA-41BC91B49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3769D-8BEA-4388-86D5-31BF930D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9DBE-2992-4115-8CFC-7F81243A2F62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627DA-7149-4856-820A-2618808E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D36D1-F7AF-421D-84A4-03CD2B85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172-9717-42D7-A9C0-FA4B1624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7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F9D7-2941-42FA-A70B-18F714953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CEDE70-15D4-4254-9718-4B58CC32B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A38A2-5F02-479D-8C43-F26611DB0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60172-ED84-46E5-8122-318D9916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9DBE-2992-4115-8CFC-7F81243A2F62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E1A29-06E2-4049-809A-B86FEE9E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E4F6B-272C-40E3-A6FE-09DACC51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172-9717-42D7-A9C0-FA4B1624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2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0DEE8-C884-4E1F-80FA-B93A4F87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C153E-2F3E-4326-8BCD-1228AE305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3293E-2853-4001-B33E-D2DEAFE3D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99DBE-2992-4115-8CFC-7F81243A2F62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FBABB-7D4E-4285-94E6-E885A0992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33424-4C06-4E3A-B44A-CFF0653B6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71172-9717-42D7-A9C0-FA4B1624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5AD652-A511-4507-97BE-F8E7089F7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1" y="0"/>
            <a:ext cx="11796595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FF763AF-F093-4222-B547-BD7435486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" y="5705856"/>
            <a:ext cx="11640312" cy="1545336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highlight>
                  <a:srgbClr val="C0C0C0"/>
                </a:highlight>
              </a:rPr>
              <a:t>Mr. John Craven, Assistant Principal Pearl High School, and Cadet Commander Kelly, Commanding Officer PHS’ Navy JROTC Unit with the Mississippi JROTC All-Service Drill Champions travel trophy.  As  the reigning champions, Pearl High will display the travel trophy until the next All-Service Drill Championship (Jan/Feb 2019).  Congratulations to CDR Jackson, 1ST SGT Schaab and the PHS NJROTC Drill Team—well done!   </a:t>
            </a:r>
          </a:p>
        </p:txBody>
      </p:sp>
    </p:spTree>
    <p:extLst>
      <p:ext uri="{BB962C8B-B14F-4D97-AF65-F5344CB8AC3E}">
        <p14:creationId xmlns:p14="http://schemas.microsoft.com/office/powerpoint/2010/main" val="207462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Butler</dc:creator>
  <cp:lastModifiedBy>Edwin Butler</cp:lastModifiedBy>
  <cp:revision>3</cp:revision>
  <dcterms:created xsi:type="dcterms:W3CDTF">2017-12-01T17:01:28Z</dcterms:created>
  <dcterms:modified xsi:type="dcterms:W3CDTF">2017-12-01T17:26:51Z</dcterms:modified>
</cp:coreProperties>
</file>