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1C9F-ADED-4511-A6E8-461BA826F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692AFE-551D-41D9-B4C3-1570F7B2D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41323-AABD-49D1-89F6-B0C4549F768E}"/>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5" name="Footer Placeholder 4">
            <a:extLst>
              <a:ext uri="{FF2B5EF4-FFF2-40B4-BE49-F238E27FC236}">
                <a16:creationId xmlns:a16="http://schemas.microsoft.com/office/drawing/2014/main" id="{477AE5D3-35CA-4E90-B7F0-62F8C505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2FE80-FF20-46B6-9404-65D5DD84F9DF}"/>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299942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8257-81D9-42BF-AA9D-A2E4C73062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42-7E0D-42F6-925F-7C32CA98A7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C8C9E-ABB0-469A-972C-F7B42C7F0AE4}"/>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5" name="Footer Placeholder 4">
            <a:extLst>
              <a:ext uri="{FF2B5EF4-FFF2-40B4-BE49-F238E27FC236}">
                <a16:creationId xmlns:a16="http://schemas.microsoft.com/office/drawing/2014/main" id="{7928924B-A16C-42ED-842F-03947D346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38ABA-C200-4CE8-B45D-68E0682F4DBC}"/>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281505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274FD9-66A0-40ED-968E-D5CF474CD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99D17-2EB6-4F83-B55A-2887345C38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DC-089A-436A-AD4C-E9C687C13C52}"/>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5" name="Footer Placeholder 4">
            <a:extLst>
              <a:ext uri="{FF2B5EF4-FFF2-40B4-BE49-F238E27FC236}">
                <a16:creationId xmlns:a16="http://schemas.microsoft.com/office/drawing/2014/main" id="{AD89220D-0862-483B-BD8A-A4100B20C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FD8BD-824D-420D-9047-CC278B1A7300}"/>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133505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35CC-8A56-4E4A-9FE7-64C0A83B9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9114E-4576-4213-9C66-32B1F66F09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56364-A25B-4270-989A-41A6D14B34BA}"/>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5" name="Footer Placeholder 4">
            <a:extLst>
              <a:ext uri="{FF2B5EF4-FFF2-40B4-BE49-F238E27FC236}">
                <a16:creationId xmlns:a16="http://schemas.microsoft.com/office/drawing/2014/main" id="{5D8D4BBF-CC8E-47E8-B655-7A9517FC3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A36E3-2765-4B4E-A150-81599C84F89D}"/>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345428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D27E-BCAE-471C-98C5-60497C16A8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765263-5CE9-4FFF-A57B-0C4E91FDC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85BEF5-8ADE-478F-A54D-B7AB1C479594}"/>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5" name="Footer Placeholder 4">
            <a:extLst>
              <a:ext uri="{FF2B5EF4-FFF2-40B4-BE49-F238E27FC236}">
                <a16:creationId xmlns:a16="http://schemas.microsoft.com/office/drawing/2014/main" id="{C2D94434-9608-4423-96AE-7AC27FEBC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8175A-9605-4E54-ABF3-3543EF40AA66}"/>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243035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C757-8E09-4065-B63E-0C3C7753A7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1B5714-C591-4BDA-9F7E-12E5234271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35D9A-B1D0-4DF4-B488-D6441EAD02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A6A6C-2D5E-4997-80AB-EB35A3B17119}"/>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6" name="Footer Placeholder 5">
            <a:extLst>
              <a:ext uri="{FF2B5EF4-FFF2-40B4-BE49-F238E27FC236}">
                <a16:creationId xmlns:a16="http://schemas.microsoft.com/office/drawing/2014/main" id="{436AFDF1-965B-4909-B3E0-1639A9A9B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4AB67-7A19-48E3-BA01-CA02DD630FAE}"/>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6652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5F4A-1F86-419F-AF93-3465422B98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6C51B6-FE22-48A1-9EB5-7E96204CF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21770B-54F7-44A2-871E-1AD202E87F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9EB7C1-A2FA-489C-860E-CB757934E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935E9A-A3F3-41EC-B2BD-49CD57D864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8654D-9CA0-4EC9-995A-D2FFF9FD39A5}"/>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8" name="Footer Placeholder 7">
            <a:extLst>
              <a:ext uri="{FF2B5EF4-FFF2-40B4-BE49-F238E27FC236}">
                <a16:creationId xmlns:a16="http://schemas.microsoft.com/office/drawing/2014/main" id="{0BA08508-8053-4940-B89E-7FF282ADE3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064220-FAFB-4B0B-8013-39ACE52F61C3}"/>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32995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D649-E6EE-4C89-AA31-DE53501E79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3D593A-1C9D-4DA6-8F29-45DF17FBC2CA}"/>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4" name="Footer Placeholder 3">
            <a:extLst>
              <a:ext uri="{FF2B5EF4-FFF2-40B4-BE49-F238E27FC236}">
                <a16:creationId xmlns:a16="http://schemas.microsoft.com/office/drawing/2014/main" id="{99090388-E6BD-4C8F-B814-844228AD2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0C074D-12FB-43AC-A9B0-614234AF0BAB}"/>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17403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B4DDC-16C4-44CD-A777-AC05AB9E58BD}"/>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3" name="Footer Placeholder 2">
            <a:extLst>
              <a:ext uri="{FF2B5EF4-FFF2-40B4-BE49-F238E27FC236}">
                <a16:creationId xmlns:a16="http://schemas.microsoft.com/office/drawing/2014/main" id="{6585B0CE-AD19-440E-A2FC-154B5D3071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5F45D7-F71A-4B71-9F25-E0AAD7C0849D}"/>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336896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FF73-616C-4EA6-9D35-4DCE34E22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164561-30DE-4487-BA62-57D2692D6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FA941-C126-4DF7-A500-709BD2CC30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36755-7371-4F5D-B1C0-5F6289040C63}"/>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6" name="Footer Placeholder 5">
            <a:extLst>
              <a:ext uri="{FF2B5EF4-FFF2-40B4-BE49-F238E27FC236}">
                <a16:creationId xmlns:a16="http://schemas.microsoft.com/office/drawing/2014/main" id="{74B93B0F-B28A-4FF2-BCAA-3EADA02DE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57E81-AF56-4040-9084-F2560DB69146}"/>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148925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71B1-305F-4F16-860E-778197371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1E22C-80C7-4D92-B5AB-E9F0FAD88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40E34-3596-4D58-99DB-1C7258A86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56F737-8E9F-4352-A3C7-F8EE0DD76D7C}"/>
              </a:ext>
            </a:extLst>
          </p:cNvPr>
          <p:cNvSpPr>
            <a:spLocks noGrp="1"/>
          </p:cNvSpPr>
          <p:nvPr>
            <p:ph type="dt" sz="half" idx="10"/>
          </p:nvPr>
        </p:nvSpPr>
        <p:spPr/>
        <p:txBody>
          <a:bodyPr/>
          <a:lstStyle/>
          <a:p>
            <a:fld id="{6B0AEC51-9BB6-447B-B4EC-C23737BC26DE}" type="datetimeFigureOut">
              <a:rPr lang="en-US" smtClean="0"/>
              <a:t>12/8/2017</a:t>
            </a:fld>
            <a:endParaRPr lang="en-US"/>
          </a:p>
        </p:txBody>
      </p:sp>
      <p:sp>
        <p:nvSpPr>
          <p:cNvPr id="6" name="Footer Placeholder 5">
            <a:extLst>
              <a:ext uri="{FF2B5EF4-FFF2-40B4-BE49-F238E27FC236}">
                <a16:creationId xmlns:a16="http://schemas.microsoft.com/office/drawing/2014/main" id="{5B7B75B6-893D-4E11-A811-95642385E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86C4C-AA7E-4A44-B315-D4BBDDA4BA4D}"/>
              </a:ext>
            </a:extLst>
          </p:cNvPr>
          <p:cNvSpPr>
            <a:spLocks noGrp="1"/>
          </p:cNvSpPr>
          <p:nvPr>
            <p:ph type="sldNum" sz="quarter" idx="12"/>
          </p:nvPr>
        </p:nvSpPr>
        <p:spPr/>
        <p:txBody>
          <a:bodyPr/>
          <a:lstStyle/>
          <a:p>
            <a:fld id="{A8119A22-3A34-411B-87EA-EDC7FDE813E2}" type="slidenum">
              <a:rPr lang="en-US" smtClean="0"/>
              <a:t>‹#›</a:t>
            </a:fld>
            <a:endParaRPr lang="en-US"/>
          </a:p>
        </p:txBody>
      </p:sp>
    </p:spTree>
    <p:extLst>
      <p:ext uri="{BB962C8B-B14F-4D97-AF65-F5344CB8AC3E}">
        <p14:creationId xmlns:p14="http://schemas.microsoft.com/office/powerpoint/2010/main" val="32006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F817C9-CD45-4F2D-AAD8-BBFB46E76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9F091-3CC9-44A4-8097-02A0A7D3A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243B7-0049-4802-9A7A-66E2682590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AEC51-9BB6-447B-B4EC-C23737BC26DE}" type="datetimeFigureOut">
              <a:rPr lang="en-US" smtClean="0"/>
              <a:t>12/8/2017</a:t>
            </a:fld>
            <a:endParaRPr lang="en-US"/>
          </a:p>
        </p:txBody>
      </p:sp>
      <p:sp>
        <p:nvSpPr>
          <p:cNvPr id="5" name="Footer Placeholder 4">
            <a:extLst>
              <a:ext uri="{FF2B5EF4-FFF2-40B4-BE49-F238E27FC236}">
                <a16:creationId xmlns:a16="http://schemas.microsoft.com/office/drawing/2014/main" id="{9C35E33A-CA9E-402F-BEC1-225040D00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6A726F-E0F6-4718-92D2-AF7D0C1AD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19A22-3A34-411B-87EA-EDC7FDE813E2}" type="slidenum">
              <a:rPr lang="en-US" smtClean="0"/>
              <a:t>‹#›</a:t>
            </a:fld>
            <a:endParaRPr lang="en-US"/>
          </a:p>
        </p:txBody>
      </p:sp>
    </p:spTree>
    <p:extLst>
      <p:ext uri="{BB962C8B-B14F-4D97-AF65-F5344CB8AC3E}">
        <p14:creationId xmlns:p14="http://schemas.microsoft.com/office/powerpoint/2010/main" val="717593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33C341-7BA4-4E60-A5B9-4D15ABA15F24}"/>
              </a:ext>
            </a:extLst>
          </p:cNvPr>
          <p:cNvSpPr>
            <a:spLocks noGrp="1"/>
          </p:cNvSpPr>
          <p:nvPr>
            <p:ph type="subTitle" idx="1"/>
          </p:nvPr>
        </p:nvSpPr>
        <p:spPr>
          <a:xfrm>
            <a:off x="5577840" y="128016"/>
            <a:ext cx="6190488" cy="6547104"/>
          </a:xfrm>
        </p:spPr>
        <p:txBody>
          <a:bodyPr>
            <a:normAutofit fontScale="77500" lnSpcReduction="20000"/>
          </a:bodyPr>
          <a:lstStyle/>
          <a:p>
            <a:r>
              <a:rPr lang="en-US" sz="2800" b="1" dirty="0"/>
              <a:t>Olive Branch MCJROTC Cadet Selected for NAPS   </a:t>
            </a:r>
          </a:p>
          <a:p>
            <a:pPr algn="just"/>
            <a:r>
              <a:rPr lang="en-US" dirty="0"/>
              <a:t>Cadet Boyero has just been accepted to the Naval Academy Preparatory School (NAPS) in Newport, RI.  The mission of NAPS is to enhance midshipman candidates’ moral, mental and physical foundations to prepare them for success at the U.S. Naval Academy in Annapolis, MD.  The 10-month course of instruction at NAPS emphasizes preparation in English Composition, Mathematics, Chemistry, Physics and Information Technology.</a:t>
            </a:r>
          </a:p>
          <a:p>
            <a:pPr algn="just"/>
            <a:r>
              <a:rPr lang="en-US" dirty="0"/>
              <a:t>Cadet Boyero is a senior at Olive Branch High School.  He’s currently the Commanding Officer for his Marine Corps JROTC unit and has been in the program since its conception.  He currently holds a 4.75 GPA and takes an advanced placement curriculum, ranks within the top 10% of his graduating class and has put in over 300 hours at various community service events within Desoto and Tate Counties.  </a:t>
            </a:r>
          </a:p>
          <a:p>
            <a:pPr algn="just"/>
            <a:r>
              <a:rPr lang="en-US" dirty="0"/>
              <a:t>Other accomplishments include the 30+ ACT score award, academic achievement awards, along with many other scholastic and ROTC awards.  He was awarded positions within the National Honor Society, Superintendent’s Leadership council and the Olive Branch High School Leadership Council.  </a:t>
            </a:r>
          </a:p>
          <a:p>
            <a:pPr algn="just"/>
            <a:r>
              <a:rPr lang="en-US" dirty="0"/>
              <a:t>Upon completion of NAPS, Cadet Boyero will attend the U.S. Naval Academy (Class of 2023).  His goal is to graduate with a degree in History with an emphasis on Military History and Political Science.  Upon graduation from the academy, he plans on serving as an officer in the United States Marine Corps. </a:t>
            </a:r>
          </a:p>
        </p:txBody>
      </p:sp>
      <p:pic>
        <p:nvPicPr>
          <p:cNvPr id="4" name="Picture 3">
            <a:extLst>
              <a:ext uri="{FF2B5EF4-FFF2-40B4-BE49-F238E27FC236}">
                <a16:creationId xmlns:a16="http://schemas.microsoft.com/office/drawing/2014/main" id="{40CC42B7-992C-41F8-A284-C54CB2B09224}"/>
              </a:ext>
            </a:extLst>
          </p:cNvPr>
          <p:cNvPicPr>
            <a:picLocks noChangeAspect="1"/>
          </p:cNvPicPr>
          <p:nvPr/>
        </p:nvPicPr>
        <p:blipFill>
          <a:blip r:embed="rId2"/>
          <a:stretch>
            <a:fillRect/>
          </a:stretch>
        </p:blipFill>
        <p:spPr>
          <a:xfrm>
            <a:off x="0" y="0"/>
            <a:ext cx="5143500" cy="6858000"/>
          </a:xfrm>
          <a:prstGeom prst="rect">
            <a:avLst/>
          </a:prstGeom>
        </p:spPr>
      </p:pic>
    </p:spTree>
    <p:extLst>
      <p:ext uri="{BB962C8B-B14F-4D97-AF65-F5344CB8AC3E}">
        <p14:creationId xmlns:p14="http://schemas.microsoft.com/office/powerpoint/2010/main" val="389702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262</Words>
  <Application>Microsoft Office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Butler</dc:creator>
  <cp:lastModifiedBy>Edwin Butler</cp:lastModifiedBy>
  <cp:revision>6</cp:revision>
  <cp:lastPrinted>2017-12-08T17:21:09Z</cp:lastPrinted>
  <dcterms:created xsi:type="dcterms:W3CDTF">2017-12-08T15:22:02Z</dcterms:created>
  <dcterms:modified xsi:type="dcterms:W3CDTF">2017-12-08T17:28:05Z</dcterms:modified>
</cp:coreProperties>
</file>