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0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8C6F8-8A09-4506-80A2-79DDF45820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E97FFD-D5B9-4B0C-BB16-36511B8BF8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B7FA08-47C3-4DC2-AED4-C9B2EE44F42E}"/>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5" name="Footer Placeholder 4">
            <a:extLst>
              <a:ext uri="{FF2B5EF4-FFF2-40B4-BE49-F238E27FC236}">
                <a16:creationId xmlns:a16="http://schemas.microsoft.com/office/drawing/2014/main" id="{9650AD14-A1DC-4390-B38C-F702775CF1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951836-FE59-4A6B-899D-638E53CD2AAA}"/>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1674837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B49E4-6094-49C3-B5B2-D6699A42F6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F9B1FB-8662-478C-B495-5A92FE21BF3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081F98-E233-4869-AAA3-31ED0AF9EB7D}"/>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5" name="Footer Placeholder 4">
            <a:extLst>
              <a:ext uri="{FF2B5EF4-FFF2-40B4-BE49-F238E27FC236}">
                <a16:creationId xmlns:a16="http://schemas.microsoft.com/office/drawing/2014/main" id="{5529DD03-4A01-451E-9327-112D8A518F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17587A-879D-4395-8381-E84D806C2F5B}"/>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477501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9B9572-76D7-462C-8DD1-65BF6B98EF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E5DB463-2BFD-488B-B2D2-D59160F5FF1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4D992A-EDC9-4764-A584-7B447722180C}"/>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5" name="Footer Placeholder 4">
            <a:extLst>
              <a:ext uri="{FF2B5EF4-FFF2-40B4-BE49-F238E27FC236}">
                <a16:creationId xmlns:a16="http://schemas.microsoft.com/office/drawing/2014/main" id="{6E61B5A6-3109-433E-B095-BDE3EE15D9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684ED3-ADE6-4E50-ABEC-48E531AEC982}"/>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4055580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C7DFB-8CBF-4EF8-BBF4-31AB488019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1E9408-4D65-472F-B82D-94B24121D7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81AA86-3B22-4241-AECB-709D8F45810D}"/>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5" name="Footer Placeholder 4">
            <a:extLst>
              <a:ext uri="{FF2B5EF4-FFF2-40B4-BE49-F238E27FC236}">
                <a16:creationId xmlns:a16="http://schemas.microsoft.com/office/drawing/2014/main" id="{F0A2646D-2315-4E9A-AB90-8CEA72428E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E88973-4918-4629-B41B-5E8E3129203C}"/>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333970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867F2-7A33-42C0-87AC-B3C42C8C977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D87B26-2B4A-497A-99BC-40ECAC80B3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DB82C6-422B-49C2-BDA3-3B0BA603C1FF}"/>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5" name="Footer Placeholder 4">
            <a:extLst>
              <a:ext uri="{FF2B5EF4-FFF2-40B4-BE49-F238E27FC236}">
                <a16:creationId xmlns:a16="http://schemas.microsoft.com/office/drawing/2014/main" id="{0E80F022-96A5-4876-9D87-27E733C8E2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B4A09F-6A46-4863-8A34-E1689818BB6F}"/>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1948561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C06A6-9025-4EA0-97CF-D2CE11B146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F975CA-371B-4040-A6A0-8B1AEFD228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54A42E-A9A4-46FA-A58D-80C7B8977DA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998B34-41A4-47AD-B991-290F7AB44A03}"/>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6" name="Footer Placeholder 5">
            <a:extLst>
              <a:ext uri="{FF2B5EF4-FFF2-40B4-BE49-F238E27FC236}">
                <a16:creationId xmlns:a16="http://schemas.microsoft.com/office/drawing/2014/main" id="{893DFC6D-C061-4EE5-9061-6BB4ADA4C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8BDD88-FF6D-4EF4-92E8-03D012DDF67B}"/>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3696144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79F34-2CAF-49C9-A5A3-84D2DABDD8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C83319-7264-4369-954E-6F45BB76E4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3694B49-3A07-4F97-959C-936ED6380BA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E121A1-CD4A-4254-A09B-960476FDA6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5F2B317-4246-4D8F-9C26-FF63D8DF39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95619B-2334-4F7D-B791-E3AF2607D1FA}"/>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8" name="Footer Placeholder 7">
            <a:extLst>
              <a:ext uri="{FF2B5EF4-FFF2-40B4-BE49-F238E27FC236}">
                <a16:creationId xmlns:a16="http://schemas.microsoft.com/office/drawing/2014/main" id="{7C676438-E99C-4926-90F8-FC23EFCFEA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C9F10F-3042-4B59-AA4A-D6B0A37C99C1}"/>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33460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CF0D2-5B01-4D73-8621-12D8539E06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58F9BC-0826-4DB6-BA4F-782FDAF44E3D}"/>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4" name="Footer Placeholder 3">
            <a:extLst>
              <a:ext uri="{FF2B5EF4-FFF2-40B4-BE49-F238E27FC236}">
                <a16:creationId xmlns:a16="http://schemas.microsoft.com/office/drawing/2014/main" id="{3D47328B-424F-4574-9FB7-BF51B9446A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C4BA01-3AC8-4A3D-B8B2-FEAA1E08D796}"/>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1204721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E814BD-6295-4467-9F32-0AD81A7B61A4}"/>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3" name="Footer Placeholder 2">
            <a:extLst>
              <a:ext uri="{FF2B5EF4-FFF2-40B4-BE49-F238E27FC236}">
                <a16:creationId xmlns:a16="http://schemas.microsoft.com/office/drawing/2014/main" id="{4A774C56-AC38-4CE7-BB50-C9418F7820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9DC2DD-3E3D-4FA3-854A-03C8E7526181}"/>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397748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3189A-AECA-4C40-9206-7FDF10CB60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B8897A-8423-4EE3-9D6D-249A48BB04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E877D9-103D-42EC-8F64-062B00289C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6B57BA-3ED9-491A-8AC3-78B1B3BDF423}"/>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6" name="Footer Placeholder 5">
            <a:extLst>
              <a:ext uri="{FF2B5EF4-FFF2-40B4-BE49-F238E27FC236}">
                <a16:creationId xmlns:a16="http://schemas.microsoft.com/office/drawing/2014/main" id="{C570C353-ED64-4D59-BE4A-512FB709E5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A4AE36-B07B-4E84-B589-3F7A640A2B21}"/>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290303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9AD74-71FE-44D1-B7B7-14B88ED2CE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8EEEED-FA68-4297-B94F-6C833B3DB7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81759D-046B-44A3-B603-051E60F15C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5C8436-C8C8-422F-9A26-2205EDB1292F}"/>
              </a:ext>
            </a:extLst>
          </p:cNvPr>
          <p:cNvSpPr>
            <a:spLocks noGrp="1"/>
          </p:cNvSpPr>
          <p:nvPr>
            <p:ph type="dt" sz="half" idx="10"/>
          </p:nvPr>
        </p:nvSpPr>
        <p:spPr/>
        <p:txBody>
          <a:bodyPr/>
          <a:lstStyle/>
          <a:p>
            <a:fld id="{406706CE-CC95-4A86-B41E-FA9163BFD773}" type="datetimeFigureOut">
              <a:rPr lang="en-US" smtClean="0"/>
              <a:t>12/1/2017</a:t>
            </a:fld>
            <a:endParaRPr lang="en-US"/>
          </a:p>
        </p:txBody>
      </p:sp>
      <p:sp>
        <p:nvSpPr>
          <p:cNvPr id="6" name="Footer Placeholder 5">
            <a:extLst>
              <a:ext uri="{FF2B5EF4-FFF2-40B4-BE49-F238E27FC236}">
                <a16:creationId xmlns:a16="http://schemas.microsoft.com/office/drawing/2014/main" id="{6B405392-42EB-46AE-9D4B-7E88D98B1D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2E7739-1350-417D-88DC-D6C1D833EBCC}"/>
              </a:ext>
            </a:extLst>
          </p:cNvPr>
          <p:cNvSpPr>
            <a:spLocks noGrp="1"/>
          </p:cNvSpPr>
          <p:nvPr>
            <p:ph type="sldNum" sz="quarter" idx="12"/>
          </p:nvPr>
        </p:nvSpPr>
        <p:spPr/>
        <p:txBody>
          <a:bodyPr/>
          <a:lstStyle/>
          <a:p>
            <a:fld id="{5F586D74-81C1-4A6A-88AA-6427B8B21CFB}" type="slidenum">
              <a:rPr lang="en-US" smtClean="0"/>
              <a:t>‹#›</a:t>
            </a:fld>
            <a:endParaRPr lang="en-US"/>
          </a:p>
        </p:txBody>
      </p:sp>
    </p:spTree>
    <p:extLst>
      <p:ext uri="{BB962C8B-B14F-4D97-AF65-F5344CB8AC3E}">
        <p14:creationId xmlns:p14="http://schemas.microsoft.com/office/powerpoint/2010/main" val="1484630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3B9CAB-3866-460E-9AA5-3E2F2F7334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712802-3349-4F81-95DC-486B50FA74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05A9FF-A47C-43A0-AB6C-BBA9287000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706CE-CC95-4A86-B41E-FA9163BFD773}" type="datetimeFigureOut">
              <a:rPr lang="en-US" smtClean="0"/>
              <a:t>12/1/2017</a:t>
            </a:fld>
            <a:endParaRPr lang="en-US"/>
          </a:p>
        </p:txBody>
      </p:sp>
      <p:sp>
        <p:nvSpPr>
          <p:cNvPr id="5" name="Footer Placeholder 4">
            <a:extLst>
              <a:ext uri="{FF2B5EF4-FFF2-40B4-BE49-F238E27FC236}">
                <a16:creationId xmlns:a16="http://schemas.microsoft.com/office/drawing/2014/main" id="{B033E781-00F2-4E28-A040-D6FF8B6228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CA55067-8777-4528-9BAA-5D852B398D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86D74-81C1-4A6A-88AA-6427B8B21CFB}" type="slidenum">
              <a:rPr lang="en-US" smtClean="0"/>
              <a:t>‹#›</a:t>
            </a:fld>
            <a:endParaRPr lang="en-US"/>
          </a:p>
        </p:txBody>
      </p:sp>
    </p:spTree>
    <p:extLst>
      <p:ext uri="{BB962C8B-B14F-4D97-AF65-F5344CB8AC3E}">
        <p14:creationId xmlns:p14="http://schemas.microsoft.com/office/powerpoint/2010/main" val="2306137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AE7F27-BCDC-4FD1-99BF-5D78AD429C6B}"/>
              </a:ext>
            </a:extLst>
          </p:cNvPr>
          <p:cNvPicPr>
            <a:picLocks noChangeAspect="1"/>
          </p:cNvPicPr>
          <p:nvPr/>
        </p:nvPicPr>
        <p:blipFill>
          <a:blip r:embed="rId2"/>
          <a:stretch>
            <a:fillRect/>
          </a:stretch>
        </p:blipFill>
        <p:spPr>
          <a:xfrm>
            <a:off x="0" y="0"/>
            <a:ext cx="12196474" cy="6601522"/>
          </a:xfrm>
          <a:prstGeom prst="rect">
            <a:avLst/>
          </a:prstGeom>
        </p:spPr>
      </p:pic>
      <p:sp>
        <p:nvSpPr>
          <p:cNvPr id="3" name="Subtitle 2">
            <a:extLst>
              <a:ext uri="{FF2B5EF4-FFF2-40B4-BE49-F238E27FC236}">
                <a16:creationId xmlns:a16="http://schemas.microsoft.com/office/drawing/2014/main" id="{18E16460-58D9-49F4-A1F2-F68EED7283EB}"/>
              </a:ext>
            </a:extLst>
          </p:cNvPr>
          <p:cNvSpPr>
            <a:spLocks noGrp="1"/>
          </p:cNvSpPr>
          <p:nvPr>
            <p:ph type="subTitle" idx="1"/>
          </p:nvPr>
        </p:nvSpPr>
        <p:spPr>
          <a:xfrm>
            <a:off x="0" y="5568696"/>
            <a:ext cx="12192000" cy="1289304"/>
          </a:xfrm>
        </p:spPr>
        <p:txBody>
          <a:bodyPr>
            <a:noAutofit/>
          </a:bodyPr>
          <a:lstStyle/>
          <a:p>
            <a:pPr algn="just"/>
            <a:r>
              <a:rPr lang="en-US" sz="1800" b="1" dirty="0">
                <a:highlight>
                  <a:srgbClr val="C0C0C0"/>
                </a:highlight>
              </a:rPr>
              <a:t>The George County High School Army JROTC "Rebel Battalion" hosted their annual Veteran's Day Breakfast for the veterans of George County. Cadets in attendance presented letters and recognition pins to the Vets in appreciation for their service to our great country. The Keynote speaker for this event was Special Agent James M. Burton from the Gulfport F.B.I. Field Office. Agent Burton, a veteran of the 1st Persian Gulf War and Army Officer spoke to the students about the military attribute of never giving up. A point known and understood by all Veterans.  Great </a:t>
            </a:r>
            <a:r>
              <a:rPr lang="en-US" sz="1800" b="1">
                <a:highlight>
                  <a:srgbClr val="C0C0C0"/>
                </a:highlight>
              </a:rPr>
              <a:t>job to MAJ </a:t>
            </a:r>
            <a:r>
              <a:rPr lang="en-US" sz="1800" b="1" dirty="0">
                <a:highlight>
                  <a:srgbClr val="C0C0C0"/>
                </a:highlight>
              </a:rPr>
              <a:t>Spangler, SFC Williams and GCHS cadets!   </a:t>
            </a:r>
          </a:p>
        </p:txBody>
      </p:sp>
    </p:spTree>
    <p:extLst>
      <p:ext uri="{BB962C8B-B14F-4D97-AF65-F5344CB8AC3E}">
        <p14:creationId xmlns:p14="http://schemas.microsoft.com/office/powerpoint/2010/main" val="1025174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118</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Edwin Butler</dc:creator>
  <cp:lastModifiedBy>Edwin Butler</cp:lastModifiedBy>
  <cp:revision>3</cp:revision>
  <dcterms:created xsi:type="dcterms:W3CDTF">2017-12-01T16:27:02Z</dcterms:created>
  <dcterms:modified xsi:type="dcterms:W3CDTF">2017-12-01T16:43:52Z</dcterms:modified>
</cp:coreProperties>
</file>