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4CFA3-8625-466E-B48E-CA1C13C43A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D4B4B0-B149-4B6C-80FD-C2AE0ADF1C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65E5B0-0C34-4BDF-9C4B-2B2D78342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4532-EF1D-49C1-A646-F88074F6E596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DA5D9D-0723-45D9-A4FF-739A5D1D0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15F5FD-50EF-4E38-B3E0-CDA05B8FE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E2497-7C4C-4922-9A39-956E8A24B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145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4334C-387C-4CBE-8C89-F6923E1AB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B1ECE7-7F51-4AFA-93C7-AF4E450EBB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4CF22-EECF-4403-B0F5-9313FDFAE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4532-EF1D-49C1-A646-F88074F6E596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FF265-093C-48AC-9DC9-A09FFEC9A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11A2B-A522-44BC-8951-879825993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E2497-7C4C-4922-9A39-956E8A24B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379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B2B22C-001E-4C45-87FD-A6C6314487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CD57A4-F455-4A07-8ACB-BA75A934AB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BED87-7D83-4A4F-9FF2-EEF276D6C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4532-EF1D-49C1-A646-F88074F6E596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E33D0-F21F-4EE1-8F01-ADCB6979D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5D781-FB78-425C-8054-E138C834D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E2497-7C4C-4922-9A39-956E8A24B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66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85"/>
          <p:cNvSpPr/>
          <p:nvPr userDrawn="1"/>
        </p:nvSpPr>
        <p:spPr>
          <a:xfrm>
            <a:off x="0" y="0"/>
            <a:ext cx="11422600" cy="7172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 dirty="0">
              <a:solidFill>
                <a:srgbClr val="CCCCCC"/>
              </a:solidFill>
            </a:endParaRPr>
          </a:p>
        </p:txBody>
      </p:sp>
      <p:sp>
        <p:nvSpPr>
          <p:cNvPr id="6" name="Shape 86"/>
          <p:cNvSpPr/>
          <p:nvPr userDrawn="1"/>
        </p:nvSpPr>
        <p:spPr>
          <a:xfrm>
            <a:off x="0" y="816305"/>
            <a:ext cx="10119360" cy="51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 dirty="0"/>
          </a:p>
        </p:txBody>
      </p:sp>
      <p:pic>
        <p:nvPicPr>
          <p:cNvPr id="8" name="Shape 79"/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78067" y="6064333"/>
            <a:ext cx="1352599" cy="65326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2"/>
          <p:cNvSpPr>
            <a:spLocks noGrp="1" noChangeAspect="1"/>
          </p:cNvSpPr>
          <p:nvPr>
            <p:ph type="body" sz="quarter" idx="13" hasCustomPrompt="1"/>
          </p:nvPr>
        </p:nvSpPr>
        <p:spPr>
          <a:xfrm>
            <a:off x="415600" y="42042"/>
            <a:ext cx="11007000" cy="600591"/>
          </a:xfrm>
        </p:spPr>
        <p:txBody>
          <a:bodyPr anchor="ctr"/>
          <a:lstStyle>
            <a:lvl1pPr>
              <a:defRPr sz="4267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54182" y="1536701"/>
            <a:ext cx="11059887" cy="4290484"/>
          </a:xfrm>
        </p:spPr>
        <p:txBody>
          <a:bodyPr/>
          <a:lstStyle>
            <a:lvl1pPr marL="457189" indent="-457189" defTabSz="609585">
              <a:buFont typeface="Arial" charset="0"/>
              <a:buChar char="•"/>
              <a:tabLst>
                <a:tab pos="609585" algn="l"/>
              </a:tabLst>
              <a:defRPr sz="32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endParaRPr lang="en-US" dirty="0"/>
          </a:p>
        </p:txBody>
      </p:sp>
      <p:sp>
        <p:nvSpPr>
          <p:cNvPr id="11" name="Shape 19"/>
          <p:cNvSpPr txBox="1">
            <a:spLocks noGrp="1"/>
          </p:cNvSpPr>
          <p:nvPr>
            <p:ph type="sldNum" idx="12"/>
          </p:nvPr>
        </p:nvSpPr>
        <p:spPr>
          <a:xfrm>
            <a:off x="11308111" y="6516409"/>
            <a:ext cx="731600" cy="311561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>
            <a:lvl1pPr algn="r">
              <a:defRPr sz="14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249550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3B2A3-C010-4653-A342-5EC1A3284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BCC49-1C00-4C13-A360-B66E633F2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49E54-10E6-4B62-A901-84367B17E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4532-EF1D-49C1-A646-F88074F6E596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F2D2E-44B0-44CB-A4CA-060534A5F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16A522-CEA2-4B71-B2B6-0ACEE527A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E2497-7C4C-4922-9A39-956E8A24B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680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6006C-C54F-4CAA-9B33-93492BE5A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3B4ABE-DB87-4616-92B6-2C341BA27E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C5DCB-1764-48D6-AEA3-1C6601236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4532-EF1D-49C1-A646-F88074F6E596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2D79E-49CC-479D-91B7-3C2EFF342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96DD0E-8D57-4EF3-B298-23BA63EE3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E2497-7C4C-4922-9A39-956E8A24B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518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6D6F9-9B4D-4A13-87E3-1D5C6731A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E456C-4A72-451B-AA3C-1671DAF817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92E065-6EE4-4CA9-BAF5-99783C31C0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AE50B-D487-4D2A-B9A4-28369A70D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4532-EF1D-49C1-A646-F88074F6E596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245D3E-0EC7-4443-98A7-674C74BF8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BB8181-9792-4967-B197-95781949E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E2497-7C4C-4922-9A39-956E8A24B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791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E0951-BE0E-421A-8B76-877320A5E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851D38-0E5A-43D2-9183-EE22E5FAE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12B738-BB84-431F-8D5B-7B8F7436C4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7DA6B6-6BAC-4071-A6B3-C4E521CB09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C7EE75-CD3F-444A-BC31-53E52CC5A6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B92E52-4A94-46D6-AB8C-6D2A1F5F7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4532-EF1D-49C1-A646-F88074F6E596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638482-C111-4075-A1D1-116D9C5F7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0ED8CB-3287-447F-9D81-7341013A5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E2497-7C4C-4922-9A39-956E8A24B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036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CB395-1163-4119-8DB3-83CAD6116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4C9F5D-90FC-4EFA-A3A5-16259FF56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4532-EF1D-49C1-A646-F88074F6E596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E6E329-449C-4D9D-AF42-C3B4C3B37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7045AE-9865-4DC6-B5DB-754125A16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E2497-7C4C-4922-9A39-956E8A24B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699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B40269-B4AB-4885-8B66-EFC8FBD86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4532-EF1D-49C1-A646-F88074F6E596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DD5F8C-9E3E-4AB0-A36B-B8B3EE2ED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92DEA0-208E-415D-BE75-61EBE68A4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E2497-7C4C-4922-9A39-956E8A24B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882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66BFE-082D-4E31-B95B-1F569C1EC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DB7F3-E2CF-412F-B2DF-D7F3CE3FF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E8D5DA-DB74-4133-AC38-26F68A326C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1C1DB7-F962-41B2-8CBD-4D726AAEA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4532-EF1D-49C1-A646-F88074F6E596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B2A34E-D8B5-4065-8E1D-A9B335F26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3144D1-970C-4F2C-83CA-D7D83AC6F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E2497-7C4C-4922-9A39-956E8A24B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731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47576-0F12-4B8D-B233-66D95A1BB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1B9801-B266-4DCF-9FCB-07A4E41BC5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47B030-DDEE-440F-A957-7E8C6414C3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555C01-414C-4CF1-BF69-5AF4455B3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4532-EF1D-49C1-A646-F88074F6E596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2C71AB-C2DD-4D51-B580-5A2322DF6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F0D381-69DB-495E-8968-9DD2944B4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E2497-7C4C-4922-9A39-956E8A24B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6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9BFF7E-8880-470E-BA22-6B7852784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694C88-DCF4-40AA-8EFC-654872160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D6C80-6894-496D-A761-F644BF8573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34532-EF1D-49C1-A646-F88074F6E596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C07FFC-0C4E-482D-A7AF-F5145886DA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8420B4-367D-4354-B9A5-CF9C1B1BB4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E2497-7C4C-4922-9A39-956E8A24B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12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62C5E0-D674-7C46-9541-C83F6CB026D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rgbClr val="0070C0"/>
                </a:solidFill>
              </a:rPr>
              <a:t>Growth Levels on MAAP-A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9586736-9B4D-8A4D-BDE9-5E79A6307B35}"/>
              </a:ext>
            </a:extLst>
          </p:cNvPr>
          <p:cNvCxnSpPr>
            <a:cxnSpLocks/>
          </p:cNvCxnSpPr>
          <p:nvPr/>
        </p:nvCxnSpPr>
        <p:spPr>
          <a:xfrm>
            <a:off x="1874887" y="2250239"/>
            <a:ext cx="8060684" cy="0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3C26111-F3B9-D141-846C-9727E191E994}"/>
              </a:ext>
            </a:extLst>
          </p:cNvPr>
          <p:cNvCxnSpPr/>
          <p:nvPr/>
        </p:nvCxnSpPr>
        <p:spPr>
          <a:xfrm>
            <a:off x="4258101" y="1868101"/>
            <a:ext cx="0" cy="76427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1C731AE-4EF3-0442-AD23-3BD275A48A6C}"/>
              </a:ext>
            </a:extLst>
          </p:cNvPr>
          <p:cNvCxnSpPr/>
          <p:nvPr/>
        </p:nvCxnSpPr>
        <p:spPr>
          <a:xfrm>
            <a:off x="7336429" y="1868101"/>
            <a:ext cx="0" cy="76427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05537FB-3301-4F41-BE11-46AF67E90807}"/>
              </a:ext>
            </a:extLst>
          </p:cNvPr>
          <p:cNvCxnSpPr>
            <a:cxnSpLocks/>
          </p:cNvCxnSpPr>
          <p:nvPr/>
        </p:nvCxnSpPr>
        <p:spPr>
          <a:xfrm flipV="1">
            <a:off x="2041694" y="4768666"/>
            <a:ext cx="7539031" cy="32188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68B4AF3-ED82-9F40-81B7-DC19A91DD22A}"/>
              </a:ext>
            </a:extLst>
          </p:cNvPr>
          <p:cNvCxnSpPr/>
          <p:nvPr/>
        </p:nvCxnSpPr>
        <p:spPr>
          <a:xfrm>
            <a:off x="4258101" y="4360967"/>
            <a:ext cx="0" cy="76427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82D91D5-DF8B-7F4D-903E-7EA3836EC5E2}"/>
              </a:ext>
            </a:extLst>
          </p:cNvPr>
          <p:cNvCxnSpPr/>
          <p:nvPr/>
        </p:nvCxnSpPr>
        <p:spPr>
          <a:xfrm>
            <a:off x="5807880" y="4360967"/>
            <a:ext cx="0" cy="764275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66BFDE9-C052-8542-991B-158B60A6AFC9}"/>
              </a:ext>
            </a:extLst>
          </p:cNvPr>
          <p:cNvCxnSpPr/>
          <p:nvPr/>
        </p:nvCxnSpPr>
        <p:spPr>
          <a:xfrm>
            <a:off x="7484637" y="4360967"/>
            <a:ext cx="0" cy="76427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F8D4E1D-5DDC-EB47-8521-AB36C1DE764F}"/>
              </a:ext>
            </a:extLst>
          </p:cNvPr>
          <p:cNvCxnSpPr/>
          <p:nvPr/>
        </p:nvCxnSpPr>
        <p:spPr>
          <a:xfrm>
            <a:off x="8334208" y="4430780"/>
            <a:ext cx="0" cy="764275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7631C21-2358-8D4C-BA1C-9DD910D94DD1}"/>
              </a:ext>
            </a:extLst>
          </p:cNvPr>
          <p:cNvSpPr txBox="1"/>
          <p:nvPr/>
        </p:nvSpPr>
        <p:spPr>
          <a:xfrm>
            <a:off x="2511485" y="1662917"/>
            <a:ext cx="1110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Basic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8422A09-0263-534F-9662-A3D50AB832A3}"/>
              </a:ext>
            </a:extLst>
          </p:cNvPr>
          <p:cNvSpPr txBox="1"/>
          <p:nvPr/>
        </p:nvSpPr>
        <p:spPr>
          <a:xfrm>
            <a:off x="5252871" y="1688365"/>
            <a:ext cx="1110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Pass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92AC063-C84C-434A-A608-17F9C54AE9AE}"/>
              </a:ext>
            </a:extLst>
          </p:cNvPr>
          <p:cNvSpPr txBox="1"/>
          <p:nvPr/>
        </p:nvSpPr>
        <p:spPr>
          <a:xfrm>
            <a:off x="7586493" y="1712754"/>
            <a:ext cx="1446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Proficient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D161D77-B10B-A945-A97A-A6A33CE0FC9E}"/>
              </a:ext>
            </a:extLst>
          </p:cNvPr>
          <p:cNvSpPr txBox="1"/>
          <p:nvPr/>
        </p:nvSpPr>
        <p:spPr>
          <a:xfrm>
            <a:off x="2451004" y="4191546"/>
            <a:ext cx="74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67F02B9-0A99-4941-8543-51A55455B04D}"/>
              </a:ext>
            </a:extLst>
          </p:cNvPr>
          <p:cNvSpPr txBox="1"/>
          <p:nvPr/>
        </p:nvSpPr>
        <p:spPr>
          <a:xfrm>
            <a:off x="7764003" y="4179993"/>
            <a:ext cx="570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1B54431-C480-AD47-BED0-231274C4E5A8}"/>
              </a:ext>
            </a:extLst>
          </p:cNvPr>
          <p:cNvSpPr txBox="1"/>
          <p:nvPr/>
        </p:nvSpPr>
        <p:spPr>
          <a:xfrm>
            <a:off x="8629561" y="4185242"/>
            <a:ext cx="549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8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A0B193C-0F82-0A4D-8E64-3C9891E065C5}"/>
              </a:ext>
            </a:extLst>
          </p:cNvPr>
          <p:cNvSpPr txBox="1"/>
          <p:nvPr/>
        </p:nvSpPr>
        <p:spPr>
          <a:xfrm>
            <a:off x="3895996" y="1284093"/>
            <a:ext cx="1110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300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4B9E717-A741-C840-AA2E-A1F1D0AA6167}"/>
              </a:ext>
            </a:extLst>
          </p:cNvPr>
          <p:cNvSpPr txBox="1"/>
          <p:nvPr/>
        </p:nvSpPr>
        <p:spPr>
          <a:xfrm>
            <a:off x="7031483" y="1280781"/>
            <a:ext cx="1110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365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83EE2B4-F640-2541-A063-68C039869851}"/>
              </a:ext>
            </a:extLst>
          </p:cNvPr>
          <p:cNvSpPr txBox="1"/>
          <p:nvPr/>
        </p:nvSpPr>
        <p:spPr>
          <a:xfrm>
            <a:off x="3945059" y="3743625"/>
            <a:ext cx="1110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300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CFB2C07-F307-064F-9261-1AFF96A436CF}"/>
              </a:ext>
            </a:extLst>
          </p:cNvPr>
          <p:cNvSpPr txBox="1"/>
          <p:nvPr/>
        </p:nvSpPr>
        <p:spPr>
          <a:xfrm>
            <a:off x="5481091" y="3738089"/>
            <a:ext cx="1110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332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B9E61B1-06C7-F640-B030-3B8B88E1A813}"/>
              </a:ext>
            </a:extLst>
          </p:cNvPr>
          <p:cNvSpPr txBox="1"/>
          <p:nvPr/>
        </p:nvSpPr>
        <p:spPr>
          <a:xfrm>
            <a:off x="7172990" y="3730730"/>
            <a:ext cx="907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365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A70A3E1-5E77-4042-A29A-9169EB7AC924}"/>
              </a:ext>
            </a:extLst>
          </p:cNvPr>
          <p:cNvSpPr txBox="1"/>
          <p:nvPr/>
        </p:nvSpPr>
        <p:spPr>
          <a:xfrm>
            <a:off x="8047685" y="3738089"/>
            <a:ext cx="1110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382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88229EB-C787-4242-B854-F422089E0CA4}"/>
              </a:ext>
            </a:extLst>
          </p:cNvPr>
          <p:cNvSpPr txBox="1"/>
          <p:nvPr/>
        </p:nvSpPr>
        <p:spPr>
          <a:xfrm>
            <a:off x="1831444" y="1280780"/>
            <a:ext cx="1110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200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0328BA0-3FB0-8540-AE0B-6F0FE9FC6066}"/>
              </a:ext>
            </a:extLst>
          </p:cNvPr>
          <p:cNvSpPr txBox="1"/>
          <p:nvPr/>
        </p:nvSpPr>
        <p:spPr>
          <a:xfrm>
            <a:off x="9306631" y="1290001"/>
            <a:ext cx="1110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400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DBBBE72-612B-4D4E-B60D-ABE23E3CC0EF}"/>
              </a:ext>
            </a:extLst>
          </p:cNvPr>
          <p:cNvSpPr txBox="1"/>
          <p:nvPr/>
        </p:nvSpPr>
        <p:spPr>
          <a:xfrm>
            <a:off x="1914547" y="3745472"/>
            <a:ext cx="1110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200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D507BB1-91B9-6C46-910E-76A0888E7A84}"/>
              </a:ext>
            </a:extLst>
          </p:cNvPr>
          <p:cNvSpPr txBox="1"/>
          <p:nvPr/>
        </p:nvSpPr>
        <p:spPr>
          <a:xfrm>
            <a:off x="9013581" y="3745472"/>
            <a:ext cx="1110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400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FD19013-57D0-6240-BAB0-CD71C9AB16DD}"/>
              </a:ext>
            </a:extLst>
          </p:cNvPr>
          <p:cNvCxnSpPr/>
          <p:nvPr/>
        </p:nvCxnSpPr>
        <p:spPr>
          <a:xfrm>
            <a:off x="3208739" y="4418716"/>
            <a:ext cx="0" cy="764275"/>
          </a:xfrm>
          <a:prstGeom prst="line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46572986-BE70-E447-8FA6-61D7273A3EEA}"/>
              </a:ext>
            </a:extLst>
          </p:cNvPr>
          <p:cNvSpPr txBox="1"/>
          <p:nvPr/>
        </p:nvSpPr>
        <p:spPr>
          <a:xfrm>
            <a:off x="3519296" y="4184658"/>
            <a:ext cx="74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6E6853C-C11F-3A41-B3B1-9BFBB67FB6A2}"/>
              </a:ext>
            </a:extLst>
          </p:cNvPr>
          <p:cNvCxnSpPr/>
          <p:nvPr/>
        </p:nvCxnSpPr>
        <p:spPr>
          <a:xfrm>
            <a:off x="4961635" y="4386528"/>
            <a:ext cx="0" cy="764275"/>
          </a:xfrm>
          <a:prstGeom prst="line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58CAFF31-6535-DC45-A3D8-39EE2943A57F}"/>
              </a:ext>
            </a:extLst>
          </p:cNvPr>
          <p:cNvSpPr txBox="1"/>
          <p:nvPr/>
        </p:nvSpPr>
        <p:spPr>
          <a:xfrm>
            <a:off x="4358283" y="4193940"/>
            <a:ext cx="74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0E3DF4B-15CC-6041-AF17-CE89F3F1BC12}"/>
              </a:ext>
            </a:extLst>
          </p:cNvPr>
          <p:cNvSpPr txBox="1"/>
          <p:nvPr/>
        </p:nvSpPr>
        <p:spPr>
          <a:xfrm>
            <a:off x="5158887" y="4193940"/>
            <a:ext cx="74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EB34ADF-6CA8-2841-8AF0-F72035D79E56}"/>
              </a:ext>
            </a:extLst>
          </p:cNvPr>
          <p:cNvCxnSpPr/>
          <p:nvPr/>
        </p:nvCxnSpPr>
        <p:spPr>
          <a:xfrm>
            <a:off x="6591109" y="4360967"/>
            <a:ext cx="0" cy="764275"/>
          </a:xfrm>
          <a:prstGeom prst="line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46701DC7-A07A-E547-8619-C4436F57597D}"/>
              </a:ext>
            </a:extLst>
          </p:cNvPr>
          <p:cNvSpPr txBox="1"/>
          <p:nvPr/>
        </p:nvSpPr>
        <p:spPr>
          <a:xfrm>
            <a:off x="5974423" y="4186705"/>
            <a:ext cx="74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5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F1E3484-3F5E-8E4C-91AF-2E1F628AE60D}"/>
              </a:ext>
            </a:extLst>
          </p:cNvPr>
          <p:cNvSpPr txBox="1"/>
          <p:nvPr/>
        </p:nvSpPr>
        <p:spPr>
          <a:xfrm>
            <a:off x="6766447" y="4182213"/>
            <a:ext cx="74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779AAC1-2FBA-BF40-9951-10E9AACA58F6}"/>
              </a:ext>
            </a:extLst>
          </p:cNvPr>
          <p:cNvSpPr txBox="1"/>
          <p:nvPr/>
        </p:nvSpPr>
        <p:spPr>
          <a:xfrm>
            <a:off x="2920809" y="3732430"/>
            <a:ext cx="1110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250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4D8E82E-3FAE-7946-9F4A-E9A1504D454E}"/>
              </a:ext>
            </a:extLst>
          </p:cNvPr>
          <p:cNvSpPr txBox="1"/>
          <p:nvPr/>
        </p:nvSpPr>
        <p:spPr>
          <a:xfrm>
            <a:off x="4656075" y="3738089"/>
            <a:ext cx="1110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316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F8B4502-04BB-0C4B-A16B-8DF14A557E4F}"/>
              </a:ext>
            </a:extLst>
          </p:cNvPr>
          <p:cNvSpPr txBox="1"/>
          <p:nvPr/>
        </p:nvSpPr>
        <p:spPr>
          <a:xfrm>
            <a:off x="6263820" y="3734866"/>
            <a:ext cx="74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348</a:t>
            </a:r>
          </a:p>
        </p:txBody>
      </p:sp>
    </p:spTree>
    <p:extLst>
      <p:ext uri="{BB962C8B-B14F-4D97-AF65-F5344CB8AC3E}">
        <p14:creationId xmlns:p14="http://schemas.microsoft.com/office/powerpoint/2010/main" val="1361449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28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Burrow</dc:creator>
  <cp:lastModifiedBy>Alan Burrow</cp:lastModifiedBy>
  <cp:revision>1</cp:revision>
  <dcterms:created xsi:type="dcterms:W3CDTF">2019-07-22T13:49:54Z</dcterms:created>
  <dcterms:modified xsi:type="dcterms:W3CDTF">2019-07-22T13:55:02Z</dcterms:modified>
</cp:coreProperties>
</file>