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6"/>
  </p:notesMasterIdLst>
  <p:sldIdLst>
    <p:sldId id="377" r:id="rId3"/>
    <p:sldId id="287" r:id="rId4"/>
    <p:sldId id="286" r:id="rId5"/>
    <p:sldId id="870" r:id="rId6"/>
    <p:sldId id="871" r:id="rId7"/>
    <p:sldId id="872" r:id="rId8"/>
    <p:sldId id="873" r:id="rId9"/>
    <p:sldId id="1823" r:id="rId10"/>
    <p:sldId id="1843" r:id="rId11"/>
    <p:sldId id="1844" r:id="rId12"/>
    <p:sldId id="1845" r:id="rId13"/>
    <p:sldId id="1846" r:id="rId14"/>
    <p:sldId id="1847" r:id="rId15"/>
    <p:sldId id="1848" r:id="rId16"/>
    <p:sldId id="874" r:id="rId17"/>
    <p:sldId id="289" r:id="rId18"/>
    <p:sldId id="291" r:id="rId19"/>
    <p:sldId id="1833" r:id="rId20"/>
    <p:sldId id="1832" r:id="rId21"/>
    <p:sldId id="1831" r:id="rId22"/>
    <p:sldId id="290" r:id="rId23"/>
    <p:sldId id="1824" r:id="rId24"/>
    <p:sldId id="293" r:id="rId25"/>
    <p:sldId id="295" r:id="rId26"/>
    <p:sldId id="296" r:id="rId27"/>
    <p:sldId id="297" r:id="rId28"/>
    <p:sldId id="305" r:id="rId29"/>
    <p:sldId id="308" r:id="rId30"/>
    <p:sldId id="1812" r:id="rId31"/>
    <p:sldId id="1834" r:id="rId32"/>
    <p:sldId id="372" r:id="rId33"/>
    <p:sldId id="1428" r:id="rId34"/>
    <p:sldId id="1835" r:id="rId35"/>
    <p:sldId id="1813" r:id="rId36"/>
    <p:sldId id="1836" r:id="rId37"/>
    <p:sldId id="1849" r:id="rId38"/>
    <p:sldId id="1841" r:id="rId39"/>
    <p:sldId id="1840" r:id="rId40"/>
    <p:sldId id="1839" r:id="rId41"/>
    <p:sldId id="1838" r:id="rId42"/>
    <p:sldId id="1842" r:id="rId43"/>
    <p:sldId id="1816" r:id="rId44"/>
    <p:sldId id="1822"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 Ann Malone" initials="JAM" lastIdx="4" clrIdx="0">
    <p:extLst>
      <p:ext uri="{19B8F6BF-5375-455C-9EA6-DF929625EA0E}">
        <p15:presenceInfo xmlns:p15="http://schemas.microsoft.com/office/powerpoint/2012/main" userId="S::JMalone@mdek12.org::e65438a2-6177-4606-a333-40eff78f84d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5859AC-F1FF-4A9C-A170-9278E6F39DAE}" v="2" dt="2023-03-01T22:32:11.5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013" autoAdjust="0"/>
    <p:restoredTop sz="94660"/>
  </p:normalViewPr>
  <p:slideViewPr>
    <p:cSldViewPr snapToGrid="0">
      <p:cViewPr varScale="1">
        <p:scale>
          <a:sx n="78" d="100"/>
          <a:sy n="78" d="100"/>
        </p:scale>
        <p:origin x="101" y="109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microsoft.com/office/2015/10/relationships/revisionInfo" Target="revisionInfo.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n Burrow" userId="871953d2-eac0-498b-ad71-5caa0c9ad76b" providerId="ADAL" clId="{95E7AB91-6F4F-4D2D-A2C4-7B9A833949F2}"/>
    <pc:docChg chg="undo custSel addSld delSld modSld sldOrd">
      <pc:chgData name="Alan Burrow" userId="871953d2-eac0-498b-ad71-5caa0c9ad76b" providerId="ADAL" clId="{95E7AB91-6F4F-4D2D-A2C4-7B9A833949F2}" dt="2023-01-11T18:22:16.579" v="701" actId="2696"/>
      <pc:docMkLst>
        <pc:docMk/>
      </pc:docMkLst>
      <pc:sldChg chg="del">
        <pc:chgData name="Alan Burrow" userId="871953d2-eac0-498b-ad71-5caa0c9ad76b" providerId="ADAL" clId="{95E7AB91-6F4F-4D2D-A2C4-7B9A833949F2}" dt="2023-01-10T17:44:12.339" v="135" actId="47"/>
        <pc:sldMkLst>
          <pc:docMk/>
          <pc:sldMk cId="438108371" sldId="288"/>
        </pc:sldMkLst>
      </pc:sldChg>
      <pc:sldChg chg="modSp mod">
        <pc:chgData name="Alan Burrow" userId="871953d2-eac0-498b-ad71-5caa0c9ad76b" providerId="ADAL" clId="{95E7AB91-6F4F-4D2D-A2C4-7B9A833949F2}" dt="2023-01-10T21:55:12.075" v="585" actId="20577"/>
        <pc:sldMkLst>
          <pc:docMk/>
          <pc:sldMk cId="3379256649" sldId="304"/>
        </pc:sldMkLst>
        <pc:spChg chg="mod">
          <ac:chgData name="Alan Burrow" userId="871953d2-eac0-498b-ad71-5caa0c9ad76b" providerId="ADAL" clId="{95E7AB91-6F4F-4D2D-A2C4-7B9A833949F2}" dt="2023-01-10T21:55:12.075" v="585" actId="20577"/>
          <ac:spMkLst>
            <pc:docMk/>
            <pc:sldMk cId="3379256649" sldId="304"/>
            <ac:spMk id="23" creationId="{85B9DC36-DF10-BD49-87E7-DDBCCAF23547}"/>
          </ac:spMkLst>
        </pc:spChg>
        <pc:spChg chg="mod">
          <ac:chgData name="Alan Burrow" userId="871953d2-eac0-498b-ad71-5caa0c9ad76b" providerId="ADAL" clId="{95E7AB91-6F4F-4D2D-A2C4-7B9A833949F2}" dt="2023-01-10T21:52:52.667" v="505" actId="20577"/>
          <ac:spMkLst>
            <pc:docMk/>
            <pc:sldMk cId="3379256649" sldId="304"/>
            <ac:spMk id="25" creationId="{9723843B-FE91-A546-80C7-E2ED65C2B781}"/>
          </ac:spMkLst>
        </pc:spChg>
      </pc:sldChg>
      <pc:sldChg chg="ord">
        <pc:chgData name="Alan Burrow" userId="871953d2-eac0-498b-ad71-5caa0c9ad76b" providerId="ADAL" clId="{95E7AB91-6F4F-4D2D-A2C4-7B9A833949F2}" dt="2023-01-10T17:37:44.505" v="21"/>
        <pc:sldMkLst>
          <pc:docMk/>
          <pc:sldMk cId="1982267226" sldId="307"/>
        </pc:sldMkLst>
      </pc:sldChg>
      <pc:sldChg chg="ord">
        <pc:chgData name="Alan Burrow" userId="871953d2-eac0-498b-ad71-5caa0c9ad76b" providerId="ADAL" clId="{95E7AB91-6F4F-4D2D-A2C4-7B9A833949F2}" dt="2023-01-10T17:37:41.771" v="19"/>
        <pc:sldMkLst>
          <pc:docMk/>
          <pc:sldMk cId="359568915" sldId="368"/>
        </pc:sldMkLst>
      </pc:sldChg>
      <pc:sldChg chg="del">
        <pc:chgData name="Alan Burrow" userId="871953d2-eac0-498b-ad71-5caa0c9ad76b" providerId="ADAL" clId="{95E7AB91-6F4F-4D2D-A2C4-7B9A833949F2}" dt="2023-01-10T17:37:26.709" v="17" actId="47"/>
        <pc:sldMkLst>
          <pc:docMk/>
          <pc:sldMk cId="1939993660" sldId="383"/>
        </pc:sldMkLst>
      </pc:sldChg>
      <pc:sldChg chg="add del">
        <pc:chgData name="Alan Burrow" userId="871953d2-eac0-498b-ad71-5caa0c9ad76b" providerId="ADAL" clId="{95E7AB91-6F4F-4D2D-A2C4-7B9A833949F2}" dt="2023-01-10T17:39:31.799" v="24"/>
        <pc:sldMkLst>
          <pc:docMk/>
          <pc:sldMk cId="2420293353" sldId="855"/>
        </pc:sldMkLst>
      </pc:sldChg>
      <pc:sldChg chg="add">
        <pc:chgData name="Alan Burrow" userId="871953d2-eac0-498b-ad71-5caa0c9ad76b" providerId="ADAL" clId="{95E7AB91-6F4F-4D2D-A2C4-7B9A833949F2}" dt="2023-01-10T17:39:26.964" v="23"/>
        <pc:sldMkLst>
          <pc:docMk/>
          <pc:sldMk cId="2376111838" sldId="856"/>
        </pc:sldMkLst>
      </pc:sldChg>
      <pc:sldChg chg="modSp mod">
        <pc:chgData name="Alan Burrow" userId="871953d2-eac0-498b-ad71-5caa0c9ad76b" providerId="ADAL" clId="{95E7AB91-6F4F-4D2D-A2C4-7B9A833949F2}" dt="2023-01-10T17:32:57.856" v="16" actId="1076"/>
        <pc:sldMkLst>
          <pc:docMk/>
          <pc:sldMk cId="1341784480" sldId="871"/>
        </pc:sldMkLst>
        <pc:graphicFrameChg chg="mod modGraphic">
          <ac:chgData name="Alan Burrow" userId="871953d2-eac0-498b-ad71-5caa0c9ad76b" providerId="ADAL" clId="{95E7AB91-6F4F-4D2D-A2C4-7B9A833949F2}" dt="2023-01-10T17:32:57.856" v="16" actId="1076"/>
          <ac:graphicFrameMkLst>
            <pc:docMk/>
            <pc:sldMk cId="1341784480" sldId="871"/>
            <ac:graphicFrameMk id="6" creationId="{B944614D-11B2-4418-9F13-85AFE9B98DC1}"/>
          </ac:graphicFrameMkLst>
        </pc:graphicFrameChg>
      </pc:sldChg>
      <pc:sldChg chg="del">
        <pc:chgData name="Alan Burrow" userId="871953d2-eac0-498b-ad71-5caa0c9ad76b" providerId="ADAL" clId="{95E7AB91-6F4F-4D2D-A2C4-7B9A833949F2}" dt="2023-01-11T18:06:26.826" v="678" actId="47"/>
        <pc:sldMkLst>
          <pc:docMk/>
          <pc:sldMk cId="2448357184" sldId="875"/>
        </pc:sldMkLst>
      </pc:sldChg>
      <pc:sldChg chg="del">
        <pc:chgData name="Alan Burrow" userId="871953d2-eac0-498b-ad71-5caa0c9ad76b" providerId="ADAL" clId="{95E7AB91-6F4F-4D2D-A2C4-7B9A833949F2}" dt="2023-01-11T18:06:28.712" v="679" actId="47"/>
        <pc:sldMkLst>
          <pc:docMk/>
          <pc:sldMk cId="1546691866" sldId="876"/>
        </pc:sldMkLst>
      </pc:sldChg>
      <pc:sldChg chg="del">
        <pc:chgData name="Alan Burrow" userId="871953d2-eac0-498b-ad71-5caa0c9ad76b" providerId="ADAL" clId="{95E7AB91-6F4F-4D2D-A2C4-7B9A833949F2}" dt="2023-01-11T18:06:31.327" v="681" actId="47"/>
        <pc:sldMkLst>
          <pc:docMk/>
          <pc:sldMk cId="3915637724" sldId="877"/>
        </pc:sldMkLst>
      </pc:sldChg>
      <pc:sldChg chg="del">
        <pc:chgData name="Alan Burrow" userId="871953d2-eac0-498b-ad71-5caa0c9ad76b" providerId="ADAL" clId="{95E7AB91-6F4F-4D2D-A2C4-7B9A833949F2}" dt="2023-01-11T18:06:30.158" v="680" actId="47"/>
        <pc:sldMkLst>
          <pc:docMk/>
          <pc:sldMk cId="811251699" sldId="878"/>
        </pc:sldMkLst>
      </pc:sldChg>
      <pc:sldChg chg="del">
        <pc:chgData name="Alan Burrow" userId="871953d2-eac0-498b-ad71-5caa0c9ad76b" providerId="ADAL" clId="{95E7AB91-6F4F-4D2D-A2C4-7B9A833949F2}" dt="2023-01-11T18:06:31.903" v="682" actId="47"/>
        <pc:sldMkLst>
          <pc:docMk/>
          <pc:sldMk cId="1572867722" sldId="879"/>
        </pc:sldMkLst>
      </pc:sldChg>
      <pc:sldChg chg="del">
        <pc:chgData name="Alan Burrow" userId="871953d2-eac0-498b-ad71-5caa0c9ad76b" providerId="ADAL" clId="{95E7AB91-6F4F-4D2D-A2C4-7B9A833949F2}" dt="2023-01-11T18:06:33.186" v="683" actId="47"/>
        <pc:sldMkLst>
          <pc:docMk/>
          <pc:sldMk cId="4285869308" sldId="880"/>
        </pc:sldMkLst>
      </pc:sldChg>
      <pc:sldChg chg="del">
        <pc:chgData name="Alan Burrow" userId="871953d2-eac0-498b-ad71-5caa0c9ad76b" providerId="ADAL" clId="{95E7AB91-6F4F-4D2D-A2C4-7B9A833949F2}" dt="2023-01-11T18:06:34.634" v="684" actId="47"/>
        <pc:sldMkLst>
          <pc:docMk/>
          <pc:sldMk cId="495172506" sldId="881"/>
        </pc:sldMkLst>
      </pc:sldChg>
      <pc:sldChg chg="modSp mod">
        <pc:chgData name="Alan Burrow" userId="871953d2-eac0-498b-ad71-5caa0c9ad76b" providerId="ADAL" clId="{95E7AB91-6F4F-4D2D-A2C4-7B9A833949F2}" dt="2023-01-10T17:45:19.426" v="140" actId="255"/>
        <pc:sldMkLst>
          <pc:docMk/>
          <pc:sldMk cId="3025520082" sldId="1811"/>
        </pc:sldMkLst>
        <pc:spChg chg="mod">
          <ac:chgData name="Alan Burrow" userId="871953d2-eac0-498b-ad71-5caa0c9ad76b" providerId="ADAL" clId="{95E7AB91-6F4F-4D2D-A2C4-7B9A833949F2}" dt="2023-01-10T17:45:19.426" v="140" actId="255"/>
          <ac:spMkLst>
            <pc:docMk/>
            <pc:sldMk cId="3025520082" sldId="1811"/>
            <ac:spMk id="2" creationId="{34A32600-1EAA-A341-B94E-BB77F1B0FB6C}"/>
          </ac:spMkLst>
        </pc:spChg>
      </pc:sldChg>
      <pc:sldChg chg="delSp modSp new mod">
        <pc:chgData name="Alan Burrow" userId="871953d2-eac0-498b-ad71-5caa0c9ad76b" providerId="ADAL" clId="{95E7AB91-6F4F-4D2D-A2C4-7B9A833949F2}" dt="2023-01-10T17:41:20.028" v="71" actId="478"/>
        <pc:sldMkLst>
          <pc:docMk/>
          <pc:sldMk cId="1165630911" sldId="1812"/>
        </pc:sldMkLst>
        <pc:spChg chg="mod">
          <ac:chgData name="Alan Burrow" userId="871953d2-eac0-498b-ad71-5caa0c9ad76b" providerId="ADAL" clId="{95E7AB91-6F4F-4D2D-A2C4-7B9A833949F2}" dt="2023-01-10T17:41:16.959" v="70" actId="404"/>
          <ac:spMkLst>
            <pc:docMk/>
            <pc:sldMk cId="1165630911" sldId="1812"/>
            <ac:spMk id="3" creationId="{74B77776-13AC-7FE3-B95B-5B7735D854AF}"/>
          </ac:spMkLst>
        </pc:spChg>
        <pc:spChg chg="del">
          <ac:chgData name="Alan Burrow" userId="871953d2-eac0-498b-ad71-5caa0c9ad76b" providerId="ADAL" clId="{95E7AB91-6F4F-4D2D-A2C4-7B9A833949F2}" dt="2023-01-10T17:41:20.028" v="71" actId="478"/>
          <ac:spMkLst>
            <pc:docMk/>
            <pc:sldMk cId="1165630911" sldId="1812"/>
            <ac:spMk id="4" creationId="{A3D0609C-5F63-BE98-8BA7-A77AD00F1311}"/>
          </ac:spMkLst>
        </pc:spChg>
      </pc:sldChg>
      <pc:sldChg chg="new del">
        <pc:chgData name="Alan Burrow" userId="871953d2-eac0-498b-ad71-5caa0c9ad76b" providerId="ADAL" clId="{95E7AB91-6F4F-4D2D-A2C4-7B9A833949F2}" dt="2023-01-10T17:42:55.821" v="73" actId="680"/>
        <pc:sldMkLst>
          <pc:docMk/>
          <pc:sldMk cId="2846629603" sldId="1813"/>
        </pc:sldMkLst>
      </pc:sldChg>
      <pc:sldChg chg="addSp modSp new mod">
        <pc:chgData name="Alan Burrow" userId="871953d2-eac0-498b-ad71-5caa0c9ad76b" providerId="ADAL" clId="{95E7AB91-6F4F-4D2D-A2C4-7B9A833949F2}" dt="2023-01-10T17:44:07.258" v="134" actId="404"/>
        <pc:sldMkLst>
          <pc:docMk/>
          <pc:sldMk cId="3426677990" sldId="1813"/>
        </pc:sldMkLst>
        <pc:spChg chg="mod">
          <ac:chgData name="Alan Burrow" userId="871953d2-eac0-498b-ad71-5caa0c9ad76b" providerId="ADAL" clId="{95E7AB91-6F4F-4D2D-A2C4-7B9A833949F2}" dt="2023-01-10T17:43:15.602" v="107" actId="404"/>
          <ac:spMkLst>
            <pc:docMk/>
            <pc:sldMk cId="3426677990" sldId="1813"/>
            <ac:spMk id="3" creationId="{483BDE8F-344B-2251-1822-5FA48DACB511}"/>
          </ac:spMkLst>
        </pc:spChg>
        <pc:spChg chg="mod">
          <ac:chgData name="Alan Burrow" userId="871953d2-eac0-498b-ad71-5caa0c9ad76b" providerId="ADAL" clId="{95E7AB91-6F4F-4D2D-A2C4-7B9A833949F2}" dt="2023-01-10T17:43:40.657" v="130" actId="20577"/>
          <ac:spMkLst>
            <pc:docMk/>
            <pc:sldMk cId="3426677990" sldId="1813"/>
            <ac:spMk id="4" creationId="{EDCD6685-E980-B2A3-D786-71C1EA573342}"/>
          </ac:spMkLst>
        </pc:spChg>
        <pc:spChg chg="add mod">
          <ac:chgData name="Alan Burrow" userId="871953d2-eac0-498b-ad71-5caa0c9ad76b" providerId="ADAL" clId="{95E7AB91-6F4F-4D2D-A2C4-7B9A833949F2}" dt="2023-01-10T17:44:07.258" v="134" actId="404"/>
          <ac:spMkLst>
            <pc:docMk/>
            <pc:sldMk cId="3426677990" sldId="1813"/>
            <ac:spMk id="5" creationId="{290044C0-7217-8D4E-BC90-74DF52256655}"/>
          </ac:spMkLst>
        </pc:spChg>
      </pc:sldChg>
      <pc:sldChg chg="modSp new mod">
        <pc:chgData name="Alan Burrow" userId="871953d2-eac0-498b-ad71-5caa0c9ad76b" providerId="ADAL" clId="{95E7AB91-6F4F-4D2D-A2C4-7B9A833949F2}" dt="2023-01-11T17:13:33.618" v="670" actId="20577"/>
        <pc:sldMkLst>
          <pc:docMk/>
          <pc:sldMk cId="242116549" sldId="1814"/>
        </pc:sldMkLst>
        <pc:spChg chg="mod">
          <ac:chgData name="Alan Burrow" userId="871953d2-eac0-498b-ad71-5caa0c9ad76b" providerId="ADAL" clId="{95E7AB91-6F4F-4D2D-A2C4-7B9A833949F2}" dt="2023-01-10T17:47:49.908" v="311" actId="403"/>
          <ac:spMkLst>
            <pc:docMk/>
            <pc:sldMk cId="242116549" sldId="1814"/>
            <ac:spMk id="2" creationId="{53EBE678-2128-BDA0-0A5E-CB2ABD5A3353}"/>
          </ac:spMkLst>
        </pc:spChg>
        <pc:spChg chg="mod">
          <ac:chgData name="Alan Burrow" userId="871953d2-eac0-498b-ad71-5caa0c9ad76b" providerId="ADAL" clId="{95E7AB91-6F4F-4D2D-A2C4-7B9A833949F2}" dt="2023-01-11T17:13:33.618" v="670" actId="20577"/>
          <ac:spMkLst>
            <pc:docMk/>
            <pc:sldMk cId="242116549" sldId="1814"/>
            <ac:spMk id="3" creationId="{2F8874D1-BD04-C8C5-5FA9-EA6E275DA1C4}"/>
          </ac:spMkLst>
        </pc:spChg>
      </pc:sldChg>
      <pc:sldChg chg="new del">
        <pc:chgData name="Alan Burrow" userId="871953d2-eac0-498b-ad71-5caa0c9ad76b" providerId="ADAL" clId="{95E7AB91-6F4F-4D2D-A2C4-7B9A833949F2}" dt="2023-01-10T17:46:02.073" v="142" actId="680"/>
        <pc:sldMkLst>
          <pc:docMk/>
          <pc:sldMk cId="4228995520" sldId="1814"/>
        </pc:sldMkLst>
      </pc:sldChg>
      <pc:sldChg chg="modSp mod">
        <pc:chgData name="Alan Burrow" userId="871953d2-eac0-498b-ad71-5caa0c9ad76b" providerId="ADAL" clId="{95E7AB91-6F4F-4D2D-A2C4-7B9A833949F2}" dt="2023-01-11T17:14:22.052" v="677" actId="27636"/>
        <pc:sldMkLst>
          <pc:docMk/>
          <pc:sldMk cId="873247816" sldId="1815"/>
        </pc:sldMkLst>
        <pc:spChg chg="mod">
          <ac:chgData name="Alan Burrow" userId="871953d2-eac0-498b-ad71-5caa0c9ad76b" providerId="ADAL" clId="{95E7AB91-6F4F-4D2D-A2C4-7B9A833949F2}" dt="2023-01-11T17:14:22.052" v="677" actId="27636"/>
          <ac:spMkLst>
            <pc:docMk/>
            <pc:sldMk cId="873247816" sldId="1815"/>
            <ac:spMk id="4" creationId="{AD3B932F-AAB4-4312-A228-D4320D297930}"/>
          </ac:spMkLst>
        </pc:spChg>
      </pc:sldChg>
      <pc:sldChg chg="delSp modSp new mod">
        <pc:chgData name="Alan Burrow" userId="871953d2-eac0-498b-ad71-5caa0c9ad76b" providerId="ADAL" clId="{95E7AB91-6F4F-4D2D-A2C4-7B9A833949F2}" dt="2023-01-11T18:08:49.791" v="695" actId="478"/>
        <pc:sldMkLst>
          <pc:docMk/>
          <pc:sldMk cId="1427810257" sldId="1816"/>
        </pc:sldMkLst>
        <pc:spChg chg="mod">
          <ac:chgData name="Alan Burrow" userId="871953d2-eac0-498b-ad71-5caa0c9ad76b" providerId="ADAL" clId="{95E7AB91-6F4F-4D2D-A2C4-7B9A833949F2}" dt="2023-01-11T18:08:46.793" v="694" actId="2711"/>
          <ac:spMkLst>
            <pc:docMk/>
            <pc:sldMk cId="1427810257" sldId="1816"/>
            <ac:spMk id="3" creationId="{B1D81D88-31F0-40E8-D554-E889B7B6685F}"/>
          </ac:spMkLst>
        </pc:spChg>
        <pc:spChg chg="del">
          <ac:chgData name="Alan Burrow" userId="871953d2-eac0-498b-ad71-5caa0c9ad76b" providerId="ADAL" clId="{95E7AB91-6F4F-4D2D-A2C4-7B9A833949F2}" dt="2023-01-11T18:08:49.791" v="695" actId="478"/>
          <ac:spMkLst>
            <pc:docMk/>
            <pc:sldMk cId="1427810257" sldId="1816"/>
            <ac:spMk id="4" creationId="{3100AAC4-AF53-D9E9-F588-F55EDD3B781F}"/>
          </ac:spMkLst>
        </pc:spChg>
      </pc:sldChg>
      <pc:sldMasterChg chg="delSldLayout">
        <pc:chgData name="Alan Burrow" userId="871953d2-eac0-498b-ad71-5caa0c9ad76b" providerId="ADAL" clId="{95E7AB91-6F4F-4D2D-A2C4-7B9A833949F2}" dt="2023-01-11T18:22:16.579" v="701" actId="2696"/>
        <pc:sldMasterMkLst>
          <pc:docMk/>
          <pc:sldMasterMk cId="222252939" sldId="2147483672"/>
        </pc:sldMasterMkLst>
        <pc:sldLayoutChg chg="del">
          <pc:chgData name="Alan Burrow" userId="871953d2-eac0-498b-ad71-5caa0c9ad76b" providerId="ADAL" clId="{95E7AB91-6F4F-4D2D-A2C4-7B9A833949F2}" dt="2023-01-11T18:22:09.425" v="696" actId="2696"/>
          <pc:sldLayoutMkLst>
            <pc:docMk/>
            <pc:sldMasterMk cId="222252939" sldId="2147483672"/>
            <pc:sldLayoutMk cId="524939411" sldId="2147483689"/>
          </pc:sldLayoutMkLst>
        </pc:sldLayoutChg>
        <pc:sldLayoutChg chg="del">
          <pc:chgData name="Alan Burrow" userId="871953d2-eac0-498b-ad71-5caa0c9ad76b" providerId="ADAL" clId="{95E7AB91-6F4F-4D2D-A2C4-7B9A833949F2}" dt="2023-01-11T18:22:11.306" v="697" actId="2696"/>
          <pc:sldLayoutMkLst>
            <pc:docMk/>
            <pc:sldMasterMk cId="222252939" sldId="2147483672"/>
            <pc:sldLayoutMk cId="1965005278" sldId="2147483690"/>
          </pc:sldLayoutMkLst>
        </pc:sldLayoutChg>
        <pc:sldLayoutChg chg="del">
          <pc:chgData name="Alan Burrow" userId="871953d2-eac0-498b-ad71-5caa0c9ad76b" providerId="ADAL" clId="{95E7AB91-6F4F-4D2D-A2C4-7B9A833949F2}" dt="2023-01-11T18:22:12.322" v="698" actId="2696"/>
          <pc:sldLayoutMkLst>
            <pc:docMk/>
            <pc:sldMasterMk cId="222252939" sldId="2147483672"/>
            <pc:sldLayoutMk cId="2684846412" sldId="2147483691"/>
          </pc:sldLayoutMkLst>
        </pc:sldLayoutChg>
        <pc:sldLayoutChg chg="del">
          <pc:chgData name="Alan Burrow" userId="871953d2-eac0-498b-ad71-5caa0c9ad76b" providerId="ADAL" clId="{95E7AB91-6F4F-4D2D-A2C4-7B9A833949F2}" dt="2023-01-11T18:22:13.779" v="699" actId="2696"/>
          <pc:sldLayoutMkLst>
            <pc:docMk/>
            <pc:sldMasterMk cId="222252939" sldId="2147483672"/>
            <pc:sldLayoutMk cId="1992619544" sldId="2147483692"/>
          </pc:sldLayoutMkLst>
        </pc:sldLayoutChg>
        <pc:sldLayoutChg chg="del">
          <pc:chgData name="Alan Burrow" userId="871953d2-eac0-498b-ad71-5caa0c9ad76b" providerId="ADAL" clId="{95E7AB91-6F4F-4D2D-A2C4-7B9A833949F2}" dt="2023-01-11T18:22:15.324" v="700" actId="2696"/>
          <pc:sldLayoutMkLst>
            <pc:docMk/>
            <pc:sldMasterMk cId="222252939" sldId="2147483672"/>
            <pc:sldLayoutMk cId="692033663" sldId="2147483693"/>
          </pc:sldLayoutMkLst>
        </pc:sldLayoutChg>
        <pc:sldLayoutChg chg="del">
          <pc:chgData name="Alan Burrow" userId="871953d2-eac0-498b-ad71-5caa0c9ad76b" providerId="ADAL" clId="{95E7AB91-6F4F-4D2D-A2C4-7B9A833949F2}" dt="2023-01-11T18:22:16.579" v="701" actId="2696"/>
          <pc:sldLayoutMkLst>
            <pc:docMk/>
            <pc:sldMasterMk cId="222252939" sldId="2147483672"/>
            <pc:sldLayoutMk cId="986800806" sldId="2147483694"/>
          </pc:sldLayoutMkLst>
        </pc:sldLayoutChg>
      </pc:sldMasterChg>
    </pc:docChg>
  </pc:docChgLst>
  <pc:docChgLst>
    <pc:chgData name="Alan Burrow" userId="871953d2-eac0-498b-ad71-5caa0c9ad76b" providerId="ADAL" clId="{6D5859AC-F1FF-4A9C-A170-9278E6F39DAE}"/>
    <pc:docChg chg="delSld modSld">
      <pc:chgData name="Alan Burrow" userId="871953d2-eac0-498b-ad71-5caa0c9ad76b" providerId="ADAL" clId="{6D5859AC-F1FF-4A9C-A170-9278E6F39DAE}" dt="2023-03-07T19:20:21.323" v="4" actId="20577"/>
      <pc:docMkLst>
        <pc:docMk/>
      </pc:docMkLst>
      <pc:sldChg chg="del">
        <pc:chgData name="Alan Burrow" userId="871953d2-eac0-498b-ad71-5caa0c9ad76b" providerId="ADAL" clId="{6D5859AC-F1FF-4A9C-A170-9278E6F39DAE}" dt="2023-03-01T22:32:20.951" v="0" actId="47"/>
        <pc:sldMkLst>
          <pc:docMk/>
          <pc:sldMk cId="1609372664" sldId="1837"/>
        </pc:sldMkLst>
      </pc:sldChg>
      <pc:sldChg chg="modSp mod">
        <pc:chgData name="Alan Burrow" userId="871953d2-eac0-498b-ad71-5caa0c9ad76b" providerId="ADAL" clId="{6D5859AC-F1FF-4A9C-A170-9278E6F39DAE}" dt="2023-03-07T19:20:21.323" v="4" actId="20577"/>
        <pc:sldMkLst>
          <pc:docMk/>
          <pc:sldMk cId="1953518821" sldId="1843"/>
        </pc:sldMkLst>
        <pc:spChg chg="mod">
          <ac:chgData name="Alan Burrow" userId="871953d2-eac0-498b-ad71-5caa0c9ad76b" providerId="ADAL" clId="{6D5859AC-F1FF-4A9C-A170-9278E6F39DAE}" dt="2023-03-07T19:20:21.323" v="4" actId="20577"/>
          <ac:spMkLst>
            <pc:docMk/>
            <pc:sldMk cId="1953518821" sldId="1843"/>
            <ac:spMk id="3" creationId="{034A96F1-05F7-3013-8AEC-BBEF52540C3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6"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Relationship between CA Rate and Points - IL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Sheet1!$A$1:$A$101</c:f>
              <c:numCache>
                <c:formatCode>General</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Sheet1!$B$1:$B$101</c:f>
              <c:numCache>
                <c:formatCode>General</c:formatCode>
                <c:ptCount val="101"/>
                <c:pt idx="0">
                  <c:v>100</c:v>
                </c:pt>
                <c:pt idx="1">
                  <c:v>98</c:v>
                </c:pt>
                <c:pt idx="2">
                  <c:v>96</c:v>
                </c:pt>
                <c:pt idx="3">
                  <c:v>94</c:v>
                </c:pt>
                <c:pt idx="4">
                  <c:v>92</c:v>
                </c:pt>
                <c:pt idx="5">
                  <c:v>90</c:v>
                </c:pt>
                <c:pt idx="6">
                  <c:v>88</c:v>
                </c:pt>
                <c:pt idx="7">
                  <c:v>86</c:v>
                </c:pt>
                <c:pt idx="8">
                  <c:v>84</c:v>
                </c:pt>
                <c:pt idx="9">
                  <c:v>82</c:v>
                </c:pt>
                <c:pt idx="10">
                  <c:v>80</c:v>
                </c:pt>
                <c:pt idx="11">
                  <c:v>78</c:v>
                </c:pt>
                <c:pt idx="12">
                  <c:v>76</c:v>
                </c:pt>
                <c:pt idx="13">
                  <c:v>74</c:v>
                </c:pt>
                <c:pt idx="14">
                  <c:v>72</c:v>
                </c:pt>
                <c:pt idx="15">
                  <c:v>70</c:v>
                </c:pt>
                <c:pt idx="16">
                  <c:v>68</c:v>
                </c:pt>
                <c:pt idx="17">
                  <c:v>66</c:v>
                </c:pt>
                <c:pt idx="18">
                  <c:v>64</c:v>
                </c:pt>
                <c:pt idx="19">
                  <c:v>62</c:v>
                </c:pt>
                <c:pt idx="20">
                  <c:v>60</c:v>
                </c:pt>
                <c:pt idx="21">
                  <c:v>58</c:v>
                </c:pt>
                <c:pt idx="22">
                  <c:v>56</c:v>
                </c:pt>
                <c:pt idx="23">
                  <c:v>54</c:v>
                </c:pt>
                <c:pt idx="24">
                  <c:v>52</c:v>
                </c:pt>
                <c:pt idx="25">
                  <c:v>50</c:v>
                </c:pt>
                <c:pt idx="26">
                  <c:v>48</c:v>
                </c:pt>
                <c:pt idx="27">
                  <c:v>46</c:v>
                </c:pt>
                <c:pt idx="28">
                  <c:v>44</c:v>
                </c:pt>
                <c:pt idx="29">
                  <c:v>42</c:v>
                </c:pt>
                <c:pt idx="30">
                  <c:v>40</c:v>
                </c:pt>
                <c:pt idx="31">
                  <c:v>38</c:v>
                </c:pt>
                <c:pt idx="32">
                  <c:v>36</c:v>
                </c:pt>
                <c:pt idx="33">
                  <c:v>34</c:v>
                </c:pt>
                <c:pt idx="34">
                  <c:v>32</c:v>
                </c:pt>
                <c:pt idx="35">
                  <c:v>30</c:v>
                </c:pt>
                <c:pt idx="36">
                  <c:v>28</c:v>
                </c:pt>
                <c:pt idx="37">
                  <c:v>26</c:v>
                </c:pt>
                <c:pt idx="38">
                  <c:v>24</c:v>
                </c:pt>
                <c:pt idx="39">
                  <c:v>22</c:v>
                </c:pt>
                <c:pt idx="40">
                  <c:v>20</c:v>
                </c:pt>
                <c:pt idx="41">
                  <c:v>18</c:v>
                </c:pt>
                <c:pt idx="42">
                  <c:v>16</c:v>
                </c:pt>
                <c:pt idx="43">
                  <c:v>14</c:v>
                </c:pt>
                <c:pt idx="44">
                  <c:v>12</c:v>
                </c:pt>
                <c:pt idx="45">
                  <c:v>10</c:v>
                </c:pt>
                <c:pt idx="46">
                  <c:v>8</c:v>
                </c:pt>
                <c:pt idx="47">
                  <c:v>6</c:v>
                </c:pt>
                <c:pt idx="48">
                  <c:v>4</c:v>
                </c:pt>
                <c:pt idx="49">
                  <c:v>2</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numCache>
            </c:numRef>
          </c:yVal>
          <c:smooth val="0"/>
          <c:extLst>
            <c:ext xmlns:c16="http://schemas.microsoft.com/office/drawing/2014/chart" uri="{C3380CC4-5D6E-409C-BE32-E72D297353CC}">
              <c16:uniqueId val="{00000000-E19E-5A4B-AF66-67D511EC9DD1}"/>
            </c:ext>
          </c:extLst>
        </c:ser>
        <c:dLbls>
          <c:showLegendKey val="0"/>
          <c:showVal val="0"/>
          <c:showCatName val="0"/>
          <c:showSerName val="0"/>
          <c:showPercent val="0"/>
          <c:showBubbleSize val="0"/>
        </c:dLbls>
        <c:axId val="1259181488"/>
        <c:axId val="1258854064"/>
      </c:scatterChart>
      <c:valAx>
        <c:axId val="1259181488"/>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8854064"/>
        <c:crosses val="autoZero"/>
        <c:crossBetween val="midCat"/>
      </c:valAx>
      <c:valAx>
        <c:axId val="12588540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918148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C1E0B5-0CAD-4BCD-977B-A6E69BBD1EA7}" type="doc">
      <dgm:prSet loTypeId="urn:microsoft.com/office/officeart/2009/3/layout/StepUpProcess" loCatId="process" qsTypeId="urn:microsoft.com/office/officeart/2005/8/quickstyle/3d2" qsCatId="3D" csTypeId="urn:microsoft.com/office/officeart/2005/8/colors/colorful4" csCatId="colorful" phldr="1"/>
      <dgm:spPr/>
      <dgm:t>
        <a:bodyPr/>
        <a:lstStyle/>
        <a:p>
          <a:endParaRPr lang="en-US"/>
        </a:p>
      </dgm:t>
    </dgm:pt>
    <dgm:pt modelId="{AC57E791-3579-45D6-A85D-643EB35F1DD3}">
      <dgm:prSet phldrT="[Text]"/>
      <dgm:spPr/>
      <dgm:t>
        <a:bodyPr/>
        <a:lstStyle/>
        <a:p>
          <a:r>
            <a:rPr lang="en-US"/>
            <a:t>1a</a:t>
          </a:r>
        </a:p>
      </dgm:t>
    </dgm:pt>
    <dgm:pt modelId="{EB6110A8-EFEC-4C33-B298-C10DEA499E2C}" type="parTrans" cxnId="{31588E7B-D06B-47FE-8853-79C479CA867D}">
      <dgm:prSet/>
      <dgm:spPr/>
      <dgm:t>
        <a:bodyPr/>
        <a:lstStyle/>
        <a:p>
          <a:endParaRPr lang="en-US"/>
        </a:p>
      </dgm:t>
    </dgm:pt>
    <dgm:pt modelId="{18F94C8A-0316-4383-A00E-E48C839A09DF}" type="sibTrans" cxnId="{31588E7B-D06B-47FE-8853-79C479CA867D}">
      <dgm:prSet/>
      <dgm:spPr/>
      <dgm:t>
        <a:bodyPr/>
        <a:lstStyle/>
        <a:p>
          <a:endParaRPr lang="en-US"/>
        </a:p>
      </dgm:t>
    </dgm:pt>
    <dgm:pt modelId="{67BC04E4-E2E0-4455-86C9-4490398CC67A}">
      <dgm:prSet phldrT="[Text]"/>
      <dgm:spPr/>
      <dgm:t>
        <a:bodyPr/>
        <a:lstStyle/>
        <a:p>
          <a:r>
            <a:rPr lang="en-US"/>
            <a:t>4</a:t>
          </a:r>
        </a:p>
      </dgm:t>
    </dgm:pt>
    <dgm:pt modelId="{BB44F586-A491-4F15-94CB-E7161F609FD1}" type="parTrans" cxnId="{8509488F-6AFD-4214-8C8A-337DFD1F30A5}">
      <dgm:prSet/>
      <dgm:spPr/>
      <dgm:t>
        <a:bodyPr/>
        <a:lstStyle/>
        <a:p>
          <a:endParaRPr lang="en-US"/>
        </a:p>
      </dgm:t>
    </dgm:pt>
    <dgm:pt modelId="{4B4DA596-D521-4303-AA6C-647E57985073}" type="sibTrans" cxnId="{8509488F-6AFD-4214-8C8A-337DFD1F30A5}">
      <dgm:prSet/>
      <dgm:spPr/>
      <dgm:t>
        <a:bodyPr/>
        <a:lstStyle/>
        <a:p>
          <a:endParaRPr lang="en-US"/>
        </a:p>
      </dgm:t>
    </dgm:pt>
    <dgm:pt modelId="{39BB1826-51EF-453D-87ED-FB095EAFF1DE}">
      <dgm:prSet phldrT="[Text]"/>
      <dgm:spPr/>
      <dgm:t>
        <a:bodyPr/>
        <a:lstStyle/>
        <a:p>
          <a:r>
            <a:rPr lang="en-US"/>
            <a:t>5</a:t>
          </a:r>
        </a:p>
      </dgm:t>
    </dgm:pt>
    <dgm:pt modelId="{739BD1BF-8B63-4D85-B010-205FAA078936}" type="parTrans" cxnId="{7EB555AA-B7F6-4762-B1DF-7628B3F14A02}">
      <dgm:prSet/>
      <dgm:spPr/>
      <dgm:t>
        <a:bodyPr/>
        <a:lstStyle/>
        <a:p>
          <a:endParaRPr lang="en-US"/>
        </a:p>
      </dgm:t>
    </dgm:pt>
    <dgm:pt modelId="{1144232E-9F1B-400E-A15C-12523A88E34E}" type="sibTrans" cxnId="{7EB555AA-B7F6-4762-B1DF-7628B3F14A02}">
      <dgm:prSet/>
      <dgm:spPr/>
      <dgm:t>
        <a:bodyPr/>
        <a:lstStyle/>
        <a:p>
          <a:endParaRPr lang="en-US"/>
        </a:p>
      </dgm:t>
    </dgm:pt>
    <dgm:pt modelId="{626A29A2-E7F2-48B1-B489-9F662B6FEF52}">
      <dgm:prSet phldrT="[Text]"/>
      <dgm:spPr/>
      <dgm:t>
        <a:bodyPr/>
        <a:lstStyle/>
        <a:p>
          <a:r>
            <a:rPr lang="en-US"/>
            <a:t>1b</a:t>
          </a:r>
        </a:p>
      </dgm:t>
    </dgm:pt>
    <dgm:pt modelId="{626A6A78-B6C3-4C07-9B1D-6B64F5456862}" type="parTrans" cxnId="{87369A76-A165-4987-BD29-0F46728D8A12}">
      <dgm:prSet/>
      <dgm:spPr/>
      <dgm:t>
        <a:bodyPr/>
        <a:lstStyle/>
        <a:p>
          <a:endParaRPr lang="en-US"/>
        </a:p>
      </dgm:t>
    </dgm:pt>
    <dgm:pt modelId="{1C02BE53-50FA-46FA-AE19-9F832CD1CC1D}" type="sibTrans" cxnId="{87369A76-A165-4987-BD29-0F46728D8A12}">
      <dgm:prSet/>
      <dgm:spPr/>
      <dgm:t>
        <a:bodyPr/>
        <a:lstStyle/>
        <a:p>
          <a:endParaRPr lang="en-US"/>
        </a:p>
      </dgm:t>
    </dgm:pt>
    <dgm:pt modelId="{7B26723A-C369-4FCD-80F0-06C5C1488299}">
      <dgm:prSet phldrT="[Text]"/>
      <dgm:spPr/>
      <dgm:t>
        <a:bodyPr/>
        <a:lstStyle/>
        <a:p>
          <a:r>
            <a:rPr lang="en-US"/>
            <a:t>2a</a:t>
          </a:r>
        </a:p>
      </dgm:t>
    </dgm:pt>
    <dgm:pt modelId="{CCFFBEF9-77C3-418B-B217-147A17B75C4E}" type="parTrans" cxnId="{FC6CF1A1-CE80-411C-BEA8-373567FE3DBD}">
      <dgm:prSet/>
      <dgm:spPr/>
      <dgm:t>
        <a:bodyPr/>
        <a:lstStyle/>
        <a:p>
          <a:endParaRPr lang="en-US"/>
        </a:p>
      </dgm:t>
    </dgm:pt>
    <dgm:pt modelId="{8F60AE82-C4B4-4DE9-8783-438AC5CAD590}" type="sibTrans" cxnId="{FC6CF1A1-CE80-411C-BEA8-373567FE3DBD}">
      <dgm:prSet/>
      <dgm:spPr/>
      <dgm:t>
        <a:bodyPr/>
        <a:lstStyle/>
        <a:p>
          <a:endParaRPr lang="en-US"/>
        </a:p>
      </dgm:t>
    </dgm:pt>
    <dgm:pt modelId="{14650599-2010-465C-9550-3D74F0A51F31}">
      <dgm:prSet phldrT="[Text]"/>
      <dgm:spPr/>
      <dgm:t>
        <a:bodyPr/>
        <a:lstStyle/>
        <a:p>
          <a:r>
            <a:rPr lang="en-US"/>
            <a:t>2b</a:t>
          </a:r>
        </a:p>
      </dgm:t>
    </dgm:pt>
    <dgm:pt modelId="{D211D4CE-BC3B-482D-9052-C1DF67BAE530}" type="parTrans" cxnId="{06F34B40-A7C9-4907-999B-5BA689B00F16}">
      <dgm:prSet/>
      <dgm:spPr/>
      <dgm:t>
        <a:bodyPr/>
        <a:lstStyle/>
        <a:p>
          <a:endParaRPr lang="en-US"/>
        </a:p>
      </dgm:t>
    </dgm:pt>
    <dgm:pt modelId="{D414B556-F641-4179-BBD3-9F7FFEE2D1D5}" type="sibTrans" cxnId="{06F34B40-A7C9-4907-999B-5BA689B00F16}">
      <dgm:prSet/>
      <dgm:spPr/>
      <dgm:t>
        <a:bodyPr/>
        <a:lstStyle/>
        <a:p>
          <a:endParaRPr lang="en-US"/>
        </a:p>
      </dgm:t>
    </dgm:pt>
    <dgm:pt modelId="{9262D3E7-D982-4C2D-AEBA-32B6D5D9225A}">
      <dgm:prSet phldrT="[Text]"/>
      <dgm:spPr/>
      <dgm:t>
        <a:bodyPr/>
        <a:lstStyle/>
        <a:p>
          <a:r>
            <a:rPr lang="en-US"/>
            <a:t>3a</a:t>
          </a:r>
        </a:p>
      </dgm:t>
    </dgm:pt>
    <dgm:pt modelId="{F72E0505-8C53-4B24-AF87-236A4A4438BF}" type="parTrans" cxnId="{ADC9754B-FC7F-44D1-B551-85B5E4FFCE3D}">
      <dgm:prSet/>
      <dgm:spPr/>
      <dgm:t>
        <a:bodyPr/>
        <a:lstStyle/>
        <a:p>
          <a:endParaRPr lang="en-US"/>
        </a:p>
      </dgm:t>
    </dgm:pt>
    <dgm:pt modelId="{2A5F8B64-2E2E-4DCF-AD03-37D2D1EA9390}" type="sibTrans" cxnId="{ADC9754B-FC7F-44D1-B551-85B5E4FFCE3D}">
      <dgm:prSet/>
      <dgm:spPr/>
      <dgm:t>
        <a:bodyPr/>
        <a:lstStyle/>
        <a:p>
          <a:endParaRPr lang="en-US"/>
        </a:p>
      </dgm:t>
    </dgm:pt>
    <dgm:pt modelId="{569436A6-E9B2-418E-A3AC-1E8345978BCD}">
      <dgm:prSet phldrT="[Text]"/>
      <dgm:spPr/>
      <dgm:t>
        <a:bodyPr/>
        <a:lstStyle/>
        <a:p>
          <a:r>
            <a:rPr lang="en-US"/>
            <a:t>3b</a:t>
          </a:r>
        </a:p>
      </dgm:t>
    </dgm:pt>
    <dgm:pt modelId="{BB81FDA9-2DB7-44A7-AC18-ABD984675268}" type="parTrans" cxnId="{1AF9BA8B-890C-4CD1-B4C0-397C2153E7B8}">
      <dgm:prSet/>
      <dgm:spPr/>
      <dgm:t>
        <a:bodyPr/>
        <a:lstStyle/>
        <a:p>
          <a:endParaRPr lang="en-US"/>
        </a:p>
      </dgm:t>
    </dgm:pt>
    <dgm:pt modelId="{EBC054E3-3615-4359-894E-AFEB8BE4E1A1}" type="sibTrans" cxnId="{1AF9BA8B-890C-4CD1-B4C0-397C2153E7B8}">
      <dgm:prSet/>
      <dgm:spPr/>
      <dgm:t>
        <a:bodyPr/>
        <a:lstStyle/>
        <a:p>
          <a:endParaRPr lang="en-US"/>
        </a:p>
      </dgm:t>
    </dgm:pt>
    <dgm:pt modelId="{E6CCFD75-D808-49DD-A7FD-24F1989E9CDF}" type="pres">
      <dgm:prSet presAssocID="{07C1E0B5-0CAD-4BCD-977B-A6E69BBD1EA7}" presName="rootnode" presStyleCnt="0">
        <dgm:presLayoutVars>
          <dgm:chMax/>
          <dgm:chPref/>
          <dgm:dir/>
          <dgm:animLvl val="lvl"/>
        </dgm:presLayoutVars>
      </dgm:prSet>
      <dgm:spPr/>
    </dgm:pt>
    <dgm:pt modelId="{310CE404-AE16-4A3E-8135-0ACA178E944F}" type="pres">
      <dgm:prSet presAssocID="{AC57E791-3579-45D6-A85D-643EB35F1DD3}" presName="composite" presStyleCnt="0"/>
      <dgm:spPr/>
    </dgm:pt>
    <dgm:pt modelId="{A58ED1A8-3FDE-4DAF-9FF1-64E0DCA083B4}" type="pres">
      <dgm:prSet presAssocID="{AC57E791-3579-45D6-A85D-643EB35F1DD3}" presName="LShape" presStyleLbl="alignNode1" presStyleIdx="0" presStyleCnt="15"/>
      <dgm:spPr/>
    </dgm:pt>
    <dgm:pt modelId="{1CA207F0-9414-4CF1-BC2F-8C4AD54AF4D5}" type="pres">
      <dgm:prSet presAssocID="{AC57E791-3579-45D6-A85D-643EB35F1DD3}" presName="ParentText" presStyleLbl="revTx" presStyleIdx="0" presStyleCnt="8">
        <dgm:presLayoutVars>
          <dgm:chMax val="0"/>
          <dgm:chPref val="0"/>
          <dgm:bulletEnabled val="1"/>
        </dgm:presLayoutVars>
      </dgm:prSet>
      <dgm:spPr/>
    </dgm:pt>
    <dgm:pt modelId="{49BB3A59-25F2-47F7-827E-4511FEB1AF7A}" type="pres">
      <dgm:prSet presAssocID="{AC57E791-3579-45D6-A85D-643EB35F1DD3}" presName="Triangle" presStyleLbl="alignNode1" presStyleIdx="1" presStyleCnt="15"/>
      <dgm:spPr/>
    </dgm:pt>
    <dgm:pt modelId="{D1E82868-97F8-4D16-A05B-46D5B25459E4}" type="pres">
      <dgm:prSet presAssocID="{18F94C8A-0316-4383-A00E-E48C839A09DF}" presName="sibTrans" presStyleCnt="0"/>
      <dgm:spPr/>
    </dgm:pt>
    <dgm:pt modelId="{D0A35AA8-577B-47BE-B827-0497E20C1287}" type="pres">
      <dgm:prSet presAssocID="{18F94C8A-0316-4383-A00E-E48C839A09DF}" presName="space" presStyleCnt="0"/>
      <dgm:spPr/>
    </dgm:pt>
    <dgm:pt modelId="{B130220B-589F-4DE0-8EA9-F86058146761}" type="pres">
      <dgm:prSet presAssocID="{626A29A2-E7F2-48B1-B489-9F662B6FEF52}" presName="composite" presStyleCnt="0"/>
      <dgm:spPr/>
    </dgm:pt>
    <dgm:pt modelId="{C0E99F59-F6A8-41AA-AA21-DDD4C608FECA}" type="pres">
      <dgm:prSet presAssocID="{626A29A2-E7F2-48B1-B489-9F662B6FEF52}" presName="LShape" presStyleLbl="alignNode1" presStyleIdx="2" presStyleCnt="15"/>
      <dgm:spPr/>
    </dgm:pt>
    <dgm:pt modelId="{A422083C-171C-4917-88BA-042EFFE5858F}" type="pres">
      <dgm:prSet presAssocID="{626A29A2-E7F2-48B1-B489-9F662B6FEF52}" presName="ParentText" presStyleLbl="revTx" presStyleIdx="1" presStyleCnt="8">
        <dgm:presLayoutVars>
          <dgm:chMax val="0"/>
          <dgm:chPref val="0"/>
          <dgm:bulletEnabled val="1"/>
        </dgm:presLayoutVars>
      </dgm:prSet>
      <dgm:spPr/>
    </dgm:pt>
    <dgm:pt modelId="{BFB3E816-4AD5-4449-8610-90F206F771E8}" type="pres">
      <dgm:prSet presAssocID="{626A29A2-E7F2-48B1-B489-9F662B6FEF52}" presName="Triangle" presStyleLbl="alignNode1" presStyleIdx="3" presStyleCnt="15"/>
      <dgm:spPr/>
    </dgm:pt>
    <dgm:pt modelId="{D0966306-9DA4-41BD-8925-54D39CA2DF46}" type="pres">
      <dgm:prSet presAssocID="{1C02BE53-50FA-46FA-AE19-9F832CD1CC1D}" presName="sibTrans" presStyleCnt="0"/>
      <dgm:spPr/>
    </dgm:pt>
    <dgm:pt modelId="{4E616449-429B-42EB-BB71-EACECDB25892}" type="pres">
      <dgm:prSet presAssocID="{1C02BE53-50FA-46FA-AE19-9F832CD1CC1D}" presName="space" presStyleCnt="0"/>
      <dgm:spPr/>
    </dgm:pt>
    <dgm:pt modelId="{A6C0EB8B-690A-48CC-9735-427160CB6F26}" type="pres">
      <dgm:prSet presAssocID="{7B26723A-C369-4FCD-80F0-06C5C1488299}" presName="composite" presStyleCnt="0"/>
      <dgm:spPr/>
    </dgm:pt>
    <dgm:pt modelId="{31A10AAF-0B2B-4632-B67F-33620C534079}" type="pres">
      <dgm:prSet presAssocID="{7B26723A-C369-4FCD-80F0-06C5C1488299}" presName="LShape" presStyleLbl="alignNode1" presStyleIdx="4" presStyleCnt="15"/>
      <dgm:spPr/>
    </dgm:pt>
    <dgm:pt modelId="{93A43B65-8C83-4666-B280-6DA63847A68D}" type="pres">
      <dgm:prSet presAssocID="{7B26723A-C369-4FCD-80F0-06C5C1488299}" presName="ParentText" presStyleLbl="revTx" presStyleIdx="2" presStyleCnt="8">
        <dgm:presLayoutVars>
          <dgm:chMax val="0"/>
          <dgm:chPref val="0"/>
          <dgm:bulletEnabled val="1"/>
        </dgm:presLayoutVars>
      </dgm:prSet>
      <dgm:spPr/>
    </dgm:pt>
    <dgm:pt modelId="{F2C1A5DC-D7CF-4763-B227-C2CF846028A9}" type="pres">
      <dgm:prSet presAssocID="{7B26723A-C369-4FCD-80F0-06C5C1488299}" presName="Triangle" presStyleLbl="alignNode1" presStyleIdx="5" presStyleCnt="15"/>
      <dgm:spPr/>
    </dgm:pt>
    <dgm:pt modelId="{4287C29B-3C45-4F16-B683-CBBDD18C08AD}" type="pres">
      <dgm:prSet presAssocID="{8F60AE82-C4B4-4DE9-8783-438AC5CAD590}" presName="sibTrans" presStyleCnt="0"/>
      <dgm:spPr/>
    </dgm:pt>
    <dgm:pt modelId="{0EE69BD2-F5B2-4B70-B9B2-420AC73FA2BA}" type="pres">
      <dgm:prSet presAssocID="{8F60AE82-C4B4-4DE9-8783-438AC5CAD590}" presName="space" presStyleCnt="0"/>
      <dgm:spPr/>
    </dgm:pt>
    <dgm:pt modelId="{C2119DCD-EB7C-44F1-8EBB-CC7959071734}" type="pres">
      <dgm:prSet presAssocID="{14650599-2010-465C-9550-3D74F0A51F31}" presName="composite" presStyleCnt="0"/>
      <dgm:spPr/>
    </dgm:pt>
    <dgm:pt modelId="{79DB2E5B-DAD7-409F-A451-537C05A81EFC}" type="pres">
      <dgm:prSet presAssocID="{14650599-2010-465C-9550-3D74F0A51F31}" presName="LShape" presStyleLbl="alignNode1" presStyleIdx="6" presStyleCnt="15"/>
      <dgm:spPr/>
    </dgm:pt>
    <dgm:pt modelId="{C11F6CC3-BC68-4F2C-B956-D6E0C8D44760}" type="pres">
      <dgm:prSet presAssocID="{14650599-2010-465C-9550-3D74F0A51F31}" presName="ParentText" presStyleLbl="revTx" presStyleIdx="3" presStyleCnt="8">
        <dgm:presLayoutVars>
          <dgm:chMax val="0"/>
          <dgm:chPref val="0"/>
          <dgm:bulletEnabled val="1"/>
        </dgm:presLayoutVars>
      </dgm:prSet>
      <dgm:spPr/>
    </dgm:pt>
    <dgm:pt modelId="{81AC738C-C0E1-4022-A9D2-014DCD7CFA58}" type="pres">
      <dgm:prSet presAssocID="{14650599-2010-465C-9550-3D74F0A51F31}" presName="Triangle" presStyleLbl="alignNode1" presStyleIdx="7" presStyleCnt="15"/>
      <dgm:spPr/>
    </dgm:pt>
    <dgm:pt modelId="{0EEE36D2-FC52-4143-B6F7-416519357C84}" type="pres">
      <dgm:prSet presAssocID="{D414B556-F641-4179-BBD3-9F7FFEE2D1D5}" presName="sibTrans" presStyleCnt="0"/>
      <dgm:spPr/>
    </dgm:pt>
    <dgm:pt modelId="{C39DFBD1-8142-42CD-A12E-40B2754B46FA}" type="pres">
      <dgm:prSet presAssocID="{D414B556-F641-4179-BBD3-9F7FFEE2D1D5}" presName="space" presStyleCnt="0"/>
      <dgm:spPr/>
    </dgm:pt>
    <dgm:pt modelId="{8E33CBC3-A770-4BD6-AFDD-1D6E25469D56}" type="pres">
      <dgm:prSet presAssocID="{9262D3E7-D982-4C2D-AEBA-32B6D5D9225A}" presName="composite" presStyleCnt="0"/>
      <dgm:spPr/>
    </dgm:pt>
    <dgm:pt modelId="{28995E4C-69D6-4EB2-BC8B-8F2D23D3D2EC}" type="pres">
      <dgm:prSet presAssocID="{9262D3E7-D982-4C2D-AEBA-32B6D5D9225A}" presName="LShape" presStyleLbl="alignNode1" presStyleIdx="8" presStyleCnt="15"/>
      <dgm:spPr/>
    </dgm:pt>
    <dgm:pt modelId="{5E8EB498-9D9C-4913-AD4E-91B14E648D16}" type="pres">
      <dgm:prSet presAssocID="{9262D3E7-D982-4C2D-AEBA-32B6D5D9225A}" presName="ParentText" presStyleLbl="revTx" presStyleIdx="4" presStyleCnt="8">
        <dgm:presLayoutVars>
          <dgm:chMax val="0"/>
          <dgm:chPref val="0"/>
          <dgm:bulletEnabled val="1"/>
        </dgm:presLayoutVars>
      </dgm:prSet>
      <dgm:spPr/>
    </dgm:pt>
    <dgm:pt modelId="{8A459998-612F-4D4A-9213-39F691ABCC07}" type="pres">
      <dgm:prSet presAssocID="{9262D3E7-D982-4C2D-AEBA-32B6D5D9225A}" presName="Triangle" presStyleLbl="alignNode1" presStyleIdx="9" presStyleCnt="15"/>
      <dgm:spPr/>
    </dgm:pt>
    <dgm:pt modelId="{5FB9F9BF-6E11-4610-A221-9AF6916D13DD}" type="pres">
      <dgm:prSet presAssocID="{2A5F8B64-2E2E-4DCF-AD03-37D2D1EA9390}" presName="sibTrans" presStyleCnt="0"/>
      <dgm:spPr/>
    </dgm:pt>
    <dgm:pt modelId="{C4010655-6A12-42E1-9C35-B88C7FE962F3}" type="pres">
      <dgm:prSet presAssocID="{2A5F8B64-2E2E-4DCF-AD03-37D2D1EA9390}" presName="space" presStyleCnt="0"/>
      <dgm:spPr/>
    </dgm:pt>
    <dgm:pt modelId="{8B5A4613-25A4-4C61-88A5-0B440E434988}" type="pres">
      <dgm:prSet presAssocID="{569436A6-E9B2-418E-A3AC-1E8345978BCD}" presName="composite" presStyleCnt="0"/>
      <dgm:spPr/>
    </dgm:pt>
    <dgm:pt modelId="{41C37467-2285-4C13-BC2E-B2DABC2020FE}" type="pres">
      <dgm:prSet presAssocID="{569436A6-E9B2-418E-A3AC-1E8345978BCD}" presName="LShape" presStyleLbl="alignNode1" presStyleIdx="10" presStyleCnt="15"/>
      <dgm:spPr/>
    </dgm:pt>
    <dgm:pt modelId="{AD9E9685-7158-4DCB-9A4F-9E49DDAFD0AC}" type="pres">
      <dgm:prSet presAssocID="{569436A6-E9B2-418E-A3AC-1E8345978BCD}" presName="ParentText" presStyleLbl="revTx" presStyleIdx="5" presStyleCnt="8">
        <dgm:presLayoutVars>
          <dgm:chMax val="0"/>
          <dgm:chPref val="0"/>
          <dgm:bulletEnabled val="1"/>
        </dgm:presLayoutVars>
      </dgm:prSet>
      <dgm:spPr/>
    </dgm:pt>
    <dgm:pt modelId="{DDA66971-0956-4B4F-91E0-634CD7F25849}" type="pres">
      <dgm:prSet presAssocID="{569436A6-E9B2-418E-A3AC-1E8345978BCD}" presName="Triangle" presStyleLbl="alignNode1" presStyleIdx="11" presStyleCnt="15"/>
      <dgm:spPr/>
    </dgm:pt>
    <dgm:pt modelId="{69CA6D1C-5FEC-448A-9E29-A06E1C037C27}" type="pres">
      <dgm:prSet presAssocID="{EBC054E3-3615-4359-894E-AFEB8BE4E1A1}" presName="sibTrans" presStyleCnt="0"/>
      <dgm:spPr/>
    </dgm:pt>
    <dgm:pt modelId="{10B90008-E163-44D4-985F-F57F78613950}" type="pres">
      <dgm:prSet presAssocID="{EBC054E3-3615-4359-894E-AFEB8BE4E1A1}" presName="space" presStyleCnt="0"/>
      <dgm:spPr/>
    </dgm:pt>
    <dgm:pt modelId="{E77F64C0-C259-4A0D-B5DA-66135F3730FD}" type="pres">
      <dgm:prSet presAssocID="{67BC04E4-E2E0-4455-86C9-4490398CC67A}" presName="composite" presStyleCnt="0"/>
      <dgm:spPr/>
    </dgm:pt>
    <dgm:pt modelId="{81A59B2D-4F60-4445-A360-442AA0EE7830}" type="pres">
      <dgm:prSet presAssocID="{67BC04E4-E2E0-4455-86C9-4490398CC67A}" presName="LShape" presStyleLbl="alignNode1" presStyleIdx="12" presStyleCnt="15"/>
      <dgm:spPr/>
    </dgm:pt>
    <dgm:pt modelId="{0441CD2E-1CB9-4424-8B72-1194EA4F2B3F}" type="pres">
      <dgm:prSet presAssocID="{67BC04E4-E2E0-4455-86C9-4490398CC67A}" presName="ParentText" presStyleLbl="revTx" presStyleIdx="6" presStyleCnt="8">
        <dgm:presLayoutVars>
          <dgm:chMax val="0"/>
          <dgm:chPref val="0"/>
          <dgm:bulletEnabled val="1"/>
        </dgm:presLayoutVars>
      </dgm:prSet>
      <dgm:spPr/>
    </dgm:pt>
    <dgm:pt modelId="{9090CB30-11D1-44C9-B205-FEBC015D4D36}" type="pres">
      <dgm:prSet presAssocID="{67BC04E4-E2E0-4455-86C9-4490398CC67A}" presName="Triangle" presStyleLbl="alignNode1" presStyleIdx="13" presStyleCnt="15"/>
      <dgm:spPr/>
    </dgm:pt>
    <dgm:pt modelId="{B9C81E50-7209-49B7-B1EA-B7C89509F49A}" type="pres">
      <dgm:prSet presAssocID="{4B4DA596-D521-4303-AA6C-647E57985073}" presName="sibTrans" presStyleCnt="0"/>
      <dgm:spPr/>
    </dgm:pt>
    <dgm:pt modelId="{DDFE505F-0B58-4FD9-B599-C17673A033B9}" type="pres">
      <dgm:prSet presAssocID="{4B4DA596-D521-4303-AA6C-647E57985073}" presName="space" presStyleCnt="0"/>
      <dgm:spPr/>
    </dgm:pt>
    <dgm:pt modelId="{968E722B-7CBA-4AE8-A560-C0523F886137}" type="pres">
      <dgm:prSet presAssocID="{39BB1826-51EF-453D-87ED-FB095EAFF1DE}" presName="composite" presStyleCnt="0"/>
      <dgm:spPr/>
    </dgm:pt>
    <dgm:pt modelId="{F69C861E-64AB-45E9-AE8E-CB10905E36C1}" type="pres">
      <dgm:prSet presAssocID="{39BB1826-51EF-453D-87ED-FB095EAFF1DE}" presName="LShape" presStyleLbl="alignNode1" presStyleIdx="14" presStyleCnt="15"/>
      <dgm:spPr/>
    </dgm:pt>
    <dgm:pt modelId="{E2A943B2-5712-4841-BBD5-3C9DA96473F2}" type="pres">
      <dgm:prSet presAssocID="{39BB1826-51EF-453D-87ED-FB095EAFF1DE}" presName="ParentText" presStyleLbl="revTx" presStyleIdx="7" presStyleCnt="8">
        <dgm:presLayoutVars>
          <dgm:chMax val="0"/>
          <dgm:chPref val="0"/>
          <dgm:bulletEnabled val="1"/>
        </dgm:presLayoutVars>
      </dgm:prSet>
      <dgm:spPr/>
    </dgm:pt>
  </dgm:ptLst>
  <dgm:cxnLst>
    <dgm:cxn modelId="{90429032-1101-465C-94EA-280EA1FD864B}" type="presOf" srcId="{569436A6-E9B2-418E-A3AC-1E8345978BCD}" destId="{AD9E9685-7158-4DCB-9A4F-9E49DDAFD0AC}" srcOrd="0" destOrd="0" presId="urn:microsoft.com/office/officeart/2009/3/layout/StepUpProcess"/>
    <dgm:cxn modelId="{013CCC32-818C-489E-989A-DB9F20355604}" type="presOf" srcId="{14650599-2010-465C-9550-3D74F0A51F31}" destId="{C11F6CC3-BC68-4F2C-B956-D6E0C8D44760}" srcOrd="0" destOrd="0" presId="urn:microsoft.com/office/officeart/2009/3/layout/StepUpProcess"/>
    <dgm:cxn modelId="{06F34B40-A7C9-4907-999B-5BA689B00F16}" srcId="{07C1E0B5-0CAD-4BCD-977B-A6E69BBD1EA7}" destId="{14650599-2010-465C-9550-3D74F0A51F31}" srcOrd="3" destOrd="0" parTransId="{D211D4CE-BC3B-482D-9052-C1DF67BAE530}" sibTransId="{D414B556-F641-4179-BBD3-9F7FFEE2D1D5}"/>
    <dgm:cxn modelId="{1FF5A842-9AE7-438F-8F0C-3CD5D090A1B2}" type="presOf" srcId="{AC57E791-3579-45D6-A85D-643EB35F1DD3}" destId="{1CA207F0-9414-4CF1-BC2F-8C4AD54AF4D5}" srcOrd="0" destOrd="0" presId="urn:microsoft.com/office/officeart/2009/3/layout/StepUpProcess"/>
    <dgm:cxn modelId="{84F4EF67-DD8A-4CB0-96F3-8265C4E7335D}" type="presOf" srcId="{39BB1826-51EF-453D-87ED-FB095EAFF1DE}" destId="{E2A943B2-5712-4841-BBD5-3C9DA96473F2}" srcOrd="0" destOrd="0" presId="urn:microsoft.com/office/officeart/2009/3/layout/StepUpProcess"/>
    <dgm:cxn modelId="{F2FA7E68-54BC-485A-9404-CFFD33BDE0F2}" type="presOf" srcId="{7B26723A-C369-4FCD-80F0-06C5C1488299}" destId="{93A43B65-8C83-4666-B280-6DA63847A68D}" srcOrd="0" destOrd="0" presId="urn:microsoft.com/office/officeart/2009/3/layout/StepUpProcess"/>
    <dgm:cxn modelId="{ADC9754B-FC7F-44D1-B551-85B5E4FFCE3D}" srcId="{07C1E0B5-0CAD-4BCD-977B-A6E69BBD1EA7}" destId="{9262D3E7-D982-4C2D-AEBA-32B6D5D9225A}" srcOrd="4" destOrd="0" parTransId="{F72E0505-8C53-4B24-AF87-236A4A4438BF}" sibTransId="{2A5F8B64-2E2E-4DCF-AD03-37D2D1EA9390}"/>
    <dgm:cxn modelId="{87369A76-A165-4987-BD29-0F46728D8A12}" srcId="{07C1E0B5-0CAD-4BCD-977B-A6E69BBD1EA7}" destId="{626A29A2-E7F2-48B1-B489-9F662B6FEF52}" srcOrd="1" destOrd="0" parTransId="{626A6A78-B6C3-4C07-9B1D-6B64F5456862}" sibTransId="{1C02BE53-50FA-46FA-AE19-9F832CD1CC1D}"/>
    <dgm:cxn modelId="{FF71D377-FA24-4C32-B04B-24DC2892C28F}" type="presOf" srcId="{07C1E0B5-0CAD-4BCD-977B-A6E69BBD1EA7}" destId="{E6CCFD75-D808-49DD-A7FD-24F1989E9CDF}" srcOrd="0" destOrd="0" presId="urn:microsoft.com/office/officeart/2009/3/layout/StepUpProcess"/>
    <dgm:cxn modelId="{31588E7B-D06B-47FE-8853-79C479CA867D}" srcId="{07C1E0B5-0CAD-4BCD-977B-A6E69BBD1EA7}" destId="{AC57E791-3579-45D6-A85D-643EB35F1DD3}" srcOrd="0" destOrd="0" parTransId="{EB6110A8-EFEC-4C33-B298-C10DEA499E2C}" sibTransId="{18F94C8A-0316-4383-A00E-E48C839A09DF}"/>
    <dgm:cxn modelId="{4C764784-C280-4112-92A0-B0531388416B}" type="presOf" srcId="{67BC04E4-E2E0-4455-86C9-4490398CC67A}" destId="{0441CD2E-1CB9-4424-8B72-1194EA4F2B3F}" srcOrd="0" destOrd="0" presId="urn:microsoft.com/office/officeart/2009/3/layout/StepUpProcess"/>
    <dgm:cxn modelId="{1AF9BA8B-890C-4CD1-B4C0-397C2153E7B8}" srcId="{07C1E0B5-0CAD-4BCD-977B-A6E69BBD1EA7}" destId="{569436A6-E9B2-418E-A3AC-1E8345978BCD}" srcOrd="5" destOrd="0" parTransId="{BB81FDA9-2DB7-44A7-AC18-ABD984675268}" sibTransId="{EBC054E3-3615-4359-894E-AFEB8BE4E1A1}"/>
    <dgm:cxn modelId="{8509488F-6AFD-4214-8C8A-337DFD1F30A5}" srcId="{07C1E0B5-0CAD-4BCD-977B-A6E69BBD1EA7}" destId="{67BC04E4-E2E0-4455-86C9-4490398CC67A}" srcOrd="6" destOrd="0" parTransId="{BB44F586-A491-4F15-94CB-E7161F609FD1}" sibTransId="{4B4DA596-D521-4303-AA6C-647E57985073}"/>
    <dgm:cxn modelId="{4D9A6B91-2622-4412-9E6B-EC1D9B960AC0}" type="presOf" srcId="{9262D3E7-D982-4C2D-AEBA-32B6D5D9225A}" destId="{5E8EB498-9D9C-4913-AD4E-91B14E648D16}" srcOrd="0" destOrd="0" presId="urn:microsoft.com/office/officeart/2009/3/layout/StepUpProcess"/>
    <dgm:cxn modelId="{FC6CF1A1-CE80-411C-BEA8-373567FE3DBD}" srcId="{07C1E0B5-0CAD-4BCD-977B-A6E69BBD1EA7}" destId="{7B26723A-C369-4FCD-80F0-06C5C1488299}" srcOrd="2" destOrd="0" parTransId="{CCFFBEF9-77C3-418B-B217-147A17B75C4E}" sibTransId="{8F60AE82-C4B4-4DE9-8783-438AC5CAD590}"/>
    <dgm:cxn modelId="{7EB555AA-B7F6-4762-B1DF-7628B3F14A02}" srcId="{07C1E0B5-0CAD-4BCD-977B-A6E69BBD1EA7}" destId="{39BB1826-51EF-453D-87ED-FB095EAFF1DE}" srcOrd="7" destOrd="0" parTransId="{739BD1BF-8B63-4D85-B010-205FAA078936}" sibTransId="{1144232E-9F1B-400E-A15C-12523A88E34E}"/>
    <dgm:cxn modelId="{E1784BC0-0130-495B-BE84-11438C749B54}" type="presOf" srcId="{626A29A2-E7F2-48B1-B489-9F662B6FEF52}" destId="{A422083C-171C-4917-88BA-042EFFE5858F}" srcOrd="0" destOrd="0" presId="urn:microsoft.com/office/officeart/2009/3/layout/StepUpProcess"/>
    <dgm:cxn modelId="{BCABCFBB-3292-4B4D-9E78-0FFCF9698298}" type="presParOf" srcId="{E6CCFD75-D808-49DD-A7FD-24F1989E9CDF}" destId="{310CE404-AE16-4A3E-8135-0ACA178E944F}" srcOrd="0" destOrd="0" presId="urn:microsoft.com/office/officeart/2009/3/layout/StepUpProcess"/>
    <dgm:cxn modelId="{19358FD1-D80B-4A8A-B0E5-4A7CD3052BDE}" type="presParOf" srcId="{310CE404-AE16-4A3E-8135-0ACA178E944F}" destId="{A58ED1A8-3FDE-4DAF-9FF1-64E0DCA083B4}" srcOrd="0" destOrd="0" presId="urn:microsoft.com/office/officeart/2009/3/layout/StepUpProcess"/>
    <dgm:cxn modelId="{41953C4F-FC6E-44A4-B844-00DA33519397}" type="presParOf" srcId="{310CE404-AE16-4A3E-8135-0ACA178E944F}" destId="{1CA207F0-9414-4CF1-BC2F-8C4AD54AF4D5}" srcOrd="1" destOrd="0" presId="urn:microsoft.com/office/officeart/2009/3/layout/StepUpProcess"/>
    <dgm:cxn modelId="{FF2E1E35-6365-480C-8730-185C6EC8912E}" type="presParOf" srcId="{310CE404-AE16-4A3E-8135-0ACA178E944F}" destId="{49BB3A59-25F2-47F7-827E-4511FEB1AF7A}" srcOrd="2" destOrd="0" presId="urn:microsoft.com/office/officeart/2009/3/layout/StepUpProcess"/>
    <dgm:cxn modelId="{2EB0E044-B88C-47EB-92E3-8AA7F97E1F59}" type="presParOf" srcId="{E6CCFD75-D808-49DD-A7FD-24F1989E9CDF}" destId="{D1E82868-97F8-4D16-A05B-46D5B25459E4}" srcOrd="1" destOrd="0" presId="urn:microsoft.com/office/officeart/2009/3/layout/StepUpProcess"/>
    <dgm:cxn modelId="{C300EEAD-6327-4E25-8254-CBE0C79AE585}" type="presParOf" srcId="{D1E82868-97F8-4D16-A05B-46D5B25459E4}" destId="{D0A35AA8-577B-47BE-B827-0497E20C1287}" srcOrd="0" destOrd="0" presId="urn:microsoft.com/office/officeart/2009/3/layout/StepUpProcess"/>
    <dgm:cxn modelId="{1A724311-9358-4DCA-B250-2617B0BAAA4C}" type="presParOf" srcId="{E6CCFD75-D808-49DD-A7FD-24F1989E9CDF}" destId="{B130220B-589F-4DE0-8EA9-F86058146761}" srcOrd="2" destOrd="0" presId="urn:microsoft.com/office/officeart/2009/3/layout/StepUpProcess"/>
    <dgm:cxn modelId="{07ABBE57-3649-4357-9662-63B8E144D54E}" type="presParOf" srcId="{B130220B-589F-4DE0-8EA9-F86058146761}" destId="{C0E99F59-F6A8-41AA-AA21-DDD4C608FECA}" srcOrd="0" destOrd="0" presId="urn:microsoft.com/office/officeart/2009/3/layout/StepUpProcess"/>
    <dgm:cxn modelId="{AA051F82-42D6-43F3-92C7-C579DD892A11}" type="presParOf" srcId="{B130220B-589F-4DE0-8EA9-F86058146761}" destId="{A422083C-171C-4917-88BA-042EFFE5858F}" srcOrd="1" destOrd="0" presId="urn:microsoft.com/office/officeart/2009/3/layout/StepUpProcess"/>
    <dgm:cxn modelId="{70434EC1-CAFF-4683-93B6-2AB69EEFF422}" type="presParOf" srcId="{B130220B-589F-4DE0-8EA9-F86058146761}" destId="{BFB3E816-4AD5-4449-8610-90F206F771E8}" srcOrd="2" destOrd="0" presId="urn:microsoft.com/office/officeart/2009/3/layout/StepUpProcess"/>
    <dgm:cxn modelId="{2A4B3A35-91D2-446A-8D24-AB40CE377419}" type="presParOf" srcId="{E6CCFD75-D808-49DD-A7FD-24F1989E9CDF}" destId="{D0966306-9DA4-41BD-8925-54D39CA2DF46}" srcOrd="3" destOrd="0" presId="urn:microsoft.com/office/officeart/2009/3/layout/StepUpProcess"/>
    <dgm:cxn modelId="{0CC089DE-BD4E-462C-A9FB-C5CEC1EC682A}" type="presParOf" srcId="{D0966306-9DA4-41BD-8925-54D39CA2DF46}" destId="{4E616449-429B-42EB-BB71-EACECDB25892}" srcOrd="0" destOrd="0" presId="urn:microsoft.com/office/officeart/2009/3/layout/StepUpProcess"/>
    <dgm:cxn modelId="{85C91FF3-877E-4DDC-B139-9EC6D382CE30}" type="presParOf" srcId="{E6CCFD75-D808-49DD-A7FD-24F1989E9CDF}" destId="{A6C0EB8B-690A-48CC-9735-427160CB6F26}" srcOrd="4" destOrd="0" presId="urn:microsoft.com/office/officeart/2009/3/layout/StepUpProcess"/>
    <dgm:cxn modelId="{683CBB8F-C5D1-4D6D-98E2-863B2EC539D5}" type="presParOf" srcId="{A6C0EB8B-690A-48CC-9735-427160CB6F26}" destId="{31A10AAF-0B2B-4632-B67F-33620C534079}" srcOrd="0" destOrd="0" presId="urn:microsoft.com/office/officeart/2009/3/layout/StepUpProcess"/>
    <dgm:cxn modelId="{6C7117AC-CDAB-4D08-89B2-75059E247B40}" type="presParOf" srcId="{A6C0EB8B-690A-48CC-9735-427160CB6F26}" destId="{93A43B65-8C83-4666-B280-6DA63847A68D}" srcOrd="1" destOrd="0" presId="urn:microsoft.com/office/officeart/2009/3/layout/StepUpProcess"/>
    <dgm:cxn modelId="{7CB28218-6270-43A2-8B4B-11EE781C7931}" type="presParOf" srcId="{A6C0EB8B-690A-48CC-9735-427160CB6F26}" destId="{F2C1A5DC-D7CF-4763-B227-C2CF846028A9}" srcOrd="2" destOrd="0" presId="urn:microsoft.com/office/officeart/2009/3/layout/StepUpProcess"/>
    <dgm:cxn modelId="{2CCECC5C-AF2D-4A4D-AF1A-BA1DB730B07F}" type="presParOf" srcId="{E6CCFD75-D808-49DD-A7FD-24F1989E9CDF}" destId="{4287C29B-3C45-4F16-B683-CBBDD18C08AD}" srcOrd="5" destOrd="0" presId="urn:microsoft.com/office/officeart/2009/3/layout/StepUpProcess"/>
    <dgm:cxn modelId="{7E0F1782-DFC7-4B70-AEBF-55CF84766DE8}" type="presParOf" srcId="{4287C29B-3C45-4F16-B683-CBBDD18C08AD}" destId="{0EE69BD2-F5B2-4B70-B9B2-420AC73FA2BA}" srcOrd="0" destOrd="0" presId="urn:microsoft.com/office/officeart/2009/3/layout/StepUpProcess"/>
    <dgm:cxn modelId="{BF52C657-CF3B-468C-BCF5-5B5C440251B8}" type="presParOf" srcId="{E6CCFD75-D808-49DD-A7FD-24F1989E9CDF}" destId="{C2119DCD-EB7C-44F1-8EBB-CC7959071734}" srcOrd="6" destOrd="0" presId="urn:microsoft.com/office/officeart/2009/3/layout/StepUpProcess"/>
    <dgm:cxn modelId="{BA8FFC28-1938-437D-A8C3-4EB704B2A440}" type="presParOf" srcId="{C2119DCD-EB7C-44F1-8EBB-CC7959071734}" destId="{79DB2E5B-DAD7-409F-A451-537C05A81EFC}" srcOrd="0" destOrd="0" presId="urn:microsoft.com/office/officeart/2009/3/layout/StepUpProcess"/>
    <dgm:cxn modelId="{8395A294-71C6-4143-ADC6-EB975DEAA81A}" type="presParOf" srcId="{C2119DCD-EB7C-44F1-8EBB-CC7959071734}" destId="{C11F6CC3-BC68-4F2C-B956-D6E0C8D44760}" srcOrd="1" destOrd="0" presId="urn:microsoft.com/office/officeart/2009/3/layout/StepUpProcess"/>
    <dgm:cxn modelId="{8E8B672C-C893-4775-AB1A-82A17414FDF7}" type="presParOf" srcId="{C2119DCD-EB7C-44F1-8EBB-CC7959071734}" destId="{81AC738C-C0E1-4022-A9D2-014DCD7CFA58}" srcOrd="2" destOrd="0" presId="urn:microsoft.com/office/officeart/2009/3/layout/StepUpProcess"/>
    <dgm:cxn modelId="{56B8BFAB-BA34-4484-905E-8986888B5D6D}" type="presParOf" srcId="{E6CCFD75-D808-49DD-A7FD-24F1989E9CDF}" destId="{0EEE36D2-FC52-4143-B6F7-416519357C84}" srcOrd="7" destOrd="0" presId="urn:microsoft.com/office/officeart/2009/3/layout/StepUpProcess"/>
    <dgm:cxn modelId="{97A45DD6-5FB4-442B-9FBF-5F1C4C798A8F}" type="presParOf" srcId="{0EEE36D2-FC52-4143-B6F7-416519357C84}" destId="{C39DFBD1-8142-42CD-A12E-40B2754B46FA}" srcOrd="0" destOrd="0" presId="urn:microsoft.com/office/officeart/2009/3/layout/StepUpProcess"/>
    <dgm:cxn modelId="{2229D72D-63CE-47E1-A1F4-DFF7284FF730}" type="presParOf" srcId="{E6CCFD75-D808-49DD-A7FD-24F1989E9CDF}" destId="{8E33CBC3-A770-4BD6-AFDD-1D6E25469D56}" srcOrd="8" destOrd="0" presId="urn:microsoft.com/office/officeart/2009/3/layout/StepUpProcess"/>
    <dgm:cxn modelId="{8B9F1E8E-BBFB-4CB0-8DF7-362076CF400F}" type="presParOf" srcId="{8E33CBC3-A770-4BD6-AFDD-1D6E25469D56}" destId="{28995E4C-69D6-4EB2-BC8B-8F2D23D3D2EC}" srcOrd="0" destOrd="0" presId="urn:microsoft.com/office/officeart/2009/3/layout/StepUpProcess"/>
    <dgm:cxn modelId="{E4A0D803-F597-4690-A2E0-6EB3FBEA9DC1}" type="presParOf" srcId="{8E33CBC3-A770-4BD6-AFDD-1D6E25469D56}" destId="{5E8EB498-9D9C-4913-AD4E-91B14E648D16}" srcOrd="1" destOrd="0" presId="urn:microsoft.com/office/officeart/2009/3/layout/StepUpProcess"/>
    <dgm:cxn modelId="{9F638B42-92FB-4FAB-973C-02CAC7DCF0FC}" type="presParOf" srcId="{8E33CBC3-A770-4BD6-AFDD-1D6E25469D56}" destId="{8A459998-612F-4D4A-9213-39F691ABCC07}" srcOrd="2" destOrd="0" presId="urn:microsoft.com/office/officeart/2009/3/layout/StepUpProcess"/>
    <dgm:cxn modelId="{741E45E6-4C9C-4D00-ADFE-258433FE12C1}" type="presParOf" srcId="{E6CCFD75-D808-49DD-A7FD-24F1989E9CDF}" destId="{5FB9F9BF-6E11-4610-A221-9AF6916D13DD}" srcOrd="9" destOrd="0" presId="urn:microsoft.com/office/officeart/2009/3/layout/StepUpProcess"/>
    <dgm:cxn modelId="{FBD9B745-4579-497F-8AD7-C38463D65281}" type="presParOf" srcId="{5FB9F9BF-6E11-4610-A221-9AF6916D13DD}" destId="{C4010655-6A12-42E1-9C35-B88C7FE962F3}" srcOrd="0" destOrd="0" presId="urn:microsoft.com/office/officeart/2009/3/layout/StepUpProcess"/>
    <dgm:cxn modelId="{0C16677B-0917-45D0-B91C-FF8F93E34490}" type="presParOf" srcId="{E6CCFD75-D808-49DD-A7FD-24F1989E9CDF}" destId="{8B5A4613-25A4-4C61-88A5-0B440E434988}" srcOrd="10" destOrd="0" presId="urn:microsoft.com/office/officeart/2009/3/layout/StepUpProcess"/>
    <dgm:cxn modelId="{AD199B80-BBFE-45D2-9D88-E09583A6AA61}" type="presParOf" srcId="{8B5A4613-25A4-4C61-88A5-0B440E434988}" destId="{41C37467-2285-4C13-BC2E-B2DABC2020FE}" srcOrd="0" destOrd="0" presId="urn:microsoft.com/office/officeart/2009/3/layout/StepUpProcess"/>
    <dgm:cxn modelId="{987A7A1B-8361-4738-89C4-B4F3B78FC254}" type="presParOf" srcId="{8B5A4613-25A4-4C61-88A5-0B440E434988}" destId="{AD9E9685-7158-4DCB-9A4F-9E49DDAFD0AC}" srcOrd="1" destOrd="0" presId="urn:microsoft.com/office/officeart/2009/3/layout/StepUpProcess"/>
    <dgm:cxn modelId="{744131A5-911D-47C5-8E72-B77AD683E0B6}" type="presParOf" srcId="{8B5A4613-25A4-4C61-88A5-0B440E434988}" destId="{DDA66971-0956-4B4F-91E0-634CD7F25849}" srcOrd="2" destOrd="0" presId="urn:microsoft.com/office/officeart/2009/3/layout/StepUpProcess"/>
    <dgm:cxn modelId="{D3BB1E86-A85D-49C4-AD42-8698E02FC669}" type="presParOf" srcId="{E6CCFD75-D808-49DD-A7FD-24F1989E9CDF}" destId="{69CA6D1C-5FEC-448A-9E29-A06E1C037C27}" srcOrd="11" destOrd="0" presId="urn:microsoft.com/office/officeart/2009/3/layout/StepUpProcess"/>
    <dgm:cxn modelId="{033FAA56-ECD2-47B5-8CE8-192A23398FC6}" type="presParOf" srcId="{69CA6D1C-5FEC-448A-9E29-A06E1C037C27}" destId="{10B90008-E163-44D4-985F-F57F78613950}" srcOrd="0" destOrd="0" presId="urn:microsoft.com/office/officeart/2009/3/layout/StepUpProcess"/>
    <dgm:cxn modelId="{C133EEFE-A4D6-43EC-BF44-2D56A81DC482}" type="presParOf" srcId="{E6CCFD75-D808-49DD-A7FD-24F1989E9CDF}" destId="{E77F64C0-C259-4A0D-B5DA-66135F3730FD}" srcOrd="12" destOrd="0" presId="urn:microsoft.com/office/officeart/2009/3/layout/StepUpProcess"/>
    <dgm:cxn modelId="{62E70CA3-B817-4961-8120-EEB2D0E49284}" type="presParOf" srcId="{E77F64C0-C259-4A0D-B5DA-66135F3730FD}" destId="{81A59B2D-4F60-4445-A360-442AA0EE7830}" srcOrd="0" destOrd="0" presId="urn:microsoft.com/office/officeart/2009/3/layout/StepUpProcess"/>
    <dgm:cxn modelId="{D9A03216-1C7E-4680-9591-A89C246A4A79}" type="presParOf" srcId="{E77F64C0-C259-4A0D-B5DA-66135F3730FD}" destId="{0441CD2E-1CB9-4424-8B72-1194EA4F2B3F}" srcOrd="1" destOrd="0" presId="urn:microsoft.com/office/officeart/2009/3/layout/StepUpProcess"/>
    <dgm:cxn modelId="{B5C65CA2-EDDA-4C85-ADEC-084CCA2EFEB6}" type="presParOf" srcId="{E77F64C0-C259-4A0D-B5DA-66135F3730FD}" destId="{9090CB30-11D1-44C9-B205-FEBC015D4D36}" srcOrd="2" destOrd="0" presId="urn:microsoft.com/office/officeart/2009/3/layout/StepUpProcess"/>
    <dgm:cxn modelId="{EC6EAE1B-0972-41B4-86F0-7E1AAC8BDE26}" type="presParOf" srcId="{E6CCFD75-D808-49DD-A7FD-24F1989E9CDF}" destId="{B9C81E50-7209-49B7-B1EA-B7C89509F49A}" srcOrd="13" destOrd="0" presId="urn:microsoft.com/office/officeart/2009/3/layout/StepUpProcess"/>
    <dgm:cxn modelId="{EE8E903A-570B-47DF-9932-22C802A7490E}" type="presParOf" srcId="{B9C81E50-7209-49B7-B1EA-B7C89509F49A}" destId="{DDFE505F-0B58-4FD9-B599-C17673A033B9}" srcOrd="0" destOrd="0" presId="urn:microsoft.com/office/officeart/2009/3/layout/StepUpProcess"/>
    <dgm:cxn modelId="{6C76FA70-BAEC-48AF-8C51-4739A6B49510}" type="presParOf" srcId="{E6CCFD75-D808-49DD-A7FD-24F1989E9CDF}" destId="{968E722B-7CBA-4AE8-A560-C0523F886137}" srcOrd="14" destOrd="0" presId="urn:microsoft.com/office/officeart/2009/3/layout/StepUpProcess"/>
    <dgm:cxn modelId="{231D71CB-81B1-4465-93F3-08F67220D87A}" type="presParOf" srcId="{968E722B-7CBA-4AE8-A560-C0523F886137}" destId="{F69C861E-64AB-45E9-AE8E-CB10905E36C1}" srcOrd="0" destOrd="0" presId="urn:microsoft.com/office/officeart/2009/3/layout/StepUpProcess"/>
    <dgm:cxn modelId="{DCD64B4C-0E4C-4158-8CDB-82F2B909B042}" type="presParOf" srcId="{968E722B-7CBA-4AE8-A560-C0523F886137}" destId="{E2A943B2-5712-4841-BBD5-3C9DA96473F2}"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ED1A8-3FDE-4DAF-9FF1-64E0DCA083B4}">
      <dsp:nvSpPr>
        <dsp:cNvPr id="0" name=""/>
        <dsp:cNvSpPr/>
      </dsp:nvSpPr>
      <dsp:spPr>
        <a:xfrm rot="5400000">
          <a:off x="140042" y="2249844"/>
          <a:ext cx="419115" cy="697398"/>
        </a:xfrm>
        <a:prstGeom prst="corner">
          <a:avLst>
            <a:gd name="adj1" fmla="val 16120"/>
            <a:gd name="adj2" fmla="val 1611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CA207F0-9414-4CF1-BC2F-8C4AD54AF4D5}">
      <dsp:nvSpPr>
        <dsp:cNvPr id="0" name=""/>
        <dsp:cNvSpPr/>
      </dsp:nvSpPr>
      <dsp:spPr>
        <a:xfrm>
          <a:off x="70082" y="2458216"/>
          <a:ext cx="629614" cy="551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1a</a:t>
          </a:r>
        </a:p>
      </dsp:txBody>
      <dsp:txXfrm>
        <a:off x="70082" y="2458216"/>
        <a:ext cx="629614" cy="551894"/>
      </dsp:txXfrm>
    </dsp:sp>
    <dsp:sp modelId="{49BB3A59-25F2-47F7-827E-4511FEB1AF7A}">
      <dsp:nvSpPr>
        <dsp:cNvPr id="0" name=""/>
        <dsp:cNvSpPr/>
      </dsp:nvSpPr>
      <dsp:spPr>
        <a:xfrm>
          <a:off x="580901" y="2198501"/>
          <a:ext cx="118795" cy="118795"/>
        </a:xfrm>
        <a:prstGeom prst="triangle">
          <a:avLst>
            <a:gd name="adj" fmla="val 100000"/>
          </a:avLst>
        </a:prstGeom>
        <a:gradFill rotWithShape="0">
          <a:gsLst>
            <a:gs pos="0">
              <a:schemeClr val="accent4">
                <a:hueOff val="594914"/>
                <a:satOff val="-3109"/>
                <a:lumOff val="448"/>
                <a:alphaOff val="0"/>
                <a:satMod val="103000"/>
                <a:lumMod val="102000"/>
                <a:tint val="94000"/>
              </a:schemeClr>
            </a:gs>
            <a:gs pos="50000">
              <a:schemeClr val="accent4">
                <a:hueOff val="594914"/>
                <a:satOff val="-3109"/>
                <a:lumOff val="448"/>
                <a:alphaOff val="0"/>
                <a:satMod val="110000"/>
                <a:lumMod val="100000"/>
                <a:shade val="100000"/>
              </a:schemeClr>
            </a:gs>
            <a:gs pos="100000">
              <a:schemeClr val="accent4">
                <a:hueOff val="594914"/>
                <a:satOff val="-3109"/>
                <a:lumOff val="44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0E99F59-F6A8-41AA-AA21-DDD4C608FECA}">
      <dsp:nvSpPr>
        <dsp:cNvPr id="0" name=""/>
        <dsp:cNvSpPr/>
      </dsp:nvSpPr>
      <dsp:spPr>
        <a:xfrm rot="5400000">
          <a:off x="910814" y="2059116"/>
          <a:ext cx="419115" cy="697398"/>
        </a:xfrm>
        <a:prstGeom prst="corner">
          <a:avLst>
            <a:gd name="adj1" fmla="val 16120"/>
            <a:gd name="adj2" fmla="val 16110"/>
          </a:avLst>
        </a:prstGeom>
        <a:gradFill rotWithShape="0">
          <a:gsLst>
            <a:gs pos="0">
              <a:schemeClr val="accent4">
                <a:hueOff val="1189828"/>
                <a:satOff val="-6219"/>
                <a:lumOff val="896"/>
                <a:alphaOff val="0"/>
                <a:satMod val="103000"/>
                <a:lumMod val="102000"/>
                <a:tint val="94000"/>
              </a:schemeClr>
            </a:gs>
            <a:gs pos="50000">
              <a:schemeClr val="accent4">
                <a:hueOff val="1189828"/>
                <a:satOff val="-6219"/>
                <a:lumOff val="896"/>
                <a:alphaOff val="0"/>
                <a:satMod val="110000"/>
                <a:lumMod val="100000"/>
                <a:shade val="100000"/>
              </a:schemeClr>
            </a:gs>
            <a:gs pos="100000">
              <a:schemeClr val="accent4">
                <a:hueOff val="1189828"/>
                <a:satOff val="-6219"/>
                <a:lumOff val="89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422083C-171C-4917-88BA-042EFFE5858F}">
      <dsp:nvSpPr>
        <dsp:cNvPr id="0" name=""/>
        <dsp:cNvSpPr/>
      </dsp:nvSpPr>
      <dsp:spPr>
        <a:xfrm>
          <a:off x="840853" y="2267488"/>
          <a:ext cx="629614" cy="551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1b</a:t>
          </a:r>
        </a:p>
      </dsp:txBody>
      <dsp:txXfrm>
        <a:off x="840853" y="2267488"/>
        <a:ext cx="629614" cy="551894"/>
      </dsp:txXfrm>
    </dsp:sp>
    <dsp:sp modelId="{BFB3E816-4AD5-4449-8610-90F206F771E8}">
      <dsp:nvSpPr>
        <dsp:cNvPr id="0" name=""/>
        <dsp:cNvSpPr/>
      </dsp:nvSpPr>
      <dsp:spPr>
        <a:xfrm>
          <a:off x="1351673" y="2007773"/>
          <a:ext cx="118795" cy="118795"/>
        </a:xfrm>
        <a:prstGeom prst="triangle">
          <a:avLst>
            <a:gd name="adj" fmla="val 100000"/>
          </a:avLst>
        </a:prstGeom>
        <a:gradFill rotWithShape="0">
          <a:gsLst>
            <a:gs pos="0">
              <a:schemeClr val="accent4">
                <a:hueOff val="1784742"/>
                <a:satOff val="-9328"/>
                <a:lumOff val="1345"/>
                <a:alphaOff val="0"/>
                <a:satMod val="103000"/>
                <a:lumMod val="102000"/>
                <a:tint val="94000"/>
              </a:schemeClr>
            </a:gs>
            <a:gs pos="50000">
              <a:schemeClr val="accent4">
                <a:hueOff val="1784742"/>
                <a:satOff val="-9328"/>
                <a:lumOff val="1345"/>
                <a:alphaOff val="0"/>
                <a:satMod val="110000"/>
                <a:lumMod val="100000"/>
                <a:shade val="100000"/>
              </a:schemeClr>
            </a:gs>
            <a:gs pos="100000">
              <a:schemeClr val="accent4">
                <a:hueOff val="1784742"/>
                <a:satOff val="-9328"/>
                <a:lumOff val="134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1A10AAF-0B2B-4632-B67F-33620C534079}">
      <dsp:nvSpPr>
        <dsp:cNvPr id="0" name=""/>
        <dsp:cNvSpPr/>
      </dsp:nvSpPr>
      <dsp:spPr>
        <a:xfrm rot="5400000">
          <a:off x="1681586" y="1868388"/>
          <a:ext cx="419115" cy="697398"/>
        </a:xfrm>
        <a:prstGeom prst="corner">
          <a:avLst>
            <a:gd name="adj1" fmla="val 16120"/>
            <a:gd name="adj2" fmla="val 16110"/>
          </a:avLst>
        </a:prstGeom>
        <a:gradFill rotWithShape="0">
          <a:gsLst>
            <a:gs pos="0">
              <a:schemeClr val="accent4">
                <a:hueOff val="2379656"/>
                <a:satOff val="-12438"/>
                <a:lumOff val="1793"/>
                <a:alphaOff val="0"/>
                <a:satMod val="103000"/>
                <a:lumMod val="102000"/>
                <a:tint val="94000"/>
              </a:schemeClr>
            </a:gs>
            <a:gs pos="50000">
              <a:schemeClr val="accent4">
                <a:hueOff val="2379656"/>
                <a:satOff val="-12438"/>
                <a:lumOff val="1793"/>
                <a:alphaOff val="0"/>
                <a:satMod val="110000"/>
                <a:lumMod val="100000"/>
                <a:shade val="100000"/>
              </a:schemeClr>
            </a:gs>
            <a:gs pos="100000">
              <a:schemeClr val="accent4">
                <a:hueOff val="2379656"/>
                <a:satOff val="-12438"/>
                <a:lumOff val="179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3A43B65-8C83-4666-B280-6DA63847A68D}">
      <dsp:nvSpPr>
        <dsp:cNvPr id="0" name=""/>
        <dsp:cNvSpPr/>
      </dsp:nvSpPr>
      <dsp:spPr>
        <a:xfrm>
          <a:off x="1611625" y="2076760"/>
          <a:ext cx="629614" cy="551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2a</a:t>
          </a:r>
        </a:p>
      </dsp:txBody>
      <dsp:txXfrm>
        <a:off x="1611625" y="2076760"/>
        <a:ext cx="629614" cy="551894"/>
      </dsp:txXfrm>
    </dsp:sp>
    <dsp:sp modelId="{F2C1A5DC-D7CF-4763-B227-C2CF846028A9}">
      <dsp:nvSpPr>
        <dsp:cNvPr id="0" name=""/>
        <dsp:cNvSpPr/>
      </dsp:nvSpPr>
      <dsp:spPr>
        <a:xfrm>
          <a:off x="2122445" y="1817045"/>
          <a:ext cx="118795" cy="118795"/>
        </a:xfrm>
        <a:prstGeom prst="triangle">
          <a:avLst>
            <a:gd name="adj" fmla="val 100000"/>
          </a:avLst>
        </a:prstGeom>
        <a:gradFill rotWithShape="0">
          <a:gsLst>
            <a:gs pos="0">
              <a:schemeClr val="accent4">
                <a:hueOff val="2974570"/>
                <a:satOff val="-15547"/>
                <a:lumOff val="2241"/>
                <a:alphaOff val="0"/>
                <a:satMod val="103000"/>
                <a:lumMod val="102000"/>
                <a:tint val="94000"/>
              </a:schemeClr>
            </a:gs>
            <a:gs pos="50000">
              <a:schemeClr val="accent4">
                <a:hueOff val="2974570"/>
                <a:satOff val="-15547"/>
                <a:lumOff val="2241"/>
                <a:alphaOff val="0"/>
                <a:satMod val="110000"/>
                <a:lumMod val="100000"/>
                <a:shade val="100000"/>
              </a:schemeClr>
            </a:gs>
            <a:gs pos="100000">
              <a:schemeClr val="accent4">
                <a:hueOff val="2974570"/>
                <a:satOff val="-15547"/>
                <a:lumOff val="224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9DB2E5B-DAD7-409F-A451-537C05A81EFC}">
      <dsp:nvSpPr>
        <dsp:cNvPr id="0" name=""/>
        <dsp:cNvSpPr/>
      </dsp:nvSpPr>
      <dsp:spPr>
        <a:xfrm rot="5400000">
          <a:off x="2452357" y="1677660"/>
          <a:ext cx="419115" cy="697398"/>
        </a:xfrm>
        <a:prstGeom prst="corner">
          <a:avLst>
            <a:gd name="adj1" fmla="val 16120"/>
            <a:gd name="adj2" fmla="val 16110"/>
          </a:avLst>
        </a:prstGeom>
        <a:gradFill rotWithShape="0">
          <a:gsLst>
            <a:gs pos="0">
              <a:schemeClr val="accent4">
                <a:hueOff val="3569484"/>
                <a:satOff val="-18657"/>
                <a:lumOff val="2689"/>
                <a:alphaOff val="0"/>
                <a:satMod val="103000"/>
                <a:lumMod val="102000"/>
                <a:tint val="94000"/>
              </a:schemeClr>
            </a:gs>
            <a:gs pos="50000">
              <a:schemeClr val="accent4">
                <a:hueOff val="3569484"/>
                <a:satOff val="-18657"/>
                <a:lumOff val="2689"/>
                <a:alphaOff val="0"/>
                <a:satMod val="110000"/>
                <a:lumMod val="100000"/>
                <a:shade val="100000"/>
              </a:schemeClr>
            </a:gs>
            <a:gs pos="100000">
              <a:schemeClr val="accent4">
                <a:hueOff val="3569484"/>
                <a:satOff val="-18657"/>
                <a:lumOff val="268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11F6CC3-BC68-4F2C-B956-D6E0C8D44760}">
      <dsp:nvSpPr>
        <dsp:cNvPr id="0" name=""/>
        <dsp:cNvSpPr/>
      </dsp:nvSpPr>
      <dsp:spPr>
        <a:xfrm>
          <a:off x="2382397" y="1886032"/>
          <a:ext cx="629614" cy="551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2b</a:t>
          </a:r>
        </a:p>
      </dsp:txBody>
      <dsp:txXfrm>
        <a:off x="2382397" y="1886032"/>
        <a:ext cx="629614" cy="551894"/>
      </dsp:txXfrm>
    </dsp:sp>
    <dsp:sp modelId="{81AC738C-C0E1-4022-A9D2-014DCD7CFA58}">
      <dsp:nvSpPr>
        <dsp:cNvPr id="0" name=""/>
        <dsp:cNvSpPr/>
      </dsp:nvSpPr>
      <dsp:spPr>
        <a:xfrm>
          <a:off x="2893216" y="1626317"/>
          <a:ext cx="118795" cy="118795"/>
        </a:xfrm>
        <a:prstGeom prst="triangle">
          <a:avLst>
            <a:gd name="adj" fmla="val 100000"/>
          </a:avLst>
        </a:prstGeom>
        <a:gradFill rotWithShape="0">
          <a:gsLst>
            <a:gs pos="0">
              <a:schemeClr val="accent4">
                <a:hueOff val="4164397"/>
                <a:satOff val="-21766"/>
                <a:lumOff val="3137"/>
                <a:alphaOff val="0"/>
                <a:satMod val="103000"/>
                <a:lumMod val="102000"/>
                <a:tint val="94000"/>
              </a:schemeClr>
            </a:gs>
            <a:gs pos="50000">
              <a:schemeClr val="accent4">
                <a:hueOff val="4164397"/>
                <a:satOff val="-21766"/>
                <a:lumOff val="3137"/>
                <a:alphaOff val="0"/>
                <a:satMod val="110000"/>
                <a:lumMod val="100000"/>
                <a:shade val="100000"/>
              </a:schemeClr>
            </a:gs>
            <a:gs pos="100000">
              <a:schemeClr val="accent4">
                <a:hueOff val="4164397"/>
                <a:satOff val="-21766"/>
                <a:lumOff val="313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8995E4C-69D6-4EB2-BC8B-8F2D23D3D2EC}">
      <dsp:nvSpPr>
        <dsp:cNvPr id="0" name=""/>
        <dsp:cNvSpPr/>
      </dsp:nvSpPr>
      <dsp:spPr>
        <a:xfrm rot="5400000">
          <a:off x="3223129" y="1486932"/>
          <a:ext cx="419115" cy="697398"/>
        </a:xfrm>
        <a:prstGeom prst="corner">
          <a:avLst>
            <a:gd name="adj1" fmla="val 16120"/>
            <a:gd name="adj2" fmla="val 16110"/>
          </a:avLst>
        </a:prstGeom>
        <a:gradFill rotWithShape="0">
          <a:gsLst>
            <a:gs pos="0">
              <a:schemeClr val="accent4">
                <a:hueOff val="4759312"/>
                <a:satOff val="-24875"/>
                <a:lumOff val="3586"/>
                <a:alphaOff val="0"/>
                <a:satMod val="103000"/>
                <a:lumMod val="102000"/>
                <a:tint val="94000"/>
              </a:schemeClr>
            </a:gs>
            <a:gs pos="50000">
              <a:schemeClr val="accent4">
                <a:hueOff val="4759312"/>
                <a:satOff val="-24875"/>
                <a:lumOff val="3586"/>
                <a:alphaOff val="0"/>
                <a:satMod val="110000"/>
                <a:lumMod val="100000"/>
                <a:shade val="100000"/>
              </a:schemeClr>
            </a:gs>
            <a:gs pos="100000">
              <a:schemeClr val="accent4">
                <a:hueOff val="4759312"/>
                <a:satOff val="-24875"/>
                <a:lumOff val="358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E8EB498-9D9C-4913-AD4E-91B14E648D16}">
      <dsp:nvSpPr>
        <dsp:cNvPr id="0" name=""/>
        <dsp:cNvSpPr/>
      </dsp:nvSpPr>
      <dsp:spPr>
        <a:xfrm>
          <a:off x="3153168" y="1695303"/>
          <a:ext cx="629614" cy="551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3a</a:t>
          </a:r>
        </a:p>
      </dsp:txBody>
      <dsp:txXfrm>
        <a:off x="3153168" y="1695303"/>
        <a:ext cx="629614" cy="551894"/>
      </dsp:txXfrm>
    </dsp:sp>
    <dsp:sp modelId="{8A459998-612F-4D4A-9213-39F691ABCC07}">
      <dsp:nvSpPr>
        <dsp:cNvPr id="0" name=""/>
        <dsp:cNvSpPr/>
      </dsp:nvSpPr>
      <dsp:spPr>
        <a:xfrm>
          <a:off x="3663988" y="1435588"/>
          <a:ext cx="118795" cy="118795"/>
        </a:xfrm>
        <a:prstGeom prst="triangle">
          <a:avLst>
            <a:gd name="adj" fmla="val 100000"/>
          </a:avLst>
        </a:prstGeom>
        <a:gradFill rotWithShape="0">
          <a:gsLst>
            <a:gs pos="0">
              <a:schemeClr val="accent4">
                <a:hueOff val="5354225"/>
                <a:satOff val="-27985"/>
                <a:lumOff val="4034"/>
                <a:alphaOff val="0"/>
                <a:satMod val="103000"/>
                <a:lumMod val="102000"/>
                <a:tint val="94000"/>
              </a:schemeClr>
            </a:gs>
            <a:gs pos="50000">
              <a:schemeClr val="accent4">
                <a:hueOff val="5354225"/>
                <a:satOff val="-27985"/>
                <a:lumOff val="4034"/>
                <a:alphaOff val="0"/>
                <a:satMod val="110000"/>
                <a:lumMod val="100000"/>
                <a:shade val="100000"/>
              </a:schemeClr>
            </a:gs>
            <a:gs pos="100000">
              <a:schemeClr val="accent4">
                <a:hueOff val="5354225"/>
                <a:satOff val="-27985"/>
                <a:lumOff val="403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1C37467-2285-4C13-BC2E-B2DABC2020FE}">
      <dsp:nvSpPr>
        <dsp:cNvPr id="0" name=""/>
        <dsp:cNvSpPr/>
      </dsp:nvSpPr>
      <dsp:spPr>
        <a:xfrm rot="5400000">
          <a:off x="3993901" y="1296203"/>
          <a:ext cx="419115" cy="697398"/>
        </a:xfrm>
        <a:prstGeom prst="corner">
          <a:avLst>
            <a:gd name="adj1" fmla="val 16120"/>
            <a:gd name="adj2" fmla="val 16110"/>
          </a:avLst>
        </a:prstGeom>
        <a:gradFill rotWithShape="0">
          <a:gsLst>
            <a:gs pos="0">
              <a:schemeClr val="accent4">
                <a:hueOff val="5949139"/>
                <a:satOff val="-31094"/>
                <a:lumOff val="4482"/>
                <a:alphaOff val="0"/>
                <a:satMod val="103000"/>
                <a:lumMod val="102000"/>
                <a:tint val="94000"/>
              </a:schemeClr>
            </a:gs>
            <a:gs pos="50000">
              <a:schemeClr val="accent4">
                <a:hueOff val="5949139"/>
                <a:satOff val="-31094"/>
                <a:lumOff val="4482"/>
                <a:alphaOff val="0"/>
                <a:satMod val="110000"/>
                <a:lumMod val="100000"/>
                <a:shade val="100000"/>
              </a:schemeClr>
            </a:gs>
            <a:gs pos="100000">
              <a:schemeClr val="accent4">
                <a:hueOff val="5949139"/>
                <a:satOff val="-31094"/>
                <a:lumOff val="448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D9E9685-7158-4DCB-9A4F-9E49DDAFD0AC}">
      <dsp:nvSpPr>
        <dsp:cNvPr id="0" name=""/>
        <dsp:cNvSpPr/>
      </dsp:nvSpPr>
      <dsp:spPr>
        <a:xfrm>
          <a:off x="3923940" y="1504575"/>
          <a:ext cx="629614" cy="551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3b</a:t>
          </a:r>
        </a:p>
      </dsp:txBody>
      <dsp:txXfrm>
        <a:off x="3923940" y="1504575"/>
        <a:ext cx="629614" cy="551894"/>
      </dsp:txXfrm>
    </dsp:sp>
    <dsp:sp modelId="{DDA66971-0956-4B4F-91E0-634CD7F25849}">
      <dsp:nvSpPr>
        <dsp:cNvPr id="0" name=""/>
        <dsp:cNvSpPr/>
      </dsp:nvSpPr>
      <dsp:spPr>
        <a:xfrm>
          <a:off x="4434760" y="1244860"/>
          <a:ext cx="118795" cy="118795"/>
        </a:xfrm>
        <a:prstGeom prst="triangle">
          <a:avLst>
            <a:gd name="adj" fmla="val 100000"/>
          </a:avLst>
        </a:prstGeom>
        <a:gradFill rotWithShape="0">
          <a:gsLst>
            <a:gs pos="0">
              <a:schemeClr val="accent4">
                <a:hueOff val="6544053"/>
                <a:satOff val="-34204"/>
                <a:lumOff val="4930"/>
                <a:alphaOff val="0"/>
                <a:satMod val="103000"/>
                <a:lumMod val="102000"/>
                <a:tint val="94000"/>
              </a:schemeClr>
            </a:gs>
            <a:gs pos="50000">
              <a:schemeClr val="accent4">
                <a:hueOff val="6544053"/>
                <a:satOff val="-34204"/>
                <a:lumOff val="4930"/>
                <a:alphaOff val="0"/>
                <a:satMod val="110000"/>
                <a:lumMod val="100000"/>
                <a:shade val="100000"/>
              </a:schemeClr>
            </a:gs>
            <a:gs pos="100000">
              <a:schemeClr val="accent4">
                <a:hueOff val="6544053"/>
                <a:satOff val="-34204"/>
                <a:lumOff val="493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1A59B2D-4F60-4445-A360-442AA0EE7830}">
      <dsp:nvSpPr>
        <dsp:cNvPr id="0" name=""/>
        <dsp:cNvSpPr/>
      </dsp:nvSpPr>
      <dsp:spPr>
        <a:xfrm rot="5400000">
          <a:off x="4764672" y="1105475"/>
          <a:ext cx="419115" cy="697398"/>
        </a:xfrm>
        <a:prstGeom prst="corner">
          <a:avLst>
            <a:gd name="adj1" fmla="val 16120"/>
            <a:gd name="adj2" fmla="val 16110"/>
          </a:avLst>
        </a:prstGeom>
        <a:gradFill rotWithShape="0">
          <a:gsLst>
            <a:gs pos="0">
              <a:schemeClr val="accent4">
                <a:hueOff val="7138967"/>
                <a:satOff val="-37313"/>
                <a:lumOff val="5379"/>
                <a:alphaOff val="0"/>
                <a:satMod val="103000"/>
                <a:lumMod val="102000"/>
                <a:tint val="94000"/>
              </a:schemeClr>
            </a:gs>
            <a:gs pos="50000">
              <a:schemeClr val="accent4">
                <a:hueOff val="7138967"/>
                <a:satOff val="-37313"/>
                <a:lumOff val="5379"/>
                <a:alphaOff val="0"/>
                <a:satMod val="110000"/>
                <a:lumMod val="100000"/>
                <a:shade val="100000"/>
              </a:schemeClr>
            </a:gs>
            <a:gs pos="100000">
              <a:schemeClr val="accent4">
                <a:hueOff val="7138967"/>
                <a:satOff val="-37313"/>
                <a:lumOff val="537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441CD2E-1CB9-4424-8B72-1194EA4F2B3F}">
      <dsp:nvSpPr>
        <dsp:cNvPr id="0" name=""/>
        <dsp:cNvSpPr/>
      </dsp:nvSpPr>
      <dsp:spPr>
        <a:xfrm>
          <a:off x="4694712" y="1313847"/>
          <a:ext cx="629614" cy="551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4</a:t>
          </a:r>
        </a:p>
      </dsp:txBody>
      <dsp:txXfrm>
        <a:off x="4694712" y="1313847"/>
        <a:ext cx="629614" cy="551894"/>
      </dsp:txXfrm>
    </dsp:sp>
    <dsp:sp modelId="{9090CB30-11D1-44C9-B205-FEBC015D4D36}">
      <dsp:nvSpPr>
        <dsp:cNvPr id="0" name=""/>
        <dsp:cNvSpPr/>
      </dsp:nvSpPr>
      <dsp:spPr>
        <a:xfrm>
          <a:off x="5205531" y="1054132"/>
          <a:ext cx="118795" cy="118795"/>
        </a:xfrm>
        <a:prstGeom prst="triangle">
          <a:avLst>
            <a:gd name="adj" fmla="val 100000"/>
          </a:avLst>
        </a:prstGeom>
        <a:gradFill rotWithShape="0">
          <a:gsLst>
            <a:gs pos="0">
              <a:schemeClr val="accent4">
                <a:hueOff val="7733881"/>
                <a:satOff val="-40423"/>
                <a:lumOff val="5827"/>
                <a:alphaOff val="0"/>
                <a:satMod val="103000"/>
                <a:lumMod val="102000"/>
                <a:tint val="94000"/>
              </a:schemeClr>
            </a:gs>
            <a:gs pos="50000">
              <a:schemeClr val="accent4">
                <a:hueOff val="7733881"/>
                <a:satOff val="-40423"/>
                <a:lumOff val="5827"/>
                <a:alphaOff val="0"/>
                <a:satMod val="110000"/>
                <a:lumMod val="100000"/>
                <a:shade val="100000"/>
              </a:schemeClr>
            </a:gs>
            <a:gs pos="100000">
              <a:schemeClr val="accent4">
                <a:hueOff val="7733881"/>
                <a:satOff val="-40423"/>
                <a:lumOff val="582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69C861E-64AB-45E9-AE8E-CB10905E36C1}">
      <dsp:nvSpPr>
        <dsp:cNvPr id="0" name=""/>
        <dsp:cNvSpPr/>
      </dsp:nvSpPr>
      <dsp:spPr>
        <a:xfrm rot="5400000">
          <a:off x="5535444" y="914747"/>
          <a:ext cx="419115" cy="697398"/>
        </a:xfrm>
        <a:prstGeom prst="corner">
          <a:avLst>
            <a:gd name="adj1" fmla="val 16120"/>
            <a:gd name="adj2" fmla="val 16110"/>
          </a:avLst>
        </a:prstGeom>
        <a:gradFill rotWithShape="0">
          <a:gsLst>
            <a:gs pos="0">
              <a:schemeClr val="accent4">
                <a:hueOff val="8328795"/>
                <a:satOff val="-43532"/>
                <a:lumOff val="6275"/>
                <a:alphaOff val="0"/>
                <a:satMod val="103000"/>
                <a:lumMod val="102000"/>
                <a:tint val="94000"/>
              </a:schemeClr>
            </a:gs>
            <a:gs pos="50000">
              <a:schemeClr val="accent4">
                <a:hueOff val="8328795"/>
                <a:satOff val="-43532"/>
                <a:lumOff val="6275"/>
                <a:alphaOff val="0"/>
                <a:satMod val="110000"/>
                <a:lumMod val="100000"/>
                <a:shade val="100000"/>
              </a:schemeClr>
            </a:gs>
            <a:gs pos="100000">
              <a:schemeClr val="accent4">
                <a:hueOff val="8328795"/>
                <a:satOff val="-43532"/>
                <a:lumOff val="627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2A943B2-5712-4841-BBD5-3C9DA96473F2}">
      <dsp:nvSpPr>
        <dsp:cNvPr id="0" name=""/>
        <dsp:cNvSpPr/>
      </dsp:nvSpPr>
      <dsp:spPr>
        <a:xfrm>
          <a:off x="5465483" y="1123119"/>
          <a:ext cx="629614" cy="551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5</a:t>
          </a:r>
        </a:p>
      </dsp:txBody>
      <dsp:txXfrm>
        <a:off x="5465483" y="1123119"/>
        <a:ext cx="629614" cy="551894"/>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F73152-4F41-4ABC-BA35-0C40823160E4}" type="datetimeFigureOut">
              <a:rPr lang="en-US" smtClean="0"/>
              <a:t>3/7/2023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086BF1-AB3A-40A7-9AD5-3791CCDA28E5}" type="slidenum">
              <a:rPr lang="en-US" smtClean="0"/>
              <a:t>‹#›</a:t>
            </a:fld>
            <a:endParaRPr lang="en-US"/>
          </a:p>
        </p:txBody>
      </p:sp>
    </p:spTree>
    <p:extLst>
      <p:ext uri="{BB962C8B-B14F-4D97-AF65-F5344CB8AC3E}">
        <p14:creationId xmlns:p14="http://schemas.microsoft.com/office/powerpoint/2010/main" val="2838954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115a6e0aff6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0" name="Google Shape;490;g115a6e0aff6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115a6e0aff6_0_1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8" name="Google Shape;628;g115a6e0aff6_0_1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115a6e0aff6_0_1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3" name="Google Shape;653;g115a6e0aff6_0_1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115a6e0aff6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0" name="Google Shape;490;g115a6e0aff6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2964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86028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summarizes all the growth score possibilities.  </a:t>
            </a:r>
          </a:p>
        </p:txBody>
      </p:sp>
      <p:sp>
        <p:nvSpPr>
          <p:cNvPr id="4" name="Slide Number Placeholder 3"/>
          <p:cNvSpPr>
            <a:spLocks noGrp="1"/>
          </p:cNvSpPr>
          <p:nvPr>
            <p:ph type="sldNum" sz="quarter" idx="5"/>
          </p:nvPr>
        </p:nvSpPr>
        <p:spPr/>
        <p:txBody>
          <a:bodyPr/>
          <a:lstStyle/>
          <a:p>
            <a:fld id="{0D086BF1-AB3A-40A7-9AD5-3791CCDA28E5}" type="slidenum">
              <a:rPr lang="en-US" smtClean="0"/>
              <a:t>32</a:t>
            </a:fld>
            <a:endParaRPr lang="en-US"/>
          </a:p>
        </p:txBody>
      </p:sp>
    </p:spTree>
    <p:extLst>
      <p:ext uri="{BB962C8B-B14F-4D97-AF65-F5344CB8AC3E}">
        <p14:creationId xmlns:p14="http://schemas.microsoft.com/office/powerpoint/2010/main" val="4035087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115a6e0aff6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0" name="Google Shape;490;g115a6e0aff6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5713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115a6e0aff6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6" name="Google Shape;506;g115a6e0aff6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1"/>
        <p:cNvGrpSpPr/>
        <p:nvPr/>
      </p:nvGrpSpPr>
      <p:grpSpPr>
        <a:xfrm>
          <a:off x="0" y="0"/>
          <a:ext cx="0" cy="0"/>
          <a:chOff x="0" y="0"/>
          <a:chExt cx="0" cy="0"/>
        </a:xfrm>
      </p:grpSpPr>
      <p:sp>
        <p:nvSpPr>
          <p:cNvPr id="1312" name="Google Shape;1312;g1f3499fd67a_0_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3" name="Google Shape;1313;g1f3499fd67a_0_1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4" name="Google Shape;1314;g1f3499fd67a_0_1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115a6e0aff6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 name="Google Shape;498;g115a6e0aff6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115a6e0aff6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4" name="Google Shape;514;g115a6e0aff6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115a6e0aff6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2" name="Google Shape;522;g115a6e0aff6_0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3" name="Google Shape;523;g115a6e0aff6_0_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115a6e0aff6_0_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9" name="Google Shape;539;g115a6e0aff6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115a6e0aff6_0_6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9" name="Google Shape;549;g115a6e0aff6_0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115a6e0aff6_0_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9" name="Google Shape;559;g115a6e0aff6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sv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7.sv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sv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7.sv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3/7/2023</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text, sign&#10;&#10;Description automatically generated">
            <a:extLst>
              <a:ext uri="{FF2B5EF4-FFF2-40B4-BE49-F238E27FC236}">
                <a16:creationId xmlns:a16="http://schemas.microsoft.com/office/drawing/2014/main" id="{C1AE4D28-F5A0-B947-A421-CBF3D3DA1F8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40906" y="4746632"/>
            <a:ext cx="2837793" cy="1097280"/>
          </a:xfrm>
          <a:prstGeom prst="rect">
            <a:avLst/>
          </a:prstGeom>
        </p:spPr>
      </p:pic>
      <p:pic>
        <p:nvPicPr>
          <p:cNvPr id="13" name="Picture 12" descr="A black and white logo&#10;&#10;Description automatically generated with low confidence">
            <a:extLst>
              <a:ext uri="{FF2B5EF4-FFF2-40B4-BE49-F238E27FC236}">
                <a16:creationId xmlns:a16="http://schemas.microsoft.com/office/drawing/2014/main" id="{E046170F-90BA-2745-8B7C-0E7C6CEFFC8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29626" y="6254936"/>
            <a:ext cx="1554480" cy="457200"/>
          </a:xfrm>
          <a:prstGeom prst="rect">
            <a:avLst/>
          </a:prstGeom>
        </p:spPr>
      </p:pic>
      <p:sp>
        <p:nvSpPr>
          <p:cNvPr id="14" name="Rectangle 13">
            <a:extLst>
              <a:ext uri="{FF2B5EF4-FFF2-40B4-BE49-F238E27FC236}">
                <a16:creationId xmlns:a16="http://schemas.microsoft.com/office/drawing/2014/main" id="{D6B2FB67-39A2-6E44-B495-201A124265B2}"/>
              </a:ext>
            </a:extLst>
          </p:cNvPr>
          <p:cNvSpPr/>
          <p:nvPr userDrawn="1"/>
        </p:nvSpPr>
        <p:spPr>
          <a:xfrm>
            <a:off x="617584" y="3163088"/>
            <a:ext cx="3822087" cy="242507"/>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15" name="Rectangle 14">
            <a:extLst>
              <a:ext uri="{FF2B5EF4-FFF2-40B4-BE49-F238E27FC236}">
                <a16:creationId xmlns:a16="http://schemas.microsoft.com/office/drawing/2014/main" id="{9EA0E46B-BAE6-2745-B2BB-836E6AD4DFE6}"/>
              </a:ext>
            </a:extLst>
          </p:cNvPr>
          <p:cNvSpPr/>
          <p:nvPr userDrawn="1"/>
        </p:nvSpPr>
        <p:spPr>
          <a:xfrm>
            <a:off x="10566401" y="4436342"/>
            <a:ext cx="1625600" cy="365125"/>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pc="50">
                <a:solidFill>
                  <a:schemeClr val="bg1"/>
                </a:solidFill>
                <a:latin typeface="Arial" panose="020B0604020202020204" pitchFamily="34" charset="0"/>
                <a:cs typeface="Arial" panose="020B0604020202020204" pitchFamily="34" charset="0"/>
              </a:rPr>
              <a:t>mdek12.org</a:t>
            </a: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617584" y="835572"/>
            <a:ext cx="10050416" cy="2119305"/>
          </a:xfrm>
        </p:spPr>
        <p:txBody>
          <a:bodyPr anchor="b">
            <a:normAutofit/>
          </a:bodyPr>
          <a:lstStyle>
            <a:lvl1pPr algn="l">
              <a:defRPr sz="80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26" name="Subtitle 2">
            <a:extLst>
              <a:ext uri="{FF2B5EF4-FFF2-40B4-BE49-F238E27FC236}">
                <a16:creationId xmlns:a16="http://schemas.microsoft.com/office/drawing/2014/main" id="{F0279B7A-573D-4943-BAE5-A2FC871B9E40}"/>
              </a:ext>
            </a:extLst>
          </p:cNvPr>
          <p:cNvSpPr>
            <a:spLocks noGrp="1"/>
          </p:cNvSpPr>
          <p:nvPr>
            <p:ph type="subTitle" idx="1"/>
          </p:nvPr>
        </p:nvSpPr>
        <p:spPr>
          <a:xfrm>
            <a:off x="617584" y="4966410"/>
            <a:ext cx="6319244" cy="510465"/>
          </a:xfrm>
        </p:spPr>
        <p:txBody>
          <a:bodyPr>
            <a:normAutofit/>
          </a:bodyPr>
          <a:lstStyle>
            <a:lvl1pPr marL="0" indent="0" algn="l">
              <a:buNone/>
              <a:defRPr sz="2800" b="1">
                <a:solidFill>
                  <a:srgbClr val="5FAADE"/>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3" name="Text Placeholder 32">
            <a:extLst>
              <a:ext uri="{FF2B5EF4-FFF2-40B4-BE49-F238E27FC236}">
                <a16:creationId xmlns:a16="http://schemas.microsoft.com/office/drawing/2014/main" id="{2AB356AE-57B7-C64F-82AF-9F7BFA65DFE3}"/>
              </a:ext>
            </a:extLst>
          </p:cNvPr>
          <p:cNvSpPr>
            <a:spLocks noGrp="1"/>
          </p:cNvSpPr>
          <p:nvPr>
            <p:ph type="body" sz="quarter" idx="13"/>
          </p:nvPr>
        </p:nvSpPr>
        <p:spPr>
          <a:xfrm>
            <a:off x="617538" y="6254750"/>
            <a:ext cx="6208712" cy="457200"/>
          </a:xfrm>
        </p:spPr>
        <p:txBody>
          <a:bodyPr>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617538" y="5486400"/>
            <a:ext cx="6096000" cy="555625"/>
          </a:xfrm>
        </p:spPr>
        <p:txBody>
          <a:bodyPr>
            <a:normAutofit/>
          </a:bodyPr>
          <a:lstStyle>
            <a:lvl1pPr marL="0" indent="0">
              <a:buNone/>
              <a:defRPr sz="24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503531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te Board Goal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D9CDFB-04FC-1C45-BCF2-7BF44CD5916B}"/>
              </a:ext>
            </a:extLst>
          </p:cNvPr>
          <p:cNvSpPr>
            <a:spLocks noGrp="1"/>
          </p:cNvSpPr>
          <p:nvPr>
            <p:ph type="sldNum" sz="quarter" idx="12"/>
          </p:nvPr>
        </p:nvSpPr>
        <p:spPr>
          <a:xfrm>
            <a:off x="9066748" y="260350"/>
            <a:ext cx="2743200" cy="365125"/>
          </a:xfrm>
        </p:spPr>
        <p:txBody>
          <a:bodyPr/>
          <a:lstStyle>
            <a:lvl1pPr>
              <a:defRPr sz="2800" b="1">
                <a:solidFill>
                  <a:srgbClr val="5FAADE"/>
                </a:solidFill>
                <a:latin typeface="Arial" panose="020B0604020202020204" pitchFamily="34" charset="0"/>
                <a:cs typeface="Arial" panose="020B0604020202020204" pitchFamily="34" charset="0"/>
              </a:defRPr>
            </a:lvl1pPr>
          </a:lstStyle>
          <a:p>
            <a:fld id="{84E24DD3-0117-F947-8F74-C808912B5A2D}" type="slidenum">
              <a:rPr lang="en-US" smtClean="0"/>
              <a:pPr/>
              <a:t>‹#›</a:t>
            </a:fld>
            <a:endParaRPr lang="en-US"/>
          </a:p>
        </p:txBody>
      </p:sp>
      <p:pic>
        <p:nvPicPr>
          <p:cNvPr id="28" name="Graphic 27">
            <a:extLst>
              <a:ext uri="{FF2B5EF4-FFF2-40B4-BE49-F238E27FC236}">
                <a16:creationId xmlns:a16="http://schemas.microsoft.com/office/drawing/2014/main" id="{A709C453-856A-3246-893D-4B40BFCF6B9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349728" y="2951211"/>
            <a:ext cx="1027214" cy="914400"/>
          </a:xfrm>
          <a:prstGeom prst="rect">
            <a:avLst/>
          </a:prstGeom>
        </p:spPr>
      </p:pic>
      <p:cxnSp>
        <p:nvCxnSpPr>
          <p:cNvPr id="30" name="Straight Connector 29">
            <a:extLst>
              <a:ext uri="{FF2B5EF4-FFF2-40B4-BE49-F238E27FC236}">
                <a16:creationId xmlns:a16="http://schemas.microsoft.com/office/drawing/2014/main" id="{BDC82DC9-14B7-884D-A1F0-DD3535A167C0}"/>
              </a:ext>
            </a:extLst>
          </p:cNvPr>
          <p:cNvCxnSpPr>
            <a:cxnSpLocks/>
          </p:cNvCxnSpPr>
          <p:nvPr userDrawn="1"/>
        </p:nvCxnSpPr>
        <p:spPr>
          <a:xfrm flipH="1">
            <a:off x="491447" y="733806"/>
            <a:ext cx="112091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7FDAB950-8708-1144-AF83-EB34DED0B4D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descr="Mississi[ppi Department of Education logo">
            <a:extLst>
              <a:ext uri="{FF2B5EF4-FFF2-40B4-BE49-F238E27FC236}">
                <a16:creationId xmlns:a16="http://schemas.microsoft.com/office/drawing/2014/main" id="{EC068218-4799-9B4D-8F36-593A6CDCCC8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33" name="Rectangle 32">
            <a:extLst>
              <a:ext uri="{FF2B5EF4-FFF2-40B4-BE49-F238E27FC236}">
                <a16:creationId xmlns:a16="http://schemas.microsoft.com/office/drawing/2014/main" id="{18ADC1EF-E950-C542-A532-660435656B18}"/>
              </a:ext>
            </a:extLst>
          </p:cNvPr>
          <p:cNvSpPr/>
          <p:nvPr userDrawn="1"/>
        </p:nvSpPr>
        <p:spPr>
          <a:xfrm>
            <a:off x="1645920" y="1222408"/>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p>
            <a:r>
              <a:rPr lang="en-US" b="1">
                <a:solidFill>
                  <a:schemeClr val="tx1">
                    <a:lumMod val="75000"/>
                    <a:lumOff val="25000"/>
                  </a:schemeClr>
                </a:solidFill>
                <a:latin typeface="Arial Black" panose="020B0604020202020204" pitchFamily="34" charset="0"/>
                <a:cs typeface="Arial Black" panose="020B0604020202020204" pitchFamily="34" charset="0"/>
              </a:rPr>
              <a:t>ALL</a:t>
            </a:r>
            <a:r>
              <a:rPr lang="en-US">
                <a:solidFill>
                  <a:schemeClr val="tx1">
                    <a:lumMod val="75000"/>
                    <a:lumOff val="25000"/>
                  </a:schemeClr>
                </a:solidFill>
                <a:latin typeface="Arial" panose="020B0604020202020204" pitchFamily="34" charset="0"/>
                <a:cs typeface="Arial" panose="020B0604020202020204" pitchFamily="34" charset="0"/>
              </a:rPr>
              <a:t> Students Proficient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and Showing Growth in All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Assessed Areas</a:t>
            </a:r>
          </a:p>
        </p:txBody>
      </p:sp>
      <p:sp>
        <p:nvSpPr>
          <p:cNvPr id="34" name="Rectangle 33">
            <a:extLst>
              <a:ext uri="{FF2B5EF4-FFF2-40B4-BE49-F238E27FC236}">
                <a16:creationId xmlns:a16="http://schemas.microsoft.com/office/drawing/2014/main" id="{74F33589-56F9-3549-89FB-15D80688A547}"/>
              </a:ext>
            </a:extLst>
          </p:cNvPr>
          <p:cNvSpPr/>
          <p:nvPr userDrawn="1"/>
        </p:nvSpPr>
        <p:spPr>
          <a:xfrm>
            <a:off x="1645920" y="2666197"/>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p>
            <a:r>
              <a:rPr lang="en-US" b="1">
                <a:solidFill>
                  <a:schemeClr val="tx1">
                    <a:lumMod val="75000"/>
                    <a:lumOff val="25000"/>
                  </a:schemeClr>
                </a:solidFill>
                <a:latin typeface="Arial Black" panose="020B0604020202020204" pitchFamily="34" charset="0"/>
                <a:cs typeface="Arial Black" panose="020B0604020202020204" pitchFamily="34" charset="0"/>
              </a:rPr>
              <a:t>EVERY</a:t>
            </a:r>
            <a:r>
              <a:rPr lang="en-US">
                <a:solidFill>
                  <a:schemeClr val="tx1">
                    <a:lumMod val="75000"/>
                    <a:lumOff val="25000"/>
                  </a:schemeClr>
                </a:solidFill>
                <a:latin typeface="Arial" panose="020B0604020202020204" pitchFamily="34" charset="0"/>
                <a:cs typeface="Arial" panose="020B0604020202020204" pitchFamily="34" charset="0"/>
              </a:rPr>
              <a:t> Student Graduates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from High School and is Ready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for College and Career</a:t>
            </a:r>
          </a:p>
        </p:txBody>
      </p:sp>
      <p:sp>
        <p:nvSpPr>
          <p:cNvPr id="35" name="Rectangle 34">
            <a:extLst>
              <a:ext uri="{FF2B5EF4-FFF2-40B4-BE49-F238E27FC236}">
                <a16:creationId xmlns:a16="http://schemas.microsoft.com/office/drawing/2014/main" id="{1698876D-FC4A-DA45-BCB6-D07D18AF04CE}"/>
              </a:ext>
            </a:extLst>
          </p:cNvPr>
          <p:cNvSpPr/>
          <p:nvPr userDrawn="1"/>
        </p:nvSpPr>
        <p:spPr>
          <a:xfrm>
            <a:off x="1645920" y="4109987"/>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p>
            <a:r>
              <a:rPr lang="en-US" b="1">
                <a:solidFill>
                  <a:schemeClr val="tx1">
                    <a:lumMod val="75000"/>
                    <a:lumOff val="25000"/>
                  </a:schemeClr>
                </a:solidFill>
                <a:latin typeface="Arial Black" panose="020B0604020202020204" pitchFamily="34" charset="0"/>
                <a:cs typeface="Arial Black" panose="020B0604020202020204" pitchFamily="34" charset="0"/>
              </a:rPr>
              <a:t>EVERY</a:t>
            </a:r>
            <a:r>
              <a:rPr lang="en-US">
                <a:solidFill>
                  <a:schemeClr val="tx1">
                    <a:lumMod val="75000"/>
                    <a:lumOff val="25000"/>
                  </a:schemeClr>
                </a:solidFill>
                <a:latin typeface="Arial" panose="020B0604020202020204" pitchFamily="34" charset="0"/>
                <a:cs typeface="Arial" panose="020B0604020202020204" pitchFamily="34" charset="0"/>
              </a:rPr>
              <a:t> Child Has Access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to a High-Quality Early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Childhood Program</a:t>
            </a:r>
          </a:p>
        </p:txBody>
      </p:sp>
      <p:sp>
        <p:nvSpPr>
          <p:cNvPr id="36" name="Rectangle 35">
            <a:extLst>
              <a:ext uri="{FF2B5EF4-FFF2-40B4-BE49-F238E27FC236}">
                <a16:creationId xmlns:a16="http://schemas.microsoft.com/office/drawing/2014/main" id="{77156B17-16E6-C941-A299-F7A86CF04FB3}"/>
              </a:ext>
            </a:extLst>
          </p:cNvPr>
          <p:cNvSpPr/>
          <p:nvPr userDrawn="1"/>
        </p:nvSpPr>
        <p:spPr>
          <a:xfrm>
            <a:off x="6294922" y="1222408"/>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45720" rIns="274320" bIns="45720" rtlCol="0" anchor="ctr"/>
          <a:lstStyle/>
          <a:p>
            <a:pPr algn="r"/>
            <a:r>
              <a:rPr lang="en-US" b="1">
                <a:solidFill>
                  <a:schemeClr val="tx1">
                    <a:lumMod val="75000"/>
                    <a:lumOff val="25000"/>
                  </a:schemeClr>
                </a:solidFill>
                <a:latin typeface="Arial Black"/>
                <a:cs typeface="Arial Black" panose="020B0604020202020204" pitchFamily="34" charset="0"/>
              </a:rPr>
              <a:t>EVERY </a:t>
            </a:r>
            <a:r>
              <a:rPr lang="en-US">
                <a:solidFill>
                  <a:schemeClr val="tx1">
                    <a:lumMod val="75000"/>
                    <a:lumOff val="25000"/>
                  </a:schemeClr>
                </a:solidFill>
                <a:latin typeface="Arial"/>
                <a:cs typeface="Arial"/>
              </a:rPr>
              <a:t>School Has Effective Teachers and Leaders</a:t>
            </a:r>
          </a:p>
        </p:txBody>
      </p:sp>
      <p:sp>
        <p:nvSpPr>
          <p:cNvPr id="37" name="Rectangle 36">
            <a:extLst>
              <a:ext uri="{FF2B5EF4-FFF2-40B4-BE49-F238E27FC236}">
                <a16:creationId xmlns:a16="http://schemas.microsoft.com/office/drawing/2014/main" id="{60F2D9AD-F3C7-B94C-ADAC-5B40319ED59E}"/>
              </a:ext>
            </a:extLst>
          </p:cNvPr>
          <p:cNvSpPr/>
          <p:nvPr userDrawn="1"/>
        </p:nvSpPr>
        <p:spPr>
          <a:xfrm>
            <a:off x="6294922" y="2666197"/>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274320" rtlCol="0" anchor="ctr"/>
          <a:lstStyle/>
          <a:p>
            <a:pPr algn="r"/>
            <a:r>
              <a:rPr lang="en-US" b="1">
                <a:solidFill>
                  <a:schemeClr val="tx1">
                    <a:lumMod val="75000"/>
                    <a:lumOff val="25000"/>
                  </a:schemeClr>
                </a:solidFill>
                <a:latin typeface="Arial Black" panose="020B0604020202020204" pitchFamily="34" charset="0"/>
                <a:cs typeface="Arial Black" panose="020B0604020202020204" pitchFamily="34" charset="0"/>
              </a:rPr>
              <a:t>EVERY</a:t>
            </a:r>
            <a:r>
              <a:rPr lang="en-US">
                <a:solidFill>
                  <a:schemeClr val="tx1">
                    <a:lumMod val="75000"/>
                    <a:lumOff val="25000"/>
                  </a:schemeClr>
                </a:solidFill>
                <a:latin typeface="Arial" panose="020B0604020202020204" pitchFamily="34" charset="0"/>
                <a:cs typeface="Arial" panose="020B0604020202020204" pitchFamily="34" charset="0"/>
              </a:rPr>
              <a:t> Community Effectively Uses a World-Class Data System to Improve Student Outcomes</a:t>
            </a:r>
          </a:p>
        </p:txBody>
      </p:sp>
      <p:sp>
        <p:nvSpPr>
          <p:cNvPr id="38" name="Rectangle 37">
            <a:extLst>
              <a:ext uri="{FF2B5EF4-FFF2-40B4-BE49-F238E27FC236}">
                <a16:creationId xmlns:a16="http://schemas.microsoft.com/office/drawing/2014/main" id="{9B9B6281-3D75-E94D-AC04-61E0399F0D06}"/>
              </a:ext>
            </a:extLst>
          </p:cNvPr>
          <p:cNvSpPr/>
          <p:nvPr userDrawn="1"/>
        </p:nvSpPr>
        <p:spPr>
          <a:xfrm>
            <a:off x="6294922" y="4109987"/>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274320" rtlCol="0" anchor="ctr"/>
          <a:lstStyle/>
          <a:p>
            <a:pPr algn="r"/>
            <a:r>
              <a:rPr lang="en-US" b="1">
                <a:solidFill>
                  <a:schemeClr val="tx1">
                    <a:lumMod val="75000"/>
                    <a:lumOff val="25000"/>
                  </a:schemeClr>
                </a:solidFill>
                <a:latin typeface="Arial Black" panose="020B0604020202020204" pitchFamily="34" charset="0"/>
                <a:cs typeface="Arial Black" panose="020B0604020202020204" pitchFamily="34" charset="0"/>
              </a:rPr>
              <a:t>EVERY </a:t>
            </a:r>
            <a:r>
              <a:rPr lang="en-US">
                <a:solidFill>
                  <a:schemeClr val="tx1">
                    <a:lumMod val="75000"/>
                    <a:lumOff val="25000"/>
                  </a:schemeClr>
                </a:solidFill>
                <a:latin typeface="Arial" panose="020B0604020202020204" pitchFamily="34" charset="0"/>
                <a:cs typeface="Arial" panose="020B0604020202020204" pitchFamily="34" charset="0"/>
              </a:rPr>
              <a:t>School and District is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Rated “C” or Higher</a:t>
            </a:r>
          </a:p>
        </p:txBody>
      </p:sp>
      <p:sp>
        <p:nvSpPr>
          <p:cNvPr id="39" name="Rectangle 38">
            <a:extLst>
              <a:ext uri="{FF2B5EF4-FFF2-40B4-BE49-F238E27FC236}">
                <a16:creationId xmlns:a16="http://schemas.microsoft.com/office/drawing/2014/main" id="{253633F8-E58F-C944-9EE7-A94D49E9DA88}"/>
              </a:ext>
            </a:extLst>
          </p:cNvPr>
          <p:cNvSpPr/>
          <p:nvPr userDrawn="1"/>
        </p:nvSpPr>
        <p:spPr>
          <a:xfrm>
            <a:off x="10510787" y="1222408"/>
            <a:ext cx="198966" cy="1164657"/>
          </a:xfrm>
          <a:prstGeom prst="rect">
            <a:avLst/>
          </a:prstGeom>
          <a:solidFill>
            <a:srgbClr val="69C8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5E5AB30-A154-BD4A-A239-16499575701C}"/>
              </a:ext>
            </a:extLst>
          </p:cNvPr>
          <p:cNvSpPr/>
          <p:nvPr userDrawn="1"/>
        </p:nvSpPr>
        <p:spPr>
          <a:xfrm>
            <a:off x="10510787" y="2665766"/>
            <a:ext cx="198966" cy="1164657"/>
          </a:xfrm>
          <a:prstGeom prst="rect">
            <a:avLst/>
          </a:prstGeom>
          <a:solidFill>
            <a:srgbClr val="39A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70A6D1B-D464-A145-ACB9-8DD578CC9D13}"/>
              </a:ext>
            </a:extLst>
          </p:cNvPr>
          <p:cNvSpPr/>
          <p:nvPr userDrawn="1"/>
        </p:nvSpPr>
        <p:spPr>
          <a:xfrm>
            <a:off x="10510787" y="4113225"/>
            <a:ext cx="198966" cy="1164657"/>
          </a:xfrm>
          <a:prstGeom prst="rect">
            <a:avLst/>
          </a:prstGeom>
          <a:solidFill>
            <a:srgbClr val="A74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1473B032-CAF1-3B41-9C95-D43315DA64D7}"/>
              </a:ext>
            </a:extLst>
          </p:cNvPr>
          <p:cNvSpPr/>
          <p:nvPr userDrawn="1"/>
        </p:nvSpPr>
        <p:spPr>
          <a:xfrm>
            <a:off x="1460571" y="1222408"/>
            <a:ext cx="198966" cy="1164657"/>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383531C-D381-1448-80C5-E3B1D5B786D3}"/>
              </a:ext>
            </a:extLst>
          </p:cNvPr>
          <p:cNvSpPr/>
          <p:nvPr userDrawn="1"/>
        </p:nvSpPr>
        <p:spPr>
          <a:xfrm>
            <a:off x="1460571" y="2665766"/>
            <a:ext cx="198966" cy="1164657"/>
          </a:xfrm>
          <a:prstGeom prst="rect">
            <a:avLst/>
          </a:prstGeom>
          <a:solidFill>
            <a:srgbClr val="F3A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3B24343-DBE5-0E4B-B5F0-34121D4E14ED}"/>
              </a:ext>
            </a:extLst>
          </p:cNvPr>
          <p:cNvSpPr/>
          <p:nvPr userDrawn="1"/>
        </p:nvSpPr>
        <p:spPr>
          <a:xfrm>
            <a:off x="1460571" y="4113225"/>
            <a:ext cx="198966" cy="1164657"/>
          </a:xfrm>
          <a:prstGeom prst="rect">
            <a:avLst/>
          </a:prstGeom>
          <a:solidFill>
            <a:srgbClr val="B0D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1E646921-2DC8-1743-8FD1-96019FBEE02D}"/>
              </a:ext>
            </a:extLst>
          </p:cNvPr>
          <p:cNvSpPr txBox="1"/>
          <p:nvPr userDrawn="1"/>
        </p:nvSpPr>
        <p:spPr>
          <a:xfrm>
            <a:off x="793465" y="1683821"/>
            <a:ext cx="574431" cy="923330"/>
          </a:xfrm>
          <a:prstGeom prst="rect">
            <a:avLst/>
          </a:prstGeom>
          <a:noFill/>
        </p:spPr>
        <p:txBody>
          <a:bodyPr wrap="square" rtlCol="0" anchor="b" anchorCtr="1">
            <a:spAutoFit/>
          </a:bodyPr>
          <a:lstStyle/>
          <a:p>
            <a:r>
              <a:rPr lang="en-US" sz="5400" b="1">
                <a:solidFill>
                  <a:srgbClr val="EF3A5B"/>
                </a:solidFill>
                <a:latin typeface="Arial Black" panose="020B0604020202020204" pitchFamily="34" charset="0"/>
                <a:cs typeface="Arial Black" panose="020B0604020202020204" pitchFamily="34" charset="0"/>
              </a:rPr>
              <a:t>1</a:t>
            </a:r>
          </a:p>
        </p:txBody>
      </p:sp>
      <p:sp>
        <p:nvSpPr>
          <p:cNvPr id="46" name="TextBox 45">
            <a:extLst>
              <a:ext uri="{FF2B5EF4-FFF2-40B4-BE49-F238E27FC236}">
                <a16:creationId xmlns:a16="http://schemas.microsoft.com/office/drawing/2014/main" id="{34D6BD40-0F76-E544-BBB7-C36A9DEBC9AD}"/>
              </a:ext>
            </a:extLst>
          </p:cNvPr>
          <p:cNvSpPr txBox="1"/>
          <p:nvPr userDrawn="1"/>
        </p:nvSpPr>
        <p:spPr>
          <a:xfrm>
            <a:off x="793465" y="3114036"/>
            <a:ext cx="574431" cy="923330"/>
          </a:xfrm>
          <a:prstGeom prst="rect">
            <a:avLst/>
          </a:prstGeom>
          <a:noFill/>
        </p:spPr>
        <p:txBody>
          <a:bodyPr wrap="square" rtlCol="0" anchor="b" anchorCtr="1">
            <a:spAutoFit/>
          </a:bodyPr>
          <a:lstStyle/>
          <a:p>
            <a:r>
              <a:rPr lang="en-US" sz="5400" b="1">
                <a:solidFill>
                  <a:srgbClr val="F3A51E"/>
                </a:solidFill>
                <a:latin typeface="Arial Black" panose="020B0604020202020204" pitchFamily="34" charset="0"/>
                <a:cs typeface="Arial Black" panose="020B0604020202020204" pitchFamily="34" charset="0"/>
              </a:rPr>
              <a:t>2</a:t>
            </a:r>
          </a:p>
        </p:txBody>
      </p:sp>
      <p:sp>
        <p:nvSpPr>
          <p:cNvPr id="47" name="TextBox 46">
            <a:extLst>
              <a:ext uri="{FF2B5EF4-FFF2-40B4-BE49-F238E27FC236}">
                <a16:creationId xmlns:a16="http://schemas.microsoft.com/office/drawing/2014/main" id="{1BA6EAF3-33DB-F342-9364-26DDDD62B9CB}"/>
              </a:ext>
            </a:extLst>
          </p:cNvPr>
          <p:cNvSpPr txBox="1"/>
          <p:nvPr userDrawn="1"/>
        </p:nvSpPr>
        <p:spPr>
          <a:xfrm>
            <a:off x="793465" y="4567698"/>
            <a:ext cx="574431" cy="923330"/>
          </a:xfrm>
          <a:prstGeom prst="rect">
            <a:avLst/>
          </a:prstGeom>
          <a:noFill/>
        </p:spPr>
        <p:txBody>
          <a:bodyPr wrap="square" rtlCol="0" anchor="b" anchorCtr="1">
            <a:spAutoFit/>
          </a:bodyPr>
          <a:lstStyle/>
          <a:p>
            <a:r>
              <a:rPr lang="en-US" sz="5400" b="1">
                <a:solidFill>
                  <a:srgbClr val="B0D357"/>
                </a:solidFill>
                <a:latin typeface="Arial Black" panose="020B0604020202020204" pitchFamily="34" charset="0"/>
                <a:cs typeface="Arial Black" panose="020B0604020202020204" pitchFamily="34" charset="0"/>
              </a:rPr>
              <a:t>3</a:t>
            </a:r>
          </a:p>
        </p:txBody>
      </p:sp>
      <p:sp>
        <p:nvSpPr>
          <p:cNvPr id="48" name="TextBox 47">
            <a:extLst>
              <a:ext uri="{FF2B5EF4-FFF2-40B4-BE49-F238E27FC236}">
                <a16:creationId xmlns:a16="http://schemas.microsoft.com/office/drawing/2014/main" id="{A27CD245-96D5-FE42-84A2-1FF855372F8D}"/>
              </a:ext>
            </a:extLst>
          </p:cNvPr>
          <p:cNvSpPr txBox="1"/>
          <p:nvPr userDrawn="1"/>
        </p:nvSpPr>
        <p:spPr>
          <a:xfrm>
            <a:off x="10804973" y="1660375"/>
            <a:ext cx="574431" cy="923330"/>
          </a:xfrm>
          <a:prstGeom prst="rect">
            <a:avLst/>
          </a:prstGeom>
          <a:noFill/>
        </p:spPr>
        <p:txBody>
          <a:bodyPr wrap="square" rtlCol="0" anchor="b" anchorCtr="1">
            <a:spAutoFit/>
          </a:bodyPr>
          <a:lstStyle/>
          <a:p>
            <a:r>
              <a:rPr lang="en-US" sz="5400" b="1">
                <a:solidFill>
                  <a:srgbClr val="69C8C3"/>
                </a:solidFill>
                <a:latin typeface="Arial Black" panose="020B0604020202020204" pitchFamily="34" charset="0"/>
                <a:cs typeface="Arial Black" panose="020B0604020202020204" pitchFamily="34" charset="0"/>
              </a:rPr>
              <a:t>4</a:t>
            </a:r>
          </a:p>
        </p:txBody>
      </p:sp>
      <p:sp>
        <p:nvSpPr>
          <p:cNvPr id="49" name="TextBox 48">
            <a:extLst>
              <a:ext uri="{FF2B5EF4-FFF2-40B4-BE49-F238E27FC236}">
                <a16:creationId xmlns:a16="http://schemas.microsoft.com/office/drawing/2014/main" id="{62E990BB-8375-E548-98A0-9A3714984933}"/>
              </a:ext>
            </a:extLst>
          </p:cNvPr>
          <p:cNvSpPr txBox="1"/>
          <p:nvPr userDrawn="1"/>
        </p:nvSpPr>
        <p:spPr>
          <a:xfrm>
            <a:off x="10804973" y="3090590"/>
            <a:ext cx="574431" cy="923330"/>
          </a:xfrm>
          <a:prstGeom prst="rect">
            <a:avLst/>
          </a:prstGeom>
          <a:noFill/>
        </p:spPr>
        <p:txBody>
          <a:bodyPr wrap="square" rtlCol="0" anchor="b" anchorCtr="1">
            <a:spAutoFit/>
          </a:bodyPr>
          <a:lstStyle/>
          <a:p>
            <a:r>
              <a:rPr lang="en-US" sz="5400" b="1">
                <a:solidFill>
                  <a:srgbClr val="39A1BF"/>
                </a:solidFill>
                <a:latin typeface="Arial Black" panose="020B0604020202020204" pitchFamily="34" charset="0"/>
                <a:cs typeface="Arial Black" panose="020B0604020202020204" pitchFamily="34" charset="0"/>
              </a:rPr>
              <a:t>5</a:t>
            </a:r>
          </a:p>
        </p:txBody>
      </p:sp>
      <p:sp>
        <p:nvSpPr>
          <p:cNvPr id="50" name="TextBox 49">
            <a:extLst>
              <a:ext uri="{FF2B5EF4-FFF2-40B4-BE49-F238E27FC236}">
                <a16:creationId xmlns:a16="http://schemas.microsoft.com/office/drawing/2014/main" id="{7BB9E0B7-7E66-9A4D-B594-50C0E31271F0}"/>
              </a:ext>
            </a:extLst>
          </p:cNvPr>
          <p:cNvSpPr txBox="1"/>
          <p:nvPr userDrawn="1"/>
        </p:nvSpPr>
        <p:spPr>
          <a:xfrm>
            <a:off x="10804973" y="4544252"/>
            <a:ext cx="574431" cy="923330"/>
          </a:xfrm>
          <a:prstGeom prst="rect">
            <a:avLst/>
          </a:prstGeom>
          <a:noFill/>
        </p:spPr>
        <p:txBody>
          <a:bodyPr wrap="square" rtlCol="0" anchor="b" anchorCtr="1">
            <a:spAutoFit/>
          </a:bodyPr>
          <a:lstStyle/>
          <a:p>
            <a:r>
              <a:rPr lang="en-US" sz="5400" b="1">
                <a:solidFill>
                  <a:srgbClr val="A74A7A"/>
                </a:solidFill>
                <a:latin typeface="Arial Black" panose="020B0604020202020204" pitchFamily="34" charset="0"/>
                <a:cs typeface="Arial Black" panose="020B0604020202020204" pitchFamily="34" charset="0"/>
              </a:rPr>
              <a:t>6</a:t>
            </a:r>
          </a:p>
        </p:txBody>
      </p:sp>
      <p:pic>
        <p:nvPicPr>
          <p:cNvPr id="51" name="Graphic 50">
            <a:extLst>
              <a:ext uri="{FF2B5EF4-FFF2-40B4-BE49-F238E27FC236}">
                <a16:creationId xmlns:a16="http://schemas.microsoft.com/office/drawing/2014/main" id="{4B9E8D18-8B2B-F94E-8248-0FFE8B9C1DF9}"/>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20935" y="4576628"/>
            <a:ext cx="914400" cy="914400"/>
          </a:xfrm>
          <a:prstGeom prst="rect">
            <a:avLst/>
          </a:prstGeom>
        </p:spPr>
      </p:pic>
      <p:pic>
        <p:nvPicPr>
          <p:cNvPr id="52" name="Graphic 51">
            <a:extLst>
              <a:ext uri="{FF2B5EF4-FFF2-40B4-BE49-F238E27FC236}">
                <a16:creationId xmlns:a16="http://schemas.microsoft.com/office/drawing/2014/main" id="{DC4FCE0F-C54C-FA44-B108-E8F82851C87F}"/>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140162" y="1784518"/>
            <a:ext cx="914400" cy="914400"/>
          </a:xfrm>
          <a:prstGeom prst="rect">
            <a:avLst/>
          </a:prstGeom>
        </p:spPr>
      </p:pic>
      <p:pic>
        <p:nvPicPr>
          <p:cNvPr id="53" name="Graphic 52">
            <a:extLst>
              <a:ext uri="{FF2B5EF4-FFF2-40B4-BE49-F238E27FC236}">
                <a16:creationId xmlns:a16="http://schemas.microsoft.com/office/drawing/2014/main" id="{352AA6E4-2F0B-3F4F-87CD-44D0458173E1}"/>
              </a:ext>
            </a:extLst>
          </p:cNvPr>
          <p:cNvPicPr>
            <a:picLocks noChangeAspect="1"/>
          </p:cNvPicPr>
          <p:nvPr userDrawn="1"/>
        </p:nvPicPr>
        <p:blipFill>
          <a:blip r:embed="rId9">
            <a:extLst>
              <a:ext uri="{96DAC541-7B7A-43D3-8B79-37D633B846F1}">
                <asvg:svgBlip xmlns:asvg="http://schemas.microsoft.com/office/drawing/2016/SVG/main" r:embed="rId10"/>
              </a:ext>
            </a:extLst>
          </a:blip>
          <a:srcRect/>
          <a:stretch/>
        </p:blipFill>
        <p:spPr>
          <a:xfrm>
            <a:off x="11453591" y="1686529"/>
            <a:ext cx="952500" cy="952500"/>
          </a:xfrm>
          <a:prstGeom prst="rect">
            <a:avLst/>
          </a:prstGeom>
        </p:spPr>
      </p:pic>
      <p:pic>
        <p:nvPicPr>
          <p:cNvPr id="54" name="Graphic 53">
            <a:extLst>
              <a:ext uri="{FF2B5EF4-FFF2-40B4-BE49-F238E27FC236}">
                <a16:creationId xmlns:a16="http://schemas.microsoft.com/office/drawing/2014/main" id="{89475315-D462-FC49-AD4E-E6DDBC8C2273}"/>
              </a:ext>
            </a:extLst>
          </p:cNvPr>
          <p:cNvPicPr>
            <a:picLocks noChangeAspect="1"/>
          </p:cNvPicPr>
          <p:nvPr userDrawn="1"/>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a:off x="11474624" y="4507821"/>
            <a:ext cx="914400" cy="914400"/>
          </a:xfrm>
          <a:prstGeom prst="rect">
            <a:avLst/>
          </a:prstGeom>
        </p:spPr>
      </p:pic>
      <p:pic>
        <p:nvPicPr>
          <p:cNvPr id="55" name="Graphic 54">
            <a:extLst>
              <a:ext uri="{FF2B5EF4-FFF2-40B4-BE49-F238E27FC236}">
                <a16:creationId xmlns:a16="http://schemas.microsoft.com/office/drawing/2014/main" id="{88DE9802-37C8-9F47-9827-7885E4E30CD6}"/>
              </a:ext>
            </a:extLst>
          </p:cNvPr>
          <p:cNvPicPr>
            <a:picLocks noChangeAspect="1"/>
          </p:cNvPicPr>
          <p:nvPr userDrawn="1"/>
        </p:nvPicPr>
        <p:blipFill>
          <a:blip r:embed="rId13">
            <a:extLst>
              <a:ext uri="{96DAC541-7B7A-43D3-8B79-37D633B846F1}">
                <asvg:svgBlip xmlns:asvg="http://schemas.microsoft.com/office/drawing/2016/SVG/main" r:embed="rId14"/>
              </a:ext>
            </a:extLst>
          </a:blip>
          <a:srcRect/>
          <a:stretch/>
        </p:blipFill>
        <p:spPr>
          <a:xfrm flipH="1">
            <a:off x="-248588" y="3104476"/>
            <a:ext cx="1035471" cy="1035471"/>
          </a:xfrm>
          <a:prstGeom prst="rect">
            <a:avLst/>
          </a:prstGeom>
        </p:spPr>
      </p:pic>
    </p:spTree>
    <p:extLst>
      <p:ext uri="{BB962C8B-B14F-4D97-AF65-F5344CB8AC3E}">
        <p14:creationId xmlns:p14="http://schemas.microsoft.com/office/powerpoint/2010/main" val="3121429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Vision and Miss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A75DB-D4C4-9F4B-A1CE-70ADEDA34595}"/>
              </a:ext>
            </a:extLst>
          </p:cNvPr>
          <p:cNvSpPr>
            <a:spLocks noGrp="1"/>
          </p:cNvSpPr>
          <p:nvPr>
            <p:ph type="title"/>
          </p:nvPr>
        </p:nvSpPr>
        <p:spPr>
          <a:xfrm>
            <a:off x="396853" y="295851"/>
            <a:ext cx="10574358" cy="371337"/>
          </a:xfrm>
        </p:spPr>
        <p:txBody>
          <a:bodyPr>
            <a:noAutofit/>
          </a:bodyPr>
          <a:lstStyle>
            <a:lvl1pPr>
              <a:defRPr sz="24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5" name="Slide Number Placeholder 4">
            <a:extLst>
              <a:ext uri="{FF2B5EF4-FFF2-40B4-BE49-F238E27FC236}">
                <a16:creationId xmlns:a16="http://schemas.microsoft.com/office/drawing/2014/main" id="{38F9EA09-CD93-4A4B-85D3-80C8ADEADBC7}"/>
              </a:ext>
            </a:extLst>
          </p:cNvPr>
          <p:cNvSpPr>
            <a:spLocks noGrp="1"/>
          </p:cNvSpPr>
          <p:nvPr>
            <p:ph type="sldNum" sz="quarter" idx="12"/>
          </p:nvPr>
        </p:nvSpPr>
        <p:spPr>
          <a:xfrm>
            <a:off x="11034273" y="302063"/>
            <a:ext cx="729343" cy="380297"/>
          </a:xfrm>
        </p:spPr>
        <p:txBody>
          <a:bodyPr/>
          <a:lstStyle>
            <a:lvl1pPr>
              <a:defRPr sz="2800" b="1">
                <a:solidFill>
                  <a:srgbClr val="5FAADE"/>
                </a:solidFill>
                <a:latin typeface="Arial" panose="020B0604020202020204" pitchFamily="34" charset="0"/>
                <a:cs typeface="Arial" panose="020B0604020202020204" pitchFamily="34" charset="0"/>
              </a:defRPr>
            </a:lvl1pPr>
          </a:lstStyle>
          <a:p>
            <a:fld id="{84E24DD3-0117-F947-8F74-C808912B5A2D}" type="slidenum">
              <a:rPr lang="en-US" smtClean="0"/>
              <a:pPr/>
              <a:t>‹#›</a:t>
            </a:fld>
            <a:endParaRPr lang="en-US"/>
          </a:p>
        </p:txBody>
      </p:sp>
      <p:sp>
        <p:nvSpPr>
          <p:cNvPr id="17" name="Rectangle 16">
            <a:extLst>
              <a:ext uri="{FF2B5EF4-FFF2-40B4-BE49-F238E27FC236}">
                <a16:creationId xmlns:a16="http://schemas.microsoft.com/office/drawing/2014/main" id="{9B09DCF1-2BDE-3C4D-BDF0-9CE5D40490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Mississi[ppi Department of Education logo">
            <a:extLst>
              <a:ext uri="{FF2B5EF4-FFF2-40B4-BE49-F238E27FC236}">
                <a16:creationId xmlns:a16="http://schemas.microsoft.com/office/drawing/2014/main" id="{33B5E5BF-349C-5947-BB03-984894C2EB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19" name="Rectangle 18">
            <a:extLst>
              <a:ext uri="{FF2B5EF4-FFF2-40B4-BE49-F238E27FC236}">
                <a16:creationId xmlns:a16="http://schemas.microsoft.com/office/drawing/2014/main" id="{9A18822B-FBFD-6F49-AB1E-F1B7B049325E}"/>
              </a:ext>
            </a:extLst>
          </p:cNvPr>
          <p:cNvSpPr/>
          <p:nvPr userDrawn="1"/>
        </p:nvSpPr>
        <p:spPr>
          <a:xfrm>
            <a:off x="2891808" y="2097742"/>
            <a:ext cx="3822087" cy="3402105"/>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hape 72">
            <a:extLst>
              <a:ext uri="{FF2B5EF4-FFF2-40B4-BE49-F238E27FC236}">
                <a16:creationId xmlns:a16="http://schemas.microsoft.com/office/drawing/2014/main" id="{4E68BEAF-CC7C-6845-BC92-B6384EF87D72}"/>
              </a:ext>
            </a:extLst>
          </p:cNvPr>
          <p:cNvSpPr txBox="1"/>
          <p:nvPr userDrawn="1"/>
        </p:nvSpPr>
        <p:spPr>
          <a:xfrm>
            <a:off x="3050742" y="2208305"/>
            <a:ext cx="3663153" cy="2827909"/>
          </a:xfrm>
          <a:prstGeom prst="rect">
            <a:avLst/>
          </a:prstGeom>
          <a:noFill/>
          <a:ln>
            <a:noFill/>
          </a:ln>
        </p:spPr>
        <p:txBody>
          <a:bodyPr lIns="91425" tIns="91425" rIns="91425" bIns="91425" anchor="t" anchorCtr="0">
            <a:noAutofit/>
          </a:bodyPr>
          <a:lstStyle/>
          <a:p>
            <a:pPr lvl="0" rtl="0">
              <a:lnSpc>
                <a:spcPct val="115000"/>
              </a:lnSpc>
              <a:spcBef>
                <a:spcPts val="500"/>
              </a:spcBef>
              <a:buNone/>
            </a:pPr>
            <a: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t>To create a world-class educational system that gives students the knowledge and skills to be successful in college and the workforce, </a:t>
            </a:r>
            <a:b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br>
            <a: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t>and to flourish as parents </a:t>
            </a:r>
            <a:b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br>
            <a: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t>and citizens</a:t>
            </a:r>
          </a:p>
        </p:txBody>
      </p:sp>
      <p:sp>
        <p:nvSpPr>
          <p:cNvPr id="21" name="Shape 73">
            <a:extLst>
              <a:ext uri="{FF2B5EF4-FFF2-40B4-BE49-F238E27FC236}">
                <a16:creationId xmlns:a16="http://schemas.microsoft.com/office/drawing/2014/main" id="{9BEF04DF-069F-324B-8C11-D4A0DA0C14A3}"/>
              </a:ext>
            </a:extLst>
          </p:cNvPr>
          <p:cNvSpPr txBox="1"/>
          <p:nvPr userDrawn="1"/>
        </p:nvSpPr>
        <p:spPr>
          <a:xfrm>
            <a:off x="2838019" y="1062333"/>
            <a:ext cx="2971800" cy="682340"/>
          </a:xfrm>
          <a:prstGeom prst="rect">
            <a:avLst/>
          </a:prstGeom>
          <a:noFill/>
          <a:ln>
            <a:noFill/>
          </a:ln>
        </p:spPr>
        <p:txBody>
          <a:bodyPr lIns="91425" tIns="91425" rIns="91425" bIns="91425" anchor="t" anchorCtr="0">
            <a:noAutofit/>
          </a:bodyPr>
          <a:lstStyle/>
          <a:p>
            <a:pPr lvl="0">
              <a:spcBef>
                <a:spcPts val="0"/>
              </a:spcBef>
              <a:buNone/>
            </a:pPr>
            <a:r>
              <a:rPr lang="en" sz="4800" b="1" spc="100">
                <a:solidFill>
                  <a:srgbClr val="003B71"/>
                </a:solidFill>
                <a:latin typeface="Arial Black" panose="020B0604020202020204" pitchFamily="34" charset="0"/>
                <a:ea typeface="Arial" charset="0"/>
                <a:cs typeface="Arial Black" panose="020B0604020202020204" pitchFamily="34" charset="0"/>
                <a:sym typeface="Open Sans"/>
              </a:rPr>
              <a:t>VISION</a:t>
            </a:r>
            <a:endParaRPr lang="en" sz="4400" b="1" spc="100">
              <a:solidFill>
                <a:srgbClr val="003B71"/>
              </a:solidFill>
              <a:latin typeface="Arial Black" panose="020B0604020202020204" pitchFamily="34" charset="0"/>
              <a:ea typeface="Arial" charset="0"/>
              <a:cs typeface="Arial Black" panose="020B0604020202020204" pitchFamily="34" charset="0"/>
              <a:sym typeface="Open Sans"/>
            </a:endParaRPr>
          </a:p>
        </p:txBody>
      </p:sp>
      <p:sp>
        <p:nvSpPr>
          <p:cNvPr id="22" name="Rectangle 21">
            <a:extLst>
              <a:ext uri="{FF2B5EF4-FFF2-40B4-BE49-F238E27FC236}">
                <a16:creationId xmlns:a16="http://schemas.microsoft.com/office/drawing/2014/main" id="{9F8471E0-9BAF-364D-8CE8-ECC2537F3DD7}"/>
              </a:ext>
            </a:extLst>
          </p:cNvPr>
          <p:cNvSpPr/>
          <p:nvPr userDrawn="1"/>
        </p:nvSpPr>
        <p:spPr>
          <a:xfrm>
            <a:off x="2891808" y="1855235"/>
            <a:ext cx="3822087" cy="242507"/>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8D46F02-1F3F-F04B-A89C-B5FF81178F60}"/>
              </a:ext>
            </a:extLst>
          </p:cNvPr>
          <p:cNvSpPr/>
          <p:nvPr userDrawn="1"/>
        </p:nvSpPr>
        <p:spPr>
          <a:xfrm>
            <a:off x="7343099" y="2097742"/>
            <a:ext cx="3822087" cy="3402106"/>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hape 76">
            <a:extLst>
              <a:ext uri="{FF2B5EF4-FFF2-40B4-BE49-F238E27FC236}">
                <a16:creationId xmlns:a16="http://schemas.microsoft.com/office/drawing/2014/main" id="{773A840E-13D2-DE41-9002-80FFD6C2A237}"/>
              </a:ext>
            </a:extLst>
          </p:cNvPr>
          <p:cNvSpPr txBox="1"/>
          <p:nvPr userDrawn="1"/>
        </p:nvSpPr>
        <p:spPr>
          <a:xfrm>
            <a:off x="7573425" y="2208305"/>
            <a:ext cx="3591761" cy="2538508"/>
          </a:xfrm>
          <a:prstGeom prst="rect">
            <a:avLst/>
          </a:prstGeom>
          <a:noFill/>
          <a:ln>
            <a:noFill/>
          </a:ln>
        </p:spPr>
        <p:txBody>
          <a:bodyPr lIns="91425" tIns="91425" rIns="91425" bIns="91425" anchor="t" anchorCtr="0">
            <a:noAutofit/>
          </a:bodyPr>
          <a:lstStyle/>
          <a:p>
            <a:pPr lvl="0" rtl="0">
              <a:lnSpc>
                <a:spcPct val="115000"/>
              </a:lnSpc>
              <a:spcBef>
                <a:spcPts val="500"/>
              </a:spcBef>
              <a:buNone/>
            </a:pPr>
            <a:r>
              <a:rPr lang="en" sz="2000">
                <a:solidFill>
                  <a:schemeClr val="accent3">
                    <a:lumMod val="50000"/>
                  </a:schemeClr>
                </a:solidFill>
                <a:latin typeface="Arial" charset="0"/>
                <a:ea typeface="Arial" charset="0"/>
                <a:cs typeface="Arial" charset="0"/>
                <a:sym typeface="Open Sans"/>
              </a:rPr>
              <a:t>To provide leadership </a:t>
            </a:r>
            <a:br>
              <a:rPr lang="en" sz="2000">
                <a:solidFill>
                  <a:schemeClr val="accent3">
                    <a:lumMod val="50000"/>
                  </a:schemeClr>
                </a:solidFill>
                <a:latin typeface="Arial" charset="0"/>
                <a:ea typeface="Arial" charset="0"/>
                <a:cs typeface="Arial" charset="0"/>
                <a:sym typeface="Open Sans"/>
              </a:rPr>
            </a:br>
            <a:r>
              <a:rPr lang="en" sz="2000">
                <a:solidFill>
                  <a:schemeClr val="accent3">
                    <a:lumMod val="50000"/>
                  </a:schemeClr>
                </a:solidFill>
                <a:latin typeface="Arial" charset="0"/>
                <a:ea typeface="Arial" charset="0"/>
                <a:cs typeface="Arial" charset="0"/>
                <a:sym typeface="Open Sans"/>
              </a:rPr>
              <a:t>through the development of policy and accountability systems so that all students are prepared to compete in </a:t>
            </a:r>
            <a:br>
              <a:rPr lang="en" sz="2000">
                <a:solidFill>
                  <a:schemeClr val="accent3">
                    <a:lumMod val="50000"/>
                  </a:schemeClr>
                </a:solidFill>
                <a:latin typeface="Arial" charset="0"/>
                <a:ea typeface="Arial" charset="0"/>
                <a:cs typeface="Arial" charset="0"/>
                <a:sym typeface="Open Sans"/>
              </a:rPr>
            </a:br>
            <a:r>
              <a:rPr lang="en" sz="2000">
                <a:solidFill>
                  <a:schemeClr val="accent3">
                    <a:lumMod val="50000"/>
                  </a:schemeClr>
                </a:solidFill>
                <a:latin typeface="Arial" charset="0"/>
                <a:ea typeface="Arial" charset="0"/>
                <a:cs typeface="Arial" charset="0"/>
                <a:sym typeface="Open Sans"/>
              </a:rPr>
              <a:t>the global community</a:t>
            </a:r>
          </a:p>
        </p:txBody>
      </p:sp>
      <p:sp>
        <p:nvSpPr>
          <p:cNvPr id="25" name="Shape 73">
            <a:extLst>
              <a:ext uri="{FF2B5EF4-FFF2-40B4-BE49-F238E27FC236}">
                <a16:creationId xmlns:a16="http://schemas.microsoft.com/office/drawing/2014/main" id="{9197D1F5-5734-6741-8ED3-E87D3EEB618E}"/>
              </a:ext>
            </a:extLst>
          </p:cNvPr>
          <p:cNvSpPr txBox="1"/>
          <p:nvPr userDrawn="1"/>
        </p:nvSpPr>
        <p:spPr>
          <a:xfrm>
            <a:off x="7227283" y="1048886"/>
            <a:ext cx="3743927" cy="682340"/>
          </a:xfrm>
          <a:prstGeom prst="rect">
            <a:avLst/>
          </a:prstGeom>
          <a:noFill/>
          <a:ln>
            <a:noFill/>
          </a:ln>
        </p:spPr>
        <p:txBody>
          <a:bodyPr lIns="91425" tIns="91425" rIns="91425" bIns="91425" anchor="t" anchorCtr="0">
            <a:noAutofit/>
          </a:bodyPr>
          <a:lstStyle/>
          <a:p>
            <a:pPr lvl="0">
              <a:spcBef>
                <a:spcPts val="0"/>
              </a:spcBef>
              <a:buNone/>
            </a:pPr>
            <a:r>
              <a:rPr lang="en" sz="4800" b="1" spc="100">
                <a:solidFill>
                  <a:srgbClr val="EF3A5B"/>
                </a:solidFill>
                <a:latin typeface="Arial Black" panose="020B0604020202020204" pitchFamily="34" charset="0"/>
                <a:ea typeface="Arial" charset="0"/>
                <a:cs typeface="Arial Black" panose="020B0604020202020204" pitchFamily="34" charset="0"/>
                <a:sym typeface="Open Sans"/>
              </a:rPr>
              <a:t>MISSION</a:t>
            </a:r>
            <a:endParaRPr lang="en" sz="4400" b="1" spc="100">
              <a:solidFill>
                <a:srgbClr val="EF3A5B"/>
              </a:solidFill>
              <a:latin typeface="Arial Black" panose="020B0604020202020204" pitchFamily="34" charset="0"/>
              <a:ea typeface="Arial" charset="0"/>
              <a:cs typeface="Arial Black" panose="020B0604020202020204" pitchFamily="34" charset="0"/>
              <a:sym typeface="Open Sans"/>
            </a:endParaRPr>
          </a:p>
        </p:txBody>
      </p:sp>
      <p:sp>
        <p:nvSpPr>
          <p:cNvPr id="26" name="Rectangle 25">
            <a:extLst>
              <a:ext uri="{FF2B5EF4-FFF2-40B4-BE49-F238E27FC236}">
                <a16:creationId xmlns:a16="http://schemas.microsoft.com/office/drawing/2014/main" id="{403D452E-57B1-C74D-93D3-8D0149826093}"/>
              </a:ext>
            </a:extLst>
          </p:cNvPr>
          <p:cNvSpPr/>
          <p:nvPr userDrawn="1"/>
        </p:nvSpPr>
        <p:spPr>
          <a:xfrm>
            <a:off x="7343099" y="1855235"/>
            <a:ext cx="3822087" cy="242507"/>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F0A2C"/>
              </a:solidFill>
            </a:endParaRPr>
          </a:p>
        </p:txBody>
      </p:sp>
      <p:pic>
        <p:nvPicPr>
          <p:cNvPr id="27" name="Graphic 26">
            <a:extLst>
              <a:ext uri="{FF2B5EF4-FFF2-40B4-BE49-F238E27FC236}">
                <a16:creationId xmlns:a16="http://schemas.microsoft.com/office/drawing/2014/main" id="{5103C63F-1517-9D4B-AA78-403C59FB969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00166" y="3058273"/>
            <a:ext cx="3171441" cy="3171441"/>
          </a:xfrm>
          <a:prstGeom prst="rect">
            <a:avLst/>
          </a:prstGeom>
        </p:spPr>
      </p:pic>
      <p:cxnSp>
        <p:nvCxnSpPr>
          <p:cNvPr id="28" name="Straight Connector 27">
            <a:extLst>
              <a:ext uri="{FF2B5EF4-FFF2-40B4-BE49-F238E27FC236}">
                <a16:creationId xmlns:a16="http://schemas.microsoft.com/office/drawing/2014/main" id="{4AFABC2F-642F-9F48-AFA5-25C3D1C119E4}"/>
              </a:ext>
            </a:extLst>
          </p:cNvPr>
          <p:cNvCxnSpPr>
            <a:cxnSpLocks/>
          </p:cNvCxnSpPr>
          <p:nvPr userDrawn="1"/>
        </p:nvCxnSpPr>
        <p:spPr>
          <a:xfrm flipH="1">
            <a:off x="491447" y="733806"/>
            <a:ext cx="112091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7866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tate Board Goal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D9CDFB-04FC-1C45-BCF2-7BF44CD5916B}"/>
              </a:ext>
            </a:extLst>
          </p:cNvPr>
          <p:cNvSpPr>
            <a:spLocks noGrp="1"/>
          </p:cNvSpPr>
          <p:nvPr>
            <p:ph type="sldNum" sz="quarter" idx="12"/>
          </p:nvPr>
        </p:nvSpPr>
        <p:spPr>
          <a:xfrm>
            <a:off x="9066748" y="260350"/>
            <a:ext cx="2743200" cy="365125"/>
          </a:xfrm>
        </p:spPr>
        <p:txBody>
          <a:bodyPr/>
          <a:lstStyle>
            <a:lvl1pPr>
              <a:defRPr sz="2800" b="1">
                <a:solidFill>
                  <a:srgbClr val="5FAADE"/>
                </a:solidFill>
                <a:latin typeface="Arial" panose="020B0604020202020204" pitchFamily="34" charset="0"/>
                <a:cs typeface="Arial" panose="020B0604020202020204" pitchFamily="34" charset="0"/>
              </a:defRPr>
            </a:lvl1pPr>
          </a:lstStyle>
          <a:p>
            <a:fld id="{84E24DD3-0117-F947-8F74-C808912B5A2D}" type="slidenum">
              <a:rPr lang="en-US" smtClean="0"/>
              <a:pPr/>
              <a:t>‹#›</a:t>
            </a:fld>
            <a:endParaRPr lang="en-US"/>
          </a:p>
        </p:txBody>
      </p:sp>
      <p:pic>
        <p:nvPicPr>
          <p:cNvPr id="28" name="Graphic 27">
            <a:extLst>
              <a:ext uri="{FF2B5EF4-FFF2-40B4-BE49-F238E27FC236}">
                <a16:creationId xmlns:a16="http://schemas.microsoft.com/office/drawing/2014/main" id="{A709C453-856A-3246-893D-4B40BFCF6B9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349728" y="2951211"/>
            <a:ext cx="1027214" cy="914400"/>
          </a:xfrm>
          <a:prstGeom prst="rect">
            <a:avLst/>
          </a:prstGeom>
        </p:spPr>
      </p:pic>
      <p:cxnSp>
        <p:nvCxnSpPr>
          <p:cNvPr id="30" name="Straight Connector 29">
            <a:extLst>
              <a:ext uri="{FF2B5EF4-FFF2-40B4-BE49-F238E27FC236}">
                <a16:creationId xmlns:a16="http://schemas.microsoft.com/office/drawing/2014/main" id="{BDC82DC9-14B7-884D-A1F0-DD3535A167C0}"/>
              </a:ext>
            </a:extLst>
          </p:cNvPr>
          <p:cNvCxnSpPr>
            <a:cxnSpLocks/>
          </p:cNvCxnSpPr>
          <p:nvPr userDrawn="1"/>
        </p:nvCxnSpPr>
        <p:spPr>
          <a:xfrm flipH="1">
            <a:off x="491447" y="733806"/>
            <a:ext cx="112091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7FDAB950-8708-1144-AF83-EB34DED0B4D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descr="Mississi[ppi Department of Education logo">
            <a:extLst>
              <a:ext uri="{FF2B5EF4-FFF2-40B4-BE49-F238E27FC236}">
                <a16:creationId xmlns:a16="http://schemas.microsoft.com/office/drawing/2014/main" id="{EC068218-4799-9B4D-8F36-593A6CDCCC8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33" name="Rectangle 32">
            <a:extLst>
              <a:ext uri="{FF2B5EF4-FFF2-40B4-BE49-F238E27FC236}">
                <a16:creationId xmlns:a16="http://schemas.microsoft.com/office/drawing/2014/main" id="{18ADC1EF-E950-C542-A532-660435656B18}"/>
              </a:ext>
            </a:extLst>
          </p:cNvPr>
          <p:cNvSpPr/>
          <p:nvPr userDrawn="1"/>
        </p:nvSpPr>
        <p:spPr>
          <a:xfrm>
            <a:off x="1645920" y="1222408"/>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p>
            <a:r>
              <a:rPr lang="en-US" b="1">
                <a:solidFill>
                  <a:schemeClr val="tx1">
                    <a:lumMod val="75000"/>
                    <a:lumOff val="25000"/>
                  </a:schemeClr>
                </a:solidFill>
                <a:latin typeface="Arial Black" panose="020B0604020202020204" pitchFamily="34" charset="0"/>
                <a:cs typeface="Arial Black" panose="020B0604020202020204" pitchFamily="34" charset="0"/>
              </a:rPr>
              <a:t>ALL</a:t>
            </a:r>
            <a:r>
              <a:rPr lang="en-US">
                <a:solidFill>
                  <a:schemeClr val="tx1">
                    <a:lumMod val="75000"/>
                    <a:lumOff val="25000"/>
                  </a:schemeClr>
                </a:solidFill>
                <a:latin typeface="Arial" panose="020B0604020202020204" pitchFamily="34" charset="0"/>
                <a:cs typeface="Arial" panose="020B0604020202020204" pitchFamily="34" charset="0"/>
              </a:rPr>
              <a:t> Students Proficient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and Showing Growth in All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Assessed Areas</a:t>
            </a:r>
          </a:p>
        </p:txBody>
      </p:sp>
      <p:sp>
        <p:nvSpPr>
          <p:cNvPr id="34" name="Rectangle 33">
            <a:extLst>
              <a:ext uri="{FF2B5EF4-FFF2-40B4-BE49-F238E27FC236}">
                <a16:creationId xmlns:a16="http://schemas.microsoft.com/office/drawing/2014/main" id="{74F33589-56F9-3549-89FB-15D80688A547}"/>
              </a:ext>
            </a:extLst>
          </p:cNvPr>
          <p:cNvSpPr/>
          <p:nvPr userDrawn="1"/>
        </p:nvSpPr>
        <p:spPr>
          <a:xfrm>
            <a:off x="1645920" y="2666197"/>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p>
            <a:r>
              <a:rPr lang="en-US" b="1">
                <a:solidFill>
                  <a:schemeClr val="tx1">
                    <a:lumMod val="75000"/>
                    <a:lumOff val="25000"/>
                  </a:schemeClr>
                </a:solidFill>
                <a:latin typeface="Arial Black" panose="020B0604020202020204" pitchFamily="34" charset="0"/>
                <a:cs typeface="Arial Black" panose="020B0604020202020204" pitchFamily="34" charset="0"/>
              </a:rPr>
              <a:t>EVERY</a:t>
            </a:r>
            <a:r>
              <a:rPr lang="en-US">
                <a:solidFill>
                  <a:schemeClr val="tx1">
                    <a:lumMod val="75000"/>
                    <a:lumOff val="25000"/>
                  </a:schemeClr>
                </a:solidFill>
                <a:latin typeface="Arial" panose="020B0604020202020204" pitchFamily="34" charset="0"/>
                <a:cs typeface="Arial" panose="020B0604020202020204" pitchFamily="34" charset="0"/>
              </a:rPr>
              <a:t> Student Graduates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from High School and is Ready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for College and Career</a:t>
            </a:r>
          </a:p>
        </p:txBody>
      </p:sp>
      <p:sp>
        <p:nvSpPr>
          <p:cNvPr id="35" name="Rectangle 34">
            <a:extLst>
              <a:ext uri="{FF2B5EF4-FFF2-40B4-BE49-F238E27FC236}">
                <a16:creationId xmlns:a16="http://schemas.microsoft.com/office/drawing/2014/main" id="{1698876D-FC4A-DA45-BCB6-D07D18AF04CE}"/>
              </a:ext>
            </a:extLst>
          </p:cNvPr>
          <p:cNvSpPr/>
          <p:nvPr userDrawn="1"/>
        </p:nvSpPr>
        <p:spPr>
          <a:xfrm>
            <a:off x="1645920" y="4109987"/>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p>
            <a:r>
              <a:rPr lang="en-US" b="1">
                <a:solidFill>
                  <a:schemeClr val="tx1">
                    <a:lumMod val="75000"/>
                    <a:lumOff val="25000"/>
                  </a:schemeClr>
                </a:solidFill>
                <a:latin typeface="Arial Black" panose="020B0604020202020204" pitchFamily="34" charset="0"/>
                <a:cs typeface="Arial Black" panose="020B0604020202020204" pitchFamily="34" charset="0"/>
              </a:rPr>
              <a:t>EVERY</a:t>
            </a:r>
            <a:r>
              <a:rPr lang="en-US">
                <a:solidFill>
                  <a:schemeClr val="tx1">
                    <a:lumMod val="75000"/>
                    <a:lumOff val="25000"/>
                  </a:schemeClr>
                </a:solidFill>
                <a:latin typeface="Arial" panose="020B0604020202020204" pitchFamily="34" charset="0"/>
                <a:cs typeface="Arial" panose="020B0604020202020204" pitchFamily="34" charset="0"/>
              </a:rPr>
              <a:t> Child Has Access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to a High-Quality Early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Childhood Program</a:t>
            </a:r>
          </a:p>
        </p:txBody>
      </p:sp>
      <p:sp>
        <p:nvSpPr>
          <p:cNvPr id="36" name="Rectangle 35">
            <a:extLst>
              <a:ext uri="{FF2B5EF4-FFF2-40B4-BE49-F238E27FC236}">
                <a16:creationId xmlns:a16="http://schemas.microsoft.com/office/drawing/2014/main" id="{77156B17-16E6-C941-A299-F7A86CF04FB3}"/>
              </a:ext>
            </a:extLst>
          </p:cNvPr>
          <p:cNvSpPr/>
          <p:nvPr userDrawn="1"/>
        </p:nvSpPr>
        <p:spPr>
          <a:xfrm>
            <a:off x="6294922" y="1222408"/>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45720" rIns="274320" bIns="45720" rtlCol="0" anchor="ctr"/>
          <a:lstStyle/>
          <a:p>
            <a:pPr algn="r"/>
            <a:r>
              <a:rPr lang="en-US" b="1">
                <a:solidFill>
                  <a:schemeClr val="tx1">
                    <a:lumMod val="75000"/>
                    <a:lumOff val="25000"/>
                  </a:schemeClr>
                </a:solidFill>
                <a:latin typeface="Arial Black"/>
                <a:cs typeface="Arial Black" panose="020B0604020202020204" pitchFamily="34" charset="0"/>
              </a:rPr>
              <a:t>EVERY </a:t>
            </a:r>
            <a:r>
              <a:rPr lang="en-US">
                <a:solidFill>
                  <a:schemeClr val="tx1">
                    <a:lumMod val="75000"/>
                    <a:lumOff val="25000"/>
                  </a:schemeClr>
                </a:solidFill>
                <a:latin typeface="Arial"/>
                <a:cs typeface="Arial"/>
              </a:rPr>
              <a:t>School Has Effective Teachers and Leaders</a:t>
            </a:r>
          </a:p>
        </p:txBody>
      </p:sp>
      <p:sp>
        <p:nvSpPr>
          <p:cNvPr id="37" name="Rectangle 36">
            <a:extLst>
              <a:ext uri="{FF2B5EF4-FFF2-40B4-BE49-F238E27FC236}">
                <a16:creationId xmlns:a16="http://schemas.microsoft.com/office/drawing/2014/main" id="{60F2D9AD-F3C7-B94C-ADAC-5B40319ED59E}"/>
              </a:ext>
            </a:extLst>
          </p:cNvPr>
          <p:cNvSpPr/>
          <p:nvPr userDrawn="1"/>
        </p:nvSpPr>
        <p:spPr>
          <a:xfrm>
            <a:off x="6294922" y="2666197"/>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274320" rtlCol="0" anchor="ctr"/>
          <a:lstStyle/>
          <a:p>
            <a:pPr algn="r"/>
            <a:r>
              <a:rPr lang="en-US" b="1">
                <a:solidFill>
                  <a:schemeClr val="tx1">
                    <a:lumMod val="75000"/>
                    <a:lumOff val="25000"/>
                  </a:schemeClr>
                </a:solidFill>
                <a:latin typeface="Arial Black" panose="020B0604020202020204" pitchFamily="34" charset="0"/>
                <a:cs typeface="Arial Black" panose="020B0604020202020204" pitchFamily="34" charset="0"/>
              </a:rPr>
              <a:t>EVERY</a:t>
            </a:r>
            <a:r>
              <a:rPr lang="en-US">
                <a:solidFill>
                  <a:schemeClr val="tx1">
                    <a:lumMod val="75000"/>
                    <a:lumOff val="25000"/>
                  </a:schemeClr>
                </a:solidFill>
                <a:latin typeface="Arial" panose="020B0604020202020204" pitchFamily="34" charset="0"/>
                <a:cs typeface="Arial" panose="020B0604020202020204" pitchFamily="34" charset="0"/>
              </a:rPr>
              <a:t> Community Effectively Uses a World-Class Data System to Improve Student Outcomes</a:t>
            </a:r>
          </a:p>
        </p:txBody>
      </p:sp>
      <p:sp>
        <p:nvSpPr>
          <p:cNvPr id="38" name="Rectangle 37">
            <a:extLst>
              <a:ext uri="{FF2B5EF4-FFF2-40B4-BE49-F238E27FC236}">
                <a16:creationId xmlns:a16="http://schemas.microsoft.com/office/drawing/2014/main" id="{9B9B6281-3D75-E94D-AC04-61E0399F0D06}"/>
              </a:ext>
            </a:extLst>
          </p:cNvPr>
          <p:cNvSpPr/>
          <p:nvPr userDrawn="1"/>
        </p:nvSpPr>
        <p:spPr>
          <a:xfrm>
            <a:off x="6294922" y="4109987"/>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274320" rtlCol="0" anchor="ctr"/>
          <a:lstStyle/>
          <a:p>
            <a:pPr algn="r"/>
            <a:r>
              <a:rPr lang="en-US" b="1">
                <a:solidFill>
                  <a:schemeClr val="tx1">
                    <a:lumMod val="75000"/>
                    <a:lumOff val="25000"/>
                  </a:schemeClr>
                </a:solidFill>
                <a:latin typeface="Arial Black" panose="020B0604020202020204" pitchFamily="34" charset="0"/>
                <a:cs typeface="Arial Black" panose="020B0604020202020204" pitchFamily="34" charset="0"/>
              </a:rPr>
              <a:t>EVERY </a:t>
            </a:r>
            <a:r>
              <a:rPr lang="en-US">
                <a:solidFill>
                  <a:schemeClr val="tx1">
                    <a:lumMod val="75000"/>
                    <a:lumOff val="25000"/>
                  </a:schemeClr>
                </a:solidFill>
                <a:latin typeface="Arial" panose="020B0604020202020204" pitchFamily="34" charset="0"/>
                <a:cs typeface="Arial" panose="020B0604020202020204" pitchFamily="34" charset="0"/>
              </a:rPr>
              <a:t>School and District is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Rated “C” or Higher</a:t>
            </a:r>
          </a:p>
        </p:txBody>
      </p:sp>
      <p:sp>
        <p:nvSpPr>
          <p:cNvPr id="39" name="Rectangle 38">
            <a:extLst>
              <a:ext uri="{FF2B5EF4-FFF2-40B4-BE49-F238E27FC236}">
                <a16:creationId xmlns:a16="http://schemas.microsoft.com/office/drawing/2014/main" id="{253633F8-E58F-C944-9EE7-A94D49E9DA88}"/>
              </a:ext>
            </a:extLst>
          </p:cNvPr>
          <p:cNvSpPr/>
          <p:nvPr userDrawn="1"/>
        </p:nvSpPr>
        <p:spPr>
          <a:xfrm>
            <a:off x="10510787" y="1222408"/>
            <a:ext cx="198966" cy="1164657"/>
          </a:xfrm>
          <a:prstGeom prst="rect">
            <a:avLst/>
          </a:prstGeom>
          <a:solidFill>
            <a:srgbClr val="69C8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5E5AB30-A154-BD4A-A239-16499575701C}"/>
              </a:ext>
            </a:extLst>
          </p:cNvPr>
          <p:cNvSpPr/>
          <p:nvPr userDrawn="1"/>
        </p:nvSpPr>
        <p:spPr>
          <a:xfrm>
            <a:off x="10510787" y="2665766"/>
            <a:ext cx="198966" cy="1164657"/>
          </a:xfrm>
          <a:prstGeom prst="rect">
            <a:avLst/>
          </a:prstGeom>
          <a:solidFill>
            <a:srgbClr val="39A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70A6D1B-D464-A145-ACB9-8DD578CC9D13}"/>
              </a:ext>
            </a:extLst>
          </p:cNvPr>
          <p:cNvSpPr/>
          <p:nvPr userDrawn="1"/>
        </p:nvSpPr>
        <p:spPr>
          <a:xfrm>
            <a:off x="10510787" y="4113225"/>
            <a:ext cx="198966" cy="1164657"/>
          </a:xfrm>
          <a:prstGeom prst="rect">
            <a:avLst/>
          </a:prstGeom>
          <a:solidFill>
            <a:srgbClr val="A74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1473B032-CAF1-3B41-9C95-D43315DA64D7}"/>
              </a:ext>
            </a:extLst>
          </p:cNvPr>
          <p:cNvSpPr/>
          <p:nvPr userDrawn="1"/>
        </p:nvSpPr>
        <p:spPr>
          <a:xfrm>
            <a:off x="1460571" y="1222408"/>
            <a:ext cx="198966" cy="1164657"/>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383531C-D381-1448-80C5-E3B1D5B786D3}"/>
              </a:ext>
            </a:extLst>
          </p:cNvPr>
          <p:cNvSpPr/>
          <p:nvPr userDrawn="1"/>
        </p:nvSpPr>
        <p:spPr>
          <a:xfrm>
            <a:off x="1460571" y="2665766"/>
            <a:ext cx="198966" cy="1164657"/>
          </a:xfrm>
          <a:prstGeom prst="rect">
            <a:avLst/>
          </a:prstGeom>
          <a:solidFill>
            <a:srgbClr val="F3A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3B24343-DBE5-0E4B-B5F0-34121D4E14ED}"/>
              </a:ext>
            </a:extLst>
          </p:cNvPr>
          <p:cNvSpPr/>
          <p:nvPr userDrawn="1"/>
        </p:nvSpPr>
        <p:spPr>
          <a:xfrm>
            <a:off x="1460571" y="4113225"/>
            <a:ext cx="198966" cy="1164657"/>
          </a:xfrm>
          <a:prstGeom prst="rect">
            <a:avLst/>
          </a:prstGeom>
          <a:solidFill>
            <a:srgbClr val="B0D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1E646921-2DC8-1743-8FD1-96019FBEE02D}"/>
              </a:ext>
            </a:extLst>
          </p:cNvPr>
          <p:cNvSpPr txBox="1"/>
          <p:nvPr userDrawn="1"/>
        </p:nvSpPr>
        <p:spPr>
          <a:xfrm>
            <a:off x="793465" y="1683821"/>
            <a:ext cx="574431" cy="923330"/>
          </a:xfrm>
          <a:prstGeom prst="rect">
            <a:avLst/>
          </a:prstGeom>
          <a:noFill/>
        </p:spPr>
        <p:txBody>
          <a:bodyPr wrap="square" rtlCol="0" anchor="b" anchorCtr="1">
            <a:spAutoFit/>
          </a:bodyPr>
          <a:lstStyle/>
          <a:p>
            <a:r>
              <a:rPr lang="en-US" sz="5400" b="1">
                <a:solidFill>
                  <a:srgbClr val="EF3A5B"/>
                </a:solidFill>
                <a:latin typeface="Arial Black" panose="020B0604020202020204" pitchFamily="34" charset="0"/>
                <a:cs typeface="Arial Black" panose="020B0604020202020204" pitchFamily="34" charset="0"/>
              </a:rPr>
              <a:t>1</a:t>
            </a:r>
          </a:p>
        </p:txBody>
      </p:sp>
      <p:sp>
        <p:nvSpPr>
          <p:cNvPr id="46" name="TextBox 45">
            <a:extLst>
              <a:ext uri="{FF2B5EF4-FFF2-40B4-BE49-F238E27FC236}">
                <a16:creationId xmlns:a16="http://schemas.microsoft.com/office/drawing/2014/main" id="{34D6BD40-0F76-E544-BBB7-C36A9DEBC9AD}"/>
              </a:ext>
            </a:extLst>
          </p:cNvPr>
          <p:cNvSpPr txBox="1"/>
          <p:nvPr userDrawn="1"/>
        </p:nvSpPr>
        <p:spPr>
          <a:xfrm>
            <a:off x="793465" y="3114036"/>
            <a:ext cx="574431" cy="923330"/>
          </a:xfrm>
          <a:prstGeom prst="rect">
            <a:avLst/>
          </a:prstGeom>
          <a:noFill/>
        </p:spPr>
        <p:txBody>
          <a:bodyPr wrap="square" rtlCol="0" anchor="b" anchorCtr="1">
            <a:spAutoFit/>
          </a:bodyPr>
          <a:lstStyle/>
          <a:p>
            <a:r>
              <a:rPr lang="en-US" sz="5400" b="1">
                <a:solidFill>
                  <a:srgbClr val="F3A51E"/>
                </a:solidFill>
                <a:latin typeface="Arial Black" panose="020B0604020202020204" pitchFamily="34" charset="0"/>
                <a:cs typeface="Arial Black" panose="020B0604020202020204" pitchFamily="34" charset="0"/>
              </a:rPr>
              <a:t>2</a:t>
            </a:r>
          </a:p>
        </p:txBody>
      </p:sp>
      <p:sp>
        <p:nvSpPr>
          <p:cNvPr id="47" name="TextBox 46">
            <a:extLst>
              <a:ext uri="{FF2B5EF4-FFF2-40B4-BE49-F238E27FC236}">
                <a16:creationId xmlns:a16="http://schemas.microsoft.com/office/drawing/2014/main" id="{1BA6EAF3-33DB-F342-9364-26DDDD62B9CB}"/>
              </a:ext>
            </a:extLst>
          </p:cNvPr>
          <p:cNvSpPr txBox="1"/>
          <p:nvPr userDrawn="1"/>
        </p:nvSpPr>
        <p:spPr>
          <a:xfrm>
            <a:off x="793465" y="4567698"/>
            <a:ext cx="574431" cy="923330"/>
          </a:xfrm>
          <a:prstGeom prst="rect">
            <a:avLst/>
          </a:prstGeom>
          <a:noFill/>
        </p:spPr>
        <p:txBody>
          <a:bodyPr wrap="square" rtlCol="0" anchor="b" anchorCtr="1">
            <a:spAutoFit/>
          </a:bodyPr>
          <a:lstStyle/>
          <a:p>
            <a:r>
              <a:rPr lang="en-US" sz="5400" b="1">
                <a:solidFill>
                  <a:srgbClr val="B0D357"/>
                </a:solidFill>
                <a:latin typeface="Arial Black" panose="020B0604020202020204" pitchFamily="34" charset="0"/>
                <a:cs typeface="Arial Black" panose="020B0604020202020204" pitchFamily="34" charset="0"/>
              </a:rPr>
              <a:t>3</a:t>
            </a:r>
          </a:p>
        </p:txBody>
      </p:sp>
      <p:sp>
        <p:nvSpPr>
          <p:cNvPr id="48" name="TextBox 47">
            <a:extLst>
              <a:ext uri="{FF2B5EF4-FFF2-40B4-BE49-F238E27FC236}">
                <a16:creationId xmlns:a16="http://schemas.microsoft.com/office/drawing/2014/main" id="{A27CD245-96D5-FE42-84A2-1FF855372F8D}"/>
              </a:ext>
            </a:extLst>
          </p:cNvPr>
          <p:cNvSpPr txBox="1"/>
          <p:nvPr userDrawn="1"/>
        </p:nvSpPr>
        <p:spPr>
          <a:xfrm>
            <a:off x="10804973" y="1660375"/>
            <a:ext cx="574431" cy="923330"/>
          </a:xfrm>
          <a:prstGeom prst="rect">
            <a:avLst/>
          </a:prstGeom>
          <a:noFill/>
        </p:spPr>
        <p:txBody>
          <a:bodyPr wrap="square" rtlCol="0" anchor="b" anchorCtr="1">
            <a:spAutoFit/>
          </a:bodyPr>
          <a:lstStyle/>
          <a:p>
            <a:r>
              <a:rPr lang="en-US" sz="5400" b="1">
                <a:solidFill>
                  <a:srgbClr val="69C8C3"/>
                </a:solidFill>
                <a:latin typeface="Arial Black" panose="020B0604020202020204" pitchFamily="34" charset="0"/>
                <a:cs typeface="Arial Black" panose="020B0604020202020204" pitchFamily="34" charset="0"/>
              </a:rPr>
              <a:t>4</a:t>
            </a:r>
          </a:p>
        </p:txBody>
      </p:sp>
      <p:sp>
        <p:nvSpPr>
          <p:cNvPr id="49" name="TextBox 48">
            <a:extLst>
              <a:ext uri="{FF2B5EF4-FFF2-40B4-BE49-F238E27FC236}">
                <a16:creationId xmlns:a16="http://schemas.microsoft.com/office/drawing/2014/main" id="{62E990BB-8375-E548-98A0-9A3714984933}"/>
              </a:ext>
            </a:extLst>
          </p:cNvPr>
          <p:cNvSpPr txBox="1"/>
          <p:nvPr userDrawn="1"/>
        </p:nvSpPr>
        <p:spPr>
          <a:xfrm>
            <a:off x="10804973" y="3090590"/>
            <a:ext cx="574431" cy="923330"/>
          </a:xfrm>
          <a:prstGeom prst="rect">
            <a:avLst/>
          </a:prstGeom>
          <a:noFill/>
        </p:spPr>
        <p:txBody>
          <a:bodyPr wrap="square" rtlCol="0" anchor="b" anchorCtr="1">
            <a:spAutoFit/>
          </a:bodyPr>
          <a:lstStyle/>
          <a:p>
            <a:r>
              <a:rPr lang="en-US" sz="5400" b="1">
                <a:solidFill>
                  <a:srgbClr val="39A1BF"/>
                </a:solidFill>
                <a:latin typeface="Arial Black" panose="020B0604020202020204" pitchFamily="34" charset="0"/>
                <a:cs typeface="Arial Black" panose="020B0604020202020204" pitchFamily="34" charset="0"/>
              </a:rPr>
              <a:t>5</a:t>
            </a:r>
          </a:p>
        </p:txBody>
      </p:sp>
      <p:sp>
        <p:nvSpPr>
          <p:cNvPr id="50" name="TextBox 49">
            <a:extLst>
              <a:ext uri="{FF2B5EF4-FFF2-40B4-BE49-F238E27FC236}">
                <a16:creationId xmlns:a16="http://schemas.microsoft.com/office/drawing/2014/main" id="{7BB9E0B7-7E66-9A4D-B594-50C0E31271F0}"/>
              </a:ext>
            </a:extLst>
          </p:cNvPr>
          <p:cNvSpPr txBox="1"/>
          <p:nvPr userDrawn="1"/>
        </p:nvSpPr>
        <p:spPr>
          <a:xfrm>
            <a:off x="10804973" y="4544252"/>
            <a:ext cx="574431" cy="923330"/>
          </a:xfrm>
          <a:prstGeom prst="rect">
            <a:avLst/>
          </a:prstGeom>
          <a:noFill/>
        </p:spPr>
        <p:txBody>
          <a:bodyPr wrap="square" rtlCol="0" anchor="b" anchorCtr="1">
            <a:spAutoFit/>
          </a:bodyPr>
          <a:lstStyle/>
          <a:p>
            <a:r>
              <a:rPr lang="en-US" sz="5400" b="1">
                <a:solidFill>
                  <a:srgbClr val="A74A7A"/>
                </a:solidFill>
                <a:latin typeface="Arial Black" panose="020B0604020202020204" pitchFamily="34" charset="0"/>
                <a:cs typeface="Arial Black" panose="020B0604020202020204" pitchFamily="34" charset="0"/>
              </a:rPr>
              <a:t>6</a:t>
            </a:r>
          </a:p>
        </p:txBody>
      </p:sp>
      <p:pic>
        <p:nvPicPr>
          <p:cNvPr id="51" name="Graphic 50">
            <a:extLst>
              <a:ext uri="{FF2B5EF4-FFF2-40B4-BE49-F238E27FC236}">
                <a16:creationId xmlns:a16="http://schemas.microsoft.com/office/drawing/2014/main" id="{4B9E8D18-8B2B-F94E-8248-0FFE8B9C1DF9}"/>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20935" y="4576628"/>
            <a:ext cx="914400" cy="914400"/>
          </a:xfrm>
          <a:prstGeom prst="rect">
            <a:avLst/>
          </a:prstGeom>
        </p:spPr>
      </p:pic>
      <p:pic>
        <p:nvPicPr>
          <p:cNvPr id="52" name="Graphic 51">
            <a:extLst>
              <a:ext uri="{FF2B5EF4-FFF2-40B4-BE49-F238E27FC236}">
                <a16:creationId xmlns:a16="http://schemas.microsoft.com/office/drawing/2014/main" id="{DC4FCE0F-C54C-FA44-B108-E8F82851C87F}"/>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140162" y="1784518"/>
            <a:ext cx="914400" cy="914400"/>
          </a:xfrm>
          <a:prstGeom prst="rect">
            <a:avLst/>
          </a:prstGeom>
        </p:spPr>
      </p:pic>
      <p:pic>
        <p:nvPicPr>
          <p:cNvPr id="53" name="Graphic 52">
            <a:extLst>
              <a:ext uri="{FF2B5EF4-FFF2-40B4-BE49-F238E27FC236}">
                <a16:creationId xmlns:a16="http://schemas.microsoft.com/office/drawing/2014/main" id="{352AA6E4-2F0B-3F4F-87CD-44D0458173E1}"/>
              </a:ext>
            </a:extLst>
          </p:cNvPr>
          <p:cNvPicPr>
            <a:picLocks noChangeAspect="1"/>
          </p:cNvPicPr>
          <p:nvPr userDrawn="1"/>
        </p:nvPicPr>
        <p:blipFill>
          <a:blip r:embed="rId9">
            <a:extLst>
              <a:ext uri="{96DAC541-7B7A-43D3-8B79-37D633B846F1}">
                <asvg:svgBlip xmlns:asvg="http://schemas.microsoft.com/office/drawing/2016/SVG/main" r:embed="rId10"/>
              </a:ext>
            </a:extLst>
          </a:blip>
          <a:srcRect/>
          <a:stretch/>
        </p:blipFill>
        <p:spPr>
          <a:xfrm>
            <a:off x="11453591" y="1686529"/>
            <a:ext cx="952500" cy="952500"/>
          </a:xfrm>
          <a:prstGeom prst="rect">
            <a:avLst/>
          </a:prstGeom>
        </p:spPr>
      </p:pic>
      <p:pic>
        <p:nvPicPr>
          <p:cNvPr id="54" name="Graphic 53">
            <a:extLst>
              <a:ext uri="{FF2B5EF4-FFF2-40B4-BE49-F238E27FC236}">
                <a16:creationId xmlns:a16="http://schemas.microsoft.com/office/drawing/2014/main" id="{89475315-D462-FC49-AD4E-E6DDBC8C2273}"/>
              </a:ext>
            </a:extLst>
          </p:cNvPr>
          <p:cNvPicPr>
            <a:picLocks noChangeAspect="1"/>
          </p:cNvPicPr>
          <p:nvPr userDrawn="1"/>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a:off x="11474624" y="4507821"/>
            <a:ext cx="914400" cy="914400"/>
          </a:xfrm>
          <a:prstGeom prst="rect">
            <a:avLst/>
          </a:prstGeom>
        </p:spPr>
      </p:pic>
      <p:pic>
        <p:nvPicPr>
          <p:cNvPr id="55" name="Graphic 54">
            <a:extLst>
              <a:ext uri="{FF2B5EF4-FFF2-40B4-BE49-F238E27FC236}">
                <a16:creationId xmlns:a16="http://schemas.microsoft.com/office/drawing/2014/main" id="{88DE9802-37C8-9F47-9827-7885E4E30CD6}"/>
              </a:ext>
            </a:extLst>
          </p:cNvPr>
          <p:cNvPicPr>
            <a:picLocks noChangeAspect="1"/>
          </p:cNvPicPr>
          <p:nvPr userDrawn="1"/>
        </p:nvPicPr>
        <p:blipFill>
          <a:blip r:embed="rId13">
            <a:extLst>
              <a:ext uri="{96DAC541-7B7A-43D3-8B79-37D633B846F1}">
                <asvg:svgBlip xmlns:asvg="http://schemas.microsoft.com/office/drawing/2016/SVG/main" r:embed="rId14"/>
              </a:ext>
            </a:extLst>
          </a:blip>
          <a:srcRect/>
          <a:stretch/>
        </p:blipFill>
        <p:spPr>
          <a:xfrm flipH="1">
            <a:off x="-248588" y="3104476"/>
            <a:ext cx="1035471" cy="1035471"/>
          </a:xfrm>
          <a:prstGeom prst="rect">
            <a:avLst/>
          </a:prstGeom>
        </p:spPr>
      </p:pic>
    </p:spTree>
    <p:extLst>
      <p:ext uri="{BB962C8B-B14F-4D97-AF65-F5344CB8AC3E}">
        <p14:creationId xmlns:p14="http://schemas.microsoft.com/office/powerpoint/2010/main" val="105393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Vision and Miss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A75DB-D4C4-9F4B-A1CE-70ADEDA34595}"/>
              </a:ext>
            </a:extLst>
          </p:cNvPr>
          <p:cNvSpPr>
            <a:spLocks noGrp="1"/>
          </p:cNvSpPr>
          <p:nvPr>
            <p:ph type="title"/>
          </p:nvPr>
        </p:nvSpPr>
        <p:spPr>
          <a:xfrm>
            <a:off x="396853" y="295851"/>
            <a:ext cx="10574358" cy="371337"/>
          </a:xfrm>
        </p:spPr>
        <p:txBody>
          <a:bodyPr>
            <a:noAutofit/>
          </a:bodyPr>
          <a:lstStyle>
            <a:lvl1pPr>
              <a:defRPr sz="24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5" name="Slide Number Placeholder 4">
            <a:extLst>
              <a:ext uri="{FF2B5EF4-FFF2-40B4-BE49-F238E27FC236}">
                <a16:creationId xmlns:a16="http://schemas.microsoft.com/office/drawing/2014/main" id="{38F9EA09-CD93-4A4B-85D3-80C8ADEADBC7}"/>
              </a:ext>
            </a:extLst>
          </p:cNvPr>
          <p:cNvSpPr>
            <a:spLocks noGrp="1"/>
          </p:cNvSpPr>
          <p:nvPr>
            <p:ph type="sldNum" sz="quarter" idx="12"/>
          </p:nvPr>
        </p:nvSpPr>
        <p:spPr>
          <a:xfrm>
            <a:off x="11034273" y="302063"/>
            <a:ext cx="729343" cy="380297"/>
          </a:xfrm>
        </p:spPr>
        <p:txBody>
          <a:bodyPr/>
          <a:lstStyle>
            <a:lvl1pPr>
              <a:defRPr sz="2800" b="1">
                <a:solidFill>
                  <a:srgbClr val="5FAADE"/>
                </a:solidFill>
                <a:latin typeface="Arial" panose="020B0604020202020204" pitchFamily="34" charset="0"/>
                <a:cs typeface="Arial" panose="020B0604020202020204" pitchFamily="34" charset="0"/>
              </a:defRPr>
            </a:lvl1pPr>
          </a:lstStyle>
          <a:p>
            <a:fld id="{84E24DD3-0117-F947-8F74-C808912B5A2D}" type="slidenum">
              <a:rPr lang="en-US" smtClean="0"/>
              <a:pPr/>
              <a:t>‹#›</a:t>
            </a:fld>
            <a:endParaRPr lang="en-US"/>
          </a:p>
        </p:txBody>
      </p:sp>
      <p:sp>
        <p:nvSpPr>
          <p:cNvPr id="17" name="Rectangle 16">
            <a:extLst>
              <a:ext uri="{FF2B5EF4-FFF2-40B4-BE49-F238E27FC236}">
                <a16:creationId xmlns:a16="http://schemas.microsoft.com/office/drawing/2014/main" id="{9B09DCF1-2BDE-3C4D-BDF0-9CE5D40490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Mississi[ppi Department of Education logo">
            <a:extLst>
              <a:ext uri="{FF2B5EF4-FFF2-40B4-BE49-F238E27FC236}">
                <a16:creationId xmlns:a16="http://schemas.microsoft.com/office/drawing/2014/main" id="{33B5E5BF-349C-5947-BB03-984894C2EB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19" name="Rectangle 18">
            <a:extLst>
              <a:ext uri="{FF2B5EF4-FFF2-40B4-BE49-F238E27FC236}">
                <a16:creationId xmlns:a16="http://schemas.microsoft.com/office/drawing/2014/main" id="{9A18822B-FBFD-6F49-AB1E-F1B7B049325E}"/>
              </a:ext>
            </a:extLst>
          </p:cNvPr>
          <p:cNvSpPr/>
          <p:nvPr userDrawn="1"/>
        </p:nvSpPr>
        <p:spPr>
          <a:xfrm>
            <a:off x="2891808" y="2097742"/>
            <a:ext cx="3822087" cy="3402105"/>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hape 72">
            <a:extLst>
              <a:ext uri="{FF2B5EF4-FFF2-40B4-BE49-F238E27FC236}">
                <a16:creationId xmlns:a16="http://schemas.microsoft.com/office/drawing/2014/main" id="{4E68BEAF-CC7C-6845-BC92-B6384EF87D72}"/>
              </a:ext>
            </a:extLst>
          </p:cNvPr>
          <p:cNvSpPr txBox="1"/>
          <p:nvPr userDrawn="1"/>
        </p:nvSpPr>
        <p:spPr>
          <a:xfrm>
            <a:off x="3050742" y="2208305"/>
            <a:ext cx="3663153" cy="2827909"/>
          </a:xfrm>
          <a:prstGeom prst="rect">
            <a:avLst/>
          </a:prstGeom>
          <a:noFill/>
          <a:ln>
            <a:noFill/>
          </a:ln>
        </p:spPr>
        <p:txBody>
          <a:bodyPr lIns="91425" tIns="91425" rIns="91425" bIns="91425" anchor="t" anchorCtr="0">
            <a:noAutofit/>
          </a:bodyPr>
          <a:lstStyle/>
          <a:p>
            <a:pPr lvl="0" rtl="0">
              <a:lnSpc>
                <a:spcPct val="115000"/>
              </a:lnSpc>
              <a:spcBef>
                <a:spcPts val="500"/>
              </a:spcBef>
              <a:buNone/>
            </a:pPr>
            <a: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t>To create a world-class educational system that gives students the knowledge and skills to be successful in college and the workforce, </a:t>
            </a:r>
            <a:b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br>
            <a: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t>and to flourish as parents </a:t>
            </a:r>
            <a:b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br>
            <a: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t>and citizens</a:t>
            </a:r>
          </a:p>
        </p:txBody>
      </p:sp>
      <p:sp>
        <p:nvSpPr>
          <p:cNvPr id="21" name="Shape 73">
            <a:extLst>
              <a:ext uri="{FF2B5EF4-FFF2-40B4-BE49-F238E27FC236}">
                <a16:creationId xmlns:a16="http://schemas.microsoft.com/office/drawing/2014/main" id="{9BEF04DF-069F-324B-8C11-D4A0DA0C14A3}"/>
              </a:ext>
            </a:extLst>
          </p:cNvPr>
          <p:cNvSpPr txBox="1"/>
          <p:nvPr userDrawn="1"/>
        </p:nvSpPr>
        <p:spPr>
          <a:xfrm>
            <a:off x="2838019" y="1062333"/>
            <a:ext cx="2971800" cy="682340"/>
          </a:xfrm>
          <a:prstGeom prst="rect">
            <a:avLst/>
          </a:prstGeom>
          <a:noFill/>
          <a:ln>
            <a:noFill/>
          </a:ln>
        </p:spPr>
        <p:txBody>
          <a:bodyPr lIns="91425" tIns="91425" rIns="91425" bIns="91425" anchor="t" anchorCtr="0">
            <a:noAutofit/>
          </a:bodyPr>
          <a:lstStyle/>
          <a:p>
            <a:pPr lvl="0">
              <a:spcBef>
                <a:spcPts val="0"/>
              </a:spcBef>
              <a:buNone/>
            </a:pPr>
            <a:r>
              <a:rPr lang="en" sz="4800" b="1" spc="100">
                <a:solidFill>
                  <a:srgbClr val="003B71"/>
                </a:solidFill>
                <a:latin typeface="Arial Black" panose="020B0604020202020204" pitchFamily="34" charset="0"/>
                <a:ea typeface="Arial" charset="0"/>
                <a:cs typeface="Arial Black" panose="020B0604020202020204" pitchFamily="34" charset="0"/>
                <a:sym typeface="Open Sans"/>
              </a:rPr>
              <a:t>VISION</a:t>
            </a:r>
            <a:endParaRPr lang="en" sz="4400" b="1" spc="100">
              <a:solidFill>
                <a:srgbClr val="003B71"/>
              </a:solidFill>
              <a:latin typeface="Arial Black" panose="020B0604020202020204" pitchFamily="34" charset="0"/>
              <a:ea typeface="Arial" charset="0"/>
              <a:cs typeface="Arial Black" panose="020B0604020202020204" pitchFamily="34" charset="0"/>
              <a:sym typeface="Open Sans"/>
            </a:endParaRPr>
          </a:p>
        </p:txBody>
      </p:sp>
      <p:sp>
        <p:nvSpPr>
          <p:cNvPr id="22" name="Rectangle 21">
            <a:extLst>
              <a:ext uri="{FF2B5EF4-FFF2-40B4-BE49-F238E27FC236}">
                <a16:creationId xmlns:a16="http://schemas.microsoft.com/office/drawing/2014/main" id="{9F8471E0-9BAF-364D-8CE8-ECC2537F3DD7}"/>
              </a:ext>
            </a:extLst>
          </p:cNvPr>
          <p:cNvSpPr/>
          <p:nvPr userDrawn="1"/>
        </p:nvSpPr>
        <p:spPr>
          <a:xfrm>
            <a:off x="2891808" y="1855235"/>
            <a:ext cx="3822087" cy="242507"/>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8D46F02-1F3F-F04B-A89C-B5FF81178F60}"/>
              </a:ext>
            </a:extLst>
          </p:cNvPr>
          <p:cNvSpPr/>
          <p:nvPr userDrawn="1"/>
        </p:nvSpPr>
        <p:spPr>
          <a:xfrm>
            <a:off x="7343099" y="2097742"/>
            <a:ext cx="3822087" cy="3402106"/>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hape 76">
            <a:extLst>
              <a:ext uri="{FF2B5EF4-FFF2-40B4-BE49-F238E27FC236}">
                <a16:creationId xmlns:a16="http://schemas.microsoft.com/office/drawing/2014/main" id="{773A840E-13D2-DE41-9002-80FFD6C2A237}"/>
              </a:ext>
            </a:extLst>
          </p:cNvPr>
          <p:cNvSpPr txBox="1"/>
          <p:nvPr userDrawn="1"/>
        </p:nvSpPr>
        <p:spPr>
          <a:xfrm>
            <a:off x="7573425" y="2208305"/>
            <a:ext cx="3591761" cy="2538508"/>
          </a:xfrm>
          <a:prstGeom prst="rect">
            <a:avLst/>
          </a:prstGeom>
          <a:noFill/>
          <a:ln>
            <a:noFill/>
          </a:ln>
        </p:spPr>
        <p:txBody>
          <a:bodyPr lIns="91425" tIns="91425" rIns="91425" bIns="91425" anchor="t" anchorCtr="0">
            <a:noAutofit/>
          </a:bodyPr>
          <a:lstStyle/>
          <a:p>
            <a:pPr lvl="0" rtl="0">
              <a:lnSpc>
                <a:spcPct val="115000"/>
              </a:lnSpc>
              <a:spcBef>
                <a:spcPts val="500"/>
              </a:spcBef>
              <a:buNone/>
            </a:pPr>
            <a:r>
              <a:rPr lang="en" sz="2000">
                <a:solidFill>
                  <a:schemeClr val="accent3">
                    <a:lumMod val="50000"/>
                  </a:schemeClr>
                </a:solidFill>
                <a:latin typeface="Arial" charset="0"/>
                <a:ea typeface="Arial" charset="0"/>
                <a:cs typeface="Arial" charset="0"/>
                <a:sym typeface="Open Sans"/>
              </a:rPr>
              <a:t>To provide leadership </a:t>
            </a:r>
            <a:br>
              <a:rPr lang="en" sz="2000">
                <a:solidFill>
                  <a:schemeClr val="accent3">
                    <a:lumMod val="50000"/>
                  </a:schemeClr>
                </a:solidFill>
                <a:latin typeface="Arial" charset="0"/>
                <a:ea typeface="Arial" charset="0"/>
                <a:cs typeface="Arial" charset="0"/>
                <a:sym typeface="Open Sans"/>
              </a:rPr>
            </a:br>
            <a:r>
              <a:rPr lang="en" sz="2000">
                <a:solidFill>
                  <a:schemeClr val="accent3">
                    <a:lumMod val="50000"/>
                  </a:schemeClr>
                </a:solidFill>
                <a:latin typeface="Arial" charset="0"/>
                <a:ea typeface="Arial" charset="0"/>
                <a:cs typeface="Arial" charset="0"/>
                <a:sym typeface="Open Sans"/>
              </a:rPr>
              <a:t>through the development of policy and accountability systems so that all students are prepared to compete in </a:t>
            </a:r>
            <a:br>
              <a:rPr lang="en" sz="2000">
                <a:solidFill>
                  <a:schemeClr val="accent3">
                    <a:lumMod val="50000"/>
                  </a:schemeClr>
                </a:solidFill>
                <a:latin typeface="Arial" charset="0"/>
                <a:ea typeface="Arial" charset="0"/>
                <a:cs typeface="Arial" charset="0"/>
                <a:sym typeface="Open Sans"/>
              </a:rPr>
            </a:br>
            <a:r>
              <a:rPr lang="en" sz="2000">
                <a:solidFill>
                  <a:schemeClr val="accent3">
                    <a:lumMod val="50000"/>
                  </a:schemeClr>
                </a:solidFill>
                <a:latin typeface="Arial" charset="0"/>
                <a:ea typeface="Arial" charset="0"/>
                <a:cs typeface="Arial" charset="0"/>
                <a:sym typeface="Open Sans"/>
              </a:rPr>
              <a:t>the global community</a:t>
            </a:r>
          </a:p>
        </p:txBody>
      </p:sp>
      <p:sp>
        <p:nvSpPr>
          <p:cNvPr id="25" name="Shape 73">
            <a:extLst>
              <a:ext uri="{FF2B5EF4-FFF2-40B4-BE49-F238E27FC236}">
                <a16:creationId xmlns:a16="http://schemas.microsoft.com/office/drawing/2014/main" id="{9197D1F5-5734-6741-8ED3-E87D3EEB618E}"/>
              </a:ext>
            </a:extLst>
          </p:cNvPr>
          <p:cNvSpPr txBox="1"/>
          <p:nvPr userDrawn="1"/>
        </p:nvSpPr>
        <p:spPr>
          <a:xfrm>
            <a:off x="7227283" y="1048886"/>
            <a:ext cx="3743927" cy="682340"/>
          </a:xfrm>
          <a:prstGeom prst="rect">
            <a:avLst/>
          </a:prstGeom>
          <a:noFill/>
          <a:ln>
            <a:noFill/>
          </a:ln>
        </p:spPr>
        <p:txBody>
          <a:bodyPr lIns="91425" tIns="91425" rIns="91425" bIns="91425" anchor="t" anchorCtr="0">
            <a:noAutofit/>
          </a:bodyPr>
          <a:lstStyle/>
          <a:p>
            <a:pPr lvl="0">
              <a:spcBef>
                <a:spcPts val="0"/>
              </a:spcBef>
              <a:buNone/>
            </a:pPr>
            <a:r>
              <a:rPr lang="en" sz="4800" b="1" spc="100">
                <a:solidFill>
                  <a:srgbClr val="EF3A5B"/>
                </a:solidFill>
                <a:latin typeface="Arial Black" panose="020B0604020202020204" pitchFamily="34" charset="0"/>
                <a:ea typeface="Arial" charset="0"/>
                <a:cs typeface="Arial Black" panose="020B0604020202020204" pitchFamily="34" charset="0"/>
                <a:sym typeface="Open Sans"/>
              </a:rPr>
              <a:t>MISSION</a:t>
            </a:r>
            <a:endParaRPr lang="en" sz="4400" b="1" spc="100">
              <a:solidFill>
                <a:srgbClr val="EF3A5B"/>
              </a:solidFill>
              <a:latin typeface="Arial Black" panose="020B0604020202020204" pitchFamily="34" charset="0"/>
              <a:ea typeface="Arial" charset="0"/>
              <a:cs typeface="Arial Black" panose="020B0604020202020204" pitchFamily="34" charset="0"/>
              <a:sym typeface="Open Sans"/>
            </a:endParaRPr>
          </a:p>
        </p:txBody>
      </p:sp>
      <p:sp>
        <p:nvSpPr>
          <p:cNvPr id="26" name="Rectangle 25">
            <a:extLst>
              <a:ext uri="{FF2B5EF4-FFF2-40B4-BE49-F238E27FC236}">
                <a16:creationId xmlns:a16="http://schemas.microsoft.com/office/drawing/2014/main" id="{403D452E-57B1-C74D-93D3-8D0149826093}"/>
              </a:ext>
            </a:extLst>
          </p:cNvPr>
          <p:cNvSpPr/>
          <p:nvPr userDrawn="1"/>
        </p:nvSpPr>
        <p:spPr>
          <a:xfrm>
            <a:off x="7343099" y="1855235"/>
            <a:ext cx="3822087" cy="242507"/>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F0A2C"/>
              </a:solidFill>
            </a:endParaRPr>
          </a:p>
        </p:txBody>
      </p:sp>
      <p:pic>
        <p:nvPicPr>
          <p:cNvPr id="27" name="Graphic 26">
            <a:extLst>
              <a:ext uri="{FF2B5EF4-FFF2-40B4-BE49-F238E27FC236}">
                <a16:creationId xmlns:a16="http://schemas.microsoft.com/office/drawing/2014/main" id="{5103C63F-1517-9D4B-AA78-403C59FB969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00166" y="3058273"/>
            <a:ext cx="3171441" cy="3171441"/>
          </a:xfrm>
          <a:prstGeom prst="rect">
            <a:avLst/>
          </a:prstGeom>
        </p:spPr>
      </p:pic>
      <p:cxnSp>
        <p:nvCxnSpPr>
          <p:cNvPr id="28" name="Straight Connector 27">
            <a:extLst>
              <a:ext uri="{FF2B5EF4-FFF2-40B4-BE49-F238E27FC236}">
                <a16:creationId xmlns:a16="http://schemas.microsoft.com/office/drawing/2014/main" id="{4AFABC2F-642F-9F48-AFA5-25C3D1C119E4}"/>
              </a:ext>
            </a:extLst>
          </p:cNvPr>
          <p:cNvCxnSpPr>
            <a:cxnSpLocks/>
          </p:cNvCxnSpPr>
          <p:nvPr userDrawn="1"/>
        </p:nvCxnSpPr>
        <p:spPr>
          <a:xfrm flipH="1">
            <a:off x="491447" y="733806"/>
            <a:ext cx="112091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381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rge Image/Graph">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D0693F-7196-2D41-8717-F87A0FB724FC}"/>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Mississi[ppi Department of Education logo">
            <a:extLst>
              <a:ext uri="{FF2B5EF4-FFF2-40B4-BE49-F238E27FC236}">
                <a16:creationId xmlns:a16="http://schemas.microsoft.com/office/drawing/2014/main" id="{EF2E6BE5-F26E-4F44-A805-B5CA4037E91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9" name="Slide Number Placeholder 4">
            <a:extLst>
              <a:ext uri="{FF2B5EF4-FFF2-40B4-BE49-F238E27FC236}">
                <a16:creationId xmlns:a16="http://schemas.microsoft.com/office/drawing/2014/main" id="{A4BE1E58-5AC0-CD4A-81AC-FEBCA41A8CC5}"/>
              </a:ext>
            </a:extLst>
          </p:cNvPr>
          <p:cNvSpPr txBox="1">
            <a:spLocks/>
          </p:cNvSpPr>
          <p:nvPr userDrawn="1"/>
        </p:nvSpPr>
        <p:spPr>
          <a:xfrm>
            <a:off x="11034273" y="302063"/>
            <a:ext cx="729343" cy="380297"/>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5FAA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24DD3-0117-F947-8F74-C808912B5A2D}" type="slidenum">
              <a:rPr lang="en-US" smtClean="0">
                <a:latin typeface="Arial" panose="020B0604020202020204" pitchFamily="34" charset="0"/>
                <a:cs typeface="Arial" panose="020B0604020202020204" pitchFamily="34" charset="0"/>
              </a:rPr>
              <a:pPr/>
              <a:t>‹#›</a:t>
            </a:fld>
            <a:endParaRPr lang="en-US">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491FFDF0-1644-A046-A560-6F2CDCB872E0}"/>
              </a:ext>
            </a:extLst>
          </p:cNvPr>
          <p:cNvSpPr>
            <a:spLocks noGrp="1"/>
          </p:cNvSpPr>
          <p:nvPr>
            <p:ph type="title"/>
          </p:nvPr>
        </p:nvSpPr>
        <p:spPr>
          <a:xfrm>
            <a:off x="518673" y="421076"/>
            <a:ext cx="10515600" cy="380297"/>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976147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9ED6-618C-CD4C-8C33-135934806B0F}"/>
              </a:ext>
            </a:extLst>
          </p:cNvPr>
          <p:cNvSpPr>
            <a:spLocks noGrp="1"/>
          </p:cNvSpPr>
          <p:nvPr>
            <p:ph type="title"/>
          </p:nvPr>
        </p:nvSpPr>
        <p:spPr>
          <a:xfrm>
            <a:off x="412618" y="275585"/>
            <a:ext cx="10605890" cy="380298"/>
          </a:xfrm>
        </p:spPr>
        <p:txBody>
          <a:bodyPr>
            <a:noAutofit/>
          </a:bodyPr>
          <a:lstStyle>
            <a:lvl1pPr>
              <a:defRPr sz="24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2C77970-4E2E-5048-92F3-937EFE651729}"/>
              </a:ext>
            </a:extLst>
          </p:cNvPr>
          <p:cNvSpPr>
            <a:spLocks noGrp="1"/>
          </p:cNvSpPr>
          <p:nvPr>
            <p:ph idx="1"/>
          </p:nvPr>
        </p:nvSpPr>
        <p:spPr>
          <a:xfrm>
            <a:off x="838200" y="1166649"/>
            <a:ext cx="10515600" cy="4382814"/>
          </a:xfrm>
        </p:spPr>
        <p:txBody>
          <a:bodyPr/>
          <a:lstStyle>
            <a:lvl1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1pPr>
            <a:lvl2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2pPr>
            <a:lvl3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3pPr>
            <a:lvl4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4pPr>
            <a:lvl5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E5C9B242-5CA0-A34F-86FE-099FED94217F}"/>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Mississi[ppi Department of Education logo">
            <a:extLst>
              <a:ext uri="{FF2B5EF4-FFF2-40B4-BE49-F238E27FC236}">
                <a16:creationId xmlns:a16="http://schemas.microsoft.com/office/drawing/2014/main" id="{D85153D0-0355-B746-881C-AC05FECA29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9" name="Slide Number Placeholder 4">
            <a:extLst>
              <a:ext uri="{FF2B5EF4-FFF2-40B4-BE49-F238E27FC236}">
                <a16:creationId xmlns:a16="http://schemas.microsoft.com/office/drawing/2014/main" id="{A34A995F-FE26-0943-A8BE-1A7AA2750630}"/>
              </a:ext>
            </a:extLst>
          </p:cNvPr>
          <p:cNvSpPr txBox="1">
            <a:spLocks/>
          </p:cNvSpPr>
          <p:nvPr userDrawn="1"/>
        </p:nvSpPr>
        <p:spPr>
          <a:xfrm>
            <a:off x="11034273" y="302063"/>
            <a:ext cx="729343" cy="380297"/>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5FAA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24DD3-0117-F947-8F74-C808912B5A2D}" type="slidenum">
              <a:rPr lang="en-US" smtClean="0">
                <a:latin typeface="Arial" panose="020B0604020202020204" pitchFamily="34" charset="0"/>
                <a:cs typeface="Arial" panose="020B0604020202020204" pitchFamily="34" charset="0"/>
              </a:rPr>
              <a:pPr/>
              <a:t>‹#›</a:t>
            </a:fld>
            <a:endParaRPr lang="en-US">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BE059E4F-96FC-B446-81BB-45BB917E46C1}"/>
              </a:ext>
            </a:extLst>
          </p:cNvPr>
          <p:cNvCxnSpPr>
            <a:cxnSpLocks/>
          </p:cNvCxnSpPr>
          <p:nvPr userDrawn="1"/>
        </p:nvCxnSpPr>
        <p:spPr>
          <a:xfrm flipH="1">
            <a:off x="491447" y="733806"/>
            <a:ext cx="112091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8558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and ic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9ED6-618C-CD4C-8C33-135934806B0F}"/>
              </a:ext>
            </a:extLst>
          </p:cNvPr>
          <p:cNvSpPr>
            <a:spLocks noGrp="1"/>
          </p:cNvSpPr>
          <p:nvPr>
            <p:ph type="title"/>
          </p:nvPr>
        </p:nvSpPr>
        <p:spPr>
          <a:xfrm>
            <a:off x="412618" y="275585"/>
            <a:ext cx="10605890" cy="380298"/>
          </a:xfrm>
        </p:spPr>
        <p:txBody>
          <a:bodyPr>
            <a:noAutofit/>
          </a:bodyPr>
          <a:lstStyle>
            <a:lvl1pPr>
              <a:defRPr sz="24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2C77970-4E2E-5048-92F3-937EFE651729}"/>
              </a:ext>
            </a:extLst>
          </p:cNvPr>
          <p:cNvSpPr>
            <a:spLocks noGrp="1"/>
          </p:cNvSpPr>
          <p:nvPr>
            <p:ph idx="1"/>
          </p:nvPr>
        </p:nvSpPr>
        <p:spPr>
          <a:xfrm>
            <a:off x="2280356" y="1365955"/>
            <a:ext cx="9073444" cy="4438352"/>
          </a:xfrm>
        </p:spPr>
        <p:txBody>
          <a:bodyPr/>
          <a:lstStyle>
            <a:lvl1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1pPr>
            <a:lvl2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2pPr>
            <a:lvl3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3pPr>
            <a:lvl4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4pPr>
            <a:lvl5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E5C9B242-5CA0-A34F-86FE-099FED94217F}"/>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Mississi[ppi Department of Education logo">
            <a:extLst>
              <a:ext uri="{FF2B5EF4-FFF2-40B4-BE49-F238E27FC236}">
                <a16:creationId xmlns:a16="http://schemas.microsoft.com/office/drawing/2014/main" id="{D85153D0-0355-B746-881C-AC05FECA29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9" name="Slide Number Placeholder 4">
            <a:extLst>
              <a:ext uri="{FF2B5EF4-FFF2-40B4-BE49-F238E27FC236}">
                <a16:creationId xmlns:a16="http://schemas.microsoft.com/office/drawing/2014/main" id="{A34A995F-FE26-0943-A8BE-1A7AA2750630}"/>
              </a:ext>
            </a:extLst>
          </p:cNvPr>
          <p:cNvSpPr txBox="1">
            <a:spLocks/>
          </p:cNvSpPr>
          <p:nvPr userDrawn="1"/>
        </p:nvSpPr>
        <p:spPr>
          <a:xfrm>
            <a:off x="11034273" y="302063"/>
            <a:ext cx="729343" cy="380297"/>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5FAA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24DD3-0117-F947-8F74-C808912B5A2D}" type="slidenum">
              <a:rPr lang="en-US" smtClean="0">
                <a:latin typeface="Arial" panose="020B0604020202020204" pitchFamily="34" charset="0"/>
                <a:cs typeface="Arial" panose="020B0604020202020204" pitchFamily="34" charset="0"/>
              </a:rPr>
              <a:pPr/>
              <a:t>‹#›</a:t>
            </a:fld>
            <a:endParaRPr lang="en-US">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BE059E4F-96FC-B446-81BB-45BB917E46C1}"/>
              </a:ext>
            </a:extLst>
          </p:cNvPr>
          <p:cNvCxnSpPr>
            <a:cxnSpLocks/>
          </p:cNvCxnSpPr>
          <p:nvPr userDrawn="1"/>
        </p:nvCxnSpPr>
        <p:spPr>
          <a:xfrm flipH="1">
            <a:off x="491447" y="733806"/>
            <a:ext cx="112091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003E9ACD-D2AC-ED42-B419-5F1A18F3E7C6}"/>
              </a:ext>
            </a:extLst>
          </p:cNvPr>
          <p:cNvSpPr>
            <a:spLocks noGrp="1"/>
          </p:cNvSpPr>
          <p:nvPr>
            <p:ph type="body" sz="quarter" idx="10"/>
          </p:nvPr>
        </p:nvSpPr>
        <p:spPr>
          <a:xfrm>
            <a:off x="412619" y="903288"/>
            <a:ext cx="5943732" cy="461962"/>
          </a:xfrm>
        </p:spPr>
        <p:txBody>
          <a:bodyPr>
            <a:normAutofit/>
          </a:bodyPr>
          <a:lstStyle>
            <a:lvl1pPr marL="0" indent="0">
              <a:buNone/>
              <a:defRPr sz="2400" b="1">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199710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9ED6-618C-CD4C-8C33-135934806B0F}"/>
              </a:ext>
            </a:extLst>
          </p:cNvPr>
          <p:cNvSpPr>
            <a:spLocks noGrp="1"/>
          </p:cNvSpPr>
          <p:nvPr>
            <p:ph type="title"/>
          </p:nvPr>
        </p:nvSpPr>
        <p:spPr>
          <a:xfrm>
            <a:off x="5396458" y="275585"/>
            <a:ext cx="5622049" cy="380298"/>
          </a:xfrm>
        </p:spPr>
        <p:txBody>
          <a:bodyPr>
            <a:noAutofit/>
          </a:bodyPr>
          <a:lstStyle>
            <a:lvl1pPr>
              <a:defRPr sz="24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2C77970-4E2E-5048-92F3-937EFE651729}"/>
              </a:ext>
            </a:extLst>
          </p:cNvPr>
          <p:cNvSpPr>
            <a:spLocks noGrp="1"/>
          </p:cNvSpPr>
          <p:nvPr>
            <p:ph idx="1"/>
          </p:nvPr>
        </p:nvSpPr>
        <p:spPr>
          <a:xfrm>
            <a:off x="5561351" y="921186"/>
            <a:ext cx="6139201" cy="4883121"/>
          </a:xfrm>
        </p:spPr>
        <p:txBody>
          <a:bodyPr/>
          <a:lstStyle>
            <a:lvl1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1pPr>
            <a:lvl2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2pPr>
            <a:lvl3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3pPr>
            <a:lvl4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4pPr>
            <a:lvl5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E5C9B242-5CA0-A34F-86FE-099FED94217F}"/>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Mississi[ppi Department of Education logo">
            <a:extLst>
              <a:ext uri="{FF2B5EF4-FFF2-40B4-BE49-F238E27FC236}">
                <a16:creationId xmlns:a16="http://schemas.microsoft.com/office/drawing/2014/main" id="{D85153D0-0355-B746-881C-AC05FECA29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9" name="Slide Number Placeholder 4">
            <a:extLst>
              <a:ext uri="{FF2B5EF4-FFF2-40B4-BE49-F238E27FC236}">
                <a16:creationId xmlns:a16="http://schemas.microsoft.com/office/drawing/2014/main" id="{A34A995F-FE26-0943-A8BE-1A7AA2750630}"/>
              </a:ext>
            </a:extLst>
          </p:cNvPr>
          <p:cNvSpPr txBox="1">
            <a:spLocks/>
          </p:cNvSpPr>
          <p:nvPr userDrawn="1"/>
        </p:nvSpPr>
        <p:spPr>
          <a:xfrm>
            <a:off x="11034273" y="302063"/>
            <a:ext cx="729343" cy="380297"/>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5FAA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24DD3-0117-F947-8F74-C808912B5A2D}" type="slidenum">
              <a:rPr lang="en-US" smtClean="0">
                <a:latin typeface="Arial" panose="020B0604020202020204" pitchFamily="34" charset="0"/>
                <a:cs typeface="Arial" panose="020B0604020202020204" pitchFamily="34" charset="0"/>
              </a:rPr>
              <a:pPr/>
              <a:t>‹#›</a:t>
            </a:fld>
            <a:endParaRPr lang="en-US">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BE059E4F-96FC-B446-81BB-45BB917E46C1}"/>
              </a:ext>
            </a:extLst>
          </p:cNvPr>
          <p:cNvCxnSpPr>
            <a:cxnSpLocks/>
          </p:cNvCxnSpPr>
          <p:nvPr userDrawn="1"/>
        </p:nvCxnSpPr>
        <p:spPr>
          <a:xfrm flipH="1">
            <a:off x="5396458" y="733806"/>
            <a:ext cx="63040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6377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boxes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9ED6-618C-CD4C-8C33-135934806B0F}"/>
              </a:ext>
            </a:extLst>
          </p:cNvPr>
          <p:cNvSpPr>
            <a:spLocks noGrp="1"/>
          </p:cNvSpPr>
          <p:nvPr>
            <p:ph type="title"/>
          </p:nvPr>
        </p:nvSpPr>
        <p:spPr>
          <a:xfrm>
            <a:off x="412618" y="275585"/>
            <a:ext cx="10605890" cy="380298"/>
          </a:xfrm>
        </p:spPr>
        <p:txBody>
          <a:bodyPr>
            <a:noAutofit/>
          </a:bodyPr>
          <a:lstStyle>
            <a:lvl1pPr>
              <a:defRPr sz="24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E5C9B242-5CA0-A34F-86FE-099FED94217F}"/>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Mississi[ppi Department of Education logo">
            <a:extLst>
              <a:ext uri="{FF2B5EF4-FFF2-40B4-BE49-F238E27FC236}">
                <a16:creationId xmlns:a16="http://schemas.microsoft.com/office/drawing/2014/main" id="{D85153D0-0355-B746-881C-AC05FECA29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9" name="Slide Number Placeholder 4">
            <a:extLst>
              <a:ext uri="{FF2B5EF4-FFF2-40B4-BE49-F238E27FC236}">
                <a16:creationId xmlns:a16="http://schemas.microsoft.com/office/drawing/2014/main" id="{A34A995F-FE26-0943-A8BE-1A7AA2750630}"/>
              </a:ext>
            </a:extLst>
          </p:cNvPr>
          <p:cNvSpPr txBox="1">
            <a:spLocks/>
          </p:cNvSpPr>
          <p:nvPr userDrawn="1"/>
        </p:nvSpPr>
        <p:spPr>
          <a:xfrm>
            <a:off x="11034273" y="302063"/>
            <a:ext cx="729343" cy="380297"/>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5FAA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24DD3-0117-F947-8F74-C808912B5A2D}" type="slidenum">
              <a:rPr lang="en-US" smtClean="0">
                <a:latin typeface="Arial" panose="020B0604020202020204" pitchFamily="34" charset="0"/>
                <a:cs typeface="Arial" panose="020B0604020202020204" pitchFamily="34" charset="0"/>
              </a:rPr>
              <a:pPr/>
              <a:t>‹#›</a:t>
            </a:fld>
            <a:endParaRPr lang="en-US">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BE059E4F-96FC-B446-81BB-45BB917E46C1}"/>
              </a:ext>
            </a:extLst>
          </p:cNvPr>
          <p:cNvCxnSpPr>
            <a:cxnSpLocks/>
          </p:cNvCxnSpPr>
          <p:nvPr userDrawn="1"/>
        </p:nvCxnSpPr>
        <p:spPr>
          <a:xfrm flipH="1">
            <a:off x="491447" y="733806"/>
            <a:ext cx="112091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048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Transition_1">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3/7/2023</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838200" y="3163088"/>
            <a:ext cx="5478416" cy="265912"/>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838200" y="835572"/>
            <a:ext cx="10050416" cy="2119305"/>
          </a:xfrm>
        </p:spPr>
        <p:txBody>
          <a:bodyPr anchor="b">
            <a:normAutofit/>
          </a:bodyPr>
          <a:lstStyle>
            <a:lvl1pPr algn="l">
              <a:defRPr sz="8000" b="1">
                <a:solidFill>
                  <a:srgbClr val="EF3A5B"/>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838200" y="3746980"/>
            <a:ext cx="10050416" cy="555625"/>
          </a:xfrm>
        </p:spPr>
        <p:txBody>
          <a:bodyPr>
            <a:noAutofit/>
          </a:bodyPr>
          <a:lstStyle>
            <a:lvl1pPr marL="0" indent="0">
              <a:buNone/>
              <a:defRPr sz="36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Tree>
    <p:extLst>
      <p:ext uri="{BB962C8B-B14F-4D97-AF65-F5344CB8AC3E}">
        <p14:creationId xmlns:p14="http://schemas.microsoft.com/office/powerpoint/2010/main" val="16691621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Transition_2">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3/7/2023</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838200" y="3163088"/>
            <a:ext cx="5478416" cy="265912"/>
          </a:xfrm>
          <a:prstGeom prst="rect">
            <a:avLst/>
          </a:prstGeom>
          <a:solidFill>
            <a:srgbClr val="F3A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838200" y="835572"/>
            <a:ext cx="10050416" cy="2119305"/>
          </a:xfrm>
        </p:spPr>
        <p:txBody>
          <a:bodyPr anchor="b">
            <a:normAutofit/>
          </a:bodyPr>
          <a:lstStyle>
            <a:lvl1pPr algn="l">
              <a:defRPr sz="8000" b="1">
                <a:solidFill>
                  <a:srgbClr val="F3A51E"/>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838200" y="3746980"/>
            <a:ext cx="10050416" cy="555625"/>
          </a:xfrm>
        </p:spPr>
        <p:txBody>
          <a:bodyPr>
            <a:noAutofit/>
          </a:bodyPr>
          <a:lstStyle>
            <a:lvl1pPr marL="0" indent="0">
              <a:buNone/>
              <a:defRPr sz="36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Tree>
    <p:extLst>
      <p:ext uri="{BB962C8B-B14F-4D97-AF65-F5344CB8AC3E}">
        <p14:creationId xmlns:p14="http://schemas.microsoft.com/office/powerpoint/2010/main" val="16002657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lor Transition_3">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3/7/2023</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838200" y="3163088"/>
            <a:ext cx="5478416" cy="265912"/>
          </a:xfrm>
          <a:prstGeom prst="rect">
            <a:avLst/>
          </a:prstGeom>
          <a:solidFill>
            <a:srgbClr val="B0D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838200" y="835572"/>
            <a:ext cx="10050416" cy="2119305"/>
          </a:xfrm>
        </p:spPr>
        <p:txBody>
          <a:bodyPr anchor="b">
            <a:normAutofit/>
          </a:bodyPr>
          <a:lstStyle>
            <a:lvl1pPr algn="l">
              <a:defRPr sz="8000" b="1">
                <a:solidFill>
                  <a:srgbClr val="B0D357"/>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838200" y="3746980"/>
            <a:ext cx="10050416" cy="555625"/>
          </a:xfrm>
        </p:spPr>
        <p:txBody>
          <a:bodyPr>
            <a:noAutofit/>
          </a:bodyPr>
          <a:lstStyle>
            <a:lvl1pPr marL="0" indent="0">
              <a:buNone/>
              <a:defRPr sz="36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Tree>
    <p:extLst>
      <p:ext uri="{BB962C8B-B14F-4D97-AF65-F5344CB8AC3E}">
        <p14:creationId xmlns:p14="http://schemas.microsoft.com/office/powerpoint/2010/main" val="2855239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lor Transition_4">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3/7/2023</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838200" y="3163088"/>
            <a:ext cx="5478416" cy="265912"/>
          </a:xfrm>
          <a:prstGeom prst="rect">
            <a:avLst/>
          </a:prstGeom>
          <a:solidFill>
            <a:srgbClr val="69C8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838200" y="835572"/>
            <a:ext cx="10050416" cy="2119305"/>
          </a:xfrm>
        </p:spPr>
        <p:txBody>
          <a:bodyPr anchor="b">
            <a:normAutofit/>
          </a:bodyPr>
          <a:lstStyle>
            <a:lvl1pPr algn="l">
              <a:defRPr sz="8000" b="1">
                <a:solidFill>
                  <a:srgbClr val="69C8C3"/>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838200" y="3746980"/>
            <a:ext cx="10050416" cy="555625"/>
          </a:xfrm>
        </p:spPr>
        <p:txBody>
          <a:bodyPr>
            <a:noAutofit/>
          </a:bodyPr>
          <a:lstStyle>
            <a:lvl1pPr marL="0" indent="0">
              <a:buNone/>
              <a:defRPr sz="36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Tree>
    <p:extLst>
      <p:ext uri="{BB962C8B-B14F-4D97-AF65-F5344CB8AC3E}">
        <p14:creationId xmlns:p14="http://schemas.microsoft.com/office/powerpoint/2010/main" val="35488374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lor Transition_5">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3/7/2023</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838200" y="3163088"/>
            <a:ext cx="5478416" cy="265912"/>
          </a:xfrm>
          <a:prstGeom prst="rect">
            <a:avLst/>
          </a:prstGeom>
          <a:solidFill>
            <a:srgbClr val="39A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838200" y="835572"/>
            <a:ext cx="10050416" cy="2119305"/>
          </a:xfrm>
        </p:spPr>
        <p:txBody>
          <a:bodyPr anchor="b">
            <a:normAutofit/>
          </a:bodyPr>
          <a:lstStyle>
            <a:lvl1pPr algn="l">
              <a:defRPr sz="8000" b="1">
                <a:solidFill>
                  <a:srgbClr val="39A1BF"/>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838200" y="3746980"/>
            <a:ext cx="10050416" cy="555625"/>
          </a:xfrm>
        </p:spPr>
        <p:txBody>
          <a:bodyPr>
            <a:noAutofit/>
          </a:bodyPr>
          <a:lstStyle>
            <a:lvl1pPr marL="0" indent="0">
              <a:buNone/>
              <a:defRPr sz="36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Tree>
    <p:extLst>
      <p:ext uri="{BB962C8B-B14F-4D97-AF65-F5344CB8AC3E}">
        <p14:creationId xmlns:p14="http://schemas.microsoft.com/office/powerpoint/2010/main" val="8053760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lor Transition_6">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3/7/2023</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838200" y="3163088"/>
            <a:ext cx="5478416" cy="265912"/>
          </a:xfrm>
          <a:prstGeom prst="rect">
            <a:avLst/>
          </a:prstGeom>
          <a:solidFill>
            <a:srgbClr val="A74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838200" y="835572"/>
            <a:ext cx="10050416" cy="2119305"/>
          </a:xfrm>
        </p:spPr>
        <p:txBody>
          <a:bodyPr anchor="b">
            <a:normAutofit/>
          </a:bodyPr>
          <a:lstStyle>
            <a:lvl1pPr algn="l">
              <a:defRPr sz="8000" b="1">
                <a:solidFill>
                  <a:srgbClr val="A74A7A"/>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838200" y="3746980"/>
            <a:ext cx="10050416" cy="555625"/>
          </a:xfrm>
        </p:spPr>
        <p:txBody>
          <a:bodyPr>
            <a:noAutofit/>
          </a:bodyPr>
          <a:lstStyle>
            <a:lvl1pPr marL="0" indent="0">
              <a:buNone/>
              <a:defRPr sz="36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Tree>
    <p:extLst>
      <p:ext uri="{BB962C8B-B14F-4D97-AF65-F5344CB8AC3E}">
        <p14:creationId xmlns:p14="http://schemas.microsoft.com/office/powerpoint/2010/main" val="5380985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D9CDFB-04FC-1C45-BCF2-7BF44CD5916B}"/>
              </a:ext>
            </a:extLst>
          </p:cNvPr>
          <p:cNvSpPr>
            <a:spLocks noGrp="1"/>
          </p:cNvSpPr>
          <p:nvPr>
            <p:ph type="sldNum" sz="quarter" idx="12"/>
          </p:nvPr>
        </p:nvSpPr>
        <p:spPr>
          <a:xfrm>
            <a:off x="9138920" y="260350"/>
            <a:ext cx="2743200" cy="365125"/>
          </a:xfrm>
        </p:spPr>
        <p:txBody>
          <a:bodyPr/>
          <a:lstStyle>
            <a:lvl1pPr>
              <a:defRPr sz="2800" b="1">
                <a:solidFill>
                  <a:srgbClr val="5FAADE"/>
                </a:solidFill>
                <a:latin typeface="Arial" panose="020B0604020202020204" pitchFamily="34" charset="0"/>
                <a:cs typeface="Arial" panose="020B0604020202020204" pitchFamily="34" charset="0"/>
              </a:defRPr>
            </a:lvl1pPr>
          </a:lstStyle>
          <a:p>
            <a:fld id="{84E24DD3-0117-F947-8F74-C808912B5A2D}" type="slidenum">
              <a:rPr lang="en-US" smtClean="0"/>
              <a:pPr/>
              <a:t>‹#›</a:t>
            </a:fld>
            <a:endParaRPr lang="en-US"/>
          </a:p>
        </p:txBody>
      </p:sp>
      <p:sp>
        <p:nvSpPr>
          <p:cNvPr id="5" name="Rectangle 4">
            <a:extLst>
              <a:ext uri="{FF2B5EF4-FFF2-40B4-BE49-F238E27FC236}">
                <a16:creationId xmlns:a16="http://schemas.microsoft.com/office/drawing/2014/main" id="{CA2C0FA9-C06C-D849-9C30-F1672C75EB04}"/>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sign&#10;&#10;Description automatically generated">
            <a:extLst>
              <a:ext uri="{FF2B5EF4-FFF2-40B4-BE49-F238E27FC236}">
                <a16:creationId xmlns:a16="http://schemas.microsoft.com/office/drawing/2014/main" id="{0EA3CA18-3F3C-7840-B4C6-8C638E31B5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40906" y="4746632"/>
            <a:ext cx="2837793" cy="1097280"/>
          </a:xfrm>
          <a:prstGeom prst="rect">
            <a:avLst/>
          </a:prstGeom>
        </p:spPr>
      </p:pic>
      <p:pic>
        <p:nvPicPr>
          <p:cNvPr id="9" name="Picture 8" descr="A black and white logo&#10;&#10;Description automatically generated with low confidence">
            <a:extLst>
              <a:ext uri="{FF2B5EF4-FFF2-40B4-BE49-F238E27FC236}">
                <a16:creationId xmlns:a16="http://schemas.microsoft.com/office/drawing/2014/main" id="{17846ABD-3226-8443-9D8A-74A6E8E8A08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29626" y="6254936"/>
            <a:ext cx="1554480" cy="457200"/>
          </a:xfrm>
          <a:prstGeom prst="rect">
            <a:avLst/>
          </a:prstGeom>
        </p:spPr>
      </p:pic>
      <p:sp>
        <p:nvSpPr>
          <p:cNvPr id="10" name="Rectangle 9">
            <a:extLst>
              <a:ext uri="{FF2B5EF4-FFF2-40B4-BE49-F238E27FC236}">
                <a16:creationId xmlns:a16="http://schemas.microsoft.com/office/drawing/2014/main" id="{EC797C7B-1E37-6545-B842-2A117C45938B}"/>
              </a:ext>
            </a:extLst>
          </p:cNvPr>
          <p:cNvSpPr/>
          <p:nvPr userDrawn="1"/>
        </p:nvSpPr>
        <p:spPr>
          <a:xfrm>
            <a:off x="617584" y="1556185"/>
            <a:ext cx="3822087" cy="242507"/>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11" name="Rectangle 10">
            <a:extLst>
              <a:ext uri="{FF2B5EF4-FFF2-40B4-BE49-F238E27FC236}">
                <a16:creationId xmlns:a16="http://schemas.microsoft.com/office/drawing/2014/main" id="{E70F7D88-3317-7B4C-8370-167250E236D2}"/>
              </a:ext>
            </a:extLst>
          </p:cNvPr>
          <p:cNvSpPr/>
          <p:nvPr userDrawn="1"/>
        </p:nvSpPr>
        <p:spPr>
          <a:xfrm>
            <a:off x="10566401" y="4436342"/>
            <a:ext cx="1625600" cy="365125"/>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pc="50">
                <a:solidFill>
                  <a:schemeClr val="bg1"/>
                </a:solidFill>
                <a:latin typeface="Arial" panose="020B0604020202020204" pitchFamily="34" charset="0"/>
                <a:cs typeface="Arial" panose="020B0604020202020204" pitchFamily="34" charset="0"/>
              </a:rPr>
              <a:t>mdek12.org</a:t>
            </a:r>
          </a:p>
        </p:txBody>
      </p:sp>
      <p:sp>
        <p:nvSpPr>
          <p:cNvPr id="15" name="Text Placeholder 14">
            <a:extLst>
              <a:ext uri="{FF2B5EF4-FFF2-40B4-BE49-F238E27FC236}">
                <a16:creationId xmlns:a16="http://schemas.microsoft.com/office/drawing/2014/main" id="{53D73A61-D809-204A-9E99-77076591DE79}"/>
              </a:ext>
            </a:extLst>
          </p:cNvPr>
          <p:cNvSpPr>
            <a:spLocks noGrp="1"/>
          </p:cNvSpPr>
          <p:nvPr>
            <p:ph type="body" sz="quarter" idx="14"/>
          </p:nvPr>
        </p:nvSpPr>
        <p:spPr>
          <a:xfrm>
            <a:off x="504401" y="2994888"/>
            <a:ext cx="5011980" cy="868224"/>
          </a:xfrm>
        </p:spPr>
        <p:txBody>
          <a:bodyPr>
            <a:noAutofit/>
          </a:bodyPr>
          <a:lstStyle>
            <a:lvl1pPr marL="0" indent="0">
              <a:buNone/>
              <a:defRPr sz="2400">
                <a:solidFill>
                  <a:schemeClr val="tx1">
                    <a:lumMod val="50000"/>
                    <a:lumOff val="50000"/>
                  </a:schemeClr>
                </a:solidFill>
                <a:latin typeface="Arial" panose="020B0604020202020204" pitchFamily="34" charset="0"/>
                <a:cs typeface="Arial" panose="020B0604020202020204" pitchFamily="34" charset="0"/>
              </a:defRPr>
            </a:lvl1pPr>
            <a:lvl2pPr>
              <a:defRPr sz="2400">
                <a:solidFill>
                  <a:schemeClr val="tx1">
                    <a:lumMod val="50000"/>
                    <a:lumOff val="50000"/>
                  </a:schemeClr>
                </a:solidFill>
                <a:latin typeface="Arial" panose="020B0604020202020204" pitchFamily="34" charset="0"/>
                <a:cs typeface="Arial" panose="020B0604020202020204" pitchFamily="34" charset="0"/>
              </a:defRPr>
            </a:lvl2pPr>
            <a:lvl3pPr>
              <a:defRPr sz="2400">
                <a:solidFill>
                  <a:schemeClr val="tx1">
                    <a:lumMod val="50000"/>
                    <a:lumOff val="50000"/>
                  </a:schemeClr>
                </a:solidFill>
                <a:latin typeface="Arial" panose="020B0604020202020204" pitchFamily="34" charset="0"/>
                <a:cs typeface="Arial" panose="020B0604020202020204" pitchFamily="34" charset="0"/>
              </a:defRPr>
            </a:lvl3pPr>
            <a:lvl4pPr>
              <a:defRPr sz="2400">
                <a:solidFill>
                  <a:schemeClr val="tx1">
                    <a:lumMod val="50000"/>
                    <a:lumOff val="50000"/>
                  </a:schemeClr>
                </a:solidFill>
                <a:latin typeface="Arial" panose="020B0604020202020204" pitchFamily="34" charset="0"/>
                <a:cs typeface="Arial" panose="020B0604020202020204" pitchFamily="34" charset="0"/>
              </a:defRPr>
            </a:lvl4pPr>
            <a:lvl5pPr>
              <a:defRPr sz="2400">
                <a:solidFill>
                  <a:schemeClr val="tx1">
                    <a:lumMod val="50000"/>
                    <a:lumOff val="50000"/>
                  </a:schemeClr>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 name="Title 1">
            <a:extLst>
              <a:ext uri="{FF2B5EF4-FFF2-40B4-BE49-F238E27FC236}">
                <a16:creationId xmlns:a16="http://schemas.microsoft.com/office/drawing/2014/main" id="{9512D961-B295-8943-B9BF-9EA8B4DD832C}"/>
              </a:ext>
            </a:extLst>
          </p:cNvPr>
          <p:cNvSpPr>
            <a:spLocks noGrp="1"/>
          </p:cNvSpPr>
          <p:nvPr>
            <p:ph type="title"/>
          </p:nvPr>
        </p:nvSpPr>
        <p:spPr>
          <a:xfrm>
            <a:off x="491266" y="2073713"/>
            <a:ext cx="8127212" cy="868225"/>
          </a:xfrm>
        </p:spPr>
        <p:txBody>
          <a:bodyPr/>
          <a:lstStyle>
            <a:lvl1pPr>
              <a:defRPr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5222522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03C85A-9917-374C-ADA9-FC7E69A30C30}"/>
              </a:ext>
            </a:extLst>
          </p:cNvPr>
          <p:cNvSpPr>
            <a:spLocks noGrp="1"/>
          </p:cNvSpPr>
          <p:nvPr>
            <p:ph type="dt" sz="half" idx="10"/>
          </p:nvPr>
        </p:nvSpPr>
        <p:spPr/>
        <p:txBody>
          <a:bodyPr/>
          <a:lstStyle/>
          <a:p>
            <a:fld id="{762473E6-D1C6-9B48-866E-F81197B801B7}" type="datetime1">
              <a:rPr lang="en-US" smtClean="0"/>
              <a:t>3/7/2023</a:t>
            </a:fld>
            <a:endParaRPr lang="en-US"/>
          </a:p>
        </p:txBody>
      </p:sp>
      <p:sp>
        <p:nvSpPr>
          <p:cNvPr id="3" name="Footer Placeholder 2">
            <a:extLst>
              <a:ext uri="{FF2B5EF4-FFF2-40B4-BE49-F238E27FC236}">
                <a16:creationId xmlns:a16="http://schemas.microsoft.com/office/drawing/2014/main" id="{B9101624-6D0C-CA42-813B-94DE290B35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982F8F-F5A6-3A47-AD5C-788E3D1D168B}"/>
              </a:ext>
            </a:extLst>
          </p:cNvPr>
          <p:cNvSpPr>
            <a:spLocks noGrp="1"/>
          </p:cNvSpPr>
          <p:nvPr>
            <p:ph type="sldNum" sz="quarter" idx="4"/>
          </p:nvPr>
        </p:nvSpPr>
        <p:spPr>
          <a:xfrm>
            <a:off x="9040906" y="293781"/>
            <a:ext cx="2743200" cy="365125"/>
          </a:xfrm>
          <a:prstGeom prst="rect">
            <a:avLst/>
          </a:prstGeom>
        </p:spPr>
        <p:txBody>
          <a:bodyPr vert="horz" lIns="91440" tIns="45720" rIns="91440" bIns="45720" rtlCol="0" anchor="ctr"/>
          <a:lstStyle>
            <a:lvl1pPr algn="r">
              <a:defRPr sz="2400" b="1">
                <a:solidFill>
                  <a:srgbClr val="5FAADE"/>
                </a:solidFill>
                <a:latin typeface="Arial" panose="020B0604020202020204" pitchFamily="34" charset="0"/>
                <a:cs typeface="Arial" panose="020B0604020202020204" pitchFamily="34" charset="0"/>
              </a:defRPr>
            </a:lvl1pPr>
          </a:lstStyle>
          <a:p>
            <a:fld id="{84E24DD3-0117-F947-8F74-C808912B5A2D}" type="slidenum">
              <a:rPr lang="en-US" smtClean="0"/>
              <a:pPr/>
              <a:t>‹#›</a:t>
            </a:fld>
            <a:endParaRPr lang="en-US"/>
          </a:p>
        </p:txBody>
      </p:sp>
    </p:spTree>
    <p:extLst>
      <p:ext uri="{BB962C8B-B14F-4D97-AF65-F5344CB8AC3E}">
        <p14:creationId xmlns:p14="http://schemas.microsoft.com/office/powerpoint/2010/main" val="2989807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nd body">
    <p:spTree>
      <p:nvGrpSpPr>
        <p:cNvPr id="1" name="Shape 16"/>
        <p:cNvGrpSpPr/>
        <p:nvPr/>
      </p:nvGrpSpPr>
      <p:grpSpPr>
        <a:xfrm>
          <a:off x="0" y="0"/>
          <a:ext cx="0" cy="0"/>
          <a:chOff x="0" y="0"/>
          <a:chExt cx="0" cy="0"/>
        </a:xfrm>
      </p:grpSpPr>
      <p:sp>
        <p:nvSpPr>
          <p:cNvPr id="5" name="Shape 85"/>
          <p:cNvSpPr/>
          <p:nvPr userDrawn="1"/>
        </p:nvSpPr>
        <p:spPr>
          <a:xfrm>
            <a:off x="0" y="0"/>
            <a:ext cx="11422600" cy="717200"/>
          </a:xfrm>
          <a:prstGeom prst="rect">
            <a:avLst/>
          </a:prstGeom>
          <a:solidFill>
            <a:srgbClr val="CFE2F3"/>
          </a:solidFill>
          <a:ln>
            <a:noFill/>
          </a:ln>
        </p:spPr>
        <p:txBody>
          <a:bodyPr lIns="121900" tIns="121900" rIns="121900" bIns="121900" anchor="ctr" anchorCtr="0">
            <a:noAutofit/>
          </a:bodyPr>
          <a:lstStyle/>
          <a:p>
            <a:pPr lvl="0">
              <a:spcBef>
                <a:spcPts val="0"/>
              </a:spcBef>
              <a:buNone/>
            </a:pPr>
            <a:endParaRPr sz="2400">
              <a:solidFill>
                <a:srgbClr val="CCCCCC"/>
              </a:solidFill>
            </a:endParaRPr>
          </a:p>
        </p:txBody>
      </p:sp>
      <p:sp>
        <p:nvSpPr>
          <p:cNvPr id="6" name="Shape 86"/>
          <p:cNvSpPr/>
          <p:nvPr userDrawn="1"/>
        </p:nvSpPr>
        <p:spPr>
          <a:xfrm>
            <a:off x="0" y="816305"/>
            <a:ext cx="10119360" cy="51600"/>
          </a:xfrm>
          <a:prstGeom prst="rect">
            <a:avLst/>
          </a:prstGeom>
          <a:solidFill>
            <a:srgbClr val="CC0000"/>
          </a:solidFill>
          <a:ln>
            <a:noFill/>
          </a:ln>
        </p:spPr>
        <p:txBody>
          <a:bodyPr lIns="121900" tIns="121900" rIns="121900" bIns="121900" anchor="ctr" anchorCtr="0">
            <a:noAutofit/>
          </a:bodyPr>
          <a:lstStyle/>
          <a:p>
            <a:pPr lvl="0">
              <a:spcBef>
                <a:spcPts val="0"/>
              </a:spcBef>
              <a:buNone/>
            </a:pPr>
            <a:endParaRPr sz="2400"/>
          </a:p>
        </p:txBody>
      </p:sp>
      <p:pic>
        <p:nvPicPr>
          <p:cNvPr id="8" name="Shape 79"/>
          <p:cNvPicPr preferRelativeResize="0"/>
          <p:nvPr userDrawn="1"/>
        </p:nvPicPr>
        <p:blipFill>
          <a:blip r:embed="rId2">
            <a:alphaModFix/>
          </a:blip>
          <a:stretch>
            <a:fillRect/>
          </a:stretch>
        </p:blipFill>
        <p:spPr>
          <a:xfrm>
            <a:off x="178067" y="6064333"/>
            <a:ext cx="1352599" cy="653267"/>
          </a:xfrm>
          <a:prstGeom prst="rect">
            <a:avLst/>
          </a:prstGeom>
          <a:noFill/>
          <a:ln>
            <a:noFill/>
          </a:ln>
        </p:spPr>
      </p:pic>
      <p:sp>
        <p:nvSpPr>
          <p:cNvPr id="3" name="Text Placeholder 2"/>
          <p:cNvSpPr>
            <a:spLocks noGrp="1" noChangeAspect="1"/>
          </p:cNvSpPr>
          <p:nvPr>
            <p:ph type="body" sz="quarter" idx="13" hasCustomPrompt="1"/>
          </p:nvPr>
        </p:nvSpPr>
        <p:spPr>
          <a:xfrm>
            <a:off x="415600" y="42042"/>
            <a:ext cx="11007000" cy="600591"/>
          </a:xfrm>
        </p:spPr>
        <p:txBody>
          <a:bodyPr anchor="ctr"/>
          <a:lstStyle>
            <a:lvl1pPr>
              <a:defRPr sz="4267" b="1">
                <a:solidFill>
                  <a:schemeClr val="accent6"/>
                </a:solidFill>
              </a:defRPr>
            </a:lvl1pPr>
          </a:lstStyle>
          <a:p>
            <a:pPr lvl="0"/>
            <a:r>
              <a:rPr lang="en-US"/>
              <a:t>Heading</a:t>
            </a:r>
          </a:p>
        </p:txBody>
      </p:sp>
      <p:sp>
        <p:nvSpPr>
          <p:cNvPr id="4" name="Text Placeholder 3"/>
          <p:cNvSpPr>
            <a:spLocks noGrp="1"/>
          </p:cNvSpPr>
          <p:nvPr>
            <p:ph type="body" sz="quarter" idx="14" hasCustomPrompt="1"/>
          </p:nvPr>
        </p:nvSpPr>
        <p:spPr>
          <a:xfrm>
            <a:off x="554182" y="1536701"/>
            <a:ext cx="11059887" cy="4290484"/>
          </a:xfrm>
        </p:spPr>
        <p:txBody>
          <a:bodyPr/>
          <a:lstStyle>
            <a:lvl1pPr marL="457189" indent="-457189" defTabSz="609585">
              <a:buFont typeface="Arial" charset="0"/>
              <a:buChar char="•"/>
              <a:tabLst>
                <a:tab pos="609585" algn="l"/>
              </a:tabLst>
              <a:defRPr sz="32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a:t>Click to add text</a:t>
            </a:r>
          </a:p>
          <a:p>
            <a:pPr lvl="1"/>
            <a:endParaRPr lang="en-US"/>
          </a:p>
        </p:txBody>
      </p:sp>
      <p:sp>
        <p:nvSpPr>
          <p:cNvPr id="11" name="Shape 19"/>
          <p:cNvSpPr txBox="1">
            <a:spLocks noGrp="1"/>
          </p:cNvSpPr>
          <p:nvPr>
            <p:ph type="sldNum" idx="12"/>
          </p:nvPr>
        </p:nvSpPr>
        <p:spPr>
          <a:xfrm>
            <a:off x="11308111" y="6516409"/>
            <a:ext cx="731600" cy="311561"/>
          </a:xfrm>
          <a:prstGeom prst="rect">
            <a:avLst/>
          </a:prstGeom>
        </p:spPr>
        <p:txBody>
          <a:bodyPr lIns="91425" tIns="91425" rIns="91425" bIns="91425" anchor="b" anchorCtr="0">
            <a:noAutofit/>
          </a:bodyPr>
          <a:lstStyle>
            <a:lvl1pPr algn="r">
              <a:defRPr sz="1400">
                <a:solidFill>
                  <a:schemeClr val="accent3">
                    <a:lumMod val="50000"/>
                  </a:schemeClr>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3131514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and blank">
    <p:spTree>
      <p:nvGrpSpPr>
        <p:cNvPr id="1" name="Shape 16"/>
        <p:cNvGrpSpPr/>
        <p:nvPr/>
      </p:nvGrpSpPr>
      <p:grpSpPr>
        <a:xfrm>
          <a:off x="0" y="0"/>
          <a:ext cx="0" cy="0"/>
          <a:chOff x="0" y="0"/>
          <a:chExt cx="0" cy="0"/>
        </a:xfrm>
      </p:grpSpPr>
      <p:sp>
        <p:nvSpPr>
          <p:cNvPr id="13" name="Shape 85"/>
          <p:cNvSpPr/>
          <p:nvPr userDrawn="1"/>
        </p:nvSpPr>
        <p:spPr>
          <a:xfrm>
            <a:off x="0" y="0"/>
            <a:ext cx="11422600" cy="717200"/>
          </a:xfrm>
          <a:prstGeom prst="rect">
            <a:avLst/>
          </a:prstGeom>
          <a:solidFill>
            <a:srgbClr val="CFE2F3"/>
          </a:solidFill>
          <a:ln>
            <a:noFill/>
          </a:ln>
        </p:spPr>
        <p:txBody>
          <a:bodyPr lIns="121900" tIns="121900" rIns="121900" bIns="121900" anchor="ctr" anchorCtr="0">
            <a:noAutofit/>
          </a:bodyPr>
          <a:lstStyle/>
          <a:p>
            <a:pPr lvl="0">
              <a:spcBef>
                <a:spcPts val="0"/>
              </a:spcBef>
              <a:buNone/>
            </a:pPr>
            <a:endParaRPr sz="2400">
              <a:solidFill>
                <a:srgbClr val="CCCCCC"/>
              </a:solidFill>
            </a:endParaRPr>
          </a:p>
        </p:txBody>
      </p:sp>
      <p:sp>
        <p:nvSpPr>
          <p:cNvPr id="14" name="Shape 86"/>
          <p:cNvSpPr/>
          <p:nvPr userDrawn="1"/>
        </p:nvSpPr>
        <p:spPr>
          <a:xfrm>
            <a:off x="0" y="816305"/>
            <a:ext cx="10119360" cy="51600"/>
          </a:xfrm>
          <a:prstGeom prst="rect">
            <a:avLst/>
          </a:prstGeom>
          <a:solidFill>
            <a:srgbClr val="CC0000"/>
          </a:solidFill>
          <a:ln>
            <a:noFill/>
          </a:ln>
        </p:spPr>
        <p:txBody>
          <a:bodyPr lIns="121900" tIns="121900" rIns="121900" bIns="121900" anchor="ctr" anchorCtr="0">
            <a:noAutofit/>
          </a:bodyPr>
          <a:lstStyle/>
          <a:p>
            <a:pPr lvl="0">
              <a:spcBef>
                <a:spcPts val="0"/>
              </a:spcBef>
              <a:buNone/>
            </a:pPr>
            <a:endParaRPr sz="2400"/>
          </a:p>
        </p:txBody>
      </p:sp>
      <p:pic>
        <p:nvPicPr>
          <p:cNvPr id="8" name="Shape 79"/>
          <p:cNvPicPr preferRelativeResize="0"/>
          <p:nvPr userDrawn="1"/>
        </p:nvPicPr>
        <p:blipFill>
          <a:blip r:embed="rId2">
            <a:alphaModFix/>
          </a:blip>
          <a:stretch>
            <a:fillRect/>
          </a:stretch>
        </p:blipFill>
        <p:spPr>
          <a:xfrm>
            <a:off x="178067" y="6064333"/>
            <a:ext cx="1352599" cy="653267"/>
          </a:xfrm>
          <a:prstGeom prst="rect">
            <a:avLst/>
          </a:prstGeom>
          <a:noFill/>
          <a:ln>
            <a:noFill/>
          </a:ln>
        </p:spPr>
      </p:pic>
      <p:sp>
        <p:nvSpPr>
          <p:cNvPr id="3" name="Text Placeholder 2"/>
          <p:cNvSpPr>
            <a:spLocks noGrp="1" noChangeAspect="1"/>
          </p:cNvSpPr>
          <p:nvPr>
            <p:ph type="body" sz="quarter" idx="13" hasCustomPrompt="1"/>
          </p:nvPr>
        </p:nvSpPr>
        <p:spPr>
          <a:xfrm>
            <a:off x="415600" y="42042"/>
            <a:ext cx="11007000" cy="600591"/>
          </a:xfrm>
        </p:spPr>
        <p:txBody>
          <a:bodyPr anchor="ctr"/>
          <a:lstStyle>
            <a:lvl1pPr>
              <a:defRPr sz="4267" b="1">
                <a:solidFill>
                  <a:srgbClr val="0070C0"/>
                </a:solidFill>
              </a:defRPr>
            </a:lvl1pPr>
          </a:lstStyle>
          <a:p>
            <a:pPr lvl="0"/>
            <a:r>
              <a:rPr lang="en-US"/>
              <a:t>Heading</a:t>
            </a:r>
          </a:p>
        </p:txBody>
      </p:sp>
      <p:sp>
        <p:nvSpPr>
          <p:cNvPr id="7" name="Shape 19"/>
          <p:cNvSpPr txBox="1">
            <a:spLocks noGrp="1"/>
          </p:cNvSpPr>
          <p:nvPr>
            <p:ph type="sldNum" idx="12"/>
          </p:nvPr>
        </p:nvSpPr>
        <p:spPr>
          <a:xfrm>
            <a:off x="11308111" y="6516409"/>
            <a:ext cx="731600" cy="311561"/>
          </a:xfrm>
          <a:prstGeom prst="rect">
            <a:avLst/>
          </a:prstGeom>
        </p:spPr>
        <p:txBody>
          <a:bodyPr lIns="91425" tIns="91425" rIns="91425" bIns="91425" anchor="b" anchorCtr="0">
            <a:noAutofit/>
          </a:bodyPr>
          <a:lstStyle>
            <a:lvl1pPr algn="r">
              <a:defRPr sz="1400">
                <a:solidFill>
                  <a:schemeClr val="accent3">
                    <a:lumMod val="50000"/>
                  </a:schemeClr>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1869541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1400A5-A2F9-8E45-B415-6DD7D1A08B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86A986-F23B-4549-8F88-5E5D2A6AC6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6DB1F0-8889-7141-9887-8BF33AE304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FE87F1-B258-4841-BE83-6BEF13A8E107}" type="datetime1">
              <a:rPr lang="en-US" smtClean="0"/>
              <a:t>3/7/2023</a:t>
            </a:fld>
            <a:endParaRPr lang="en-US"/>
          </a:p>
        </p:txBody>
      </p:sp>
      <p:sp>
        <p:nvSpPr>
          <p:cNvPr id="5" name="Footer Placeholder 4">
            <a:extLst>
              <a:ext uri="{FF2B5EF4-FFF2-40B4-BE49-F238E27FC236}">
                <a16:creationId xmlns:a16="http://schemas.microsoft.com/office/drawing/2014/main" id="{1664F5D8-44C9-B043-B4CE-7B371693F4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755481-5126-3542-BD1F-05C5956718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E24DD3-0117-F947-8F74-C808912B5A2D}" type="slidenum">
              <a:rPr lang="en-US" smtClean="0"/>
              <a:t>‹#›</a:t>
            </a:fld>
            <a:endParaRPr lang="en-US"/>
          </a:p>
        </p:txBody>
      </p:sp>
    </p:spTree>
    <p:extLst>
      <p:ext uri="{BB962C8B-B14F-4D97-AF65-F5344CB8AC3E}">
        <p14:creationId xmlns:p14="http://schemas.microsoft.com/office/powerpoint/2010/main" val="2222529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95" r:id="rId17"/>
    <p:sldLayoutId id="2147483696" r:id="rId18"/>
    <p:sldLayoutId id="2147483697" r:id="rId19"/>
    <p:sldLayoutId id="2147483698"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1.xml"/><Relationship Id="rId5" Type="http://schemas.openxmlformats.org/officeDocument/2006/relationships/image" Target="NULL"/><Relationship Id="rId4" Type="http://schemas.openxmlformats.org/officeDocument/2006/relationships/image" Target="NUL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hyperlink" Target="http://edstrategy.org/wp-content/uploads/2017/08/Destination-Known.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hyperlink" Target="https://casel.org/wp-content/uploads/2019/12/CASEL-Competencies.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openxmlformats.org/officeDocument/2006/relationships/hyperlink" Target="https://measuringsel.casel.org/wp-content/uploads/2019/09/AWG-State-of-the-Field-Report_2019_DIGITAL_Final.pdf"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1FEEF9-DD46-46B6-A17E-D12EF1DA8C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E24DD3-0117-F947-8F74-C808912B5A2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96E59196-433B-41E5-B67C-9B0345FBFEF2}"/>
              </a:ext>
            </a:extLst>
          </p:cNvPr>
          <p:cNvSpPr>
            <a:spLocks noGrp="1"/>
          </p:cNvSpPr>
          <p:nvPr>
            <p:ph type="ctrTitle"/>
          </p:nvPr>
        </p:nvSpPr>
        <p:spPr/>
        <p:txBody>
          <a:bodyPr>
            <a:normAutofit/>
          </a:bodyPr>
          <a:lstStyle/>
          <a:p>
            <a:r>
              <a:rPr lang="en-US" sz="6000" dirty="0">
                <a:latin typeface="Arial"/>
                <a:cs typeface="Arial"/>
              </a:rPr>
              <a:t>Accountability Task Force</a:t>
            </a:r>
            <a:endParaRPr lang="en-US" sz="6000" dirty="0"/>
          </a:p>
        </p:txBody>
      </p:sp>
      <p:sp>
        <p:nvSpPr>
          <p:cNvPr id="8" name="TextBox 7">
            <a:extLst>
              <a:ext uri="{FF2B5EF4-FFF2-40B4-BE49-F238E27FC236}">
                <a16:creationId xmlns:a16="http://schemas.microsoft.com/office/drawing/2014/main" id="{3C0D65AC-0395-4BFA-911E-F67124B8BC24}"/>
              </a:ext>
            </a:extLst>
          </p:cNvPr>
          <p:cNvSpPr txBox="1"/>
          <p:nvPr/>
        </p:nvSpPr>
        <p:spPr>
          <a:xfrm>
            <a:off x="685799" y="3609975"/>
            <a:ext cx="3952875" cy="552450"/>
          </a:xfrm>
          <a:prstGeom prst="rect">
            <a:avLst/>
          </a:prstGeom>
        </p:spPr>
        <p:txBody>
          <a:bodyPr vert="horz" wrap="square" lIns="91440" tIns="45720" rIns="91440" bIns="45720" rtlCol="0" anchor="ctr">
            <a:noAutofit/>
          </a:bodyPr>
          <a:lstStyle/>
          <a:p>
            <a:pPr algn="l" fontAlgn="base"/>
            <a:r>
              <a:rPr lang="en-US" sz="3200" b="1" dirty="0">
                <a:solidFill>
                  <a:srgbClr val="003B71"/>
                </a:solidFill>
                <a:latin typeface="Arial" panose="020B0604020202020204" pitchFamily="34" charset="0"/>
                <a:cs typeface="Arial" panose="020B0604020202020204" pitchFamily="34" charset="0"/>
              </a:rPr>
              <a:t>March 8, 2023</a:t>
            </a:r>
          </a:p>
        </p:txBody>
      </p:sp>
    </p:spTree>
    <p:extLst>
      <p:ext uri="{BB962C8B-B14F-4D97-AF65-F5344CB8AC3E}">
        <p14:creationId xmlns:p14="http://schemas.microsoft.com/office/powerpoint/2010/main" val="2311372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78243-027B-18BE-6702-34922FB17084}"/>
              </a:ext>
            </a:extLst>
          </p:cNvPr>
          <p:cNvSpPr>
            <a:spLocks noGrp="1"/>
          </p:cNvSpPr>
          <p:nvPr>
            <p:ph type="title"/>
          </p:nvPr>
        </p:nvSpPr>
        <p:spPr/>
        <p:txBody>
          <a:bodyPr/>
          <a:lstStyle/>
          <a:p>
            <a:r>
              <a:rPr lang="en-US" dirty="0"/>
              <a:t>Section 9, Acceleration (continued)</a:t>
            </a:r>
          </a:p>
        </p:txBody>
      </p:sp>
      <p:sp>
        <p:nvSpPr>
          <p:cNvPr id="3" name="Content Placeholder 2">
            <a:extLst>
              <a:ext uri="{FF2B5EF4-FFF2-40B4-BE49-F238E27FC236}">
                <a16:creationId xmlns:a16="http://schemas.microsoft.com/office/drawing/2014/main" id="{78D28664-6BFC-4AF2-1F1E-CB06DC760560}"/>
              </a:ext>
            </a:extLst>
          </p:cNvPr>
          <p:cNvSpPr>
            <a:spLocks noGrp="1"/>
          </p:cNvSpPr>
          <p:nvPr>
            <p:ph idx="1"/>
          </p:nvPr>
        </p:nvSpPr>
        <p:spPr/>
        <p:txBody>
          <a:bodyPr>
            <a:normAutofit/>
          </a:bodyPr>
          <a:lstStyle/>
          <a:p>
            <a:pPr marL="0" indent="0">
              <a:buNone/>
            </a:pPr>
            <a:r>
              <a:rPr lang="en-US" sz="1800" dirty="0"/>
              <a:t>9.10  For students in 9th through 12th grade that participate in </a:t>
            </a:r>
            <a:r>
              <a:rPr lang="en-US" sz="1800" strike="sngStrike" dirty="0">
                <a:solidFill>
                  <a:srgbClr val="FF0000"/>
                </a:solidFill>
              </a:rPr>
              <a:t>accelerated</a:t>
            </a:r>
            <a:r>
              <a:rPr lang="en-US" sz="1800" dirty="0"/>
              <a:t> </a:t>
            </a:r>
            <a:r>
              <a:rPr lang="en-US" sz="1800" dirty="0">
                <a:solidFill>
                  <a:srgbClr val="FF0000"/>
                </a:solidFill>
              </a:rPr>
              <a:t>IB</a:t>
            </a:r>
            <a:r>
              <a:rPr lang="en-US" sz="1800" dirty="0"/>
              <a:t> courses as described in Section 9.2 that are designed with a two (2) year curriculum and do not have an associated assessment in the first year, the student will be included in participation calculations but will be excluded from performance measures in the first year and will be included in both participation and performance measures in year two (2).</a:t>
            </a:r>
          </a:p>
          <a:p>
            <a:pPr marL="0" indent="0">
              <a:buNone/>
            </a:pPr>
            <a:r>
              <a:rPr lang="en-US" sz="1800" dirty="0"/>
              <a:t>9.12   </a:t>
            </a:r>
            <a:r>
              <a:rPr lang="en-US" sz="1800" dirty="0">
                <a:solidFill>
                  <a:srgbClr val="FF0000"/>
                </a:solidFill>
              </a:rPr>
              <a:t>Ungraded SCD students, as defined in 16.4 and 16.5, will not be included in participation or performance measures once the student has reached age 18 as of September 1st of the school year. </a:t>
            </a:r>
          </a:p>
        </p:txBody>
      </p:sp>
    </p:spTree>
    <p:extLst>
      <p:ext uri="{BB962C8B-B14F-4D97-AF65-F5344CB8AC3E}">
        <p14:creationId xmlns:p14="http://schemas.microsoft.com/office/powerpoint/2010/main" val="3977927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4DCAF-7FCB-2A49-CB35-865A8B386339}"/>
              </a:ext>
            </a:extLst>
          </p:cNvPr>
          <p:cNvSpPr>
            <a:spLocks noGrp="1"/>
          </p:cNvSpPr>
          <p:nvPr>
            <p:ph type="title"/>
          </p:nvPr>
        </p:nvSpPr>
        <p:spPr/>
        <p:txBody>
          <a:bodyPr/>
          <a:lstStyle/>
          <a:p>
            <a:r>
              <a:rPr lang="en-US" dirty="0"/>
              <a:t>Section 15, English Learners (EL)</a:t>
            </a:r>
          </a:p>
        </p:txBody>
      </p:sp>
      <p:sp>
        <p:nvSpPr>
          <p:cNvPr id="3" name="Content Placeholder 2">
            <a:extLst>
              <a:ext uri="{FF2B5EF4-FFF2-40B4-BE49-F238E27FC236}">
                <a16:creationId xmlns:a16="http://schemas.microsoft.com/office/drawing/2014/main" id="{99614C7F-31C8-AB01-966E-E59CD18FFAB4}"/>
              </a:ext>
            </a:extLst>
          </p:cNvPr>
          <p:cNvSpPr>
            <a:spLocks noGrp="1"/>
          </p:cNvSpPr>
          <p:nvPr>
            <p:ph idx="1"/>
          </p:nvPr>
        </p:nvSpPr>
        <p:spPr>
          <a:xfrm>
            <a:off x="412618" y="894945"/>
            <a:ext cx="10941182" cy="4654518"/>
          </a:xfrm>
        </p:spPr>
        <p:txBody>
          <a:bodyPr>
            <a:normAutofit fontScale="25000" lnSpcReduction="20000"/>
          </a:bodyPr>
          <a:lstStyle/>
          <a:p>
            <a:pPr marL="0" indent="0">
              <a:buNone/>
            </a:pPr>
            <a:r>
              <a:rPr lang="en-US" sz="7200" dirty="0">
                <a:latin typeface="+mn-lt"/>
              </a:rPr>
              <a:t>15.3	Progress toward proficiency will be calculated for all EL students using the state English Language Proficiency Test (ELPT). An annual progress goal will be calculated for each student based on reaching </a:t>
            </a:r>
            <a:r>
              <a:rPr lang="en-US" sz="7200" dirty="0">
                <a:solidFill>
                  <a:srgbClr val="FF0000"/>
                </a:solidFill>
                <a:latin typeface="+mn-lt"/>
              </a:rPr>
              <a:t>overall </a:t>
            </a:r>
            <a:r>
              <a:rPr lang="en-US" sz="7200" dirty="0">
                <a:latin typeface="+mn-lt"/>
              </a:rPr>
              <a:t>proficiency on the ELPT within five (5) years of entry into an EL program. The annual progress goal will be equal to the minimum </a:t>
            </a:r>
            <a:r>
              <a:rPr lang="en-US" sz="7200" dirty="0">
                <a:solidFill>
                  <a:srgbClr val="FF0000"/>
                </a:solidFill>
                <a:latin typeface="+mn-lt"/>
              </a:rPr>
              <a:t>overall scale</a:t>
            </a:r>
            <a:r>
              <a:rPr lang="en-US" sz="7200" dirty="0">
                <a:latin typeface="+mn-lt"/>
              </a:rPr>
              <a:t> score needed to achieve proficiency at year five (5), minus the prior year </a:t>
            </a:r>
            <a:r>
              <a:rPr lang="en-US" sz="7200" dirty="0">
                <a:solidFill>
                  <a:srgbClr val="FF0000"/>
                </a:solidFill>
                <a:latin typeface="+mn-lt"/>
              </a:rPr>
              <a:t>overall scale </a:t>
            </a:r>
            <a:r>
              <a:rPr lang="en-US" sz="7200" dirty="0">
                <a:latin typeface="+mn-lt"/>
              </a:rPr>
              <a:t>score, divided by the number of years the student had remaining to exit the EL program in the prior year.</a:t>
            </a:r>
          </a:p>
          <a:p>
            <a:pPr marL="0" indent="0">
              <a:buNone/>
            </a:pPr>
            <a:r>
              <a:rPr lang="en-US" sz="7200" dirty="0">
                <a:latin typeface="+mn-lt"/>
              </a:rPr>
              <a:t>	15.3.1	In year five (5) and beyond, the annual progress goal is equal to the minimum </a:t>
            </a:r>
            <a:r>
              <a:rPr lang="en-US" sz="7200" dirty="0">
                <a:solidFill>
                  <a:srgbClr val="FF0000"/>
                </a:solidFill>
                <a:latin typeface="+mn-lt"/>
              </a:rPr>
              <a:t>scale</a:t>
            </a:r>
            <a:r>
              <a:rPr lang="en-US" sz="7200" dirty="0">
                <a:latin typeface="+mn-lt"/>
              </a:rPr>
              <a:t> score 		needed to achieve </a:t>
            </a:r>
            <a:r>
              <a:rPr lang="en-US" sz="7200" dirty="0">
                <a:solidFill>
                  <a:srgbClr val="FF0000"/>
                </a:solidFill>
                <a:latin typeface="+mn-lt"/>
              </a:rPr>
              <a:t>overall </a:t>
            </a:r>
            <a:r>
              <a:rPr lang="en-US" sz="7200" dirty="0">
                <a:latin typeface="+mn-lt"/>
              </a:rPr>
              <a:t>proficiency, minus the prior year </a:t>
            </a:r>
            <a:r>
              <a:rPr lang="en-US" sz="7200" dirty="0">
                <a:solidFill>
                  <a:srgbClr val="FF0000"/>
                </a:solidFill>
                <a:latin typeface="+mn-lt"/>
              </a:rPr>
              <a:t>overall scale </a:t>
            </a:r>
            <a:r>
              <a:rPr lang="en-US" sz="7200" dirty="0">
                <a:latin typeface="+mn-lt"/>
              </a:rPr>
              <a:t>score.</a:t>
            </a:r>
          </a:p>
          <a:p>
            <a:pPr marL="0" indent="0">
              <a:buNone/>
            </a:pPr>
            <a:r>
              <a:rPr lang="en-US" sz="7200" dirty="0">
                <a:latin typeface="+mn-lt"/>
              </a:rPr>
              <a:t>15.4	EL performance will be measured by the annual progress achieved by EL students. Each student will have a rate ranging between zero (0) and one (1) based on the student’s current year ELPT </a:t>
            </a:r>
            <a:r>
              <a:rPr lang="en-US" sz="7200" dirty="0">
                <a:solidFill>
                  <a:srgbClr val="FF0000"/>
                </a:solidFill>
                <a:latin typeface="+mn-lt"/>
              </a:rPr>
              <a:t>overall scale </a:t>
            </a:r>
            <a:r>
              <a:rPr lang="en-US" sz="7200" dirty="0">
                <a:latin typeface="+mn-lt"/>
              </a:rPr>
              <a:t>score, minus the prior year </a:t>
            </a:r>
            <a:r>
              <a:rPr lang="en-US" sz="7200" dirty="0">
                <a:solidFill>
                  <a:srgbClr val="FF0000"/>
                </a:solidFill>
                <a:latin typeface="+mn-lt"/>
              </a:rPr>
              <a:t>overall scale </a:t>
            </a:r>
            <a:r>
              <a:rPr lang="en-US" sz="7200" dirty="0">
                <a:latin typeface="+mn-lt"/>
              </a:rPr>
              <a:t>score, divided by the annual progress goal as defined in 15.3. Any student who does not demonstrate progress will have a rate of zero (0). No student will receive a rate higher than one (1).</a:t>
            </a:r>
          </a:p>
          <a:p>
            <a:pPr marL="0" indent="0">
              <a:buNone/>
            </a:pPr>
            <a:r>
              <a:rPr lang="en-US" sz="7200" dirty="0">
                <a:latin typeface="+mn-lt"/>
              </a:rPr>
              <a:t>	15.4.1	The student must meet FAY requirements in the current year but is not required to meet FAY 		requirements in the prior year.</a:t>
            </a:r>
          </a:p>
          <a:p>
            <a:pPr marL="0" indent="0">
              <a:buNone/>
            </a:pPr>
            <a:r>
              <a:rPr lang="en-US" sz="7200" dirty="0">
                <a:latin typeface="+mn-lt"/>
              </a:rPr>
              <a:t>	15.4.2	The student must have a prior year score to be included in the calculation.</a:t>
            </a:r>
          </a:p>
          <a:p>
            <a:pPr marL="0" indent="0">
              <a:buNone/>
            </a:pPr>
            <a:r>
              <a:rPr lang="en-US" sz="7200" dirty="0">
                <a:solidFill>
                  <a:srgbClr val="FF0000"/>
                </a:solidFill>
                <a:latin typeface="+mn-lt"/>
              </a:rPr>
              <a:t>	15.4.3	EL students that have reached overall proficiency on the ELPT shall not be included in the EL 		Performance component in subsequent years.</a:t>
            </a:r>
          </a:p>
          <a:p>
            <a:pPr marL="0" indent="0">
              <a:buNone/>
            </a:pPr>
            <a:endParaRPr lang="en-US" dirty="0">
              <a:latin typeface="+mn-lt"/>
            </a:endParaRPr>
          </a:p>
        </p:txBody>
      </p:sp>
    </p:spTree>
    <p:extLst>
      <p:ext uri="{BB962C8B-B14F-4D97-AF65-F5344CB8AC3E}">
        <p14:creationId xmlns:p14="http://schemas.microsoft.com/office/powerpoint/2010/main" val="3624031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ADF92-F701-A7C1-1067-03CE1036D5AE}"/>
              </a:ext>
            </a:extLst>
          </p:cNvPr>
          <p:cNvSpPr>
            <a:spLocks noGrp="1"/>
          </p:cNvSpPr>
          <p:nvPr>
            <p:ph type="title"/>
          </p:nvPr>
        </p:nvSpPr>
        <p:spPr/>
        <p:txBody>
          <a:bodyPr/>
          <a:lstStyle/>
          <a:p>
            <a:r>
              <a:rPr lang="en-US" dirty="0"/>
              <a:t>Section 19, Rounding	</a:t>
            </a:r>
          </a:p>
        </p:txBody>
      </p:sp>
      <p:sp>
        <p:nvSpPr>
          <p:cNvPr id="3" name="Content Placeholder 2">
            <a:extLst>
              <a:ext uri="{FF2B5EF4-FFF2-40B4-BE49-F238E27FC236}">
                <a16:creationId xmlns:a16="http://schemas.microsoft.com/office/drawing/2014/main" id="{33A00E26-8563-911B-26AA-2A1EFAB44F47}"/>
              </a:ext>
            </a:extLst>
          </p:cNvPr>
          <p:cNvSpPr>
            <a:spLocks noGrp="1"/>
          </p:cNvSpPr>
          <p:nvPr>
            <p:ph idx="1"/>
          </p:nvPr>
        </p:nvSpPr>
        <p:spPr/>
        <p:txBody>
          <a:bodyPr/>
          <a:lstStyle/>
          <a:p>
            <a:pPr marL="0" indent="0">
              <a:buNone/>
            </a:pPr>
            <a:r>
              <a:rPr lang="en-US" sz="1800" dirty="0">
                <a:effectLst/>
                <a:latin typeface="Calibri" panose="020F0502020204030204" pitchFamily="34" charset="0"/>
                <a:ea typeface="Calibri" panose="020F0502020204030204" pitchFamily="34" charset="0"/>
              </a:rPr>
              <a:t>19.1    In the calculation of each of the components in the statewide accountability system </a:t>
            </a:r>
            <a:r>
              <a:rPr lang="en-US" sz="1800" strike="sngStrike" dirty="0">
                <a:solidFill>
                  <a:srgbClr val="FF0000"/>
                </a:solidFill>
                <a:effectLst/>
                <a:latin typeface="Calibri" panose="020F0502020204030204" pitchFamily="34" charset="0"/>
                <a:ea typeface="Calibri" panose="020F0502020204030204" pitchFamily="34" charset="0"/>
              </a:rPr>
              <a:t>that are reported to schools</a:t>
            </a:r>
            <a:r>
              <a:rPr lang="en-US" sz="1800" dirty="0">
                <a:effectLst/>
                <a:latin typeface="Calibri" panose="020F0502020204030204" pitchFamily="34" charset="0"/>
                <a:ea typeface="Calibri" panose="020F0502020204030204" pitchFamily="34" charset="0"/>
              </a:rPr>
              <a:t>, the final value of each component will be rounded to one (1) decimal place (tenths place). </a:t>
            </a:r>
            <a:r>
              <a:rPr lang="en-US" sz="1800" dirty="0">
                <a:solidFill>
                  <a:srgbClr val="FF0000"/>
                </a:solidFill>
                <a:effectLst/>
                <a:latin typeface="Calibri" panose="020F0502020204030204" pitchFamily="34" charset="0"/>
                <a:ea typeface="Calibri" panose="020F0502020204030204" pitchFamily="34" charset="0"/>
              </a:rPr>
              <a:t>Any weighting of components is then applied to the rounded value.  </a:t>
            </a:r>
            <a:r>
              <a:rPr lang="en-US" sz="1800" dirty="0">
                <a:effectLst/>
                <a:latin typeface="Calibri" panose="020F0502020204030204" pitchFamily="34" charset="0"/>
                <a:ea typeface="Calibri" panose="020F0502020204030204" pitchFamily="34" charset="0"/>
              </a:rPr>
              <a:t>After the </a:t>
            </a:r>
            <a:r>
              <a:rPr lang="en-US" sz="1800" dirty="0">
                <a:solidFill>
                  <a:srgbClr val="FF0000"/>
                </a:solidFill>
                <a:effectLst/>
                <a:latin typeface="Calibri" panose="020F0502020204030204" pitchFamily="34" charset="0"/>
                <a:ea typeface="Calibri" panose="020F0502020204030204" pitchFamily="34" charset="0"/>
              </a:rPr>
              <a:t>weighted </a:t>
            </a:r>
            <a:r>
              <a:rPr lang="en-US" sz="1800" dirty="0">
                <a:effectLst/>
                <a:latin typeface="Calibri" panose="020F0502020204030204" pitchFamily="34" charset="0"/>
                <a:ea typeface="Calibri" panose="020F0502020204030204" pitchFamily="34" charset="0"/>
              </a:rPr>
              <a:t>components are summed, the total value will be rounded to a whole number and reported for the final performance classification calculation.</a:t>
            </a:r>
          </a:p>
          <a:p>
            <a:pPr marL="0" indent="0">
              <a:buNone/>
            </a:pPr>
            <a:endParaRPr lang="en-US" dirty="0"/>
          </a:p>
        </p:txBody>
      </p:sp>
    </p:spTree>
    <p:extLst>
      <p:ext uri="{BB962C8B-B14F-4D97-AF65-F5344CB8AC3E}">
        <p14:creationId xmlns:p14="http://schemas.microsoft.com/office/powerpoint/2010/main" val="1424101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3E6D3-4B40-A163-C553-18B064C4F0C8}"/>
              </a:ext>
            </a:extLst>
          </p:cNvPr>
          <p:cNvSpPr>
            <a:spLocks noGrp="1"/>
          </p:cNvSpPr>
          <p:nvPr>
            <p:ph type="title"/>
          </p:nvPr>
        </p:nvSpPr>
        <p:spPr/>
        <p:txBody>
          <a:bodyPr/>
          <a:lstStyle/>
          <a:p>
            <a:r>
              <a:rPr lang="en-US" dirty="0"/>
              <a:t>Section 25, College – and Career-Readiness Indicator</a:t>
            </a:r>
          </a:p>
        </p:txBody>
      </p:sp>
      <p:sp>
        <p:nvSpPr>
          <p:cNvPr id="3" name="Content Placeholder 2">
            <a:extLst>
              <a:ext uri="{FF2B5EF4-FFF2-40B4-BE49-F238E27FC236}">
                <a16:creationId xmlns:a16="http://schemas.microsoft.com/office/drawing/2014/main" id="{B29EFDB7-2B67-5F5E-3056-CD3A0661C38C}"/>
              </a:ext>
            </a:extLst>
          </p:cNvPr>
          <p:cNvSpPr>
            <a:spLocks noGrp="1"/>
          </p:cNvSpPr>
          <p:nvPr>
            <p:ph idx="1"/>
          </p:nvPr>
        </p:nvSpPr>
        <p:spPr/>
        <p:txBody>
          <a:bodyPr/>
          <a:lstStyle/>
          <a:p>
            <a:pPr marL="0" indent="0">
              <a:buNone/>
            </a:pPr>
            <a:r>
              <a:rPr lang="en-US" sz="1800" dirty="0">
                <a:solidFill>
                  <a:srgbClr val="FF0000"/>
                </a:solidFill>
                <a:effectLst/>
                <a:latin typeface="Calibri" panose="020F0502020204030204" pitchFamily="34" charset="0"/>
                <a:ea typeface="Calibri" panose="020F0502020204030204" pitchFamily="34" charset="0"/>
              </a:rPr>
              <a:t>25.15    ACT WorkKeys is not included in participation calculations and does not replace the ACT participation requirement defined in 25.14.</a:t>
            </a:r>
            <a:endParaRPr lang="en-US" sz="1800" dirty="0">
              <a:effectLst/>
              <a:latin typeface="Calibri" panose="020F0502020204030204" pitchFamily="34" charset="0"/>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2546782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EDEE3-23C7-72C9-56CE-774BA820C564}"/>
              </a:ext>
            </a:extLst>
          </p:cNvPr>
          <p:cNvSpPr>
            <a:spLocks noGrp="1"/>
          </p:cNvSpPr>
          <p:nvPr>
            <p:ph type="title"/>
          </p:nvPr>
        </p:nvSpPr>
        <p:spPr/>
        <p:txBody>
          <a:bodyPr/>
          <a:lstStyle/>
          <a:p>
            <a:r>
              <a:rPr lang="en-US" dirty="0"/>
              <a:t>Section 27, Other	</a:t>
            </a:r>
          </a:p>
        </p:txBody>
      </p:sp>
      <p:sp>
        <p:nvSpPr>
          <p:cNvPr id="3" name="Content Placeholder 2">
            <a:extLst>
              <a:ext uri="{FF2B5EF4-FFF2-40B4-BE49-F238E27FC236}">
                <a16:creationId xmlns:a16="http://schemas.microsoft.com/office/drawing/2014/main" id="{8A53D539-DC36-617D-AB24-D21065D7A7E9}"/>
              </a:ext>
            </a:extLst>
          </p:cNvPr>
          <p:cNvSpPr>
            <a:spLocks noGrp="1"/>
          </p:cNvSpPr>
          <p:nvPr>
            <p:ph idx="1"/>
          </p:nvPr>
        </p:nvSpPr>
        <p:spPr>
          <a:xfrm>
            <a:off x="564204" y="924128"/>
            <a:ext cx="10789596" cy="4625335"/>
          </a:xfrm>
        </p:spPr>
        <p:txBody>
          <a:bodyPr/>
          <a:lstStyle/>
          <a:p>
            <a:pPr marL="0" indent="0">
              <a:buNone/>
            </a:pPr>
            <a:r>
              <a:rPr lang="en-US" dirty="0"/>
              <a:t>27.2.1    Beginning in school year 2013-2014, foreign exchange students will automatically be included in accountability calculations just as any other students. However, if a </a:t>
            </a:r>
            <a:r>
              <a:rPr lang="en-US" strike="sngStrike" dirty="0">
                <a:solidFill>
                  <a:srgbClr val="FF0000"/>
                </a:solidFill>
              </a:rPr>
              <a:t>school/</a:t>
            </a:r>
            <a:r>
              <a:rPr lang="en-US" dirty="0"/>
              <a:t>district wishes to have a foreign exchange student excluded from the accountability calculations, the request should be made through the Internal Review Process </a:t>
            </a:r>
            <a:r>
              <a:rPr lang="en-US" dirty="0">
                <a:solidFill>
                  <a:srgbClr val="FF0000"/>
                </a:solidFill>
              </a:rPr>
              <a:t>and documentation of the student’s participation in the foreign exchange program must be provided in the request.</a:t>
            </a:r>
          </a:p>
        </p:txBody>
      </p:sp>
    </p:spTree>
    <p:extLst>
      <p:ext uri="{BB962C8B-B14F-4D97-AF65-F5344CB8AC3E}">
        <p14:creationId xmlns:p14="http://schemas.microsoft.com/office/powerpoint/2010/main" val="2269086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9BF9BA-5CDE-43BC-BEC3-F0A41A704DA6}"/>
              </a:ext>
            </a:extLst>
          </p:cNvPr>
          <p:cNvSpPr>
            <a:spLocks noGrp="1"/>
          </p:cNvSpPr>
          <p:nvPr>
            <p:ph type="sldNum" sz="quarter" idx="12"/>
          </p:nvPr>
        </p:nvSpPr>
        <p:spPr/>
        <p:txBody>
          <a:bodyPr/>
          <a:lstStyle/>
          <a:p>
            <a:fld id="{84E24DD3-0117-F947-8F74-C808912B5A2D}" type="slidenum">
              <a:rPr lang="en-US" smtClean="0"/>
              <a:t>15</a:t>
            </a:fld>
            <a:endParaRPr lang="en-US"/>
          </a:p>
        </p:txBody>
      </p:sp>
      <p:sp>
        <p:nvSpPr>
          <p:cNvPr id="3" name="Title 2">
            <a:extLst>
              <a:ext uri="{FF2B5EF4-FFF2-40B4-BE49-F238E27FC236}">
                <a16:creationId xmlns:a16="http://schemas.microsoft.com/office/drawing/2014/main" id="{86F4449C-2E5F-485D-8D58-C02FF79ABDA7}"/>
              </a:ext>
            </a:extLst>
          </p:cNvPr>
          <p:cNvSpPr>
            <a:spLocks noGrp="1"/>
          </p:cNvSpPr>
          <p:nvPr>
            <p:ph type="ctrTitle"/>
          </p:nvPr>
        </p:nvSpPr>
        <p:spPr/>
        <p:txBody>
          <a:bodyPr>
            <a:normAutofit/>
          </a:bodyPr>
          <a:lstStyle/>
          <a:p>
            <a:r>
              <a:rPr lang="en-US" sz="5400" dirty="0"/>
              <a:t>Beyond Academics</a:t>
            </a:r>
          </a:p>
        </p:txBody>
      </p:sp>
    </p:spTree>
    <p:extLst>
      <p:ext uri="{BB962C8B-B14F-4D97-AF65-F5344CB8AC3E}">
        <p14:creationId xmlns:p14="http://schemas.microsoft.com/office/powerpoint/2010/main" val="2108586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g115a6e0aff6_0_5"/>
          <p:cNvSpPr txBox="1">
            <a:spLocks noGrp="1"/>
          </p:cNvSpPr>
          <p:nvPr>
            <p:ph type="title"/>
          </p:nvPr>
        </p:nvSpPr>
        <p:spPr>
          <a:xfrm>
            <a:off x="838200" y="-215639"/>
            <a:ext cx="9144000" cy="885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62626"/>
              </a:buClr>
              <a:buSzPts val="4000"/>
              <a:buFont typeface="Calibri"/>
              <a:buNone/>
            </a:pPr>
            <a:r>
              <a:rPr lang="en-US" sz="3200" dirty="0"/>
              <a:t>Overview</a:t>
            </a:r>
            <a:endParaRPr sz="3200" dirty="0"/>
          </a:p>
        </p:txBody>
      </p:sp>
      <p:sp>
        <p:nvSpPr>
          <p:cNvPr id="493" name="Google Shape;493;g115a6e0aff6_0_5"/>
          <p:cNvSpPr txBox="1">
            <a:spLocks noGrp="1"/>
          </p:cNvSpPr>
          <p:nvPr>
            <p:ph type="body" idx="1"/>
          </p:nvPr>
        </p:nvSpPr>
        <p:spPr>
          <a:xfrm>
            <a:off x="702275" y="1099753"/>
            <a:ext cx="10787449" cy="4040658"/>
          </a:xfrm>
          <a:prstGeom prst="rect">
            <a:avLst/>
          </a:prstGeom>
          <a:noFill/>
          <a:ln>
            <a:noFill/>
          </a:ln>
        </p:spPr>
        <p:txBody>
          <a:bodyPr spcFirstLastPara="1" wrap="square" lIns="91425" tIns="45700" rIns="91425" bIns="45700" anchor="t" anchorCtr="0">
            <a:normAutofit/>
          </a:bodyPr>
          <a:lstStyle/>
          <a:p>
            <a:pPr marL="228593" lvl="0" indent="-228593" algn="l" rtl="0">
              <a:lnSpc>
                <a:spcPct val="90000"/>
              </a:lnSpc>
              <a:spcBef>
                <a:spcPts val="0"/>
              </a:spcBef>
              <a:spcAft>
                <a:spcPts val="0"/>
              </a:spcAft>
              <a:buClr>
                <a:srgbClr val="595959"/>
              </a:buClr>
              <a:buSzPts val="3200"/>
              <a:buChar char="•"/>
            </a:pPr>
            <a:r>
              <a:rPr lang="en-US" dirty="0"/>
              <a:t>The MDE has received feedback suggesting the indicators of school quality and student success included in the state accountability model should be broadened</a:t>
            </a:r>
          </a:p>
          <a:p>
            <a:pPr marL="228593" lvl="0" indent="-228593" algn="l" rtl="0">
              <a:lnSpc>
                <a:spcPct val="90000"/>
              </a:lnSpc>
              <a:spcBef>
                <a:spcPts val="0"/>
              </a:spcBef>
              <a:spcAft>
                <a:spcPts val="0"/>
              </a:spcAft>
              <a:buClr>
                <a:srgbClr val="595959"/>
              </a:buClr>
              <a:buSzPts val="3200"/>
              <a:buChar char="•"/>
            </a:pPr>
            <a:r>
              <a:rPr lang="en-US" dirty="0"/>
              <a:t>Often the feedback is framed as a desire to include more sources of information beyond academic achievement given the prominent role of proficiency and growth in the current model</a:t>
            </a:r>
            <a:endParaRPr dirty="0"/>
          </a:p>
          <a:p>
            <a:pPr marL="228593" lvl="0" indent="-228593" algn="l" rtl="0">
              <a:lnSpc>
                <a:spcPct val="90000"/>
              </a:lnSpc>
              <a:spcBef>
                <a:spcPts val="1000"/>
              </a:spcBef>
              <a:spcAft>
                <a:spcPts val="0"/>
              </a:spcAft>
              <a:buClr>
                <a:srgbClr val="595959"/>
              </a:buClr>
              <a:buSzPts val="3200"/>
              <a:buChar char="•"/>
            </a:pPr>
            <a:r>
              <a:rPr lang="en-US" dirty="0"/>
              <a:t>Our objective today is to develop a deeper understanding of the ATF’s priorities for broadening the range of indicators in order to pursue the most promising alternatives in future meetings</a:t>
            </a:r>
            <a:endParaRPr dirty="0"/>
          </a:p>
        </p:txBody>
      </p:sp>
      <p:sp>
        <p:nvSpPr>
          <p:cNvPr id="495" name="Google Shape;495;g115a6e0aff6_0_5"/>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000000"/>
              </a:buClr>
              <a:buSzPts val="1000"/>
              <a:buFont typeface="Arial"/>
              <a:buNone/>
            </a:pPr>
            <a:fld id="{00000000-1234-1234-1234-123412341234}" type="slidenum">
              <a:rPr lang="en-US" smtClean="0"/>
              <a:pPr marL="0" lvl="0" indent="0" algn="r" rtl="0">
                <a:spcBef>
                  <a:spcPts val="0"/>
                </a:spcBef>
                <a:spcAft>
                  <a:spcPts val="0"/>
                </a:spcAft>
                <a:buClr>
                  <a:srgbClr val="000000"/>
                </a:buClr>
                <a:buSzPts val="1000"/>
                <a:buFont typeface="Arial"/>
                <a:buNone/>
              </a:pPr>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g115a6e0aff6_0_19"/>
          <p:cNvSpPr txBox="1">
            <a:spLocks noGrp="1"/>
          </p:cNvSpPr>
          <p:nvPr>
            <p:ph type="title"/>
          </p:nvPr>
        </p:nvSpPr>
        <p:spPr>
          <a:xfrm>
            <a:off x="702275" y="-264506"/>
            <a:ext cx="9144000" cy="885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62626"/>
              </a:buClr>
              <a:buSzPts val="4000"/>
              <a:buFont typeface="Calibri"/>
              <a:buNone/>
            </a:pPr>
            <a:r>
              <a:rPr lang="en-US" dirty="0"/>
              <a:t>School Quality Student Success</a:t>
            </a:r>
            <a:endParaRPr dirty="0"/>
          </a:p>
        </p:txBody>
      </p:sp>
      <p:sp>
        <p:nvSpPr>
          <p:cNvPr id="509" name="Google Shape;509;g115a6e0aff6_0_19"/>
          <p:cNvSpPr txBox="1">
            <a:spLocks noGrp="1"/>
          </p:cNvSpPr>
          <p:nvPr>
            <p:ph type="body" idx="1"/>
          </p:nvPr>
        </p:nvSpPr>
        <p:spPr>
          <a:xfrm>
            <a:off x="838200" y="1394306"/>
            <a:ext cx="10515600" cy="4842600"/>
          </a:xfrm>
          <a:prstGeom prst="rect">
            <a:avLst/>
          </a:prstGeom>
          <a:noFill/>
          <a:ln>
            <a:noFill/>
          </a:ln>
        </p:spPr>
        <p:txBody>
          <a:bodyPr spcFirstLastPara="1" wrap="square" lIns="91425" tIns="45700" rIns="91425" bIns="45700" anchor="t" anchorCtr="0">
            <a:normAutofit/>
          </a:bodyPr>
          <a:lstStyle/>
          <a:p>
            <a:pPr marL="228593" lvl="0" indent="-228593" algn="l" rtl="0">
              <a:lnSpc>
                <a:spcPct val="90000"/>
              </a:lnSpc>
              <a:spcBef>
                <a:spcPts val="0"/>
              </a:spcBef>
              <a:spcAft>
                <a:spcPts val="0"/>
              </a:spcAft>
              <a:buClr>
                <a:srgbClr val="595959"/>
              </a:buClr>
              <a:buSzPts val="3200"/>
              <a:buChar char="•"/>
            </a:pPr>
            <a:r>
              <a:rPr lang="en-US" dirty="0"/>
              <a:t>ESSA Requirements </a:t>
            </a:r>
            <a:endParaRPr dirty="0"/>
          </a:p>
          <a:p>
            <a:pPr marL="685783" lvl="1" indent="-228594" algn="l" rtl="0">
              <a:lnSpc>
                <a:spcPct val="90000"/>
              </a:lnSpc>
              <a:spcBef>
                <a:spcPts val="500"/>
              </a:spcBef>
              <a:spcAft>
                <a:spcPts val="0"/>
              </a:spcAft>
              <a:buClr>
                <a:srgbClr val="595959"/>
              </a:buClr>
              <a:buSzPts val="2800"/>
              <a:buChar char="▪"/>
            </a:pPr>
            <a:r>
              <a:rPr lang="en-US" dirty="0"/>
              <a:t>The indicator(s) allows for meaningful differentiation in school performance.2 </a:t>
            </a:r>
            <a:endParaRPr dirty="0"/>
          </a:p>
          <a:p>
            <a:pPr marL="685783" lvl="1" indent="-228594" algn="l" rtl="0">
              <a:lnSpc>
                <a:spcPct val="90000"/>
              </a:lnSpc>
              <a:spcBef>
                <a:spcPts val="500"/>
              </a:spcBef>
              <a:spcAft>
                <a:spcPts val="0"/>
              </a:spcAft>
              <a:buClr>
                <a:srgbClr val="595959"/>
              </a:buClr>
              <a:buSzPts val="2800"/>
              <a:buChar char="▪"/>
            </a:pPr>
            <a:r>
              <a:rPr lang="en-US" dirty="0"/>
              <a:t>The indicator(s) must be valid and reliable. </a:t>
            </a:r>
            <a:endParaRPr dirty="0"/>
          </a:p>
          <a:p>
            <a:pPr marL="685783" lvl="1" indent="-228594" algn="l" rtl="0">
              <a:lnSpc>
                <a:spcPct val="90000"/>
              </a:lnSpc>
              <a:spcBef>
                <a:spcPts val="500"/>
              </a:spcBef>
              <a:spcAft>
                <a:spcPts val="0"/>
              </a:spcAft>
              <a:buClr>
                <a:srgbClr val="595959"/>
              </a:buClr>
              <a:buSzPts val="2800"/>
              <a:buChar char="▪"/>
            </a:pPr>
            <a:r>
              <a:rPr lang="en-US" dirty="0"/>
              <a:t>The same indicator(s) must be used within each grade span. </a:t>
            </a:r>
            <a:endParaRPr dirty="0"/>
          </a:p>
          <a:p>
            <a:pPr marL="685783" lvl="1" indent="-228594" algn="l" rtl="0">
              <a:lnSpc>
                <a:spcPct val="90000"/>
              </a:lnSpc>
              <a:spcBef>
                <a:spcPts val="500"/>
              </a:spcBef>
              <a:spcAft>
                <a:spcPts val="0"/>
              </a:spcAft>
              <a:buClr>
                <a:srgbClr val="595959"/>
              </a:buClr>
              <a:buSzPts val="2800"/>
              <a:buChar char="▪"/>
            </a:pPr>
            <a:r>
              <a:rPr lang="en-US" dirty="0"/>
              <a:t>The indicator(s) must be comparable and applicable statewide. </a:t>
            </a:r>
            <a:endParaRPr dirty="0"/>
          </a:p>
          <a:p>
            <a:pPr marL="685783" lvl="1" indent="-228594" algn="l" rtl="0">
              <a:lnSpc>
                <a:spcPct val="90000"/>
              </a:lnSpc>
              <a:spcBef>
                <a:spcPts val="500"/>
              </a:spcBef>
              <a:spcAft>
                <a:spcPts val="0"/>
              </a:spcAft>
              <a:buClr>
                <a:srgbClr val="595959"/>
              </a:buClr>
              <a:buSzPts val="2800"/>
              <a:buChar char="▪"/>
            </a:pPr>
            <a:r>
              <a:rPr lang="en-US" dirty="0"/>
              <a:t>The indicator(s) must be measured and reported annually for all students and disaggregated by sub-group. </a:t>
            </a:r>
            <a:endParaRPr dirty="0"/>
          </a:p>
          <a:p>
            <a:pPr marL="228593" lvl="0" indent="-25393" algn="l" rtl="0">
              <a:lnSpc>
                <a:spcPct val="90000"/>
              </a:lnSpc>
              <a:spcBef>
                <a:spcPts val="1000"/>
              </a:spcBef>
              <a:spcAft>
                <a:spcPts val="0"/>
              </a:spcAft>
              <a:buClr>
                <a:srgbClr val="595959"/>
              </a:buClr>
              <a:buSzPts val="3200"/>
              <a:buNone/>
            </a:pPr>
            <a:endParaRPr dirty="0"/>
          </a:p>
        </p:txBody>
      </p:sp>
      <p:sp>
        <p:nvSpPr>
          <p:cNvPr id="511" name="Google Shape;511;g115a6e0aff6_0_19"/>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000000"/>
              </a:buClr>
              <a:buSzPts val="1000"/>
              <a:buFont typeface="Arial"/>
              <a:buNone/>
            </a:pPr>
            <a:fld id="{00000000-1234-1234-1234-123412341234}" type="slidenum">
              <a:rPr lang="en-US" smtClean="0"/>
              <a:pPr marL="0" lvl="0" indent="0" algn="r" rtl="0">
                <a:spcBef>
                  <a:spcPts val="0"/>
                </a:spcBef>
                <a:spcAft>
                  <a:spcPts val="0"/>
                </a:spcAft>
                <a:buClr>
                  <a:srgbClr val="000000"/>
                </a:buClr>
                <a:buSzPts val="1000"/>
                <a:buFont typeface="Arial"/>
                <a:buNone/>
              </a:pPr>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15"/>
        <p:cNvGrpSpPr/>
        <p:nvPr/>
      </p:nvGrpSpPr>
      <p:grpSpPr>
        <a:xfrm>
          <a:off x="0" y="0"/>
          <a:ext cx="0" cy="0"/>
          <a:chOff x="0" y="0"/>
          <a:chExt cx="0" cy="0"/>
        </a:xfrm>
      </p:grpSpPr>
      <p:sp>
        <p:nvSpPr>
          <p:cNvPr id="1316" name="Google Shape;1316;g1f3499fd67a_0_112"/>
          <p:cNvSpPr txBox="1">
            <a:spLocks noGrp="1"/>
          </p:cNvSpPr>
          <p:nvPr>
            <p:ph type="title"/>
          </p:nvPr>
        </p:nvSpPr>
        <p:spPr>
          <a:xfrm>
            <a:off x="615779" y="-662850"/>
            <a:ext cx="91440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What approaches are states using for SQSS?</a:t>
            </a:r>
            <a:endParaRPr/>
          </a:p>
        </p:txBody>
      </p:sp>
      <p:sp>
        <p:nvSpPr>
          <p:cNvPr id="1317" name="Google Shape;1317;g1f3499fd67a_0_1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0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0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0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0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0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0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0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0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000000"/>
              </a:buClr>
              <a:buFont typeface="Arial"/>
              <a:buNone/>
            </a:pPr>
            <a:fld id="{00000000-1234-1234-1234-123412341234}" type="slidenum">
              <a:rPr lang="en-US" smtClean="0"/>
              <a:pPr marL="0" lvl="0" indent="0" algn="r" rtl="0">
                <a:spcBef>
                  <a:spcPts val="0"/>
                </a:spcBef>
                <a:spcAft>
                  <a:spcPts val="0"/>
                </a:spcAft>
                <a:buClr>
                  <a:srgbClr val="000000"/>
                </a:buClr>
                <a:buFont typeface="Arial"/>
                <a:buNone/>
              </a:pPr>
              <a:t>18</a:t>
            </a:fld>
            <a:endParaRPr/>
          </a:p>
        </p:txBody>
      </p:sp>
      <p:pic>
        <p:nvPicPr>
          <p:cNvPr id="1318" name="Google Shape;1318;g1f3499fd67a_0_112"/>
          <p:cNvPicPr preferRelativeResize="0"/>
          <p:nvPr/>
        </p:nvPicPr>
        <p:blipFill>
          <a:blip r:embed="rId3">
            <a:alphaModFix/>
          </a:blip>
          <a:stretch>
            <a:fillRect/>
          </a:stretch>
        </p:blipFill>
        <p:spPr>
          <a:xfrm>
            <a:off x="838200" y="986914"/>
            <a:ext cx="7772400" cy="488417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7992C9-B098-41EB-8BDB-DA6BF7179E04}"/>
              </a:ext>
            </a:extLst>
          </p:cNvPr>
          <p:cNvSpPr>
            <a:spLocks noGrp="1"/>
          </p:cNvSpPr>
          <p:nvPr>
            <p:ph type="title"/>
          </p:nvPr>
        </p:nvSpPr>
        <p:spPr/>
        <p:txBody>
          <a:bodyPr/>
          <a:lstStyle/>
          <a:p>
            <a:r>
              <a:rPr lang="en-US" sz="3200" dirty="0"/>
              <a:t>Review of College- and Career-Readiness Component</a:t>
            </a:r>
          </a:p>
        </p:txBody>
      </p:sp>
      <p:sp>
        <p:nvSpPr>
          <p:cNvPr id="5" name="Text Placeholder 2">
            <a:extLst>
              <a:ext uri="{FF2B5EF4-FFF2-40B4-BE49-F238E27FC236}">
                <a16:creationId xmlns:a16="http://schemas.microsoft.com/office/drawing/2014/main" id="{3BF4461D-A03F-4E42-8B05-E14E4936FF61}"/>
              </a:ext>
            </a:extLst>
          </p:cNvPr>
          <p:cNvSpPr txBox="1">
            <a:spLocks/>
          </p:cNvSpPr>
          <p:nvPr/>
        </p:nvSpPr>
        <p:spPr>
          <a:xfrm>
            <a:off x="1664650" y="1191497"/>
            <a:ext cx="3440749" cy="4425527"/>
          </a:xfrm>
          <a:prstGeom prst="rect">
            <a:avLst/>
          </a:prstGeom>
          <a:solidFill>
            <a:srgbClr val="68C7C3">
              <a:lumMod val="50000"/>
            </a:srgbClr>
          </a:solidFill>
          <a:ln w="12700">
            <a:solidFill>
              <a:srgbClr val="000000">
                <a:shade val="95000"/>
                <a:satMod val="105000"/>
              </a:srgbClr>
            </a:solidFill>
          </a:ln>
        </p:spPr>
        <p:txBody>
          <a:bodyPr lIns="91425" tIns="91425" rIns="91425" bIns="91425" anchor="t" anchorCtr="0"/>
          <a:lstStyle>
            <a:defPPr marR="0" lvl="0" algn="l" rtl="0">
              <a:lnSpc>
                <a:spcPct val="100000"/>
              </a:lnSpc>
              <a:spcBef>
                <a:spcPts val="0"/>
              </a:spcBef>
              <a:spcAft>
                <a:spcPts val="0"/>
              </a:spcAft>
            </a:defPPr>
            <a:lvl1pPr marL="342904" marR="0" lvl="0" indent="-342904" algn="l" defTabSz="457206" rtl="0" eaLnBrk="1" hangingPunct="1">
              <a:lnSpc>
                <a:spcPct val="115000"/>
              </a:lnSpc>
              <a:spcBef>
                <a:spcPts val="0"/>
              </a:spcBef>
              <a:spcAft>
                <a:spcPts val="1600"/>
              </a:spcAft>
              <a:buClr>
                <a:schemeClr val="dk2"/>
              </a:buClr>
              <a:buSzPct val="100000"/>
              <a:buFont typeface="Arial" charset="0"/>
              <a:buChar char="•"/>
              <a:tabLst>
                <a:tab pos="457206" algn="l"/>
              </a:tabLst>
              <a:defRPr sz="2400" b="0" i="0" u="none" strike="noStrike" cap="none">
                <a:solidFill>
                  <a:schemeClr val="accent3">
                    <a:lumMod val="50000"/>
                  </a:schemeClr>
                </a:solidFill>
                <a:latin typeface="Arial"/>
                <a:ea typeface="Arial"/>
                <a:cs typeface="Arial"/>
                <a:sym typeface="Arial"/>
              </a:defRPr>
            </a:lvl1pPr>
            <a:lvl2pPr marR="0" lvl="1" algn="l" rtl="0" eaLnBrk="1" hangingPunct="1">
              <a:lnSpc>
                <a:spcPct val="115000"/>
              </a:lnSpc>
              <a:spcBef>
                <a:spcPts val="0"/>
              </a:spcBef>
              <a:spcAft>
                <a:spcPts val="1600"/>
              </a:spcAft>
              <a:buClr>
                <a:schemeClr val="dk2"/>
              </a:buClr>
              <a:buNone/>
              <a:defRPr sz="1401" b="0" i="0" u="none" strike="noStrike" cap="none">
                <a:solidFill>
                  <a:schemeClr val="accent3">
                    <a:lumMod val="50000"/>
                  </a:schemeClr>
                </a:solidFill>
                <a:latin typeface="Arial"/>
                <a:ea typeface="Arial"/>
                <a:cs typeface="Arial"/>
                <a:sym typeface="Arial"/>
              </a:defRPr>
            </a:lvl2pPr>
            <a:lvl3pPr marR="0" lvl="2" algn="l" rtl="0" eaLnBrk="1" hangingPunct="1">
              <a:lnSpc>
                <a:spcPct val="115000"/>
              </a:lnSpc>
              <a:spcBef>
                <a:spcPts val="0"/>
              </a:spcBef>
              <a:spcAft>
                <a:spcPts val="1600"/>
              </a:spcAft>
              <a:buClr>
                <a:schemeClr val="dk2"/>
              </a:buClr>
              <a:buNone/>
              <a:defRPr sz="1401" b="0" i="0" u="none" strike="noStrike" cap="none">
                <a:solidFill>
                  <a:schemeClr val="accent3">
                    <a:lumMod val="50000"/>
                  </a:schemeClr>
                </a:solidFill>
                <a:latin typeface="Arial"/>
                <a:ea typeface="Arial"/>
                <a:cs typeface="Arial"/>
                <a:sym typeface="Arial"/>
              </a:defRPr>
            </a:lvl3pPr>
            <a:lvl4pPr marR="0" lvl="3" algn="l" rtl="0" eaLnBrk="1" hangingPunct="1">
              <a:lnSpc>
                <a:spcPct val="115000"/>
              </a:lnSpc>
              <a:spcBef>
                <a:spcPts val="0"/>
              </a:spcBef>
              <a:spcAft>
                <a:spcPts val="1600"/>
              </a:spcAft>
              <a:buClr>
                <a:schemeClr val="dk2"/>
              </a:buClr>
              <a:buNone/>
              <a:defRPr sz="1401" b="0" i="0" u="none" strike="noStrike" cap="none">
                <a:solidFill>
                  <a:schemeClr val="accent3">
                    <a:lumMod val="50000"/>
                  </a:schemeClr>
                </a:solidFill>
                <a:latin typeface="Arial"/>
                <a:ea typeface="Arial"/>
                <a:cs typeface="Arial"/>
                <a:sym typeface="Arial"/>
              </a:defRPr>
            </a:lvl4pPr>
            <a:lvl5pPr marR="0" lvl="4" algn="l" rtl="0" eaLnBrk="1" hangingPunct="1">
              <a:lnSpc>
                <a:spcPct val="115000"/>
              </a:lnSpc>
              <a:spcBef>
                <a:spcPts val="0"/>
              </a:spcBef>
              <a:spcAft>
                <a:spcPts val="1600"/>
              </a:spcAft>
              <a:buClr>
                <a:schemeClr val="dk2"/>
              </a:buClr>
              <a:buNone/>
              <a:defRPr sz="1401" b="0" i="0" u="none" strike="noStrike" cap="none">
                <a:solidFill>
                  <a:schemeClr val="accent3">
                    <a:lumMod val="50000"/>
                  </a:schemeClr>
                </a:solidFill>
                <a:latin typeface="Arial"/>
                <a:ea typeface="Arial"/>
                <a:cs typeface="Arial"/>
                <a:sym typeface="Arial"/>
              </a:defRPr>
            </a:lvl5pPr>
            <a:lvl6pPr marR="0" lvl="5" algn="l" rtl="0" eaLnBrk="1" hangingPunct="1">
              <a:lnSpc>
                <a:spcPct val="115000"/>
              </a:lnSpc>
              <a:spcBef>
                <a:spcPts val="0"/>
              </a:spcBef>
              <a:spcAft>
                <a:spcPts val="1600"/>
              </a:spcAft>
              <a:buClr>
                <a:schemeClr val="dk2"/>
              </a:buClr>
              <a:buNone/>
              <a:defRPr sz="1401" b="0" i="0" u="none" strike="noStrike" cap="none">
                <a:solidFill>
                  <a:schemeClr val="dk2"/>
                </a:solidFill>
                <a:latin typeface="Arial"/>
                <a:ea typeface="Arial"/>
                <a:cs typeface="Arial"/>
                <a:sym typeface="Arial"/>
              </a:defRPr>
            </a:lvl6pPr>
            <a:lvl7pPr marR="0" lvl="6" algn="l" rtl="0" eaLnBrk="1" hangingPunct="1">
              <a:lnSpc>
                <a:spcPct val="115000"/>
              </a:lnSpc>
              <a:spcBef>
                <a:spcPts val="0"/>
              </a:spcBef>
              <a:spcAft>
                <a:spcPts val="1600"/>
              </a:spcAft>
              <a:buClr>
                <a:schemeClr val="dk2"/>
              </a:buClr>
              <a:buNone/>
              <a:defRPr sz="1401" b="0" i="0" u="none" strike="noStrike" cap="none">
                <a:solidFill>
                  <a:schemeClr val="dk2"/>
                </a:solidFill>
                <a:latin typeface="Arial"/>
                <a:ea typeface="Arial"/>
                <a:cs typeface="Arial"/>
                <a:sym typeface="Arial"/>
              </a:defRPr>
            </a:lvl7pPr>
            <a:lvl8pPr marR="0" lvl="7" algn="l" rtl="0" eaLnBrk="1" hangingPunct="1">
              <a:lnSpc>
                <a:spcPct val="115000"/>
              </a:lnSpc>
              <a:spcBef>
                <a:spcPts val="0"/>
              </a:spcBef>
              <a:spcAft>
                <a:spcPts val="1600"/>
              </a:spcAft>
              <a:buClr>
                <a:schemeClr val="dk2"/>
              </a:buClr>
              <a:buNone/>
              <a:defRPr sz="1401" b="0" i="0" u="none" strike="noStrike" cap="none">
                <a:solidFill>
                  <a:schemeClr val="dk2"/>
                </a:solidFill>
                <a:latin typeface="Arial"/>
                <a:ea typeface="Arial"/>
                <a:cs typeface="Arial"/>
                <a:sym typeface="Arial"/>
              </a:defRPr>
            </a:lvl8pPr>
            <a:lvl9pPr marR="0" lvl="8" algn="l" rtl="0" eaLnBrk="1" hangingPunct="1">
              <a:lnSpc>
                <a:spcPct val="115000"/>
              </a:lnSpc>
              <a:spcBef>
                <a:spcPts val="0"/>
              </a:spcBef>
              <a:spcAft>
                <a:spcPts val="1600"/>
              </a:spcAft>
              <a:buClr>
                <a:schemeClr val="dk2"/>
              </a:buClr>
              <a:buNone/>
              <a:defRPr sz="1401" b="0" i="0" u="none" strike="noStrike" cap="none">
                <a:solidFill>
                  <a:schemeClr val="dk2"/>
                </a:solidFill>
                <a:latin typeface="Arial"/>
                <a:ea typeface="Arial"/>
                <a:cs typeface="Arial"/>
                <a:sym typeface="Arial"/>
              </a:defRPr>
            </a:lvl9pPr>
          </a:lstStyle>
          <a:p>
            <a:pPr marL="0" marR="0" lvl="0" indent="0" algn="l" defTabSz="457206" rtl="0" eaLnBrk="1" fontAlgn="auto" latinLnBrk="0" hangingPunct="1">
              <a:lnSpc>
                <a:spcPct val="100000"/>
              </a:lnSpc>
              <a:spcBef>
                <a:spcPts val="0"/>
              </a:spcBef>
              <a:spcAft>
                <a:spcPts val="0"/>
              </a:spcAft>
              <a:buClr>
                <a:srgbClr val="797979"/>
              </a:buClr>
              <a:buSzPct val="100000"/>
              <a:buFont typeface="Arial" charset="0"/>
              <a:buNone/>
              <a:tabLst>
                <a:tab pos="457206" algn="l"/>
              </a:tabLst>
              <a:defRPr/>
            </a:pPr>
            <a:r>
              <a:rPr kumimoji="0" lang="en-US" b="0" i="0" u="sng" strike="noStrike" kern="0" cap="none" spc="0" normalizeH="0" baseline="0" noProof="0" dirty="0">
                <a:ln>
                  <a:noFill/>
                </a:ln>
                <a:solidFill>
                  <a:srgbClr val="FFFFFF"/>
                </a:solidFill>
                <a:effectLst/>
                <a:uLnTx/>
                <a:uFillTx/>
                <a:latin typeface="Arial"/>
                <a:cs typeface="Arial"/>
                <a:sym typeface="Arial"/>
              </a:rPr>
              <a:t>CCR Measure </a:t>
            </a:r>
            <a:r>
              <a:rPr lang="en-US" u="sng" kern="0" dirty="0">
                <a:solidFill>
                  <a:srgbClr val="FFFFFF"/>
                </a:solidFill>
              </a:rPr>
              <a:t>I</a:t>
            </a:r>
            <a:r>
              <a:rPr kumimoji="0" lang="en-US" b="0" i="0" u="sng" strike="noStrike" kern="0" cap="none" spc="0" normalizeH="0" baseline="0" noProof="0" dirty="0" err="1">
                <a:ln>
                  <a:noFill/>
                </a:ln>
                <a:solidFill>
                  <a:srgbClr val="FFFFFF"/>
                </a:solidFill>
                <a:effectLst/>
                <a:uLnTx/>
                <a:uFillTx/>
                <a:latin typeface="Arial"/>
                <a:cs typeface="Arial"/>
                <a:sym typeface="Arial"/>
              </a:rPr>
              <a:t>ncludes</a:t>
            </a:r>
            <a:r>
              <a:rPr kumimoji="0" lang="en-US" b="0" i="0" u="none" strike="noStrike" kern="0" cap="none" spc="0" normalizeH="0" baseline="0" noProof="0" dirty="0">
                <a:ln>
                  <a:noFill/>
                </a:ln>
                <a:solidFill>
                  <a:srgbClr val="FFFFFF"/>
                </a:solidFill>
                <a:effectLst/>
                <a:uLnTx/>
                <a:uFillTx/>
                <a:latin typeface="Arial"/>
                <a:cs typeface="Arial"/>
                <a:sym typeface="Arial"/>
              </a:rPr>
              <a:t>:</a:t>
            </a:r>
            <a:endParaRPr kumimoji="0" lang="en-US" sz="2000" b="0" i="0" u="none" strike="noStrike" kern="0" cap="none" spc="0" normalizeH="0" baseline="0" noProof="0" dirty="0">
              <a:ln>
                <a:noFill/>
              </a:ln>
              <a:solidFill>
                <a:srgbClr val="FFFFFF"/>
              </a:solidFill>
              <a:effectLst/>
              <a:uLnTx/>
              <a:uFillTx/>
              <a:latin typeface="Arial"/>
              <a:cs typeface="Arial"/>
              <a:sym typeface="Arial"/>
            </a:endParaRPr>
          </a:p>
          <a:p>
            <a:pPr marL="0" marR="0" lvl="0" indent="0" algn="l" defTabSz="457206" rtl="0" eaLnBrk="1" fontAlgn="auto" latinLnBrk="0" hangingPunct="1">
              <a:lnSpc>
                <a:spcPct val="100000"/>
              </a:lnSpc>
              <a:spcBef>
                <a:spcPts val="0"/>
              </a:spcBef>
              <a:spcAft>
                <a:spcPts val="0"/>
              </a:spcAft>
              <a:buClr>
                <a:srgbClr val="797979"/>
              </a:buClr>
              <a:buSzPct val="100000"/>
              <a:buFont typeface="Arial" charset="0"/>
              <a:buNone/>
              <a:tabLst>
                <a:tab pos="457206" algn="l"/>
              </a:tabLst>
              <a:defRPr/>
            </a:pPr>
            <a:r>
              <a:rPr kumimoji="0" lang="en-US" b="0" i="0" u="none" strike="noStrike" kern="0" cap="none" spc="0" normalizeH="0" baseline="0" noProof="0" dirty="0">
                <a:ln>
                  <a:noFill/>
                </a:ln>
                <a:solidFill>
                  <a:srgbClr val="FFFFFF"/>
                </a:solidFill>
                <a:effectLst/>
                <a:uLnTx/>
                <a:uFillTx/>
                <a:latin typeface="Arial"/>
                <a:cs typeface="Arial"/>
                <a:sym typeface="Arial"/>
              </a:rPr>
              <a:t>50% ACT English or Reading Benchmark</a:t>
            </a:r>
            <a:endParaRPr kumimoji="0" lang="en-US" sz="2000" b="0" i="0" u="none" strike="noStrike" kern="0" cap="none" spc="0" normalizeH="0" baseline="0" noProof="0" dirty="0">
              <a:ln>
                <a:noFill/>
              </a:ln>
              <a:solidFill>
                <a:srgbClr val="FFFFFF"/>
              </a:solidFill>
              <a:effectLst/>
              <a:uLnTx/>
              <a:uFillTx/>
              <a:latin typeface="Arial"/>
              <a:cs typeface="Arial"/>
              <a:sym typeface="Arial"/>
            </a:endParaRPr>
          </a:p>
          <a:p>
            <a:pPr marL="0" marR="0" lvl="0" indent="0" algn="l" defTabSz="457206" rtl="0" eaLnBrk="1" fontAlgn="auto" latinLnBrk="0" hangingPunct="1">
              <a:lnSpc>
                <a:spcPct val="100000"/>
              </a:lnSpc>
              <a:spcBef>
                <a:spcPts val="0"/>
              </a:spcBef>
              <a:spcAft>
                <a:spcPts val="0"/>
              </a:spcAft>
              <a:buClr>
                <a:srgbClr val="797979"/>
              </a:buClr>
              <a:buSzPct val="100000"/>
              <a:buFont typeface="Arial" charset="0"/>
              <a:buNone/>
              <a:tabLst>
                <a:tab pos="457206" algn="l"/>
              </a:tabLst>
              <a:defRPr/>
            </a:pPr>
            <a:r>
              <a:rPr kumimoji="0" lang="en-US" sz="2000" b="0" i="0" u="none" strike="noStrike" kern="0" cap="none" spc="0" normalizeH="0" baseline="0" noProof="0" dirty="0">
                <a:ln>
                  <a:noFill/>
                </a:ln>
                <a:solidFill>
                  <a:srgbClr val="FFFFFF"/>
                </a:solidFill>
                <a:effectLst/>
                <a:uLnTx/>
                <a:uFillTx/>
                <a:latin typeface="Arial"/>
                <a:cs typeface="Arial"/>
                <a:sym typeface="Arial"/>
              </a:rPr>
              <a:t>                     +</a:t>
            </a:r>
          </a:p>
          <a:p>
            <a:pPr marL="0" marR="0" lvl="0" indent="0" algn="l" defTabSz="457206" rtl="0" eaLnBrk="1" fontAlgn="auto" latinLnBrk="0" hangingPunct="1">
              <a:lnSpc>
                <a:spcPct val="100000"/>
              </a:lnSpc>
              <a:spcBef>
                <a:spcPts val="0"/>
              </a:spcBef>
              <a:spcAft>
                <a:spcPts val="0"/>
              </a:spcAft>
              <a:buClr>
                <a:srgbClr val="797979"/>
              </a:buClr>
              <a:buSzPct val="100000"/>
              <a:buFont typeface="Arial" charset="0"/>
              <a:buNone/>
              <a:tabLst>
                <a:tab pos="457206" algn="l"/>
              </a:tabLst>
              <a:defRPr/>
            </a:pPr>
            <a:r>
              <a:rPr kumimoji="0" lang="en-US" b="0" i="0" u="none" strike="noStrike" kern="0" cap="none" spc="0" normalizeH="0" baseline="0" noProof="0" dirty="0">
                <a:ln>
                  <a:noFill/>
                </a:ln>
                <a:solidFill>
                  <a:srgbClr val="FFFFFF"/>
                </a:solidFill>
                <a:effectLst/>
                <a:uLnTx/>
                <a:uFillTx/>
                <a:latin typeface="Arial"/>
                <a:cs typeface="Arial"/>
                <a:sym typeface="Arial"/>
              </a:rPr>
              <a:t>50% ACT Math Benchmark</a:t>
            </a:r>
          </a:p>
          <a:p>
            <a:pPr marL="0" marR="0" lvl="0" indent="0" algn="l" defTabSz="457206" rtl="0" eaLnBrk="1" fontAlgn="auto" latinLnBrk="0" hangingPunct="1">
              <a:lnSpc>
                <a:spcPct val="100000"/>
              </a:lnSpc>
              <a:spcBef>
                <a:spcPts val="0"/>
              </a:spcBef>
              <a:spcAft>
                <a:spcPts val="0"/>
              </a:spcAft>
              <a:buClr>
                <a:srgbClr val="797979"/>
              </a:buClr>
              <a:buSzPct val="100000"/>
              <a:buFont typeface="Arial" charset="0"/>
              <a:buNone/>
              <a:tabLst>
                <a:tab pos="457206" algn="l"/>
              </a:tabLst>
              <a:defRPr/>
            </a:pPr>
            <a:endParaRPr kumimoji="0" lang="en-US" b="0" i="0" u="none" strike="noStrike" kern="0" cap="none" spc="0" normalizeH="0" baseline="0" noProof="0" dirty="0">
              <a:ln>
                <a:noFill/>
              </a:ln>
              <a:solidFill>
                <a:srgbClr val="FFFFFF"/>
              </a:solidFill>
              <a:effectLst/>
              <a:uLnTx/>
              <a:uFillTx/>
              <a:latin typeface="Arial"/>
              <a:cs typeface="Arial"/>
              <a:sym typeface="Arial"/>
            </a:endParaRPr>
          </a:p>
          <a:p>
            <a:pPr marL="0" marR="0" lvl="0" indent="0" algn="ctr" defTabSz="457206" rtl="0" eaLnBrk="1" fontAlgn="auto" latinLnBrk="0" hangingPunct="1">
              <a:lnSpc>
                <a:spcPct val="100000"/>
              </a:lnSpc>
              <a:spcBef>
                <a:spcPts val="0"/>
              </a:spcBef>
              <a:spcAft>
                <a:spcPts val="0"/>
              </a:spcAft>
              <a:buClr>
                <a:srgbClr val="797979"/>
              </a:buClr>
              <a:buSzPct val="100000"/>
              <a:buFont typeface="Arial" charset="0"/>
              <a:buNone/>
              <a:tabLst>
                <a:tab pos="457206" algn="l"/>
              </a:tabLst>
              <a:defRPr/>
            </a:pPr>
            <a:r>
              <a:rPr kumimoji="0" lang="en-US" sz="2000" b="0" i="0" u="none" strike="noStrike" kern="0" cap="none" spc="0" normalizeH="0" baseline="0" noProof="0" dirty="0">
                <a:ln>
                  <a:noFill/>
                </a:ln>
                <a:solidFill>
                  <a:srgbClr val="FFFFFF"/>
                </a:solidFill>
                <a:effectLst/>
                <a:uLnTx/>
                <a:uFillTx/>
                <a:latin typeface="Arial"/>
                <a:cs typeface="Arial"/>
                <a:sym typeface="Arial"/>
              </a:rPr>
              <a:t>OR</a:t>
            </a:r>
          </a:p>
          <a:p>
            <a:pPr marL="0" marR="0" lvl="0" indent="0" algn="ctr" defTabSz="457206" rtl="0" eaLnBrk="1" fontAlgn="auto" latinLnBrk="0" hangingPunct="1">
              <a:lnSpc>
                <a:spcPct val="100000"/>
              </a:lnSpc>
              <a:spcBef>
                <a:spcPts val="0"/>
              </a:spcBef>
              <a:spcAft>
                <a:spcPts val="0"/>
              </a:spcAft>
              <a:buClr>
                <a:srgbClr val="797979"/>
              </a:buClr>
              <a:buSzPct val="100000"/>
              <a:buFont typeface="Arial" charset="0"/>
              <a:buNone/>
              <a:tabLst>
                <a:tab pos="457206" algn="l"/>
              </a:tabLst>
              <a:defRPr/>
            </a:pPr>
            <a:endParaRPr lang="en-US" sz="1800" kern="0" dirty="0">
              <a:solidFill>
                <a:srgbClr val="FFFFFF"/>
              </a:solidFill>
            </a:endParaRPr>
          </a:p>
          <a:p>
            <a:pPr marL="0" marR="0" lvl="0" indent="0" defTabSz="457206" rtl="0" eaLnBrk="1" fontAlgn="auto" latinLnBrk="0" hangingPunct="1">
              <a:lnSpc>
                <a:spcPct val="100000"/>
              </a:lnSpc>
              <a:spcBef>
                <a:spcPts val="0"/>
              </a:spcBef>
              <a:spcAft>
                <a:spcPts val="0"/>
              </a:spcAft>
              <a:buClr>
                <a:srgbClr val="797979"/>
              </a:buClr>
              <a:buSzPct val="100000"/>
              <a:buFont typeface="Arial" charset="0"/>
              <a:buNone/>
              <a:tabLst>
                <a:tab pos="457206" algn="l"/>
              </a:tabLst>
              <a:defRPr/>
            </a:pPr>
            <a:r>
              <a:rPr kumimoji="0" lang="en-US" sz="2000" b="0" i="0" u="none" strike="noStrike" kern="0" cap="none" spc="0" normalizeH="0" baseline="0" noProof="0" dirty="0">
                <a:ln>
                  <a:noFill/>
                </a:ln>
                <a:solidFill>
                  <a:srgbClr val="FFFFFF"/>
                </a:solidFill>
                <a:effectLst/>
                <a:uLnTx/>
                <a:uFillTx/>
                <a:latin typeface="Arial"/>
                <a:cs typeface="Arial"/>
                <a:sym typeface="Arial"/>
              </a:rPr>
              <a:t>ACT WorkKeys Silver with Career Pathway/Industry Certification or ACT WorkKeys Gold </a:t>
            </a:r>
            <a:r>
              <a:rPr kumimoji="0" lang="en-US" sz="2000" b="0" i="0" u="none" strike="noStrike" kern="0" cap="none" spc="0" normalizeH="0" baseline="0" noProof="0">
                <a:ln>
                  <a:noFill/>
                </a:ln>
                <a:solidFill>
                  <a:srgbClr val="FFFFFF"/>
                </a:solidFill>
                <a:effectLst/>
                <a:uLnTx/>
                <a:uFillTx/>
                <a:latin typeface="Arial"/>
                <a:cs typeface="Arial"/>
                <a:sym typeface="Arial"/>
              </a:rPr>
              <a:t>or Platinum</a:t>
            </a:r>
            <a:endParaRPr kumimoji="0" lang="en-US" sz="2000" b="0" i="0" u="none" strike="noStrike" kern="0" cap="none" spc="0" normalizeH="0" baseline="0" noProof="0" dirty="0">
              <a:ln>
                <a:noFill/>
              </a:ln>
              <a:solidFill>
                <a:srgbClr val="FFFFFF"/>
              </a:solidFill>
              <a:effectLst/>
              <a:uLnTx/>
              <a:uFillTx/>
              <a:latin typeface="Arial"/>
              <a:cs typeface="Arial"/>
              <a:sym typeface="Arial"/>
            </a:endParaRPr>
          </a:p>
          <a:p>
            <a:pPr marL="0" marR="0" lvl="0" indent="0" algn="ctr" defTabSz="457206" rtl="0" eaLnBrk="1" fontAlgn="auto" latinLnBrk="0" hangingPunct="1">
              <a:lnSpc>
                <a:spcPct val="100000"/>
              </a:lnSpc>
              <a:spcBef>
                <a:spcPts val="0"/>
              </a:spcBef>
              <a:spcAft>
                <a:spcPts val="0"/>
              </a:spcAft>
              <a:buClr>
                <a:srgbClr val="797979"/>
              </a:buClr>
              <a:buSzPct val="100000"/>
              <a:buFont typeface="Arial" charset="0"/>
              <a:buNone/>
              <a:tabLst>
                <a:tab pos="457206" algn="l"/>
              </a:tabLst>
              <a:defRPr/>
            </a:pPr>
            <a:endParaRPr kumimoji="0" lang="en-US" sz="1800" b="0" i="0" u="none" strike="noStrike" kern="0" cap="none" spc="0" normalizeH="0" baseline="0" noProof="0" dirty="0">
              <a:ln>
                <a:noFill/>
              </a:ln>
              <a:solidFill>
                <a:srgbClr val="FFFFFF"/>
              </a:solidFill>
              <a:effectLst/>
              <a:uLnTx/>
              <a:uFillTx/>
              <a:latin typeface="Arial"/>
              <a:cs typeface="Arial"/>
              <a:sym typeface="Arial"/>
            </a:endParaRPr>
          </a:p>
          <a:p>
            <a:pPr marL="0" marR="0" lvl="0" indent="0" algn="ctr" defTabSz="457206" rtl="0" eaLnBrk="1" fontAlgn="auto" latinLnBrk="0" hangingPunct="1">
              <a:lnSpc>
                <a:spcPct val="115000"/>
              </a:lnSpc>
              <a:spcBef>
                <a:spcPts val="0"/>
              </a:spcBef>
              <a:spcAft>
                <a:spcPts val="1600"/>
              </a:spcAft>
              <a:buClr>
                <a:srgbClr val="797979"/>
              </a:buClr>
              <a:buSzPct val="100000"/>
              <a:buFont typeface="Arial" charset="0"/>
              <a:buNone/>
              <a:tabLst>
                <a:tab pos="457206" algn="l"/>
              </a:tabLst>
              <a:defRPr/>
            </a:pPr>
            <a:endParaRPr kumimoji="0" lang="en-US" sz="2400" b="0" i="0" u="none" strike="noStrike" kern="0" cap="none" spc="0" normalizeH="0" baseline="0" noProof="0" dirty="0">
              <a:ln>
                <a:noFill/>
              </a:ln>
              <a:solidFill>
                <a:srgbClr val="FFFFFF"/>
              </a:solidFill>
              <a:effectLst/>
              <a:uLnTx/>
              <a:uFillTx/>
              <a:latin typeface="Arial"/>
              <a:cs typeface="Arial"/>
              <a:sym typeface="Arial"/>
            </a:endParaRPr>
          </a:p>
        </p:txBody>
      </p:sp>
      <p:sp>
        <p:nvSpPr>
          <p:cNvPr id="6" name="Text Placeholder 2">
            <a:extLst>
              <a:ext uri="{FF2B5EF4-FFF2-40B4-BE49-F238E27FC236}">
                <a16:creationId xmlns:a16="http://schemas.microsoft.com/office/drawing/2014/main" id="{3793F736-95B3-41B9-A4B6-F8983971688F}"/>
              </a:ext>
            </a:extLst>
          </p:cNvPr>
          <p:cNvSpPr txBox="1">
            <a:spLocks/>
          </p:cNvSpPr>
          <p:nvPr/>
        </p:nvSpPr>
        <p:spPr>
          <a:xfrm>
            <a:off x="7086601" y="1191498"/>
            <a:ext cx="3440749" cy="4313951"/>
          </a:xfrm>
          <a:prstGeom prst="rect">
            <a:avLst/>
          </a:prstGeom>
          <a:solidFill>
            <a:srgbClr val="1071BD">
              <a:lumMod val="75000"/>
            </a:srgbClr>
          </a:solidFill>
          <a:ln w="12700">
            <a:solidFill>
              <a:srgbClr val="000000">
                <a:shade val="95000"/>
                <a:satMod val="105000"/>
              </a:srgbClr>
            </a:solidFill>
          </a:ln>
        </p:spPr>
        <p:txBody>
          <a:bodyPr lIns="91425" tIns="91425" rIns="91425" bIns="91425" anchor="t" anchorCtr="0"/>
          <a:lstStyle>
            <a:defPPr marR="0" lvl="0" algn="l" rtl="0">
              <a:lnSpc>
                <a:spcPct val="100000"/>
              </a:lnSpc>
              <a:spcBef>
                <a:spcPts val="0"/>
              </a:spcBef>
              <a:spcAft>
                <a:spcPts val="0"/>
              </a:spcAft>
            </a:defPPr>
            <a:lvl1pPr marL="342904" marR="0" lvl="0" indent="-342904" algn="l" defTabSz="457206" rtl="0" eaLnBrk="1" hangingPunct="1">
              <a:lnSpc>
                <a:spcPct val="115000"/>
              </a:lnSpc>
              <a:spcBef>
                <a:spcPts val="0"/>
              </a:spcBef>
              <a:spcAft>
                <a:spcPts val="1600"/>
              </a:spcAft>
              <a:buClr>
                <a:schemeClr val="dk2"/>
              </a:buClr>
              <a:buSzPct val="100000"/>
              <a:buFont typeface="Arial" charset="0"/>
              <a:buChar char="•"/>
              <a:tabLst>
                <a:tab pos="457206" algn="l"/>
              </a:tabLst>
              <a:defRPr sz="2400" b="0" i="0" u="none" strike="noStrike" cap="none">
                <a:solidFill>
                  <a:schemeClr val="accent3">
                    <a:lumMod val="50000"/>
                  </a:schemeClr>
                </a:solidFill>
                <a:latin typeface="Arial"/>
                <a:ea typeface="Arial"/>
                <a:cs typeface="Arial"/>
                <a:sym typeface="Arial"/>
              </a:defRPr>
            </a:lvl1pPr>
            <a:lvl2pPr marR="0" lvl="1" algn="l" rtl="0" eaLnBrk="1" hangingPunct="1">
              <a:lnSpc>
                <a:spcPct val="115000"/>
              </a:lnSpc>
              <a:spcBef>
                <a:spcPts val="0"/>
              </a:spcBef>
              <a:spcAft>
                <a:spcPts val="1600"/>
              </a:spcAft>
              <a:buClr>
                <a:schemeClr val="dk2"/>
              </a:buClr>
              <a:buNone/>
              <a:defRPr sz="1401" b="0" i="0" u="none" strike="noStrike" cap="none">
                <a:solidFill>
                  <a:schemeClr val="accent3">
                    <a:lumMod val="50000"/>
                  </a:schemeClr>
                </a:solidFill>
                <a:latin typeface="Arial"/>
                <a:ea typeface="Arial"/>
                <a:cs typeface="Arial"/>
                <a:sym typeface="Arial"/>
              </a:defRPr>
            </a:lvl2pPr>
            <a:lvl3pPr marR="0" lvl="2" algn="l" rtl="0" eaLnBrk="1" hangingPunct="1">
              <a:lnSpc>
                <a:spcPct val="115000"/>
              </a:lnSpc>
              <a:spcBef>
                <a:spcPts val="0"/>
              </a:spcBef>
              <a:spcAft>
                <a:spcPts val="1600"/>
              </a:spcAft>
              <a:buClr>
                <a:schemeClr val="dk2"/>
              </a:buClr>
              <a:buNone/>
              <a:defRPr sz="1401" b="0" i="0" u="none" strike="noStrike" cap="none">
                <a:solidFill>
                  <a:schemeClr val="accent3">
                    <a:lumMod val="50000"/>
                  </a:schemeClr>
                </a:solidFill>
                <a:latin typeface="Arial"/>
                <a:ea typeface="Arial"/>
                <a:cs typeface="Arial"/>
                <a:sym typeface="Arial"/>
              </a:defRPr>
            </a:lvl3pPr>
            <a:lvl4pPr marR="0" lvl="3" algn="l" rtl="0" eaLnBrk="1" hangingPunct="1">
              <a:lnSpc>
                <a:spcPct val="115000"/>
              </a:lnSpc>
              <a:spcBef>
                <a:spcPts val="0"/>
              </a:spcBef>
              <a:spcAft>
                <a:spcPts val="1600"/>
              </a:spcAft>
              <a:buClr>
                <a:schemeClr val="dk2"/>
              </a:buClr>
              <a:buNone/>
              <a:defRPr sz="1401" b="0" i="0" u="none" strike="noStrike" cap="none">
                <a:solidFill>
                  <a:schemeClr val="accent3">
                    <a:lumMod val="50000"/>
                  </a:schemeClr>
                </a:solidFill>
                <a:latin typeface="Arial"/>
                <a:ea typeface="Arial"/>
                <a:cs typeface="Arial"/>
                <a:sym typeface="Arial"/>
              </a:defRPr>
            </a:lvl4pPr>
            <a:lvl5pPr marR="0" lvl="4" algn="l" rtl="0" eaLnBrk="1" hangingPunct="1">
              <a:lnSpc>
                <a:spcPct val="115000"/>
              </a:lnSpc>
              <a:spcBef>
                <a:spcPts val="0"/>
              </a:spcBef>
              <a:spcAft>
                <a:spcPts val="1600"/>
              </a:spcAft>
              <a:buClr>
                <a:schemeClr val="dk2"/>
              </a:buClr>
              <a:buNone/>
              <a:defRPr sz="1401" b="0" i="0" u="none" strike="noStrike" cap="none">
                <a:solidFill>
                  <a:schemeClr val="accent3">
                    <a:lumMod val="50000"/>
                  </a:schemeClr>
                </a:solidFill>
                <a:latin typeface="Arial"/>
                <a:ea typeface="Arial"/>
                <a:cs typeface="Arial"/>
                <a:sym typeface="Arial"/>
              </a:defRPr>
            </a:lvl5pPr>
            <a:lvl6pPr marR="0" lvl="5" algn="l" rtl="0" eaLnBrk="1" hangingPunct="1">
              <a:lnSpc>
                <a:spcPct val="115000"/>
              </a:lnSpc>
              <a:spcBef>
                <a:spcPts val="0"/>
              </a:spcBef>
              <a:spcAft>
                <a:spcPts val="1600"/>
              </a:spcAft>
              <a:buClr>
                <a:schemeClr val="dk2"/>
              </a:buClr>
              <a:buNone/>
              <a:defRPr sz="1401" b="0" i="0" u="none" strike="noStrike" cap="none">
                <a:solidFill>
                  <a:schemeClr val="dk2"/>
                </a:solidFill>
                <a:latin typeface="Arial"/>
                <a:ea typeface="Arial"/>
                <a:cs typeface="Arial"/>
                <a:sym typeface="Arial"/>
              </a:defRPr>
            </a:lvl6pPr>
            <a:lvl7pPr marR="0" lvl="6" algn="l" rtl="0" eaLnBrk="1" hangingPunct="1">
              <a:lnSpc>
                <a:spcPct val="115000"/>
              </a:lnSpc>
              <a:spcBef>
                <a:spcPts val="0"/>
              </a:spcBef>
              <a:spcAft>
                <a:spcPts val="1600"/>
              </a:spcAft>
              <a:buClr>
                <a:schemeClr val="dk2"/>
              </a:buClr>
              <a:buNone/>
              <a:defRPr sz="1401" b="0" i="0" u="none" strike="noStrike" cap="none">
                <a:solidFill>
                  <a:schemeClr val="dk2"/>
                </a:solidFill>
                <a:latin typeface="Arial"/>
                <a:ea typeface="Arial"/>
                <a:cs typeface="Arial"/>
                <a:sym typeface="Arial"/>
              </a:defRPr>
            </a:lvl7pPr>
            <a:lvl8pPr marR="0" lvl="7" algn="l" rtl="0" eaLnBrk="1" hangingPunct="1">
              <a:lnSpc>
                <a:spcPct val="115000"/>
              </a:lnSpc>
              <a:spcBef>
                <a:spcPts val="0"/>
              </a:spcBef>
              <a:spcAft>
                <a:spcPts val="1600"/>
              </a:spcAft>
              <a:buClr>
                <a:schemeClr val="dk2"/>
              </a:buClr>
              <a:buNone/>
              <a:defRPr sz="1401" b="0" i="0" u="none" strike="noStrike" cap="none">
                <a:solidFill>
                  <a:schemeClr val="dk2"/>
                </a:solidFill>
                <a:latin typeface="Arial"/>
                <a:ea typeface="Arial"/>
                <a:cs typeface="Arial"/>
                <a:sym typeface="Arial"/>
              </a:defRPr>
            </a:lvl8pPr>
            <a:lvl9pPr marR="0" lvl="8" algn="l" rtl="0" eaLnBrk="1" hangingPunct="1">
              <a:lnSpc>
                <a:spcPct val="115000"/>
              </a:lnSpc>
              <a:spcBef>
                <a:spcPts val="0"/>
              </a:spcBef>
              <a:spcAft>
                <a:spcPts val="1600"/>
              </a:spcAft>
              <a:buClr>
                <a:schemeClr val="dk2"/>
              </a:buClr>
              <a:buNone/>
              <a:defRPr sz="1401" b="0" i="0" u="none" strike="noStrike" cap="none">
                <a:solidFill>
                  <a:schemeClr val="dk2"/>
                </a:solidFill>
                <a:latin typeface="Arial"/>
                <a:ea typeface="Arial"/>
                <a:cs typeface="Arial"/>
                <a:sym typeface="Arial"/>
              </a:defRPr>
            </a:lvl9pPr>
          </a:lstStyle>
          <a:p>
            <a:pPr marL="0" marR="0" lvl="0" indent="0" algn="l" defTabSz="457206" rtl="0" eaLnBrk="1" fontAlgn="auto" latinLnBrk="0" hangingPunct="1">
              <a:lnSpc>
                <a:spcPct val="100000"/>
              </a:lnSpc>
              <a:spcBef>
                <a:spcPts val="0"/>
              </a:spcBef>
              <a:spcAft>
                <a:spcPts val="1200"/>
              </a:spcAft>
              <a:buClr>
                <a:srgbClr val="797979"/>
              </a:buClr>
              <a:buSzPct val="100000"/>
              <a:buFont typeface="Arial" charset="0"/>
              <a:buNone/>
              <a:tabLst>
                <a:tab pos="457206" algn="l"/>
              </a:tabLst>
              <a:defRPr/>
            </a:pPr>
            <a:r>
              <a:rPr kumimoji="0" lang="en-US" b="0" i="0" u="sng" strike="noStrike" kern="0" cap="none" spc="0" normalizeH="0" baseline="0" noProof="0" dirty="0">
                <a:ln>
                  <a:noFill/>
                </a:ln>
                <a:solidFill>
                  <a:srgbClr val="FFFFFF"/>
                </a:solidFill>
                <a:effectLst/>
                <a:uLnTx/>
                <a:uFillTx/>
                <a:latin typeface="Arial"/>
                <a:cs typeface="Arial"/>
                <a:sym typeface="Arial"/>
              </a:rPr>
              <a:t>CCR Score by Student</a:t>
            </a:r>
            <a:r>
              <a:rPr kumimoji="0" lang="en-US" b="0" i="0" u="none" strike="noStrike" kern="0" cap="none" spc="0" normalizeH="0" baseline="0" noProof="0" dirty="0">
                <a:ln>
                  <a:noFill/>
                </a:ln>
                <a:solidFill>
                  <a:srgbClr val="FFFFFF"/>
                </a:solidFill>
                <a:effectLst/>
                <a:uLnTx/>
                <a:uFillTx/>
                <a:latin typeface="Arial"/>
                <a:cs typeface="Arial"/>
                <a:sym typeface="Arial"/>
              </a:rPr>
              <a:t>:</a:t>
            </a:r>
          </a:p>
          <a:p>
            <a:pPr marL="0" marR="0" lvl="0" indent="0" algn="ctr" defTabSz="457206" rtl="0" eaLnBrk="1" fontAlgn="auto" latinLnBrk="0" hangingPunct="1">
              <a:lnSpc>
                <a:spcPct val="115000"/>
              </a:lnSpc>
              <a:spcBef>
                <a:spcPts val="0"/>
              </a:spcBef>
              <a:spcAft>
                <a:spcPts val="1600"/>
              </a:spcAft>
              <a:buClr>
                <a:srgbClr val="797979"/>
              </a:buClr>
              <a:buSzPct val="100000"/>
              <a:buFont typeface="Arial" charset="0"/>
              <a:buNone/>
              <a:tabLst>
                <a:tab pos="457206" algn="l"/>
              </a:tabLst>
              <a:defRPr/>
            </a:pPr>
            <a:r>
              <a:rPr kumimoji="0" lang="en-US" sz="2400" b="0" i="0" u="none" strike="noStrike" kern="0" cap="none" spc="0" normalizeH="0" baseline="0" noProof="0" dirty="0">
                <a:ln>
                  <a:noFill/>
                </a:ln>
                <a:solidFill>
                  <a:srgbClr val="FFFFFF"/>
                </a:solidFill>
                <a:effectLst/>
                <a:uLnTx/>
                <a:uFillTx/>
                <a:latin typeface="Arial"/>
                <a:cs typeface="Arial"/>
                <a:sym typeface="Arial"/>
              </a:rPr>
              <a:t>0.5 Point</a:t>
            </a:r>
            <a:br>
              <a:rPr kumimoji="0" lang="en-US" sz="2400" b="0" i="0" u="none" strike="noStrike" kern="0" cap="none" spc="0" normalizeH="0" baseline="0" noProof="0" dirty="0">
                <a:ln>
                  <a:noFill/>
                </a:ln>
                <a:solidFill>
                  <a:srgbClr val="FFFFFF"/>
                </a:solidFill>
                <a:effectLst/>
                <a:uLnTx/>
                <a:uFillTx/>
                <a:latin typeface="Arial"/>
                <a:cs typeface="Arial"/>
                <a:sym typeface="Arial"/>
              </a:rPr>
            </a:br>
            <a:r>
              <a:rPr kumimoji="0" lang="en-US" sz="2400" b="0" i="0" u="none" strike="noStrike" kern="0" cap="none" spc="0" normalizeH="0" baseline="0" noProof="0" dirty="0">
                <a:ln>
                  <a:noFill/>
                </a:ln>
                <a:solidFill>
                  <a:srgbClr val="FFFFFF"/>
                </a:solidFill>
                <a:effectLst/>
                <a:uLnTx/>
                <a:uFillTx/>
                <a:latin typeface="Arial"/>
                <a:cs typeface="Arial"/>
                <a:sym typeface="Arial"/>
              </a:rPr>
              <a:t>+</a:t>
            </a:r>
            <a:br>
              <a:rPr kumimoji="0" lang="en-US" sz="2400" b="0" i="0" u="none" strike="noStrike" kern="0" cap="none" spc="0" normalizeH="0" baseline="0" noProof="0" dirty="0">
                <a:ln>
                  <a:noFill/>
                </a:ln>
                <a:solidFill>
                  <a:srgbClr val="FFFFFF"/>
                </a:solidFill>
                <a:effectLst/>
                <a:uLnTx/>
                <a:uFillTx/>
                <a:latin typeface="Arial"/>
                <a:cs typeface="Arial"/>
                <a:sym typeface="Arial"/>
              </a:rPr>
            </a:br>
            <a:r>
              <a:rPr lang="en-US" kern="0" dirty="0">
                <a:solidFill>
                  <a:srgbClr val="FFFFFF"/>
                </a:solidFill>
              </a:rPr>
              <a:t>0.5 Point</a:t>
            </a:r>
          </a:p>
          <a:p>
            <a:pPr marL="0" marR="0" lvl="0" indent="0" algn="ctr" defTabSz="457206" rtl="0" eaLnBrk="1" fontAlgn="auto" latinLnBrk="0" hangingPunct="1">
              <a:lnSpc>
                <a:spcPct val="115000"/>
              </a:lnSpc>
              <a:spcBef>
                <a:spcPts val="0"/>
              </a:spcBef>
              <a:spcAft>
                <a:spcPts val="1600"/>
              </a:spcAft>
              <a:buClr>
                <a:srgbClr val="797979"/>
              </a:buClr>
              <a:buSzPct val="100000"/>
              <a:buFont typeface="Arial" charset="0"/>
              <a:buNone/>
              <a:tabLst>
                <a:tab pos="457206" algn="l"/>
              </a:tabLst>
              <a:defRPr/>
            </a:pPr>
            <a:br>
              <a:rPr lang="en-US" kern="0" dirty="0">
                <a:solidFill>
                  <a:srgbClr val="FFFFFF"/>
                </a:solidFill>
              </a:rPr>
            </a:br>
            <a:r>
              <a:rPr lang="en-US" kern="0" dirty="0">
                <a:solidFill>
                  <a:srgbClr val="FFFFFF"/>
                </a:solidFill>
              </a:rPr>
              <a:t>OR</a:t>
            </a:r>
          </a:p>
          <a:p>
            <a:pPr marL="0" marR="0" lvl="0" indent="0" algn="ctr" defTabSz="457206" rtl="0" eaLnBrk="1" fontAlgn="auto" latinLnBrk="0" hangingPunct="1">
              <a:lnSpc>
                <a:spcPct val="115000"/>
              </a:lnSpc>
              <a:spcBef>
                <a:spcPts val="0"/>
              </a:spcBef>
              <a:spcAft>
                <a:spcPts val="1600"/>
              </a:spcAft>
              <a:buClr>
                <a:srgbClr val="797979"/>
              </a:buClr>
              <a:buSzPct val="100000"/>
              <a:buFont typeface="Arial" charset="0"/>
              <a:buNone/>
              <a:tabLst>
                <a:tab pos="457206" algn="l"/>
              </a:tabLst>
              <a:defRPr/>
            </a:pPr>
            <a:r>
              <a:rPr lang="en-US" kern="0" dirty="0">
                <a:solidFill>
                  <a:srgbClr val="FFFFFF"/>
                </a:solidFill>
              </a:rPr>
              <a:t>1.0 Point</a:t>
            </a:r>
          </a:p>
          <a:p>
            <a:pPr marL="0" marR="0" lvl="0" indent="0" algn="ctr" defTabSz="457206" rtl="0" eaLnBrk="1" fontAlgn="auto" latinLnBrk="0" hangingPunct="1">
              <a:lnSpc>
                <a:spcPct val="115000"/>
              </a:lnSpc>
              <a:spcBef>
                <a:spcPts val="0"/>
              </a:spcBef>
              <a:spcAft>
                <a:spcPts val="1600"/>
              </a:spcAft>
              <a:buClr>
                <a:srgbClr val="797979"/>
              </a:buClr>
              <a:buSzPct val="100000"/>
              <a:buFont typeface="Arial" charset="0"/>
              <a:buNone/>
              <a:tabLst>
                <a:tab pos="457206" algn="l"/>
              </a:tabLst>
              <a:defRPr/>
            </a:pPr>
            <a:r>
              <a:rPr lang="en-US" kern="0" dirty="0">
                <a:solidFill>
                  <a:srgbClr val="FFFFFF"/>
                </a:solidFill>
              </a:rPr>
              <a:t>(Max 1 point/student)</a:t>
            </a:r>
          </a:p>
        </p:txBody>
      </p:sp>
      <p:cxnSp>
        <p:nvCxnSpPr>
          <p:cNvPr id="4" name="Straight Arrow Connector 3">
            <a:extLst>
              <a:ext uri="{FF2B5EF4-FFF2-40B4-BE49-F238E27FC236}">
                <a16:creationId xmlns:a16="http://schemas.microsoft.com/office/drawing/2014/main" id="{C1EBE10A-5C26-41B0-850A-C9CDBCA8FDD3}"/>
              </a:ext>
            </a:extLst>
          </p:cNvPr>
          <p:cNvCxnSpPr/>
          <p:nvPr/>
        </p:nvCxnSpPr>
        <p:spPr>
          <a:xfrm>
            <a:off x="5501640" y="1982666"/>
            <a:ext cx="1188720" cy="0"/>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4B6C114-8598-4808-B234-839964CBCABC}"/>
              </a:ext>
            </a:extLst>
          </p:cNvPr>
          <p:cNvCxnSpPr/>
          <p:nvPr/>
        </p:nvCxnSpPr>
        <p:spPr>
          <a:xfrm>
            <a:off x="5501640" y="2898950"/>
            <a:ext cx="1188720" cy="0"/>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B33B32A2-7BDC-4F15-921E-980C4DBC320C}"/>
              </a:ext>
            </a:extLst>
          </p:cNvPr>
          <p:cNvCxnSpPr/>
          <p:nvPr/>
        </p:nvCxnSpPr>
        <p:spPr>
          <a:xfrm>
            <a:off x="5501640" y="4518410"/>
            <a:ext cx="1188720" cy="0"/>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3974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8FA50-6086-8A4F-99F6-6737B35FFBC4}"/>
              </a:ext>
            </a:extLst>
          </p:cNvPr>
          <p:cNvSpPr>
            <a:spLocks noGrp="1"/>
          </p:cNvSpPr>
          <p:nvPr>
            <p:ph type="title"/>
          </p:nvPr>
        </p:nvSpPr>
        <p:spPr/>
        <p:txBody>
          <a:bodyPr/>
          <a:lstStyle/>
          <a:p>
            <a:r>
              <a:rPr lang="en-US"/>
              <a:t>Mississippi Department of Education</a:t>
            </a:r>
          </a:p>
        </p:txBody>
      </p:sp>
      <p:sp>
        <p:nvSpPr>
          <p:cNvPr id="3" name="Slide Number Placeholder 2">
            <a:extLst>
              <a:ext uri="{FF2B5EF4-FFF2-40B4-BE49-F238E27FC236}">
                <a16:creationId xmlns:a16="http://schemas.microsoft.com/office/drawing/2014/main" id="{2204A568-B0BD-8645-A781-E5705AA4E542}"/>
              </a:ext>
            </a:extLst>
          </p:cNvPr>
          <p:cNvSpPr>
            <a:spLocks noGrp="1"/>
          </p:cNvSpPr>
          <p:nvPr>
            <p:ph type="sldNum" sz="quarter" idx="12"/>
          </p:nvPr>
        </p:nvSpPr>
        <p:spPr/>
        <p:txBody>
          <a:bodyPr/>
          <a:lstStyle/>
          <a:p>
            <a:fld id="{84E24DD3-0117-F947-8F74-C808912B5A2D}" type="slidenum">
              <a:rPr lang="en-US" smtClean="0"/>
              <a:pPr/>
              <a:t>2</a:t>
            </a:fld>
            <a:endParaRPr lang="en-US"/>
          </a:p>
        </p:txBody>
      </p:sp>
    </p:spTree>
    <p:extLst>
      <p:ext uri="{BB962C8B-B14F-4D97-AF65-F5344CB8AC3E}">
        <p14:creationId xmlns:p14="http://schemas.microsoft.com/office/powerpoint/2010/main" val="2655570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08B0D7-4949-4C0E-91F4-CDE62285A2BF}"/>
              </a:ext>
            </a:extLst>
          </p:cNvPr>
          <p:cNvSpPr>
            <a:spLocks noGrp="1"/>
          </p:cNvSpPr>
          <p:nvPr>
            <p:ph type="title"/>
          </p:nvPr>
        </p:nvSpPr>
        <p:spPr/>
        <p:txBody>
          <a:bodyPr/>
          <a:lstStyle/>
          <a:p>
            <a:r>
              <a:rPr lang="en-US" dirty="0"/>
              <a:t>Review of Acceleration</a:t>
            </a:r>
          </a:p>
        </p:txBody>
      </p:sp>
      <p:sp>
        <p:nvSpPr>
          <p:cNvPr id="4" name="Slide Number Placeholder 3">
            <a:extLst>
              <a:ext uri="{FF2B5EF4-FFF2-40B4-BE49-F238E27FC236}">
                <a16:creationId xmlns:a16="http://schemas.microsoft.com/office/drawing/2014/main" id="{2CFBD901-E11F-49EE-82E1-705CB6E34182}"/>
              </a:ext>
            </a:extLst>
          </p:cNvPr>
          <p:cNvSpPr>
            <a:spLocks noGrp="1"/>
          </p:cNvSpPr>
          <p:nvPr>
            <p:ph type="sldNum" idx="4294967295"/>
          </p:nvPr>
        </p:nvSpPr>
        <p:spPr>
          <a:xfrm>
            <a:off x="11460163" y="6516688"/>
            <a:ext cx="731837" cy="311150"/>
          </a:xfrm>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0" cap="none" spc="0" normalizeH="0" baseline="0" noProof="0">
                <a:ln>
                  <a:noFill/>
                </a:ln>
                <a:solidFill>
                  <a:srgbClr val="78909C">
                    <a:lumMod val="50000"/>
                  </a:srgbClr>
                </a:solidFill>
                <a:effectLst/>
                <a:uLnTx/>
                <a:uFillTx/>
                <a:latin typeface="Arial"/>
                <a:ea typeface="+mn-ea"/>
                <a:cs typeface="Arial"/>
                <a:sym typeface="Arial"/>
              </a:rPr>
              <a:pPr marL="0" marR="0" lvl="0" indent="0" algn="r" defTabSz="1219170" rtl="0" eaLnBrk="1" fontAlgn="auto" latinLnBrk="0" hangingPunct="1">
                <a:lnSpc>
                  <a:spcPct val="100000"/>
                </a:lnSpc>
                <a:spcBef>
                  <a:spcPts val="0"/>
                </a:spcBef>
                <a:spcAft>
                  <a:spcPts val="0"/>
                </a:spcAft>
                <a:buClrTx/>
                <a:buSzTx/>
                <a:buFontTx/>
                <a:buNone/>
                <a:tabLst/>
                <a:defRPr/>
              </a:pPr>
              <a:t>20</a:t>
            </a:fld>
            <a:endParaRPr kumimoji="0" lang="en" sz="1200" b="0" i="0" u="none" strike="noStrike" kern="0" cap="none" spc="0" normalizeH="0" baseline="0" noProof="0">
              <a:ln>
                <a:noFill/>
              </a:ln>
              <a:solidFill>
                <a:srgbClr val="78909C">
                  <a:lumMod val="50000"/>
                </a:srgbClr>
              </a:solidFill>
              <a:effectLst/>
              <a:uLnTx/>
              <a:uFillTx/>
              <a:latin typeface="Arial"/>
              <a:ea typeface="+mn-ea"/>
              <a:cs typeface="Arial"/>
              <a:sym typeface="Arial"/>
            </a:endParaRPr>
          </a:p>
        </p:txBody>
      </p:sp>
      <p:grpSp>
        <p:nvGrpSpPr>
          <p:cNvPr id="28" name="Group 27">
            <a:extLst>
              <a:ext uri="{FF2B5EF4-FFF2-40B4-BE49-F238E27FC236}">
                <a16:creationId xmlns:a16="http://schemas.microsoft.com/office/drawing/2014/main" id="{7F032DBE-EE71-4126-A8DC-C47CC56547B2}"/>
              </a:ext>
            </a:extLst>
          </p:cNvPr>
          <p:cNvGrpSpPr/>
          <p:nvPr/>
        </p:nvGrpSpPr>
        <p:grpSpPr>
          <a:xfrm>
            <a:off x="655458" y="865091"/>
            <a:ext cx="10881073" cy="5127819"/>
            <a:chOff x="468800" y="714230"/>
            <a:chExt cx="8160812" cy="3845864"/>
          </a:xfrm>
        </p:grpSpPr>
        <p:sp>
          <p:nvSpPr>
            <p:cNvPr id="8" name="TextBox 7">
              <a:extLst>
                <a:ext uri="{FF2B5EF4-FFF2-40B4-BE49-F238E27FC236}">
                  <a16:creationId xmlns:a16="http://schemas.microsoft.com/office/drawing/2014/main" id="{CFCABE19-6D0E-44F3-8141-D89CD25CC30E}"/>
                </a:ext>
              </a:extLst>
            </p:cNvPr>
            <p:cNvSpPr txBox="1"/>
            <p:nvPr/>
          </p:nvSpPr>
          <p:spPr>
            <a:xfrm>
              <a:off x="468800" y="714230"/>
              <a:ext cx="353992" cy="1828800"/>
            </a:xfrm>
            <a:prstGeom prst="rect">
              <a:avLst/>
            </a:prstGeom>
            <a:solidFill>
              <a:schemeClr val="accent6">
                <a:lumMod val="75000"/>
              </a:schemeClr>
            </a:solidFill>
            <a:ln w="12700">
              <a:solidFill>
                <a:schemeClr val="tx1"/>
              </a:solidFill>
            </a:ln>
          </p:spPr>
          <p:txBody>
            <a:bodyPr vert="vert270" wrap="square" rtlCol="0" anchor="ctr" anchorCtr="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67" b="0" i="0" u="none" strike="noStrike" kern="0" cap="none" spc="0" normalizeH="0" baseline="0" noProof="0">
                  <a:ln>
                    <a:noFill/>
                  </a:ln>
                  <a:solidFill>
                    <a:srgbClr val="FFFFFF"/>
                  </a:solidFill>
                  <a:effectLst/>
                  <a:uLnTx/>
                  <a:uFillTx/>
                  <a:latin typeface="Arial"/>
                  <a:ea typeface="+mn-ea"/>
                  <a:cs typeface="Arial"/>
                  <a:sym typeface="Arial"/>
                </a:rPr>
                <a:t>Participation 50%</a:t>
              </a:r>
            </a:p>
          </p:txBody>
        </p:sp>
        <p:sp>
          <p:nvSpPr>
            <p:cNvPr id="9" name="TextBox 8">
              <a:extLst>
                <a:ext uri="{FF2B5EF4-FFF2-40B4-BE49-F238E27FC236}">
                  <a16:creationId xmlns:a16="http://schemas.microsoft.com/office/drawing/2014/main" id="{6BA288C9-FAB0-44D3-9FAC-C3CCBD43DC25}"/>
                </a:ext>
              </a:extLst>
            </p:cNvPr>
            <p:cNvSpPr txBox="1"/>
            <p:nvPr/>
          </p:nvSpPr>
          <p:spPr>
            <a:xfrm>
              <a:off x="987088" y="916363"/>
              <a:ext cx="2011680" cy="1439144"/>
            </a:xfrm>
            <a:prstGeom prst="rect">
              <a:avLst/>
            </a:prstGeom>
            <a:solidFill>
              <a:schemeClr val="accent6">
                <a:lumMod val="20000"/>
                <a:lumOff val="80000"/>
              </a:schemeClr>
            </a:solidFill>
            <a:ln w="12700">
              <a:solidFill>
                <a:schemeClr val="tx1"/>
              </a:solidFill>
            </a:ln>
          </p:spPr>
          <p:txBody>
            <a:bodyPr wrap="square" rtlCol="0" anchor="ctr" anchorCtr="0">
              <a:spAutoFit/>
            </a:bodyPr>
            <a:lstStyle/>
            <a:p>
              <a:pPr marL="0" marR="0" lvl="0" indent="0" algn="l" defTabSz="1219170" rtl="0" eaLnBrk="1" fontAlgn="auto" latinLnBrk="0" hangingPunct="1">
                <a:lnSpc>
                  <a:spcPct val="100000"/>
                </a:lnSpc>
                <a:spcBef>
                  <a:spcPts val="0"/>
                </a:spcBef>
                <a:spcAft>
                  <a:spcPts val="800"/>
                </a:spcAft>
                <a:buClrTx/>
                <a:buSzTx/>
                <a:buFontTx/>
                <a:buNone/>
                <a:tabLst/>
                <a:defRPr/>
              </a:pPr>
              <a:r>
                <a:rPr kumimoji="0" lang="en-US" sz="1867" b="0" i="0" u="sng" strike="noStrike" kern="0" cap="none" spc="0" normalizeH="0" baseline="0" noProof="0">
                  <a:ln>
                    <a:noFill/>
                  </a:ln>
                  <a:solidFill>
                    <a:srgbClr val="000000"/>
                  </a:solidFill>
                  <a:effectLst/>
                  <a:uLnTx/>
                  <a:uFillTx/>
                  <a:latin typeface="Arial"/>
                  <a:ea typeface="+mn-ea"/>
                  <a:cs typeface="Arial"/>
                  <a:sym typeface="Arial"/>
                </a:rPr>
                <a:t>Numerator</a:t>
              </a:r>
              <a:r>
                <a:rPr kumimoji="0" lang="en-US" sz="1867" b="0" i="0" u="none" strike="noStrike" kern="0" cap="none" spc="0" normalizeH="0" baseline="0" noProof="0">
                  <a:ln>
                    <a:noFill/>
                  </a:ln>
                  <a:solidFill>
                    <a:srgbClr val="000000"/>
                  </a:solidFill>
                  <a:effectLst/>
                  <a:uLnTx/>
                  <a:uFillTx/>
                  <a:latin typeface="Arial"/>
                  <a:ea typeface="+mn-ea"/>
                  <a:cs typeface="Arial"/>
                  <a:sym typeface="Arial"/>
                </a:rPr>
                <a:t>:</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67" b="0" i="0" u="none" strike="noStrike" kern="0" cap="none" spc="0" normalizeH="0" baseline="0" noProof="0">
                  <a:ln>
                    <a:noFill/>
                  </a:ln>
                  <a:solidFill>
                    <a:srgbClr val="000000"/>
                  </a:solidFill>
                  <a:effectLst/>
                  <a:uLnTx/>
                  <a:uFillTx/>
                  <a:latin typeface="Arial"/>
                  <a:ea typeface="+mn-ea"/>
                  <a:cs typeface="Arial"/>
                  <a:sym typeface="Arial"/>
                </a:rPr>
                <a:t>All students taking accelerated courses (AP, IB, AICE, dual credit/enrollment, industry certification)</a:t>
              </a:r>
            </a:p>
          </p:txBody>
        </p:sp>
        <p:sp>
          <p:nvSpPr>
            <p:cNvPr id="10" name="TextBox 9">
              <a:extLst>
                <a:ext uri="{FF2B5EF4-FFF2-40B4-BE49-F238E27FC236}">
                  <a16:creationId xmlns:a16="http://schemas.microsoft.com/office/drawing/2014/main" id="{88546352-6816-428E-8023-982E53FE5098}"/>
                </a:ext>
              </a:extLst>
            </p:cNvPr>
            <p:cNvSpPr txBox="1"/>
            <p:nvPr/>
          </p:nvSpPr>
          <p:spPr>
            <a:xfrm>
              <a:off x="3391030" y="814527"/>
              <a:ext cx="2011680" cy="1654636"/>
            </a:xfrm>
            <a:prstGeom prst="rect">
              <a:avLst/>
            </a:prstGeom>
            <a:solidFill>
              <a:schemeClr val="accent6">
                <a:lumMod val="20000"/>
                <a:lumOff val="80000"/>
              </a:schemeClr>
            </a:solidFill>
            <a:ln w="12700">
              <a:solidFill>
                <a:schemeClr val="tx1"/>
              </a:solidFill>
            </a:ln>
          </p:spPr>
          <p:txBody>
            <a:bodyPr wrap="square" rtlCol="0" anchor="ctr" anchorCtr="0">
              <a:spAutoFit/>
            </a:bodyPr>
            <a:lstStyle/>
            <a:p>
              <a:pPr marL="0" marR="0" lvl="0" indent="0" algn="l" defTabSz="1219170" rtl="0" eaLnBrk="1" fontAlgn="auto" latinLnBrk="0" hangingPunct="1">
                <a:lnSpc>
                  <a:spcPct val="100000"/>
                </a:lnSpc>
                <a:spcBef>
                  <a:spcPts val="0"/>
                </a:spcBef>
                <a:spcAft>
                  <a:spcPts val="800"/>
                </a:spcAft>
                <a:buClrTx/>
                <a:buSzTx/>
                <a:buFontTx/>
                <a:buNone/>
                <a:tabLst/>
                <a:defRPr/>
              </a:pPr>
              <a:r>
                <a:rPr kumimoji="0" lang="en-US" sz="1867" b="0" i="0" u="sng" strike="noStrike" kern="0" cap="none" spc="0" normalizeH="0" baseline="0" noProof="0">
                  <a:ln>
                    <a:noFill/>
                  </a:ln>
                  <a:solidFill>
                    <a:srgbClr val="000000"/>
                  </a:solidFill>
                  <a:effectLst/>
                  <a:uLnTx/>
                  <a:uFillTx/>
                  <a:latin typeface="Arial"/>
                  <a:ea typeface="+mn-ea"/>
                  <a:cs typeface="Arial"/>
                  <a:sym typeface="Arial"/>
                </a:rPr>
                <a:t>Denominator</a:t>
              </a:r>
              <a:r>
                <a:rPr kumimoji="0" lang="en-US" sz="1867" b="0" i="0" u="none" strike="noStrike" kern="0" cap="none" spc="0" normalizeH="0" baseline="0" noProof="0">
                  <a:ln>
                    <a:noFill/>
                  </a:ln>
                  <a:solidFill>
                    <a:srgbClr val="000000"/>
                  </a:solidFill>
                  <a:effectLst/>
                  <a:uLnTx/>
                  <a:uFillTx/>
                  <a:latin typeface="Arial"/>
                  <a:ea typeface="+mn-ea"/>
                  <a:cs typeface="Arial"/>
                  <a:sym typeface="Arial"/>
                </a:rPr>
                <a:t>:</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67" b="0" i="0" u="none" strike="noStrike" kern="0" cap="none" spc="0" normalizeH="0" baseline="0" noProof="0">
                  <a:ln>
                    <a:noFill/>
                  </a:ln>
                  <a:solidFill>
                    <a:srgbClr val="000000"/>
                  </a:solidFill>
                  <a:effectLst/>
                  <a:uLnTx/>
                  <a:uFillTx/>
                  <a:latin typeface="Arial"/>
                  <a:ea typeface="+mn-ea"/>
                  <a:cs typeface="Arial"/>
                  <a:sym typeface="Arial"/>
                </a:rPr>
                <a:t>All students enrolled in grades 11 and 12, plus 9</a:t>
              </a:r>
              <a:r>
                <a:rPr kumimoji="0" lang="en-US" sz="1867" b="0" i="0" u="none" strike="noStrike" kern="0" cap="none" spc="0" normalizeH="0" baseline="30000" noProof="0">
                  <a:ln>
                    <a:noFill/>
                  </a:ln>
                  <a:solidFill>
                    <a:srgbClr val="000000"/>
                  </a:solidFill>
                  <a:effectLst/>
                  <a:uLnTx/>
                  <a:uFillTx/>
                  <a:latin typeface="Arial"/>
                  <a:ea typeface="+mn-ea"/>
                  <a:cs typeface="Arial"/>
                  <a:sym typeface="Arial"/>
                </a:rPr>
                <a:t>th</a:t>
              </a:r>
              <a:r>
                <a:rPr kumimoji="0" lang="en-US" sz="1867" b="0" i="0" u="none" strike="noStrike" kern="0" cap="none" spc="0" normalizeH="0" baseline="0" noProof="0">
                  <a:ln>
                    <a:noFill/>
                  </a:ln>
                  <a:solidFill>
                    <a:srgbClr val="000000"/>
                  </a:solidFill>
                  <a:effectLst/>
                  <a:uLnTx/>
                  <a:uFillTx/>
                  <a:latin typeface="Arial"/>
                  <a:ea typeface="+mn-ea"/>
                  <a:cs typeface="Arial"/>
                  <a:sym typeface="Arial"/>
                </a:rPr>
                <a:t> and 10</a:t>
              </a:r>
              <a:r>
                <a:rPr kumimoji="0" lang="en-US" sz="1867" b="0" i="0" u="none" strike="noStrike" kern="0" cap="none" spc="0" normalizeH="0" baseline="30000" noProof="0">
                  <a:ln>
                    <a:noFill/>
                  </a:ln>
                  <a:solidFill>
                    <a:srgbClr val="000000"/>
                  </a:solidFill>
                  <a:effectLst/>
                  <a:uLnTx/>
                  <a:uFillTx/>
                  <a:latin typeface="Arial"/>
                  <a:ea typeface="+mn-ea"/>
                  <a:cs typeface="Arial"/>
                  <a:sym typeface="Arial"/>
                </a:rPr>
                <a:t>th</a:t>
              </a:r>
              <a:r>
                <a:rPr kumimoji="0" lang="en-US" sz="1867" b="0" i="0" u="none" strike="noStrike" kern="0" cap="none" spc="0" normalizeH="0" baseline="0" noProof="0">
                  <a:ln>
                    <a:noFill/>
                  </a:ln>
                  <a:solidFill>
                    <a:srgbClr val="000000"/>
                  </a:solidFill>
                  <a:effectLst/>
                  <a:uLnTx/>
                  <a:uFillTx/>
                  <a:latin typeface="Arial"/>
                  <a:ea typeface="+mn-ea"/>
                  <a:cs typeface="Arial"/>
                  <a:sym typeface="Arial"/>
                </a:rPr>
                <a:t> grade students taking and passing accelerated courses</a:t>
              </a:r>
            </a:p>
          </p:txBody>
        </p:sp>
        <p:sp>
          <p:nvSpPr>
            <p:cNvPr id="11" name="TextBox 10">
              <a:extLst>
                <a:ext uri="{FF2B5EF4-FFF2-40B4-BE49-F238E27FC236}">
                  <a16:creationId xmlns:a16="http://schemas.microsoft.com/office/drawing/2014/main" id="{2D4644CE-102B-4064-B110-4CADEA2E14FD}"/>
                </a:ext>
              </a:extLst>
            </p:cNvPr>
            <p:cNvSpPr txBox="1"/>
            <p:nvPr/>
          </p:nvSpPr>
          <p:spPr>
            <a:xfrm>
              <a:off x="5794972" y="1056877"/>
              <a:ext cx="2103120" cy="1146709"/>
            </a:xfrm>
            <a:prstGeom prst="rect">
              <a:avLst/>
            </a:prstGeom>
            <a:solidFill>
              <a:schemeClr val="accent6">
                <a:lumMod val="20000"/>
                <a:lumOff val="80000"/>
              </a:schemeClr>
            </a:solidFill>
            <a:ln w="12700">
              <a:solidFill>
                <a:schemeClr val="tx1"/>
              </a:solidFill>
            </a:ln>
          </p:spPr>
          <p:txBody>
            <a:bodyPr wrap="square" rtlCol="0" anchor="ctr" anchorCtr="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67" b="0" i="0" u="sng" strike="noStrike" kern="0" cap="none" spc="0" normalizeH="0" baseline="0" noProof="0">
                  <a:ln>
                    <a:noFill/>
                  </a:ln>
                  <a:solidFill>
                    <a:srgbClr val="000000"/>
                  </a:solidFill>
                  <a:effectLst/>
                  <a:uLnTx/>
                  <a:uFillTx/>
                  <a:latin typeface="Arial"/>
                  <a:ea typeface="+mn-ea"/>
                  <a:cs typeface="Arial"/>
                  <a:sym typeface="Arial"/>
                </a:rPr>
                <a:t>25 Points Possible</a:t>
              </a:r>
              <a:r>
                <a:rPr kumimoji="0" lang="en-US" sz="1867" b="0" i="0" u="none" strike="noStrike" kern="0" cap="none" spc="0" normalizeH="0" baseline="0" noProof="0">
                  <a:ln>
                    <a:noFill/>
                  </a:ln>
                  <a:solidFill>
                    <a:srgbClr val="000000"/>
                  </a:solidFill>
                  <a:effectLst/>
                  <a:uLnTx/>
                  <a:uFillTx/>
                  <a:latin typeface="Arial"/>
                  <a:ea typeface="+mn-ea"/>
                  <a:cs typeface="Arial"/>
                  <a:sym typeface="Arial"/>
                </a:rPr>
                <a:t>:</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67" b="0" i="0" u="none" strike="noStrike" kern="0" cap="none" spc="0" normalizeH="0" baseline="0" noProof="0">
                  <a:ln>
                    <a:noFill/>
                  </a:ln>
                  <a:solidFill>
                    <a:srgbClr val="000000"/>
                  </a:solidFill>
                  <a:effectLst/>
                  <a:uLnTx/>
                  <a:uFillTx/>
                  <a:latin typeface="Arial"/>
                  <a:ea typeface="+mn-ea"/>
                  <a:cs typeface="Arial"/>
                  <a:sym typeface="Arial"/>
                </a:rPr>
                <a:t>e.g., 133 ÷ 200 = 0.67</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67" b="0" i="0" u="none" strike="noStrike" kern="0" cap="none" spc="0" normalizeH="0" baseline="0" noProof="0">
                  <a:ln>
                    <a:noFill/>
                  </a:ln>
                  <a:solidFill>
                    <a:srgbClr val="000000"/>
                  </a:solidFill>
                  <a:effectLst/>
                  <a:uLnTx/>
                  <a:uFillTx/>
                  <a:latin typeface="Arial"/>
                  <a:ea typeface="+mn-ea"/>
                  <a:cs typeface="Arial"/>
                  <a:sym typeface="Arial"/>
                </a:rPr>
                <a:t>0.67 x 25 = 16.8 points</a:t>
              </a:r>
            </a:p>
          </p:txBody>
        </p:sp>
        <p:sp>
          <p:nvSpPr>
            <p:cNvPr id="12" name="TextBox 11">
              <a:extLst>
                <a:ext uri="{FF2B5EF4-FFF2-40B4-BE49-F238E27FC236}">
                  <a16:creationId xmlns:a16="http://schemas.microsoft.com/office/drawing/2014/main" id="{98EDA66D-5BB8-4869-A480-36CBCFCA210B}"/>
                </a:ext>
              </a:extLst>
            </p:cNvPr>
            <p:cNvSpPr txBox="1"/>
            <p:nvPr/>
          </p:nvSpPr>
          <p:spPr>
            <a:xfrm>
              <a:off x="468800" y="2731294"/>
              <a:ext cx="353992" cy="1828800"/>
            </a:xfrm>
            <a:prstGeom prst="rect">
              <a:avLst/>
            </a:prstGeom>
            <a:solidFill>
              <a:schemeClr val="accent6">
                <a:lumMod val="75000"/>
              </a:schemeClr>
            </a:solidFill>
            <a:ln w="12700">
              <a:solidFill>
                <a:schemeClr val="tx1"/>
              </a:solidFill>
            </a:ln>
          </p:spPr>
          <p:txBody>
            <a:bodyPr vert="vert270" wrap="square" rtlCol="0" anchor="ctr" anchorCtr="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67" b="0" i="0" u="none" strike="noStrike" kern="0" cap="none" spc="0" normalizeH="0" baseline="0" noProof="0">
                  <a:ln>
                    <a:noFill/>
                  </a:ln>
                  <a:solidFill>
                    <a:srgbClr val="FFFFFF"/>
                  </a:solidFill>
                  <a:effectLst/>
                  <a:uLnTx/>
                  <a:uFillTx/>
                  <a:latin typeface="Arial"/>
                  <a:ea typeface="+mn-ea"/>
                  <a:cs typeface="Arial"/>
                  <a:sym typeface="Arial"/>
                </a:rPr>
                <a:t>Performance 50%</a:t>
              </a:r>
            </a:p>
          </p:txBody>
        </p:sp>
        <p:sp>
          <p:nvSpPr>
            <p:cNvPr id="13" name="TextBox 12">
              <a:extLst>
                <a:ext uri="{FF2B5EF4-FFF2-40B4-BE49-F238E27FC236}">
                  <a16:creationId xmlns:a16="http://schemas.microsoft.com/office/drawing/2014/main" id="{B9563E32-C3EE-4447-A1F0-E48DC46729C9}"/>
                </a:ext>
              </a:extLst>
            </p:cNvPr>
            <p:cNvSpPr txBox="1"/>
            <p:nvPr/>
          </p:nvSpPr>
          <p:spPr>
            <a:xfrm>
              <a:off x="1010686" y="2841116"/>
              <a:ext cx="2011680" cy="1654636"/>
            </a:xfrm>
            <a:prstGeom prst="rect">
              <a:avLst/>
            </a:prstGeom>
            <a:solidFill>
              <a:schemeClr val="accent6">
                <a:lumMod val="20000"/>
                <a:lumOff val="80000"/>
              </a:schemeClr>
            </a:solidFill>
            <a:ln w="12700">
              <a:solidFill>
                <a:schemeClr val="tx1"/>
              </a:solidFill>
            </a:ln>
          </p:spPr>
          <p:txBody>
            <a:bodyPr wrap="square" rtlCol="0" anchor="ctr" anchorCtr="0">
              <a:spAutoFit/>
            </a:bodyPr>
            <a:lstStyle/>
            <a:p>
              <a:pPr marL="0" marR="0" lvl="0" indent="0" algn="l" defTabSz="1219170" rtl="0" eaLnBrk="1" fontAlgn="auto" latinLnBrk="0" hangingPunct="1">
                <a:lnSpc>
                  <a:spcPct val="100000"/>
                </a:lnSpc>
                <a:spcBef>
                  <a:spcPts val="0"/>
                </a:spcBef>
                <a:spcAft>
                  <a:spcPts val="800"/>
                </a:spcAft>
                <a:buClrTx/>
                <a:buSzTx/>
                <a:buFontTx/>
                <a:buNone/>
                <a:tabLst/>
                <a:defRPr/>
              </a:pPr>
              <a:r>
                <a:rPr kumimoji="0" lang="en-US" sz="1867" b="0" i="0" u="sng" strike="noStrike" kern="0" cap="none" spc="0" normalizeH="0" baseline="0" noProof="0">
                  <a:ln>
                    <a:noFill/>
                  </a:ln>
                  <a:solidFill>
                    <a:srgbClr val="000000"/>
                  </a:solidFill>
                  <a:effectLst/>
                  <a:uLnTx/>
                  <a:uFillTx/>
                  <a:latin typeface="Arial"/>
                  <a:ea typeface="+mn-ea"/>
                  <a:cs typeface="Arial"/>
                  <a:sym typeface="Arial"/>
                </a:rPr>
                <a:t>Numerator</a:t>
              </a:r>
              <a:r>
                <a:rPr kumimoji="0" lang="en-US" sz="1867" b="0" i="0" u="none" strike="noStrike" kern="0" cap="none" spc="0" normalizeH="0" baseline="0" noProof="0">
                  <a:ln>
                    <a:noFill/>
                  </a:ln>
                  <a:solidFill>
                    <a:srgbClr val="000000"/>
                  </a:solidFill>
                  <a:effectLst/>
                  <a:uLnTx/>
                  <a:uFillTx/>
                  <a:latin typeface="Arial"/>
                  <a:ea typeface="+mn-ea"/>
                  <a:cs typeface="Arial"/>
                  <a:sym typeface="Arial"/>
                </a:rPr>
                <a:t>:</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67" b="0" i="0" u="none" strike="noStrike" kern="0" cap="none" spc="0" normalizeH="0" baseline="0" noProof="0">
                  <a:ln>
                    <a:noFill/>
                  </a:ln>
                  <a:solidFill>
                    <a:srgbClr val="000000"/>
                  </a:solidFill>
                  <a:effectLst/>
                  <a:uLnTx/>
                  <a:uFillTx/>
                  <a:latin typeface="Arial"/>
                  <a:ea typeface="+mn-ea"/>
                  <a:cs typeface="Arial"/>
                  <a:sym typeface="Arial"/>
                </a:rPr>
                <a:t>All courses/exams meeting performance standards by student (e.g., C grade in dual c/e, 3 on AP exam, or 4 on IB)</a:t>
              </a:r>
            </a:p>
          </p:txBody>
        </p:sp>
        <p:sp>
          <p:nvSpPr>
            <p:cNvPr id="15" name="TextBox 14">
              <a:extLst>
                <a:ext uri="{FF2B5EF4-FFF2-40B4-BE49-F238E27FC236}">
                  <a16:creationId xmlns:a16="http://schemas.microsoft.com/office/drawing/2014/main" id="{7549633F-CE1A-4023-9777-716D6DEA2917}"/>
                </a:ext>
              </a:extLst>
            </p:cNvPr>
            <p:cNvSpPr txBox="1"/>
            <p:nvPr/>
          </p:nvSpPr>
          <p:spPr>
            <a:xfrm>
              <a:off x="5794972" y="3072337"/>
              <a:ext cx="2103120" cy="1146709"/>
            </a:xfrm>
            <a:prstGeom prst="rect">
              <a:avLst/>
            </a:prstGeom>
            <a:solidFill>
              <a:schemeClr val="accent6">
                <a:lumMod val="20000"/>
                <a:lumOff val="80000"/>
              </a:schemeClr>
            </a:solidFill>
            <a:ln w="12700">
              <a:solidFill>
                <a:schemeClr val="tx1"/>
              </a:solidFill>
            </a:ln>
          </p:spPr>
          <p:txBody>
            <a:bodyPr wrap="square" rtlCol="0" anchor="ctr" anchorCtr="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67" b="0" i="0" u="sng" strike="noStrike" kern="0" cap="none" spc="0" normalizeH="0" baseline="0" noProof="0">
                  <a:ln>
                    <a:noFill/>
                  </a:ln>
                  <a:solidFill>
                    <a:srgbClr val="000000"/>
                  </a:solidFill>
                  <a:effectLst/>
                  <a:uLnTx/>
                  <a:uFillTx/>
                  <a:latin typeface="Arial"/>
                  <a:ea typeface="+mn-ea"/>
                  <a:cs typeface="Arial"/>
                  <a:sym typeface="Arial"/>
                </a:rPr>
                <a:t>25 Points Possible</a:t>
              </a:r>
              <a:r>
                <a:rPr kumimoji="0" lang="en-US" sz="1867" b="0" i="0" u="none" strike="noStrike" kern="0" cap="none" spc="0" normalizeH="0" baseline="0" noProof="0">
                  <a:ln>
                    <a:noFill/>
                  </a:ln>
                  <a:solidFill>
                    <a:srgbClr val="000000"/>
                  </a:solidFill>
                  <a:effectLst/>
                  <a:uLnTx/>
                  <a:uFillTx/>
                  <a:latin typeface="Arial"/>
                  <a:ea typeface="+mn-ea"/>
                  <a:cs typeface="Arial"/>
                  <a:sym typeface="Arial"/>
                </a:rPr>
                <a:t>:</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67" b="0" i="0" u="none" strike="noStrike" kern="0" cap="none" spc="0" normalizeH="0" baseline="0" noProof="0">
                  <a:ln>
                    <a:noFill/>
                  </a:ln>
                  <a:solidFill>
                    <a:srgbClr val="000000"/>
                  </a:solidFill>
                  <a:effectLst/>
                  <a:uLnTx/>
                  <a:uFillTx/>
                  <a:latin typeface="Arial"/>
                  <a:ea typeface="+mn-ea"/>
                  <a:cs typeface="Arial"/>
                  <a:sym typeface="Arial"/>
                </a:rPr>
                <a:t>e.g., 72 ÷ 133 = 0.54</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67" b="0" i="0" u="none" strike="noStrike" kern="0" cap="none" spc="0" normalizeH="0" baseline="0" noProof="0">
                  <a:ln>
                    <a:noFill/>
                  </a:ln>
                  <a:solidFill>
                    <a:srgbClr val="000000"/>
                  </a:solidFill>
                  <a:effectLst/>
                  <a:uLnTx/>
                  <a:uFillTx/>
                  <a:latin typeface="Arial"/>
                  <a:ea typeface="+mn-ea"/>
                  <a:cs typeface="Arial"/>
                  <a:sym typeface="Arial"/>
                </a:rPr>
                <a:t>0.54 x 25 = 13.5 points</a:t>
              </a:r>
            </a:p>
          </p:txBody>
        </p:sp>
        <p:sp>
          <p:nvSpPr>
            <p:cNvPr id="16" name="TextBox 15">
              <a:extLst>
                <a:ext uri="{FF2B5EF4-FFF2-40B4-BE49-F238E27FC236}">
                  <a16:creationId xmlns:a16="http://schemas.microsoft.com/office/drawing/2014/main" id="{E16D614E-5A3F-4034-96F5-7A21A178EDA4}"/>
                </a:ext>
              </a:extLst>
            </p:cNvPr>
            <p:cNvSpPr txBox="1"/>
            <p:nvPr/>
          </p:nvSpPr>
          <p:spPr>
            <a:xfrm>
              <a:off x="3391378" y="2818375"/>
              <a:ext cx="2011680" cy="1654636"/>
            </a:xfrm>
            <a:prstGeom prst="rect">
              <a:avLst/>
            </a:prstGeom>
            <a:solidFill>
              <a:schemeClr val="accent6">
                <a:lumMod val="20000"/>
                <a:lumOff val="80000"/>
              </a:schemeClr>
            </a:solidFill>
            <a:ln w="12700">
              <a:solidFill>
                <a:schemeClr val="tx1"/>
              </a:solidFill>
            </a:ln>
          </p:spPr>
          <p:txBody>
            <a:bodyPr wrap="square" rtlCol="0" anchor="ctr" anchorCtr="0">
              <a:spAutoFit/>
            </a:bodyPr>
            <a:lstStyle/>
            <a:p>
              <a:pPr marL="0" marR="0" lvl="0" indent="0" algn="l" defTabSz="1219170" rtl="0" eaLnBrk="1" fontAlgn="auto" latinLnBrk="0" hangingPunct="1">
                <a:lnSpc>
                  <a:spcPct val="100000"/>
                </a:lnSpc>
                <a:spcBef>
                  <a:spcPts val="0"/>
                </a:spcBef>
                <a:spcAft>
                  <a:spcPts val="800"/>
                </a:spcAft>
                <a:buClrTx/>
                <a:buSzTx/>
                <a:buFontTx/>
                <a:buNone/>
                <a:tabLst/>
                <a:defRPr/>
              </a:pPr>
              <a:r>
                <a:rPr kumimoji="0" lang="en-US" sz="1867" b="0" i="0" u="sng" strike="noStrike" kern="0" cap="none" spc="0" normalizeH="0" baseline="0" noProof="0">
                  <a:ln>
                    <a:noFill/>
                  </a:ln>
                  <a:solidFill>
                    <a:srgbClr val="000000"/>
                  </a:solidFill>
                  <a:effectLst/>
                  <a:uLnTx/>
                  <a:uFillTx/>
                  <a:latin typeface="Arial"/>
                  <a:ea typeface="+mn-ea"/>
                  <a:cs typeface="Arial"/>
                  <a:sym typeface="Arial"/>
                </a:rPr>
                <a:t>Denominator</a:t>
              </a:r>
              <a:r>
                <a:rPr kumimoji="0" lang="en-US" sz="1867" b="0" i="0" u="none" strike="noStrike" kern="0" cap="none" spc="0" normalizeH="0" baseline="0" noProof="0">
                  <a:ln>
                    <a:noFill/>
                  </a:ln>
                  <a:solidFill>
                    <a:srgbClr val="000000"/>
                  </a:solidFill>
                  <a:effectLst/>
                  <a:uLnTx/>
                  <a:uFillTx/>
                  <a:latin typeface="Arial"/>
                  <a:ea typeface="+mn-ea"/>
                  <a:cs typeface="Arial"/>
                  <a:sym typeface="Arial"/>
                </a:rPr>
                <a:t>:</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67" b="0" i="0" u="none" strike="noStrike" kern="0" cap="none" spc="0" normalizeH="0" baseline="0" noProof="0">
                  <a:ln>
                    <a:noFill/>
                  </a:ln>
                  <a:solidFill>
                    <a:srgbClr val="000000"/>
                  </a:solidFill>
                  <a:effectLst/>
                  <a:uLnTx/>
                  <a:uFillTx/>
                  <a:latin typeface="Arial"/>
                  <a:ea typeface="+mn-ea"/>
                  <a:cs typeface="Arial"/>
                  <a:sym typeface="Arial"/>
                </a:rPr>
                <a:t>All courses/exams taken by participating students in AP, IB, AICE, dual credit/ enrollment, industry certifications</a:t>
              </a:r>
            </a:p>
          </p:txBody>
        </p:sp>
        <p:sp>
          <p:nvSpPr>
            <p:cNvPr id="17" name="TextBox 16">
              <a:extLst>
                <a:ext uri="{FF2B5EF4-FFF2-40B4-BE49-F238E27FC236}">
                  <a16:creationId xmlns:a16="http://schemas.microsoft.com/office/drawing/2014/main" id="{095226A0-1416-41AE-A313-87A3760D7BE4}"/>
                </a:ext>
              </a:extLst>
            </p:cNvPr>
            <p:cNvSpPr txBox="1"/>
            <p:nvPr/>
          </p:nvSpPr>
          <p:spPr>
            <a:xfrm>
              <a:off x="7166572" y="2492053"/>
              <a:ext cx="1463040" cy="284742"/>
            </a:xfrm>
            <a:prstGeom prst="rect">
              <a:avLst/>
            </a:prstGeom>
            <a:solidFill>
              <a:srgbClr val="FFCC00"/>
            </a:solidFill>
            <a:ln w="12700">
              <a:solidFill>
                <a:schemeClr val="tx1"/>
              </a:solidFill>
            </a:ln>
          </p:spPr>
          <p:txBody>
            <a:bodyPr wrap="square" rtlCol="0" anchor="ctr" anchorCtr="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67" b="0" i="0" u="none" strike="noStrike" kern="0" cap="none" spc="0" normalizeH="0" baseline="0" noProof="0">
                  <a:ln>
                    <a:noFill/>
                  </a:ln>
                  <a:solidFill>
                    <a:srgbClr val="000000"/>
                  </a:solidFill>
                  <a:effectLst/>
                  <a:uLnTx/>
                  <a:uFillTx/>
                  <a:latin typeface="Arial"/>
                  <a:ea typeface="+mn-ea"/>
                  <a:cs typeface="Arial"/>
                  <a:sym typeface="Arial"/>
                </a:rPr>
                <a:t>30.3 points total</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D0C2AEC-B858-4433-A3B6-E2639364F6A3}"/>
                    </a:ext>
                  </a:extLst>
                </p:cNvPr>
                <p:cNvSpPr txBox="1"/>
                <p:nvPr/>
              </p:nvSpPr>
              <p:spPr>
                <a:xfrm>
                  <a:off x="2956729" y="1346666"/>
                  <a:ext cx="485775" cy="56174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267"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sym typeface="Arial"/>
                          </a:rPr>
                          <m:t>÷</m:t>
                        </m:r>
                      </m:oMath>
                    </m:oMathPara>
                  </a14:m>
                  <a:endParaRPr kumimoji="0" lang="en-US" sz="4267" b="0" i="0" u="none" strike="noStrike" kern="0" cap="none" spc="0" normalizeH="0" baseline="0" noProof="0">
                    <a:ln>
                      <a:noFill/>
                    </a:ln>
                    <a:solidFill>
                      <a:srgbClr val="000000"/>
                    </a:solidFill>
                    <a:effectLst/>
                    <a:uLnTx/>
                    <a:uFillTx/>
                    <a:latin typeface="Arial"/>
                    <a:ea typeface="+mn-ea"/>
                    <a:cs typeface="Arial"/>
                    <a:sym typeface="Arial"/>
                  </a:endParaRPr>
                </a:p>
              </p:txBody>
            </p:sp>
          </mc:Choice>
          <mc:Fallback xmlns="">
            <p:sp>
              <p:nvSpPr>
                <p:cNvPr id="18" name="TextBox 17">
                  <a:extLst>
                    <a:ext uri="{FF2B5EF4-FFF2-40B4-BE49-F238E27FC236}">
                      <a16:creationId xmlns:a16="http://schemas.microsoft.com/office/drawing/2014/main" id="{9D0C2AEC-B858-4433-A3B6-E2639364F6A3}"/>
                    </a:ext>
                  </a:extLst>
                </p:cNvPr>
                <p:cNvSpPr txBox="1">
                  <a:spLocks noRot="1" noChangeAspect="1" noMove="1" noResize="1" noEditPoints="1" noAdjustHandles="1" noChangeArrowheads="1" noChangeShapeType="1" noTextEdit="1"/>
                </p:cNvSpPr>
                <p:nvPr/>
              </p:nvSpPr>
              <p:spPr>
                <a:xfrm>
                  <a:off x="2956729" y="1346666"/>
                  <a:ext cx="485775" cy="56174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94FF736-ADDD-4913-979A-648B71C74170}"/>
                    </a:ext>
                  </a:extLst>
                </p:cNvPr>
                <p:cNvSpPr txBox="1"/>
                <p:nvPr/>
              </p:nvSpPr>
              <p:spPr>
                <a:xfrm>
                  <a:off x="2951838" y="3345714"/>
                  <a:ext cx="485775" cy="56174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267"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sym typeface="Arial"/>
                          </a:rPr>
                          <m:t>÷</m:t>
                        </m:r>
                      </m:oMath>
                    </m:oMathPara>
                  </a14:m>
                  <a:endParaRPr kumimoji="0" lang="en-US" sz="4267" b="0" i="0" u="none" strike="noStrike" kern="0" cap="none" spc="0" normalizeH="0" baseline="0" noProof="0">
                    <a:ln>
                      <a:noFill/>
                    </a:ln>
                    <a:solidFill>
                      <a:srgbClr val="000000"/>
                    </a:solidFill>
                    <a:effectLst/>
                    <a:uLnTx/>
                    <a:uFillTx/>
                    <a:latin typeface="Arial"/>
                    <a:ea typeface="+mn-ea"/>
                    <a:cs typeface="Arial"/>
                    <a:sym typeface="Arial"/>
                  </a:endParaRPr>
                </a:p>
              </p:txBody>
            </p:sp>
          </mc:Choice>
          <mc:Fallback xmlns="">
            <p:sp>
              <p:nvSpPr>
                <p:cNvPr id="19" name="TextBox 18">
                  <a:extLst>
                    <a:ext uri="{FF2B5EF4-FFF2-40B4-BE49-F238E27FC236}">
                      <a16:creationId xmlns:a16="http://schemas.microsoft.com/office/drawing/2014/main" id="{294FF736-ADDD-4913-979A-648B71C74170}"/>
                    </a:ext>
                  </a:extLst>
                </p:cNvPr>
                <p:cNvSpPr txBox="1">
                  <a:spLocks noRot="1" noChangeAspect="1" noMove="1" noResize="1" noEditPoints="1" noAdjustHandles="1" noChangeArrowheads="1" noChangeShapeType="1" noTextEdit="1"/>
                </p:cNvSpPr>
                <p:nvPr/>
              </p:nvSpPr>
              <p:spPr>
                <a:xfrm>
                  <a:off x="2951838" y="3345714"/>
                  <a:ext cx="485775" cy="56174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C5CF812D-619F-4470-A9E2-0B9B491A7CFB}"/>
                    </a:ext>
                  </a:extLst>
                </p:cNvPr>
                <p:cNvSpPr txBox="1"/>
                <p:nvPr/>
              </p:nvSpPr>
              <p:spPr>
                <a:xfrm>
                  <a:off x="5327935" y="1335355"/>
                  <a:ext cx="541813" cy="56174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267"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sym typeface="Arial"/>
                          </a:rPr>
                          <m:t>=</m:t>
                        </m:r>
                      </m:oMath>
                    </m:oMathPara>
                  </a14:m>
                  <a:endParaRPr kumimoji="0" lang="en-US" sz="4267" b="0" i="0" u="none" strike="noStrike" kern="0" cap="none" spc="0" normalizeH="0" baseline="0" noProof="0">
                    <a:ln>
                      <a:noFill/>
                    </a:ln>
                    <a:solidFill>
                      <a:srgbClr val="000000"/>
                    </a:solidFill>
                    <a:effectLst/>
                    <a:uLnTx/>
                    <a:uFillTx/>
                    <a:latin typeface="Arial"/>
                    <a:ea typeface="+mn-ea"/>
                    <a:cs typeface="Arial"/>
                    <a:sym typeface="Arial"/>
                  </a:endParaRPr>
                </a:p>
              </p:txBody>
            </p:sp>
          </mc:Choice>
          <mc:Fallback xmlns="">
            <p:sp>
              <p:nvSpPr>
                <p:cNvPr id="20" name="TextBox 19">
                  <a:extLst>
                    <a:ext uri="{FF2B5EF4-FFF2-40B4-BE49-F238E27FC236}">
                      <a16:creationId xmlns:a16="http://schemas.microsoft.com/office/drawing/2014/main" id="{C5CF812D-619F-4470-A9E2-0B9B491A7CFB}"/>
                    </a:ext>
                  </a:extLst>
                </p:cNvPr>
                <p:cNvSpPr txBox="1">
                  <a:spLocks noRot="1" noChangeAspect="1" noMove="1" noResize="1" noEditPoints="1" noAdjustHandles="1" noChangeArrowheads="1" noChangeShapeType="1" noTextEdit="1"/>
                </p:cNvSpPr>
                <p:nvPr/>
              </p:nvSpPr>
              <p:spPr>
                <a:xfrm>
                  <a:off x="5327935" y="1335355"/>
                  <a:ext cx="541813" cy="56174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07CFCCA-8698-4EAC-B6C1-EE565D4CE371}"/>
                    </a:ext>
                  </a:extLst>
                </p:cNvPr>
                <p:cNvSpPr txBox="1"/>
                <p:nvPr/>
              </p:nvSpPr>
              <p:spPr>
                <a:xfrm>
                  <a:off x="5330351" y="3345714"/>
                  <a:ext cx="541813" cy="56174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267"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sym typeface="Arial"/>
                          </a:rPr>
                          <m:t>=</m:t>
                        </m:r>
                      </m:oMath>
                    </m:oMathPara>
                  </a14:m>
                  <a:endParaRPr kumimoji="0" lang="en-US" sz="4267" b="0" i="0" u="none" strike="noStrike" kern="0" cap="none" spc="0" normalizeH="0" baseline="0" noProof="0">
                    <a:ln>
                      <a:noFill/>
                    </a:ln>
                    <a:solidFill>
                      <a:srgbClr val="000000"/>
                    </a:solidFill>
                    <a:effectLst/>
                    <a:uLnTx/>
                    <a:uFillTx/>
                    <a:latin typeface="Arial"/>
                    <a:ea typeface="+mn-ea"/>
                    <a:cs typeface="Arial"/>
                    <a:sym typeface="Arial"/>
                  </a:endParaRPr>
                </a:p>
              </p:txBody>
            </p:sp>
          </mc:Choice>
          <mc:Fallback xmlns="">
            <p:sp>
              <p:nvSpPr>
                <p:cNvPr id="21" name="TextBox 20">
                  <a:extLst>
                    <a:ext uri="{FF2B5EF4-FFF2-40B4-BE49-F238E27FC236}">
                      <a16:creationId xmlns:a16="http://schemas.microsoft.com/office/drawing/2014/main" id="{907CFCCA-8698-4EAC-B6C1-EE565D4CE371}"/>
                    </a:ext>
                  </a:extLst>
                </p:cNvPr>
                <p:cNvSpPr txBox="1">
                  <a:spLocks noRot="1" noChangeAspect="1" noMove="1" noResize="1" noEditPoints="1" noAdjustHandles="1" noChangeArrowheads="1" noChangeShapeType="1" noTextEdit="1"/>
                </p:cNvSpPr>
                <p:nvPr/>
              </p:nvSpPr>
              <p:spPr>
                <a:xfrm>
                  <a:off x="5330351" y="3345714"/>
                  <a:ext cx="541813" cy="561741"/>
                </a:xfrm>
                <a:prstGeom prst="rect">
                  <a:avLst/>
                </a:prstGeom>
                <a:blipFill>
                  <a:blip r:embed="rId5"/>
                  <a:stretch>
                    <a:fillRect/>
                  </a:stretch>
                </a:blipFill>
              </p:spPr>
              <p:txBody>
                <a:bodyPr/>
                <a:lstStyle/>
                <a:p>
                  <a:r>
                    <a:rPr lang="en-US">
                      <a:noFill/>
                    </a:rPr>
                    <a:t> </a:t>
                  </a:r>
                </a:p>
              </p:txBody>
            </p:sp>
          </mc:Fallback>
        </mc:AlternateContent>
        <p:cxnSp>
          <p:nvCxnSpPr>
            <p:cNvPr id="23" name="Straight Arrow Connector 22">
              <a:extLst>
                <a:ext uri="{FF2B5EF4-FFF2-40B4-BE49-F238E27FC236}">
                  <a16:creationId xmlns:a16="http://schemas.microsoft.com/office/drawing/2014/main" id="{3D451914-78FF-4827-9F03-EC8999885CE7}"/>
                </a:ext>
              </a:extLst>
            </p:cNvPr>
            <p:cNvCxnSpPr>
              <a:cxnSpLocks/>
            </p:cNvCxnSpPr>
            <p:nvPr/>
          </p:nvCxnSpPr>
          <p:spPr>
            <a:xfrm>
              <a:off x="7166572" y="2210740"/>
              <a:ext cx="136371" cy="269796"/>
            </a:xfrm>
            <a:prstGeom prst="straightConnector1">
              <a:avLst/>
            </a:prstGeom>
            <a:ln w="15875">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E2692B24-5B24-49F8-AC79-C1FA041AB5FC}"/>
                </a:ext>
              </a:extLst>
            </p:cNvPr>
            <p:cNvCxnSpPr>
              <a:cxnSpLocks/>
            </p:cNvCxnSpPr>
            <p:nvPr/>
          </p:nvCxnSpPr>
          <p:spPr>
            <a:xfrm flipV="1">
              <a:off x="7166571" y="2791121"/>
              <a:ext cx="136371" cy="269795"/>
            </a:xfrm>
            <a:prstGeom prst="straightConnector1">
              <a:avLst/>
            </a:prstGeom>
            <a:ln w="15875">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917908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g115a6e0aff6_0_12"/>
          <p:cNvSpPr txBox="1">
            <a:spLocks noGrp="1"/>
          </p:cNvSpPr>
          <p:nvPr>
            <p:ph type="title"/>
          </p:nvPr>
        </p:nvSpPr>
        <p:spPr>
          <a:xfrm>
            <a:off x="838199" y="-264506"/>
            <a:ext cx="9144000" cy="885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62626"/>
              </a:buClr>
              <a:buSzPts val="4000"/>
              <a:buFont typeface="Calibri"/>
              <a:buNone/>
            </a:pPr>
            <a:r>
              <a:rPr lang="en-US" dirty="0"/>
              <a:t>Post-Secondary Success</a:t>
            </a:r>
            <a:endParaRPr dirty="0"/>
          </a:p>
        </p:txBody>
      </p:sp>
      <p:sp>
        <p:nvSpPr>
          <p:cNvPr id="501" name="Google Shape;501;g115a6e0aff6_0_12"/>
          <p:cNvSpPr txBox="1">
            <a:spLocks noGrp="1"/>
          </p:cNvSpPr>
          <p:nvPr>
            <p:ph type="body" idx="1"/>
          </p:nvPr>
        </p:nvSpPr>
        <p:spPr>
          <a:xfrm>
            <a:off x="838199" y="1067424"/>
            <a:ext cx="10515600" cy="4842600"/>
          </a:xfrm>
          <a:prstGeom prst="rect">
            <a:avLst/>
          </a:prstGeom>
          <a:noFill/>
          <a:ln>
            <a:noFill/>
          </a:ln>
        </p:spPr>
        <p:txBody>
          <a:bodyPr spcFirstLastPara="1" wrap="square" lIns="91425" tIns="45700" rIns="91425" bIns="45700" anchor="t" anchorCtr="0">
            <a:normAutofit/>
          </a:bodyPr>
          <a:lstStyle/>
          <a:p>
            <a:pPr marL="228593" lvl="0" indent="-228593" algn="l" rtl="0">
              <a:lnSpc>
                <a:spcPct val="90000"/>
              </a:lnSpc>
              <a:spcBef>
                <a:spcPts val="0"/>
              </a:spcBef>
              <a:spcAft>
                <a:spcPts val="0"/>
              </a:spcAft>
              <a:buClr>
                <a:srgbClr val="595959"/>
              </a:buClr>
              <a:buSzPts val="3200"/>
              <a:buChar char="•"/>
            </a:pPr>
            <a:r>
              <a:rPr lang="en-US" dirty="0"/>
              <a:t>Refers broadly to accountability initiatives design to promote and monitor preparation for education, careers, and civic participation after high school. </a:t>
            </a:r>
            <a:endParaRPr dirty="0"/>
          </a:p>
          <a:p>
            <a:pPr marL="228593" lvl="0" indent="-228593" algn="l" rtl="0">
              <a:lnSpc>
                <a:spcPct val="90000"/>
              </a:lnSpc>
              <a:spcBef>
                <a:spcPts val="1000"/>
              </a:spcBef>
              <a:spcAft>
                <a:spcPts val="0"/>
              </a:spcAft>
              <a:buClr>
                <a:srgbClr val="595959"/>
              </a:buClr>
              <a:buSzPts val="3200"/>
              <a:buChar char="•"/>
            </a:pPr>
            <a:r>
              <a:rPr lang="en-US" dirty="0"/>
              <a:t>It may include</a:t>
            </a:r>
            <a:endParaRPr dirty="0"/>
          </a:p>
          <a:p>
            <a:pPr marL="685783" lvl="1" indent="-228594" algn="l" rtl="0">
              <a:lnSpc>
                <a:spcPct val="90000"/>
              </a:lnSpc>
              <a:spcBef>
                <a:spcPts val="500"/>
              </a:spcBef>
              <a:spcAft>
                <a:spcPts val="0"/>
              </a:spcAft>
              <a:buClr>
                <a:srgbClr val="595959"/>
              </a:buClr>
              <a:buSzPts val="2800"/>
              <a:buChar char="▪"/>
            </a:pPr>
            <a:r>
              <a:rPr lang="en-US" dirty="0"/>
              <a:t>‘Along-the-way’ inputs and measures: such as earning credits or industry certifications  </a:t>
            </a:r>
            <a:endParaRPr dirty="0"/>
          </a:p>
          <a:p>
            <a:pPr marL="685783" lvl="1" indent="-228594" algn="l" rtl="0">
              <a:lnSpc>
                <a:spcPct val="90000"/>
              </a:lnSpc>
              <a:spcBef>
                <a:spcPts val="500"/>
              </a:spcBef>
              <a:spcAft>
                <a:spcPts val="0"/>
              </a:spcAft>
              <a:buClr>
                <a:srgbClr val="595959"/>
              </a:buClr>
              <a:buSzPts val="2800"/>
              <a:buChar char="▪"/>
            </a:pPr>
            <a:r>
              <a:rPr lang="en-US" dirty="0"/>
              <a:t>Outcomes: such as graduation or assessment performance  </a:t>
            </a:r>
            <a:endParaRPr dirty="0"/>
          </a:p>
          <a:p>
            <a:pPr marL="685783" lvl="1" indent="-228594" algn="l" rtl="0">
              <a:lnSpc>
                <a:spcPct val="90000"/>
              </a:lnSpc>
              <a:spcBef>
                <a:spcPts val="500"/>
              </a:spcBef>
              <a:spcAft>
                <a:spcPts val="0"/>
              </a:spcAft>
              <a:buClr>
                <a:srgbClr val="595959"/>
              </a:buClr>
              <a:buSzPts val="2800"/>
              <a:buChar char="▪"/>
            </a:pPr>
            <a:r>
              <a:rPr lang="en-US" dirty="0"/>
              <a:t>Post-secondary attainment: such as college-going rates, military, or other career accomplishments  </a:t>
            </a:r>
            <a:endParaRPr dirty="0"/>
          </a:p>
          <a:p>
            <a:pPr marL="228593" lvl="0" indent="-25393" algn="l" rtl="0">
              <a:lnSpc>
                <a:spcPct val="90000"/>
              </a:lnSpc>
              <a:spcBef>
                <a:spcPts val="1000"/>
              </a:spcBef>
              <a:spcAft>
                <a:spcPts val="0"/>
              </a:spcAft>
              <a:buClr>
                <a:srgbClr val="595959"/>
              </a:buClr>
              <a:buSzPts val="3200"/>
              <a:buNone/>
            </a:pPr>
            <a:endParaRPr dirty="0"/>
          </a:p>
        </p:txBody>
      </p:sp>
      <p:sp>
        <p:nvSpPr>
          <p:cNvPr id="503" name="Google Shape;503;g115a6e0aff6_0_12"/>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000000"/>
              </a:buClr>
              <a:buSzPts val="1000"/>
              <a:buFont typeface="Arial"/>
              <a:buNone/>
            </a:pPr>
            <a:fld id="{00000000-1234-1234-1234-123412341234}" type="slidenum">
              <a:rPr lang="en-US" smtClean="0"/>
              <a:pPr marL="0" lvl="0" indent="0" algn="r" rtl="0">
                <a:spcBef>
                  <a:spcPts val="0"/>
                </a:spcBef>
                <a:spcAft>
                  <a:spcPts val="0"/>
                </a:spcAft>
                <a:buClr>
                  <a:srgbClr val="000000"/>
                </a:buClr>
                <a:buSzPts val="1000"/>
                <a:buFont typeface="Arial"/>
                <a:buNone/>
              </a:pPr>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g115a6e0aff6_0_32"/>
          <p:cNvSpPr txBox="1">
            <a:spLocks noGrp="1"/>
          </p:cNvSpPr>
          <p:nvPr>
            <p:ph type="ftr" idx="11"/>
          </p:nvPr>
        </p:nvSpPr>
        <p:spPr>
          <a:xfrm>
            <a:off x="5546667" y="6356354"/>
            <a:ext cx="10986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www.nciea.org</a:t>
            </a:r>
            <a:endParaRPr/>
          </a:p>
        </p:txBody>
      </p:sp>
      <p:sp>
        <p:nvSpPr>
          <p:cNvPr id="517" name="Google Shape;517;g115a6e0aff6_0_32"/>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000000"/>
              </a:buClr>
              <a:buSzPts val="1000"/>
              <a:buFont typeface="Arial"/>
              <a:buNone/>
            </a:pPr>
            <a:fld id="{00000000-1234-1234-1234-123412341234}" type="slidenum">
              <a:rPr lang="en-US" smtClean="0"/>
              <a:pPr marL="0" lvl="0" indent="0" algn="r" rtl="0">
                <a:spcBef>
                  <a:spcPts val="0"/>
                </a:spcBef>
                <a:spcAft>
                  <a:spcPts val="0"/>
                </a:spcAft>
                <a:buClr>
                  <a:srgbClr val="000000"/>
                </a:buClr>
                <a:buSzPts val="1000"/>
                <a:buFont typeface="Arial"/>
                <a:buNone/>
              </a:pPr>
              <a:t>22</a:t>
            </a:fld>
            <a:endParaRPr/>
          </a:p>
        </p:txBody>
      </p:sp>
      <p:pic>
        <p:nvPicPr>
          <p:cNvPr id="518" name="Google Shape;518;g115a6e0aff6_0_32" descr="A screenshot of a cell phone&#10;&#10;Description automatically generated"/>
          <p:cNvPicPr preferRelativeResize="0"/>
          <p:nvPr/>
        </p:nvPicPr>
        <p:blipFill rotWithShape="1">
          <a:blip r:embed="rId3">
            <a:alphaModFix/>
          </a:blip>
          <a:srcRect/>
          <a:stretch/>
        </p:blipFill>
        <p:spPr>
          <a:xfrm>
            <a:off x="1542537" y="369175"/>
            <a:ext cx="8314158" cy="5386165"/>
          </a:xfrm>
          <a:prstGeom prst="rect">
            <a:avLst/>
          </a:prstGeom>
          <a:noFill/>
          <a:ln>
            <a:noFill/>
          </a:ln>
        </p:spPr>
      </p:pic>
      <p:sp>
        <p:nvSpPr>
          <p:cNvPr id="519" name="Google Shape;519;g115a6e0aff6_0_32"/>
          <p:cNvSpPr txBox="1"/>
          <p:nvPr/>
        </p:nvSpPr>
        <p:spPr>
          <a:xfrm>
            <a:off x="1281952" y="5755340"/>
            <a:ext cx="100719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Conley, D. (2012).  </a:t>
            </a:r>
            <a:r>
              <a:rPr lang="en-US" sz="1800" i="1">
                <a:solidFill>
                  <a:schemeClr val="dk1"/>
                </a:solidFill>
                <a:latin typeface="Calibri"/>
                <a:ea typeface="Calibri"/>
                <a:cs typeface="Calibri"/>
                <a:sym typeface="Calibri"/>
              </a:rPr>
              <a:t>A Complete Definition of College and Career Readiness</a:t>
            </a:r>
            <a:r>
              <a:rPr lang="en-US" sz="1800">
                <a:solidFill>
                  <a:schemeClr val="dk1"/>
                </a:solidFill>
                <a:latin typeface="Calibri"/>
                <a:ea typeface="Calibri"/>
                <a:cs typeface="Calibri"/>
                <a:sym typeface="Calibri"/>
              </a:rPr>
              <a:t>.  Educational Policy and Improvement Center.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g115a6e0aff6_0_39"/>
          <p:cNvSpPr txBox="1">
            <a:spLocks noGrp="1"/>
          </p:cNvSpPr>
          <p:nvPr>
            <p:ph type="ftr" idx="11"/>
          </p:nvPr>
        </p:nvSpPr>
        <p:spPr>
          <a:xfrm>
            <a:off x="5546667" y="6356354"/>
            <a:ext cx="10986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www.nciea.org</a:t>
            </a:r>
            <a:endParaRPr/>
          </a:p>
        </p:txBody>
      </p:sp>
      <p:sp>
        <p:nvSpPr>
          <p:cNvPr id="526" name="Google Shape;526;g115a6e0aff6_0_39"/>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000000"/>
              </a:buClr>
              <a:buSzPts val="1000"/>
              <a:buFont typeface="Arial"/>
              <a:buNone/>
            </a:pPr>
            <a:fld id="{00000000-1234-1234-1234-123412341234}" type="slidenum">
              <a:rPr lang="en-US" smtClean="0"/>
              <a:pPr marL="0" lvl="0" indent="0" algn="r" rtl="0">
                <a:spcBef>
                  <a:spcPts val="0"/>
                </a:spcBef>
                <a:spcAft>
                  <a:spcPts val="0"/>
                </a:spcAft>
                <a:buClr>
                  <a:srgbClr val="000000"/>
                </a:buClr>
                <a:buSzPts val="1000"/>
                <a:buFont typeface="Arial"/>
                <a:buNone/>
              </a:pPr>
              <a:t>23</a:t>
            </a:fld>
            <a:endParaRPr/>
          </a:p>
        </p:txBody>
      </p:sp>
      <p:pic>
        <p:nvPicPr>
          <p:cNvPr id="527" name="Google Shape;527;g115a6e0aff6_0_39" descr="A screenshot of a cell phone&#10;&#10;Description automatically generated"/>
          <p:cNvPicPr preferRelativeResize="0"/>
          <p:nvPr/>
        </p:nvPicPr>
        <p:blipFill rotWithShape="1">
          <a:blip r:embed="rId3">
            <a:alphaModFix/>
          </a:blip>
          <a:srcRect/>
          <a:stretch/>
        </p:blipFill>
        <p:spPr>
          <a:xfrm>
            <a:off x="972236" y="835683"/>
            <a:ext cx="9642217" cy="4598966"/>
          </a:xfrm>
          <a:prstGeom prst="rect">
            <a:avLst/>
          </a:prstGeom>
          <a:noFill/>
          <a:ln>
            <a:noFill/>
          </a:ln>
        </p:spPr>
      </p:pic>
      <p:sp>
        <p:nvSpPr>
          <p:cNvPr id="528" name="Google Shape;528;g115a6e0aff6_0_39"/>
          <p:cNvSpPr txBox="1"/>
          <p:nvPr/>
        </p:nvSpPr>
        <p:spPr>
          <a:xfrm>
            <a:off x="1281952" y="5521146"/>
            <a:ext cx="100719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dk1"/>
                </a:solidFill>
                <a:latin typeface="Calibri"/>
                <a:ea typeface="Calibri"/>
                <a:cs typeface="Calibri"/>
                <a:sym typeface="Calibri"/>
              </a:rPr>
              <a:t>Destination Known: Valuing College and Career Readiness in State Accountability Systems.  </a:t>
            </a:r>
            <a:r>
              <a:rPr lang="en-US" sz="1800">
                <a:solidFill>
                  <a:schemeClr val="dk1"/>
                </a:solidFill>
                <a:latin typeface="Calibri"/>
                <a:ea typeface="Calibri"/>
                <a:cs typeface="Calibri"/>
                <a:sym typeface="Calibri"/>
              </a:rPr>
              <a:t>Council of Chief State School Officers (2017).  Retrieved from: </a:t>
            </a:r>
            <a:r>
              <a:rPr lang="en-US" sz="18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http://edstrategy.org/wp-content/uploads/2017/08/Destination-Known.pdf</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g115a6e0aff6_0_54"/>
          <p:cNvSpPr txBox="1">
            <a:spLocks noGrp="1"/>
          </p:cNvSpPr>
          <p:nvPr>
            <p:ph type="title"/>
          </p:nvPr>
        </p:nvSpPr>
        <p:spPr>
          <a:xfrm>
            <a:off x="838199" y="-264506"/>
            <a:ext cx="9144000" cy="885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62626"/>
              </a:buClr>
              <a:buSzPts val="4000"/>
              <a:buFont typeface="Calibri"/>
              <a:buNone/>
            </a:pPr>
            <a:r>
              <a:rPr lang="en-US" dirty="0"/>
              <a:t>State Scan: College and Career Readiness</a:t>
            </a:r>
            <a:endParaRPr dirty="0"/>
          </a:p>
        </p:txBody>
      </p:sp>
      <p:sp>
        <p:nvSpPr>
          <p:cNvPr id="542" name="Google Shape;542;g115a6e0aff6_0_54"/>
          <p:cNvSpPr txBox="1">
            <a:spLocks noGrp="1"/>
          </p:cNvSpPr>
          <p:nvPr>
            <p:ph type="body" idx="1"/>
          </p:nvPr>
        </p:nvSpPr>
        <p:spPr>
          <a:xfrm>
            <a:off x="702276" y="1007700"/>
            <a:ext cx="3859500" cy="4842600"/>
          </a:xfrm>
          <a:prstGeom prst="rect">
            <a:avLst/>
          </a:prstGeom>
          <a:noFill/>
          <a:ln>
            <a:noFill/>
          </a:ln>
        </p:spPr>
        <p:txBody>
          <a:bodyPr spcFirstLastPara="1" wrap="square" lIns="91425" tIns="45700" rIns="91425" bIns="45700" anchor="t" anchorCtr="0">
            <a:normAutofit lnSpcReduction="10000"/>
          </a:bodyPr>
          <a:lstStyle/>
          <a:p>
            <a:pPr marL="228593" lvl="0" indent="-228593" algn="l" rtl="0">
              <a:lnSpc>
                <a:spcPct val="90000"/>
              </a:lnSpc>
              <a:spcBef>
                <a:spcPts val="0"/>
              </a:spcBef>
              <a:spcAft>
                <a:spcPts val="0"/>
              </a:spcAft>
              <a:buClr>
                <a:srgbClr val="595959"/>
              </a:buClr>
              <a:buSzPct val="100000"/>
              <a:buChar char="•"/>
            </a:pPr>
            <a:r>
              <a:rPr lang="en-US" dirty="0"/>
              <a:t>Education Counsel reports that 75% of states have a college and career readiness indicator in their ESSA system.</a:t>
            </a:r>
            <a:endParaRPr dirty="0"/>
          </a:p>
          <a:p>
            <a:pPr marL="228593" lvl="0" indent="-228593" algn="l" rtl="0">
              <a:lnSpc>
                <a:spcPct val="90000"/>
              </a:lnSpc>
              <a:spcBef>
                <a:spcPts val="1000"/>
              </a:spcBef>
              <a:spcAft>
                <a:spcPts val="0"/>
              </a:spcAft>
              <a:buClr>
                <a:srgbClr val="595959"/>
              </a:buClr>
              <a:buSzPct val="100000"/>
              <a:buChar char="•"/>
            </a:pPr>
            <a:r>
              <a:rPr lang="en-US" dirty="0"/>
              <a:t>Most states use some form of an index system comprising multiple indicators, as depicted in the figure at right</a:t>
            </a:r>
            <a:endParaRPr dirty="0"/>
          </a:p>
        </p:txBody>
      </p:sp>
      <p:sp>
        <p:nvSpPr>
          <p:cNvPr id="544" name="Google Shape;544;g115a6e0aff6_0_54"/>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000000"/>
              </a:buClr>
              <a:buSzPts val="1000"/>
              <a:buFont typeface="Arial"/>
              <a:buNone/>
            </a:pPr>
            <a:fld id="{00000000-1234-1234-1234-123412341234}" type="slidenum">
              <a:rPr lang="en-US" smtClean="0"/>
              <a:pPr marL="0" lvl="0" indent="0" algn="r" rtl="0">
                <a:spcBef>
                  <a:spcPts val="0"/>
                </a:spcBef>
                <a:spcAft>
                  <a:spcPts val="0"/>
                </a:spcAft>
                <a:buClr>
                  <a:srgbClr val="000000"/>
                </a:buClr>
                <a:buSzPts val="1000"/>
                <a:buFont typeface="Arial"/>
                <a:buNone/>
              </a:pPr>
              <a:t>24</a:t>
            </a:fld>
            <a:endParaRPr/>
          </a:p>
        </p:txBody>
      </p:sp>
      <p:pic>
        <p:nvPicPr>
          <p:cNvPr id="545" name="Google Shape;545;g115a6e0aff6_0_54" descr="A screenshot of a cell phone&#10;&#10;Description automatically generated"/>
          <p:cNvPicPr preferRelativeResize="0"/>
          <p:nvPr/>
        </p:nvPicPr>
        <p:blipFill rotWithShape="1">
          <a:blip r:embed="rId3">
            <a:alphaModFix/>
          </a:blip>
          <a:srcRect/>
          <a:stretch/>
        </p:blipFill>
        <p:spPr>
          <a:xfrm>
            <a:off x="4693879" y="1373460"/>
            <a:ext cx="6995242" cy="3269134"/>
          </a:xfrm>
          <a:prstGeom prst="rect">
            <a:avLst/>
          </a:prstGeom>
          <a:noFill/>
          <a:ln>
            <a:noFill/>
          </a:ln>
        </p:spPr>
      </p:pic>
      <p:sp>
        <p:nvSpPr>
          <p:cNvPr id="546" name="Google Shape;546;g115a6e0aff6_0_54"/>
          <p:cNvSpPr txBox="1"/>
          <p:nvPr/>
        </p:nvSpPr>
        <p:spPr>
          <a:xfrm>
            <a:off x="5029200" y="5071710"/>
            <a:ext cx="63246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dirty="0">
                <a:solidFill>
                  <a:schemeClr val="dk1"/>
                </a:solidFill>
                <a:latin typeface="Calibri"/>
                <a:ea typeface="Calibri"/>
                <a:cs typeface="Calibri"/>
                <a:sym typeface="Calibri"/>
              </a:rPr>
              <a:t>Data from Education Counsel presentation to the Accountability Systems and Reporting SCASS, June 2018</a:t>
            </a:r>
            <a:r>
              <a:rPr lang="en-US" sz="1800" dirty="0">
                <a:solidFill>
                  <a:schemeClr val="dk1"/>
                </a:solidFill>
                <a:latin typeface="Calibri"/>
                <a:ea typeface="Calibri"/>
                <a:cs typeface="Calibri"/>
                <a:sym typeface="Calibri"/>
              </a:rPr>
              <a:t>.   </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g115a6e0aff6_0_63"/>
          <p:cNvSpPr txBox="1">
            <a:spLocks noGrp="1"/>
          </p:cNvSpPr>
          <p:nvPr>
            <p:ph type="ftr" idx="11"/>
          </p:nvPr>
        </p:nvSpPr>
        <p:spPr>
          <a:xfrm>
            <a:off x="5546667" y="6356354"/>
            <a:ext cx="10986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www.nciea.org</a:t>
            </a:r>
            <a:endParaRPr/>
          </a:p>
        </p:txBody>
      </p:sp>
      <p:sp>
        <p:nvSpPr>
          <p:cNvPr id="552" name="Google Shape;552;g115a6e0aff6_0_63"/>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000000"/>
              </a:buClr>
              <a:buSzPts val="1000"/>
              <a:buFont typeface="Arial"/>
              <a:buNone/>
            </a:pPr>
            <a:fld id="{00000000-1234-1234-1234-123412341234}" type="slidenum">
              <a:rPr lang="en-US" smtClean="0"/>
              <a:pPr marL="0" lvl="0" indent="0" algn="r" rtl="0">
                <a:spcBef>
                  <a:spcPts val="0"/>
                </a:spcBef>
                <a:spcAft>
                  <a:spcPts val="0"/>
                </a:spcAft>
                <a:buClr>
                  <a:srgbClr val="000000"/>
                </a:buClr>
                <a:buSzPts val="1000"/>
                <a:buFont typeface="Arial"/>
                <a:buNone/>
              </a:pPr>
              <a:t>25</a:t>
            </a:fld>
            <a:endParaRPr/>
          </a:p>
        </p:txBody>
      </p:sp>
      <p:pic>
        <p:nvPicPr>
          <p:cNvPr id="553" name="Google Shape;553;g115a6e0aff6_0_63" descr="A picture containing device&#10;&#10;Description automatically generated"/>
          <p:cNvPicPr preferRelativeResize="0"/>
          <p:nvPr/>
        </p:nvPicPr>
        <p:blipFill rotWithShape="1">
          <a:blip r:embed="rId3">
            <a:alphaModFix/>
          </a:blip>
          <a:srcRect/>
          <a:stretch/>
        </p:blipFill>
        <p:spPr>
          <a:xfrm>
            <a:off x="516029" y="632012"/>
            <a:ext cx="5378144" cy="4639803"/>
          </a:xfrm>
          <a:prstGeom prst="rect">
            <a:avLst/>
          </a:prstGeom>
          <a:noFill/>
          <a:ln>
            <a:noFill/>
          </a:ln>
        </p:spPr>
      </p:pic>
      <p:sp>
        <p:nvSpPr>
          <p:cNvPr id="554" name="Google Shape;554;g115a6e0aff6_0_63"/>
          <p:cNvSpPr txBox="1"/>
          <p:nvPr/>
        </p:nvSpPr>
        <p:spPr>
          <a:xfrm>
            <a:off x="5894173" y="1980894"/>
            <a:ext cx="5932200" cy="2308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We are using trans-academic skills as an umbrella term meant to include a broad range of skills, attitudes, and behaviors associated with student success.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For example, the Collaborative for Academic, Social, and Emotional Learning (CASEL) promotes the core Social and Emotional Learning (SEL) competencies in the figure to the left.</a:t>
            </a:r>
            <a:endParaRPr/>
          </a:p>
        </p:txBody>
      </p:sp>
      <p:sp>
        <p:nvSpPr>
          <p:cNvPr id="555" name="Google Shape;555;g115a6e0aff6_0_63"/>
          <p:cNvSpPr txBox="1"/>
          <p:nvPr/>
        </p:nvSpPr>
        <p:spPr>
          <a:xfrm>
            <a:off x="757881" y="5289825"/>
            <a:ext cx="5019000" cy="95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CASEL (2017)  Retrieved from: </a:t>
            </a:r>
            <a:r>
              <a:rPr lang="en-US" sz="14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https://casel.org/wp-content/uploads/2019/12/CASEL-Competencies.pdf</a:t>
            </a:r>
            <a:endParaRPr sz="1400">
              <a:solidFill>
                <a:schemeClr val="dk1"/>
              </a:solidFill>
              <a:latin typeface="Calibri"/>
              <a:ea typeface="Calibri"/>
              <a:cs typeface="Calibri"/>
              <a:sym typeface="Calibri"/>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6" name="Google Shape;556;g115a6e0aff6_0_63"/>
          <p:cNvSpPr txBox="1"/>
          <p:nvPr/>
        </p:nvSpPr>
        <p:spPr>
          <a:xfrm>
            <a:off x="5776868" y="914400"/>
            <a:ext cx="49941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Trans-Academic Skills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g115a6e0aff6_0_72"/>
          <p:cNvSpPr txBox="1">
            <a:spLocks noGrp="1"/>
          </p:cNvSpPr>
          <p:nvPr>
            <p:ph type="ftr" idx="11"/>
          </p:nvPr>
        </p:nvSpPr>
        <p:spPr>
          <a:xfrm>
            <a:off x="5546667" y="6356354"/>
            <a:ext cx="10986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www.nciea.org</a:t>
            </a:r>
            <a:endParaRPr/>
          </a:p>
        </p:txBody>
      </p:sp>
      <p:sp>
        <p:nvSpPr>
          <p:cNvPr id="562" name="Google Shape;562;g115a6e0aff6_0_72"/>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000000"/>
              </a:buClr>
              <a:buSzPts val="1000"/>
              <a:buFont typeface="Arial"/>
              <a:buNone/>
            </a:pPr>
            <a:fld id="{00000000-1234-1234-1234-123412341234}" type="slidenum">
              <a:rPr lang="en-US" smtClean="0"/>
              <a:pPr marL="0" lvl="0" indent="0" algn="r" rtl="0">
                <a:spcBef>
                  <a:spcPts val="0"/>
                </a:spcBef>
                <a:spcAft>
                  <a:spcPts val="0"/>
                </a:spcAft>
                <a:buClr>
                  <a:srgbClr val="000000"/>
                </a:buClr>
                <a:buSzPts val="1000"/>
                <a:buFont typeface="Arial"/>
                <a:buNone/>
              </a:pPr>
              <a:t>26</a:t>
            </a:fld>
            <a:endParaRPr/>
          </a:p>
        </p:txBody>
      </p:sp>
      <p:pic>
        <p:nvPicPr>
          <p:cNvPr id="563" name="Google Shape;563;g115a6e0aff6_0_72" descr="A close up of a map&#10;&#10;Description automatically generated"/>
          <p:cNvPicPr preferRelativeResize="0"/>
          <p:nvPr/>
        </p:nvPicPr>
        <p:blipFill rotWithShape="1">
          <a:blip r:embed="rId3">
            <a:alphaModFix/>
          </a:blip>
          <a:srcRect/>
          <a:stretch/>
        </p:blipFill>
        <p:spPr>
          <a:xfrm>
            <a:off x="231414" y="1073864"/>
            <a:ext cx="4210535" cy="4710271"/>
          </a:xfrm>
          <a:prstGeom prst="rect">
            <a:avLst/>
          </a:prstGeom>
          <a:noFill/>
          <a:ln>
            <a:noFill/>
          </a:ln>
        </p:spPr>
      </p:pic>
      <p:sp>
        <p:nvSpPr>
          <p:cNvPr id="564" name="Google Shape;564;g115a6e0aff6_0_72"/>
          <p:cNvSpPr/>
          <p:nvPr/>
        </p:nvSpPr>
        <p:spPr>
          <a:xfrm>
            <a:off x="4665233" y="1291141"/>
            <a:ext cx="6912000" cy="3231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i="1">
                <a:solidFill>
                  <a:srgbClr val="3F3F3F"/>
                </a:solidFill>
                <a:latin typeface="Open Sans"/>
                <a:ea typeface="Open Sans"/>
                <a:cs typeface="Open Sans"/>
                <a:sym typeface="Open Sans"/>
              </a:rPr>
              <a:t>The higher the stakes of an assessment’s intended use, the greater burden that assessment carries to demonstrate strong technical qualities such as score reliability, generalizability, and evidence of validity for that use. At the same time, the higher the stakes of an assessment’s intended use, the more likely it is to face resistance from at least some stakeholders. </a:t>
            </a:r>
            <a:endParaRPr/>
          </a:p>
          <a:p>
            <a:pPr marL="0" marR="0" lvl="0" indent="0" algn="l" rtl="0">
              <a:spcBef>
                <a:spcPts val="0"/>
              </a:spcBef>
              <a:spcAft>
                <a:spcPts val="0"/>
              </a:spcAft>
              <a:buNone/>
            </a:pPr>
            <a:endParaRPr sz="1800" b="1">
              <a:solidFill>
                <a:srgbClr val="3F3F3F"/>
              </a:solidFill>
              <a:latin typeface="Open Sans"/>
              <a:ea typeface="Open Sans"/>
              <a:cs typeface="Open Sans"/>
              <a:sym typeface="Open Sans"/>
            </a:endParaRPr>
          </a:p>
          <a:p>
            <a:pPr marL="0" marR="0" lvl="0" indent="0" algn="l" rtl="0">
              <a:spcBef>
                <a:spcPts val="0"/>
              </a:spcBef>
              <a:spcAft>
                <a:spcPts val="0"/>
              </a:spcAft>
              <a:buNone/>
            </a:pPr>
            <a:r>
              <a:rPr lang="en-US" sz="1800">
                <a:solidFill>
                  <a:srgbClr val="3F3F3F"/>
                </a:solidFill>
                <a:latin typeface="Open Sans"/>
                <a:ea typeface="Open Sans"/>
                <a:cs typeface="Open Sans"/>
                <a:sym typeface="Open Sans"/>
              </a:rPr>
              <a:t>(CASEL Assessment Work Group, 2019, p.22</a:t>
            </a:r>
            <a:r>
              <a:rPr lang="en-US" sz="1800" b="1">
                <a:solidFill>
                  <a:srgbClr val="3F3F3F"/>
                </a:solidFill>
                <a:latin typeface="Open Sans"/>
                <a:ea typeface="Open Sans"/>
                <a:cs typeface="Open Sans"/>
                <a:sym typeface="Open Sans"/>
              </a:rPr>
              <a:t>)</a:t>
            </a:r>
            <a:endParaRPr sz="1800" b="1">
              <a:solidFill>
                <a:schemeClr val="dk1"/>
              </a:solidFill>
              <a:latin typeface="Calibri"/>
              <a:ea typeface="Calibri"/>
              <a:cs typeface="Calibri"/>
              <a:sym typeface="Calibri"/>
            </a:endParaRPr>
          </a:p>
        </p:txBody>
      </p:sp>
      <p:sp>
        <p:nvSpPr>
          <p:cNvPr id="565" name="Google Shape;565;g115a6e0aff6_0_72"/>
          <p:cNvSpPr txBox="1"/>
          <p:nvPr/>
        </p:nvSpPr>
        <p:spPr>
          <a:xfrm>
            <a:off x="5231218" y="4775744"/>
            <a:ext cx="6432600" cy="1847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Assessment Work Group. (2019). </a:t>
            </a:r>
            <a:r>
              <a:rPr lang="en-US" sz="1600" i="1">
                <a:solidFill>
                  <a:schemeClr val="dk1"/>
                </a:solidFill>
                <a:latin typeface="Calibri"/>
                <a:ea typeface="Calibri"/>
                <a:cs typeface="Calibri"/>
                <a:sym typeface="Calibri"/>
              </a:rPr>
              <a:t>Student social and emotional competence assessment: The current state of the field and a vision for its future. </a:t>
            </a:r>
            <a:r>
              <a:rPr lang="en-US" sz="1600">
                <a:solidFill>
                  <a:schemeClr val="dk1"/>
                </a:solidFill>
                <a:latin typeface="Calibri"/>
                <a:ea typeface="Calibri"/>
                <a:cs typeface="Calibri"/>
                <a:sym typeface="Calibri"/>
              </a:rPr>
              <a:t>Chicago, IL: Collaborative for Academic, Social, and Emotional Learning Retrieved from: </a:t>
            </a:r>
            <a:r>
              <a:rPr lang="en-US" sz="16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https://measuringsel.casel.org/wp-content/uploads/2019/09/AWG-State-of-the-Field-Report_2019_DIGITAL_Final.pdf</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6" name="Google Shape;566;g115a6e0aff6_0_72"/>
          <p:cNvSpPr txBox="1"/>
          <p:nvPr/>
        </p:nvSpPr>
        <p:spPr>
          <a:xfrm>
            <a:off x="1773865" y="379837"/>
            <a:ext cx="82083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dk1"/>
                </a:solidFill>
                <a:latin typeface="Calibri"/>
                <a:ea typeface="Calibri"/>
                <a:cs typeface="Calibri"/>
                <a:sym typeface="Calibri"/>
              </a:rPr>
              <a:t>An Important Caveat…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g115a6e0aff6_0_133"/>
          <p:cNvSpPr txBox="1">
            <a:spLocks noGrp="1"/>
          </p:cNvSpPr>
          <p:nvPr>
            <p:ph type="title"/>
          </p:nvPr>
        </p:nvSpPr>
        <p:spPr>
          <a:xfrm>
            <a:off x="714633" y="-264506"/>
            <a:ext cx="9144000" cy="885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62626"/>
              </a:buClr>
              <a:buSzPts val="4000"/>
              <a:buFont typeface="Calibri"/>
              <a:buNone/>
            </a:pPr>
            <a:r>
              <a:rPr lang="en-US" dirty="0"/>
              <a:t>Summary of Research and External Scan</a:t>
            </a:r>
            <a:endParaRPr dirty="0"/>
          </a:p>
        </p:txBody>
      </p:sp>
      <p:sp>
        <p:nvSpPr>
          <p:cNvPr id="631" name="Google Shape;631;g115a6e0aff6_0_133"/>
          <p:cNvSpPr txBox="1">
            <a:spLocks noGrp="1"/>
          </p:cNvSpPr>
          <p:nvPr>
            <p:ph type="body" idx="1"/>
          </p:nvPr>
        </p:nvSpPr>
        <p:spPr>
          <a:xfrm>
            <a:off x="838200" y="1184241"/>
            <a:ext cx="10515600" cy="4842600"/>
          </a:xfrm>
          <a:prstGeom prst="rect">
            <a:avLst/>
          </a:prstGeom>
          <a:noFill/>
          <a:ln>
            <a:noFill/>
          </a:ln>
        </p:spPr>
        <p:txBody>
          <a:bodyPr spcFirstLastPara="1" wrap="square" lIns="91425" tIns="45700" rIns="91425" bIns="45700" anchor="t" anchorCtr="0">
            <a:normAutofit/>
          </a:bodyPr>
          <a:lstStyle/>
          <a:p>
            <a:pPr marL="228593" lvl="0" indent="-228593" algn="l" rtl="0">
              <a:lnSpc>
                <a:spcPct val="90000"/>
              </a:lnSpc>
              <a:spcBef>
                <a:spcPts val="0"/>
              </a:spcBef>
              <a:spcAft>
                <a:spcPts val="0"/>
              </a:spcAft>
              <a:buClr>
                <a:srgbClr val="595959"/>
              </a:buClr>
              <a:buSzPts val="3200"/>
              <a:buChar char="•"/>
            </a:pPr>
            <a:r>
              <a:rPr lang="en-US" dirty="0"/>
              <a:t>Most states have expanded the range of CCR indicators in recent years to include advanced coursework and selected career ready credentials.  </a:t>
            </a:r>
            <a:endParaRPr dirty="0"/>
          </a:p>
          <a:p>
            <a:pPr marL="228593" lvl="0" indent="-228593" algn="l" rtl="0">
              <a:lnSpc>
                <a:spcPct val="90000"/>
              </a:lnSpc>
              <a:spcBef>
                <a:spcPts val="1000"/>
              </a:spcBef>
              <a:spcAft>
                <a:spcPts val="0"/>
              </a:spcAft>
              <a:buClr>
                <a:srgbClr val="595959"/>
              </a:buClr>
              <a:buSzPts val="3200"/>
              <a:buChar char="•"/>
            </a:pPr>
            <a:r>
              <a:rPr lang="en-US" dirty="0"/>
              <a:t>Apart from CCR indicators, few states have explored SQSS options other than 1) additional academic indicators and 2) attendance/ absenteeism.</a:t>
            </a:r>
            <a:endParaRPr dirty="0"/>
          </a:p>
          <a:p>
            <a:pPr marL="685783" lvl="1" indent="-228594" algn="l" rtl="0">
              <a:lnSpc>
                <a:spcPct val="90000"/>
              </a:lnSpc>
              <a:spcBef>
                <a:spcPts val="500"/>
              </a:spcBef>
              <a:spcAft>
                <a:spcPts val="0"/>
              </a:spcAft>
              <a:buClr>
                <a:srgbClr val="595959"/>
              </a:buClr>
              <a:buSzPts val="2800"/>
              <a:buChar char="▪"/>
            </a:pPr>
            <a:r>
              <a:rPr lang="en-US" dirty="0"/>
              <a:t>Infrequently, we find examples of school climate or discipline </a:t>
            </a:r>
            <a:endParaRPr dirty="0"/>
          </a:p>
          <a:p>
            <a:pPr marL="685783" lvl="1" indent="-228594" algn="l" rtl="0">
              <a:lnSpc>
                <a:spcPct val="90000"/>
              </a:lnSpc>
              <a:spcBef>
                <a:spcPts val="500"/>
              </a:spcBef>
              <a:spcAft>
                <a:spcPts val="0"/>
              </a:spcAft>
              <a:buClr>
                <a:srgbClr val="595959"/>
              </a:buClr>
              <a:buSzPts val="2800"/>
              <a:buChar char="▪"/>
            </a:pPr>
            <a:r>
              <a:rPr lang="en-US" dirty="0"/>
              <a:t>We find no states that have incorporated formal, direct measures of trans-academic skills. Some indirect measures may be found in indicators such as service, co/extra-curricular activities. </a:t>
            </a:r>
            <a:endParaRPr dirty="0"/>
          </a:p>
        </p:txBody>
      </p:sp>
      <p:sp>
        <p:nvSpPr>
          <p:cNvPr id="633" name="Google Shape;633;g115a6e0aff6_0_133"/>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000000"/>
              </a:buClr>
              <a:buSzPts val="1000"/>
              <a:buFont typeface="Arial"/>
              <a:buNone/>
            </a:pPr>
            <a:fld id="{00000000-1234-1234-1234-123412341234}" type="slidenum">
              <a:rPr lang="en-US" smtClean="0"/>
              <a:pPr marL="0" lvl="0" indent="0" algn="r" rtl="0">
                <a:spcBef>
                  <a:spcPts val="0"/>
                </a:spcBef>
                <a:spcAft>
                  <a:spcPts val="0"/>
                </a:spcAft>
                <a:buClr>
                  <a:srgbClr val="000000"/>
                </a:buClr>
                <a:buSzPts val="1000"/>
                <a:buFont typeface="Arial"/>
                <a:buNone/>
              </a:pPr>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g115a6e0aff6_0_147"/>
          <p:cNvSpPr txBox="1">
            <a:spLocks noGrp="1"/>
          </p:cNvSpPr>
          <p:nvPr>
            <p:ph type="title"/>
          </p:nvPr>
        </p:nvSpPr>
        <p:spPr>
          <a:xfrm>
            <a:off x="838200" y="-195068"/>
            <a:ext cx="9144000" cy="885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62626"/>
              </a:buClr>
              <a:buSzPts val="4000"/>
              <a:buFont typeface="Calibri"/>
              <a:buNone/>
            </a:pPr>
            <a:r>
              <a:rPr lang="en-US" sz="3200" dirty="0"/>
              <a:t>Activity</a:t>
            </a:r>
            <a:endParaRPr sz="3200" dirty="0"/>
          </a:p>
        </p:txBody>
      </p:sp>
      <p:sp>
        <p:nvSpPr>
          <p:cNvPr id="656" name="Google Shape;656;g115a6e0aff6_0_147"/>
          <p:cNvSpPr txBox="1">
            <a:spLocks noGrp="1"/>
          </p:cNvSpPr>
          <p:nvPr>
            <p:ph type="body" idx="1"/>
          </p:nvPr>
        </p:nvSpPr>
        <p:spPr>
          <a:xfrm>
            <a:off x="838200" y="1159528"/>
            <a:ext cx="10515600" cy="4842600"/>
          </a:xfrm>
          <a:prstGeom prst="rect">
            <a:avLst/>
          </a:prstGeom>
          <a:noFill/>
          <a:ln>
            <a:noFill/>
          </a:ln>
        </p:spPr>
        <p:txBody>
          <a:bodyPr spcFirstLastPara="1" wrap="square" lIns="91425" tIns="45700" rIns="91425" bIns="45700" anchor="t" anchorCtr="0">
            <a:normAutofit/>
          </a:bodyPr>
          <a:lstStyle/>
          <a:p>
            <a:pPr marL="228593" lvl="0" indent="-228593" algn="l" rtl="0">
              <a:lnSpc>
                <a:spcPct val="90000"/>
              </a:lnSpc>
              <a:spcBef>
                <a:spcPts val="1000"/>
              </a:spcBef>
              <a:spcAft>
                <a:spcPts val="0"/>
              </a:spcAft>
              <a:buClr>
                <a:srgbClr val="595959"/>
              </a:buClr>
              <a:buSzPts val="3200"/>
              <a:buChar char="•"/>
            </a:pPr>
            <a:r>
              <a:rPr lang="en-US" dirty="0"/>
              <a:t>Please individually review the indicator forms for readiness, social emotional, and school climate </a:t>
            </a:r>
            <a:endParaRPr dirty="0"/>
          </a:p>
          <a:p>
            <a:pPr marL="228593" lvl="0" indent="-228593" algn="l" rtl="0">
              <a:spcBef>
                <a:spcPts val="1000"/>
              </a:spcBef>
              <a:spcAft>
                <a:spcPts val="0"/>
              </a:spcAft>
              <a:buSzPts val="3200"/>
              <a:buChar char="•"/>
            </a:pPr>
            <a:r>
              <a:rPr lang="en-US" dirty="0"/>
              <a:t>Independently provide a response for 1) priority level 2) sources of data and 3) recommendations for data use </a:t>
            </a:r>
          </a:p>
          <a:p>
            <a:pPr marL="228593" lvl="0" indent="-228593" algn="l" rtl="0">
              <a:spcBef>
                <a:spcPts val="1000"/>
              </a:spcBef>
              <a:spcAft>
                <a:spcPts val="0"/>
              </a:spcAft>
              <a:buSzPts val="3200"/>
              <a:buChar char="•"/>
            </a:pPr>
            <a:r>
              <a:rPr lang="en-US" dirty="0"/>
              <a:t>In groups, discuss your feedback and identify shared perspectives </a:t>
            </a:r>
            <a:endParaRPr dirty="0"/>
          </a:p>
          <a:p>
            <a:pPr marL="228593" lvl="0" indent="-228593" algn="l" rtl="0">
              <a:spcBef>
                <a:spcPts val="1000"/>
              </a:spcBef>
              <a:spcAft>
                <a:spcPts val="0"/>
              </a:spcAft>
              <a:buSzPts val="3200"/>
              <a:buChar char="•"/>
            </a:pPr>
            <a:r>
              <a:rPr lang="en-US" dirty="0"/>
              <a:t>Groups will share out and we will attempt to summarize the highest-priority areas for follow-up </a:t>
            </a:r>
            <a:endParaRPr dirty="0"/>
          </a:p>
          <a:p>
            <a:pPr marL="0" lvl="0" indent="0" algn="l" rtl="0">
              <a:spcBef>
                <a:spcPts val="1000"/>
              </a:spcBef>
              <a:spcAft>
                <a:spcPts val="0"/>
              </a:spcAft>
              <a:buNone/>
            </a:pPr>
            <a:endParaRPr dirty="0"/>
          </a:p>
          <a:p>
            <a:pPr marL="228593" lvl="0" indent="-25393" algn="l" rtl="0">
              <a:lnSpc>
                <a:spcPct val="90000"/>
              </a:lnSpc>
              <a:spcBef>
                <a:spcPts val="1000"/>
              </a:spcBef>
              <a:spcAft>
                <a:spcPts val="0"/>
              </a:spcAft>
              <a:buClr>
                <a:srgbClr val="595959"/>
              </a:buClr>
              <a:buSzPts val="3200"/>
              <a:buNone/>
            </a:pPr>
            <a:endParaRPr dirty="0"/>
          </a:p>
        </p:txBody>
      </p:sp>
      <p:sp>
        <p:nvSpPr>
          <p:cNvPr id="658" name="Google Shape;658;g115a6e0aff6_0_147"/>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000000"/>
              </a:buClr>
              <a:buSzPts val="1000"/>
              <a:buFont typeface="Arial"/>
              <a:buNone/>
            </a:pPr>
            <a:fld id="{00000000-1234-1234-1234-123412341234}" type="slidenum">
              <a:rPr lang="en-US" smtClean="0"/>
              <a:pPr marL="0" lvl="0" indent="0" algn="r" rtl="0">
                <a:spcBef>
                  <a:spcPts val="0"/>
                </a:spcBef>
                <a:spcAft>
                  <a:spcPts val="0"/>
                </a:spcAft>
                <a:buClr>
                  <a:srgbClr val="000000"/>
                </a:buClr>
                <a:buSzPts val="1000"/>
                <a:buFont typeface="Arial"/>
                <a:buNone/>
              </a:pPr>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5C4BDA-696F-D382-C4D4-38202C9A214D}"/>
              </a:ext>
            </a:extLst>
          </p:cNvPr>
          <p:cNvSpPr>
            <a:spLocks noGrp="1"/>
          </p:cNvSpPr>
          <p:nvPr>
            <p:ph type="sldNum" sz="quarter" idx="12"/>
          </p:nvPr>
        </p:nvSpPr>
        <p:spPr/>
        <p:txBody>
          <a:bodyPr/>
          <a:lstStyle/>
          <a:p>
            <a:fld id="{84E24DD3-0117-F947-8F74-C808912B5A2D}" type="slidenum">
              <a:rPr lang="en-US" smtClean="0"/>
              <a:t>29</a:t>
            </a:fld>
            <a:endParaRPr lang="en-US"/>
          </a:p>
        </p:txBody>
      </p:sp>
      <p:sp>
        <p:nvSpPr>
          <p:cNvPr id="3" name="Title 2">
            <a:extLst>
              <a:ext uri="{FF2B5EF4-FFF2-40B4-BE49-F238E27FC236}">
                <a16:creationId xmlns:a16="http://schemas.microsoft.com/office/drawing/2014/main" id="{74B77776-13AC-7FE3-B95B-5B7735D854AF}"/>
              </a:ext>
            </a:extLst>
          </p:cNvPr>
          <p:cNvSpPr>
            <a:spLocks noGrp="1"/>
          </p:cNvSpPr>
          <p:nvPr>
            <p:ph type="ctrTitle"/>
          </p:nvPr>
        </p:nvSpPr>
        <p:spPr/>
        <p:txBody>
          <a:bodyPr>
            <a:normAutofit/>
          </a:bodyPr>
          <a:lstStyle/>
          <a:p>
            <a:r>
              <a:rPr lang="en-US" sz="4800" dirty="0"/>
              <a:t>Examining Growth</a:t>
            </a:r>
          </a:p>
        </p:txBody>
      </p:sp>
    </p:spTree>
    <p:extLst>
      <p:ext uri="{BB962C8B-B14F-4D97-AF65-F5344CB8AC3E}">
        <p14:creationId xmlns:p14="http://schemas.microsoft.com/office/powerpoint/2010/main" val="1165630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44AED0-6231-0542-A6C2-424358F916F2}"/>
              </a:ext>
            </a:extLst>
          </p:cNvPr>
          <p:cNvSpPr>
            <a:spLocks noGrp="1"/>
          </p:cNvSpPr>
          <p:nvPr>
            <p:ph type="sldNum" sz="quarter" idx="12"/>
          </p:nvPr>
        </p:nvSpPr>
        <p:spPr/>
        <p:txBody>
          <a:bodyPr/>
          <a:lstStyle/>
          <a:p>
            <a:fld id="{84E24DD3-0117-F947-8F74-C808912B5A2D}" type="slidenum">
              <a:rPr lang="en-US" smtClean="0"/>
              <a:pPr/>
              <a:t>3</a:t>
            </a:fld>
            <a:endParaRPr lang="en-US"/>
          </a:p>
        </p:txBody>
      </p:sp>
      <p:sp>
        <p:nvSpPr>
          <p:cNvPr id="6" name="Title 4">
            <a:extLst>
              <a:ext uri="{FF2B5EF4-FFF2-40B4-BE49-F238E27FC236}">
                <a16:creationId xmlns:a16="http://schemas.microsoft.com/office/drawing/2014/main" id="{4AD9B96B-BE1E-DA46-BD10-0F34714B937F}"/>
              </a:ext>
            </a:extLst>
          </p:cNvPr>
          <p:cNvSpPr>
            <a:spLocks noGrp="1"/>
          </p:cNvSpPr>
          <p:nvPr>
            <p:ph type="title" idx="4294967295"/>
          </p:nvPr>
        </p:nvSpPr>
        <p:spPr>
          <a:xfrm>
            <a:off x="413295" y="291882"/>
            <a:ext cx="10515600" cy="365125"/>
          </a:xfrm>
        </p:spPr>
        <p:txBody>
          <a:bodyPr>
            <a:normAutofit fontScale="90000"/>
          </a:bodyPr>
          <a:lstStyle/>
          <a:p>
            <a:r>
              <a:rPr lang="en-US" sz="2700" b="1">
                <a:solidFill>
                  <a:srgbClr val="003B71"/>
                </a:solidFill>
                <a:latin typeface="Arial"/>
                <a:ea typeface="+mn-ea"/>
                <a:cs typeface="Arial"/>
              </a:rPr>
              <a:t>State Board of Education  </a:t>
            </a:r>
            <a:r>
              <a:rPr lang="en-US" sz="2000" spc="200">
                <a:solidFill>
                  <a:srgbClr val="003B71"/>
                </a:solidFill>
                <a:latin typeface="Arial Narrow"/>
                <a:ea typeface="+mn-ea"/>
                <a:cs typeface="Arial Narrow" panose="020B0604020202020204" pitchFamily="34" charset="0"/>
              </a:rPr>
              <a:t>STRATEGIC PLAN GOALS</a:t>
            </a:r>
            <a:endParaRPr lang="en-US" sz="2000" spc="200">
              <a:solidFill>
                <a:srgbClr val="003B71"/>
              </a:solidFill>
              <a:latin typeface="Arial Narrow" panose="020B0604020202020204" pitchFamily="34" charset="0"/>
              <a:ea typeface="+mn-ea"/>
              <a:cs typeface="Arial Narrow" panose="020B0604020202020204" pitchFamily="34" charset="0"/>
            </a:endParaRPr>
          </a:p>
        </p:txBody>
      </p:sp>
    </p:spTree>
    <p:extLst>
      <p:ext uri="{BB962C8B-B14F-4D97-AF65-F5344CB8AC3E}">
        <p14:creationId xmlns:p14="http://schemas.microsoft.com/office/powerpoint/2010/main" val="450809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g115a6e0aff6_0_5"/>
          <p:cNvSpPr txBox="1">
            <a:spLocks noGrp="1"/>
          </p:cNvSpPr>
          <p:nvPr>
            <p:ph type="title"/>
          </p:nvPr>
        </p:nvSpPr>
        <p:spPr>
          <a:xfrm>
            <a:off x="838200" y="-215639"/>
            <a:ext cx="9144000" cy="885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62626"/>
              </a:buClr>
              <a:buSzPts val="4000"/>
              <a:buFont typeface="Calibri"/>
              <a:buNone/>
            </a:pPr>
            <a:r>
              <a:rPr lang="en-US" sz="3200" dirty="0"/>
              <a:t>Overview</a:t>
            </a:r>
            <a:endParaRPr sz="3200" dirty="0"/>
          </a:p>
        </p:txBody>
      </p:sp>
      <p:sp>
        <p:nvSpPr>
          <p:cNvPr id="493" name="Google Shape;493;g115a6e0aff6_0_5"/>
          <p:cNvSpPr txBox="1">
            <a:spLocks noGrp="1"/>
          </p:cNvSpPr>
          <p:nvPr>
            <p:ph type="body" idx="1"/>
          </p:nvPr>
        </p:nvSpPr>
        <p:spPr>
          <a:xfrm>
            <a:off x="702275" y="1099753"/>
            <a:ext cx="10787449" cy="4040658"/>
          </a:xfrm>
          <a:prstGeom prst="rect">
            <a:avLst/>
          </a:prstGeom>
          <a:noFill/>
          <a:ln>
            <a:noFill/>
          </a:ln>
        </p:spPr>
        <p:txBody>
          <a:bodyPr spcFirstLastPara="1" wrap="square" lIns="91425" tIns="45700" rIns="91425" bIns="45700" anchor="t" anchorCtr="0">
            <a:normAutofit lnSpcReduction="10000"/>
          </a:bodyPr>
          <a:lstStyle/>
          <a:p>
            <a:pPr marL="228593" lvl="0" indent="-228593" algn="l" rtl="0">
              <a:lnSpc>
                <a:spcPct val="90000"/>
              </a:lnSpc>
              <a:spcBef>
                <a:spcPts val="0"/>
              </a:spcBef>
              <a:spcAft>
                <a:spcPts val="0"/>
              </a:spcAft>
              <a:buClr>
                <a:srgbClr val="595959"/>
              </a:buClr>
              <a:buSzPts val="3200"/>
              <a:buChar char="•"/>
            </a:pPr>
            <a:r>
              <a:rPr lang="en-US" sz="3200" dirty="0"/>
              <a:t>The MDE has received questions/ suggestions about growth in accountability to include: </a:t>
            </a:r>
          </a:p>
          <a:p>
            <a:pPr marL="685793" lvl="1" indent="-228593">
              <a:lnSpc>
                <a:spcPct val="90000"/>
              </a:lnSpc>
              <a:spcBef>
                <a:spcPts val="0"/>
              </a:spcBef>
              <a:spcAft>
                <a:spcPts val="0"/>
              </a:spcAft>
              <a:buClr>
                <a:srgbClr val="595959"/>
              </a:buClr>
              <a:buSzPts val="3200"/>
            </a:pPr>
            <a:r>
              <a:rPr lang="en-US" sz="3200" dirty="0"/>
              <a:t>Equal credit should be given for levels 4 and 5</a:t>
            </a:r>
          </a:p>
          <a:p>
            <a:pPr marL="685793" lvl="1" indent="-228593">
              <a:lnSpc>
                <a:spcPct val="90000"/>
              </a:lnSpc>
              <a:spcBef>
                <a:spcPts val="0"/>
              </a:spcBef>
              <a:spcAft>
                <a:spcPts val="0"/>
              </a:spcAft>
              <a:buClr>
                <a:srgbClr val="595959"/>
              </a:buClr>
              <a:buSzPts val="3200"/>
            </a:pPr>
            <a:r>
              <a:rPr lang="en-US" sz="3200" dirty="0"/>
              <a:t>Growth is should be more sensitive to progress at or above level 3.  For example:</a:t>
            </a:r>
          </a:p>
          <a:p>
            <a:pPr marL="1142993" lvl="2" indent="-228593">
              <a:lnSpc>
                <a:spcPct val="90000"/>
              </a:lnSpc>
              <a:spcBef>
                <a:spcPts val="0"/>
              </a:spcBef>
              <a:spcAft>
                <a:spcPts val="0"/>
              </a:spcAft>
              <a:buClr>
                <a:srgbClr val="595959"/>
              </a:buClr>
              <a:buSzPts val="3200"/>
            </a:pPr>
            <a:r>
              <a:rPr lang="en-US" sz="3200" dirty="0"/>
              <a:t>Create a level “3C”</a:t>
            </a:r>
          </a:p>
          <a:p>
            <a:pPr marL="1142993" lvl="2" indent="-228593">
              <a:lnSpc>
                <a:spcPct val="90000"/>
              </a:lnSpc>
              <a:spcBef>
                <a:spcPts val="0"/>
              </a:spcBef>
              <a:spcAft>
                <a:spcPts val="0"/>
              </a:spcAft>
              <a:buClr>
                <a:srgbClr val="595959"/>
              </a:buClr>
              <a:buSzPts val="3200"/>
            </a:pPr>
            <a:r>
              <a:rPr lang="en-US" sz="3200" dirty="0"/>
              <a:t>Give partial credit for maintaining a level in 3</a:t>
            </a:r>
          </a:p>
          <a:p>
            <a:pPr marL="685793" lvl="1" indent="-228593">
              <a:lnSpc>
                <a:spcPct val="90000"/>
              </a:lnSpc>
              <a:spcBef>
                <a:spcPts val="0"/>
              </a:spcBef>
              <a:spcAft>
                <a:spcPts val="0"/>
              </a:spcAft>
              <a:buClr>
                <a:srgbClr val="595959"/>
              </a:buClr>
              <a:buSzPts val="3200"/>
            </a:pPr>
            <a:r>
              <a:rPr lang="en-US" sz="3200" dirty="0"/>
              <a:t>More weight should be given to students showing progress from levels within/ across levels 1-3. </a:t>
            </a:r>
          </a:p>
          <a:p>
            <a:pPr marL="1142993" lvl="2" indent="-228593">
              <a:lnSpc>
                <a:spcPct val="90000"/>
              </a:lnSpc>
              <a:spcBef>
                <a:spcPts val="0"/>
              </a:spcBef>
              <a:spcAft>
                <a:spcPts val="0"/>
              </a:spcAft>
              <a:buClr>
                <a:srgbClr val="595959"/>
              </a:buClr>
              <a:buSzPts val="3200"/>
            </a:pPr>
            <a:endParaRPr lang="en-US" dirty="0"/>
          </a:p>
          <a:p>
            <a:pPr marL="685793" lvl="1" indent="-228593">
              <a:lnSpc>
                <a:spcPct val="90000"/>
              </a:lnSpc>
              <a:spcBef>
                <a:spcPts val="0"/>
              </a:spcBef>
              <a:spcAft>
                <a:spcPts val="0"/>
              </a:spcAft>
              <a:buClr>
                <a:srgbClr val="595959"/>
              </a:buClr>
              <a:buSzPts val="3200"/>
            </a:pPr>
            <a:endParaRPr lang="en-US" dirty="0"/>
          </a:p>
          <a:p>
            <a:pPr marL="685793" lvl="1" indent="-228593">
              <a:lnSpc>
                <a:spcPct val="90000"/>
              </a:lnSpc>
              <a:spcBef>
                <a:spcPts val="0"/>
              </a:spcBef>
              <a:spcAft>
                <a:spcPts val="0"/>
              </a:spcAft>
              <a:buClr>
                <a:srgbClr val="595959"/>
              </a:buClr>
              <a:buSzPts val="3200"/>
            </a:pPr>
            <a:endParaRPr lang="en-US" dirty="0"/>
          </a:p>
          <a:p>
            <a:pPr marL="685793" lvl="1" indent="-228593">
              <a:lnSpc>
                <a:spcPct val="90000"/>
              </a:lnSpc>
              <a:spcBef>
                <a:spcPts val="0"/>
              </a:spcBef>
              <a:spcAft>
                <a:spcPts val="0"/>
              </a:spcAft>
              <a:buClr>
                <a:srgbClr val="595959"/>
              </a:buClr>
              <a:buSzPts val="3200"/>
            </a:pPr>
            <a:endParaRPr lang="en-US" dirty="0"/>
          </a:p>
        </p:txBody>
      </p:sp>
      <p:sp>
        <p:nvSpPr>
          <p:cNvPr id="495" name="Google Shape;495;g115a6e0aff6_0_5"/>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000000"/>
              </a:buClr>
              <a:buSzPts val="1000"/>
              <a:buFont typeface="Arial"/>
              <a:buNone/>
            </a:pPr>
            <a:fld id="{00000000-1234-1234-1234-123412341234}" type="slidenum">
              <a:rPr lang="en-US" smtClean="0"/>
              <a:pPr marL="0" lvl="0" indent="0" algn="r" rtl="0">
                <a:spcBef>
                  <a:spcPts val="0"/>
                </a:spcBef>
                <a:spcAft>
                  <a:spcPts val="0"/>
                </a:spcAft>
                <a:buClr>
                  <a:srgbClr val="000000"/>
                </a:buClr>
                <a:buSzPts val="1000"/>
                <a:buFont typeface="Arial"/>
                <a:buNone/>
              </a:pPr>
              <a:t>30</a:t>
            </a:fld>
            <a:endParaRPr/>
          </a:p>
        </p:txBody>
      </p:sp>
    </p:spTree>
    <p:extLst>
      <p:ext uri="{BB962C8B-B14F-4D97-AF65-F5344CB8AC3E}">
        <p14:creationId xmlns:p14="http://schemas.microsoft.com/office/powerpoint/2010/main" val="526714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3A0EF-1FBE-45A0-9CA3-C0A98EA0B168}"/>
              </a:ext>
            </a:extLst>
          </p:cNvPr>
          <p:cNvSpPr>
            <a:spLocks noGrp="1"/>
          </p:cNvSpPr>
          <p:nvPr>
            <p:ph type="title"/>
          </p:nvPr>
        </p:nvSpPr>
        <p:spPr/>
        <p:txBody>
          <a:bodyPr/>
          <a:lstStyle/>
          <a:p>
            <a:r>
              <a:rPr lang="en-US"/>
              <a:t>Calculation of Growth</a:t>
            </a:r>
          </a:p>
        </p:txBody>
      </p:sp>
      <p:sp>
        <p:nvSpPr>
          <p:cNvPr id="65" name="Slide Number Placeholder 3">
            <a:extLst>
              <a:ext uri="{FF2B5EF4-FFF2-40B4-BE49-F238E27FC236}">
                <a16:creationId xmlns:a16="http://schemas.microsoft.com/office/drawing/2014/main" id="{0C18F654-4899-44C4-8249-252918F5C9F3}"/>
              </a:ext>
            </a:extLst>
          </p:cNvPr>
          <p:cNvSpPr>
            <a:spLocks noGrp="1"/>
          </p:cNvSpPr>
          <p:nvPr>
            <p:ph type="sldNum" idx="4294967295"/>
          </p:nvPr>
        </p:nvSpPr>
        <p:spPr>
          <a:xfrm>
            <a:off x="11460163" y="6516688"/>
            <a:ext cx="731837" cy="3111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DF07BDB9-DF9B-40B6-AEA5-46F02A518E22}"/>
              </a:ext>
            </a:extLst>
          </p:cNvPr>
          <p:cNvSpPr txBox="1"/>
          <p:nvPr/>
        </p:nvSpPr>
        <p:spPr>
          <a:xfrm>
            <a:off x="7155401" y="1209594"/>
            <a:ext cx="4552975" cy="3683060"/>
          </a:xfrm>
          <a:prstGeom prst="rect">
            <a:avLst/>
          </a:prstGeom>
          <a:noFill/>
          <a:ln w="19050">
            <a:noFill/>
          </a:ln>
        </p:spPr>
        <p:txBody>
          <a:bodyPr wrap="square" rtlCol="0">
            <a:spAutoFit/>
          </a:bodyPr>
          <a:lstStyle/>
          <a:p>
            <a:pPr marL="0" marR="0" lvl="0" indent="0" algn="l" defTabSz="914400" rtl="0" eaLnBrk="1" fontAlgn="auto" latinLnBrk="0" hangingPunct="1">
              <a:lnSpc>
                <a:spcPct val="150000"/>
              </a:lnSpc>
              <a:spcBef>
                <a:spcPts val="0"/>
              </a:spcBef>
              <a:spcAft>
                <a:spcPts val="1600"/>
              </a:spcAft>
              <a:buClrTx/>
              <a:buSzTx/>
              <a:buFontTx/>
              <a:buNone/>
              <a:tabLst/>
              <a:defRPr/>
            </a:pPr>
            <a:r>
              <a:rPr kumimoji="0" lang="en-US" sz="2400" b="0" i="0" u="sng" strike="noStrike" kern="1200" cap="none" spc="0" normalizeH="0" baseline="0" noProof="0">
                <a:ln>
                  <a:noFill/>
                </a:ln>
                <a:solidFill>
                  <a:srgbClr val="797979"/>
                </a:solidFill>
                <a:effectLst/>
                <a:uLnTx/>
                <a:uFillTx/>
                <a:latin typeface="Open Sans"/>
                <a:ea typeface="+mn-ea"/>
                <a:cs typeface="+mn-cs"/>
              </a:rPr>
              <a:t>Earning Growth Points</a:t>
            </a:r>
            <a:r>
              <a:rPr kumimoji="0" lang="en-US" sz="2400" b="0" i="0" u="none" strike="noStrike" kern="1200" cap="none" spc="0" normalizeH="0" baseline="0" noProof="0">
                <a:ln>
                  <a:noFill/>
                </a:ln>
                <a:solidFill>
                  <a:srgbClr val="797979"/>
                </a:solidFill>
                <a:effectLst/>
                <a:uLnTx/>
                <a:uFillTx/>
                <a:latin typeface="Open Sans"/>
                <a:ea typeface="+mn-ea"/>
                <a:cs typeface="+mn-cs"/>
              </a:rPr>
              <a:t>:</a:t>
            </a:r>
          </a:p>
          <a:p>
            <a:pPr marL="226478" marR="0" lvl="0" indent="-226478" algn="l" defTabSz="914400" rtl="0" eaLnBrk="1" fontAlgn="auto" latinLnBrk="0" hangingPunct="1">
              <a:lnSpc>
                <a:spcPct val="100000"/>
              </a:lnSpc>
              <a:spcBef>
                <a:spcPts val="0"/>
              </a:spcBef>
              <a:spcAft>
                <a:spcPts val="160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797979"/>
                </a:solidFill>
                <a:effectLst/>
                <a:uLnTx/>
                <a:uFillTx/>
                <a:latin typeface="Open Sans"/>
                <a:ea typeface="+mn-ea"/>
                <a:cs typeface="+mn-cs"/>
              </a:rPr>
              <a:t>Moving 1 </a:t>
            </a:r>
            <a:r>
              <a:rPr kumimoji="0" lang="en-US" sz="2400" b="0" i="1" u="none" strike="noStrike" kern="1200" cap="none" spc="0" normalizeH="0" baseline="0" noProof="0">
                <a:ln>
                  <a:noFill/>
                </a:ln>
                <a:solidFill>
                  <a:srgbClr val="797979"/>
                </a:solidFill>
                <a:effectLst/>
                <a:uLnTx/>
                <a:uFillTx/>
                <a:latin typeface="Open Sans"/>
                <a:ea typeface="+mn-ea"/>
                <a:cs typeface="+mn-cs"/>
              </a:rPr>
              <a:t>Growth*</a:t>
            </a:r>
            <a:r>
              <a:rPr kumimoji="0" lang="en-US" sz="2400" b="0" i="0" u="none" strike="noStrike" kern="1200" cap="none" spc="0" normalizeH="0" baseline="0" noProof="0">
                <a:ln>
                  <a:noFill/>
                </a:ln>
                <a:solidFill>
                  <a:srgbClr val="797979"/>
                </a:solidFill>
                <a:effectLst/>
                <a:uLnTx/>
                <a:uFillTx/>
                <a:latin typeface="Open Sans"/>
                <a:ea typeface="+mn-ea"/>
                <a:cs typeface="+mn-cs"/>
              </a:rPr>
              <a:t> level = 1 pt</a:t>
            </a:r>
          </a:p>
          <a:p>
            <a:pPr marL="226478" marR="0" lvl="0" indent="-226478" algn="l" defTabSz="914400" rtl="0" eaLnBrk="1" fontAlgn="auto" latinLnBrk="0" hangingPunct="1">
              <a:lnSpc>
                <a:spcPct val="100000"/>
              </a:lnSpc>
              <a:spcBef>
                <a:spcPts val="0"/>
              </a:spcBef>
              <a:spcAft>
                <a:spcPts val="160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797979"/>
                </a:solidFill>
                <a:effectLst/>
                <a:uLnTx/>
                <a:uFillTx/>
                <a:latin typeface="Open Sans"/>
                <a:ea typeface="+mn-ea"/>
                <a:cs typeface="+mn-cs"/>
              </a:rPr>
              <a:t>Moving 2 </a:t>
            </a:r>
            <a:r>
              <a:rPr kumimoji="0" lang="en-US" sz="2400" b="0" i="1" u="none" strike="noStrike" kern="1200" cap="none" spc="0" normalizeH="0" baseline="0" noProof="0">
                <a:ln>
                  <a:noFill/>
                </a:ln>
                <a:solidFill>
                  <a:srgbClr val="797979"/>
                </a:solidFill>
                <a:effectLst/>
                <a:uLnTx/>
                <a:uFillTx/>
                <a:latin typeface="Open Sans"/>
                <a:ea typeface="+mn-ea"/>
                <a:cs typeface="+mn-cs"/>
              </a:rPr>
              <a:t>Proficiency*</a:t>
            </a:r>
            <a:r>
              <a:rPr kumimoji="0" lang="en-US" sz="2400" b="0" i="0" u="none" strike="noStrike" kern="1200" cap="none" spc="0" normalizeH="0" baseline="0" noProof="0">
                <a:ln>
                  <a:noFill/>
                </a:ln>
                <a:solidFill>
                  <a:srgbClr val="797979"/>
                </a:solidFill>
                <a:effectLst/>
                <a:uLnTx/>
                <a:uFillTx/>
                <a:latin typeface="Open Sans"/>
                <a:ea typeface="+mn-ea"/>
                <a:cs typeface="+mn-cs"/>
              </a:rPr>
              <a:t> levels = 1.25 pts</a:t>
            </a:r>
          </a:p>
          <a:p>
            <a:pPr marL="226478" marR="0" lvl="0" indent="-226478" algn="l" defTabSz="914400" rtl="0" eaLnBrk="1" fontAlgn="auto" latinLnBrk="0" hangingPunct="1">
              <a:lnSpc>
                <a:spcPct val="100000"/>
              </a:lnSpc>
              <a:spcBef>
                <a:spcPts val="0"/>
              </a:spcBef>
              <a:spcAft>
                <a:spcPts val="160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797979"/>
                </a:solidFill>
                <a:effectLst/>
                <a:uLnTx/>
                <a:uFillTx/>
                <a:latin typeface="Open Sans"/>
                <a:ea typeface="+mn-ea"/>
                <a:cs typeface="+mn-cs"/>
              </a:rPr>
              <a:t>Moving from any lower level to level 5 = 1.25 pts</a:t>
            </a:r>
          </a:p>
          <a:p>
            <a:pPr marL="226478" marR="0" lvl="0" indent="-226478" algn="l" defTabSz="914400" rtl="0" eaLnBrk="1" fontAlgn="auto" latinLnBrk="0" hangingPunct="1">
              <a:lnSpc>
                <a:spcPct val="100000"/>
              </a:lnSpc>
              <a:spcBef>
                <a:spcPts val="0"/>
              </a:spcBef>
              <a:spcAft>
                <a:spcPts val="160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797979"/>
                </a:solidFill>
                <a:effectLst/>
                <a:uLnTx/>
                <a:uFillTx/>
                <a:latin typeface="Open Sans"/>
                <a:ea typeface="+mn-ea"/>
                <a:cs typeface="+mn-cs"/>
              </a:rPr>
              <a:t>Staying at level 5 = 1.25 pts</a:t>
            </a:r>
          </a:p>
        </p:txBody>
      </p:sp>
      <p:grpSp>
        <p:nvGrpSpPr>
          <p:cNvPr id="66" name="Group 65">
            <a:extLst>
              <a:ext uri="{FF2B5EF4-FFF2-40B4-BE49-F238E27FC236}">
                <a16:creationId xmlns:a16="http://schemas.microsoft.com/office/drawing/2014/main" id="{D26FA386-5BAC-409A-82D1-053572B78C0A}"/>
              </a:ext>
            </a:extLst>
          </p:cNvPr>
          <p:cNvGrpSpPr/>
          <p:nvPr/>
        </p:nvGrpSpPr>
        <p:grpSpPr>
          <a:xfrm>
            <a:off x="583150" y="1543700"/>
            <a:ext cx="6194421" cy="4278693"/>
            <a:chOff x="437362" y="1157775"/>
            <a:chExt cx="4645816" cy="3209020"/>
          </a:xfrm>
        </p:grpSpPr>
        <p:graphicFrame>
          <p:nvGraphicFramePr>
            <p:cNvPr id="24" name="Diagram 23">
              <a:extLst>
                <a:ext uri="{FF2B5EF4-FFF2-40B4-BE49-F238E27FC236}">
                  <a16:creationId xmlns:a16="http://schemas.microsoft.com/office/drawing/2014/main" id="{CCB2DEFD-246E-4E68-AC37-E48C55E3E1C6}"/>
                </a:ext>
              </a:extLst>
            </p:cNvPr>
            <p:cNvGraphicFramePr/>
            <p:nvPr/>
          </p:nvGraphicFramePr>
          <p:xfrm>
            <a:off x="437362" y="1157775"/>
            <a:ext cx="45720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Rectangle 6">
              <a:extLst>
                <a:ext uri="{FF2B5EF4-FFF2-40B4-BE49-F238E27FC236}">
                  <a16:creationId xmlns:a16="http://schemas.microsoft.com/office/drawing/2014/main" id="{94E58474-6EC8-4A38-8F72-FC64941A7CDA}"/>
                </a:ext>
              </a:extLst>
            </p:cNvPr>
            <p:cNvSpPr>
              <a:spLocks noChangeArrowheads="1"/>
            </p:cNvSpPr>
            <p:nvPr/>
          </p:nvSpPr>
          <p:spPr bwMode="auto">
            <a:xfrm>
              <a:off x="465937" y="1267314"/>
              <a:ext cx="4543425" cy="25897"/>
            </a:xfrm>
            <a:prstGeom prst="rect">
              <a:avLst/>
            </a:prstGeom>
            <a:solidFill>
              <a:schemeClr val="accent6">
                <a:lumMod val="75000"/>
              </a:schemeClr>
            </a:solidFill>
            <a:ln w="9525">
              <a:noFill/>
              <a:miter lim="800000"/>
              <a:headEnd/>
              <a:tailEnd/>
            </a:ln>
          </p:spPr>
          <p:txBody>
            <a:bodyPr/>
            <a:lstStyle/>
            <a:p>
              <a:pPr marL="0" marR="0" lvl="0" indent="0" algn="l" defTabSz="685783"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 name="Curved Down Arrow 11">
              <a:extLst>
                <a:ext uri="{FF2B5EF4-FFF2-40B4-BE49-F238E27FC236}">
                  <a16:creationId xmlns:a16="http://schemas.microsoft.com/office/drawing/2014/main" id="{46933B8A-1677-4059-8566-D1FB7D1B593A}"/>
                </a:ext>
              </a:extLst>
            </p:cNvPr>
            <p:cNvSpPr/>
            <p:nvPr/>
          </p:nvSpPr>
          <p:spPr>
            <a:xfrm>
              <a:off x="649993" y="2478810"/>
              <a:ext cx="610161" cy="26726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black"/>
                </a:solidFill>
                <a:effectLst/>
                <a:uLnTx/>
                <a:uFillTx/>
                <a:latin typeface="Calibri"/>
                <a:ea typeface="+mn-ea"/>
                <a:cs typeface="+mn-cs"/>
              </a:endParaRPr>
            </a:p>
          </p:txBody>
        </p:sp>
        <p:sp>
          <p:nvSpPr>
            <p:cNvPr id="26" name="Curved Down Arrow 12">
              <a:extLst>
                <a:ext uri="{FF2B5EF4-FFF2-40B4-BE49-F238E27FC236}">
                  <a16:creationId xmlns:a16="http://schemas.microsoft.com/office/drawing/2014/main" id="{5A460E35-426F-442F-9DE7-EE4E700F8642}"/>
                </a:ext>
              </a:extLst>
            </p:cNvPr>
            <p:cNvSpPr/>
            <p:nvPr/>
          </p:nvSpPr>
          <p:spPr>
            <a:xfrm>
              <a:off x="634866" y="2245762"/>
              <a:ext cx="1228228" cy="520653"/>
            </a:xfrm>
            <a:custGeom>
              <a:avLst/>
              <a:gdLst>
                <a:gd name="connsiteX0" fmla="*/ 2020981 w 2187388"/>
                <a:gd name="connsiteY0" fmla="*/ 665628 h 665628"/>
                <a:gd name="connsiteX1" fmla="*/ 1823808 w 2187388"/>
                <a:gd name="connsiteY1" fmla="*/ 499221 h 665628"/>
                <a:gd name="connsiteX2" fmla="*/ 1907011 w 2187388"/>
                <a:gd name="connsiteY2" fmla="*/ 499221 h 665628"/>
                <a:gd name="connsiteX3" fmla="*/ 968888 w 2187388"/>
                <a:gd name="connsiteY3" fmla="*/ 0 h 665628"/>
                <a:gd name="connsiteX4" fmla="*/ 1135296 w 2187388"/>
                <a:gd name="connsiteY4" fmla="*/ 0 h 665628"/>
                <a:gd name="connsiteX5" fmla="*/ 2073419 w 2187388"/>
                <a:gd name="connsiteY5" fmla="*/ 499221 h 665628"/>
                <a:gd name="connsiteX6" fmla="*/ 2156622 w 2187388"/>
                <a:gd name="connsiteY6" fmla="*/ 499221 h 665628"/>
                <a:gd name="connsiteX7" fmla="*/ 2020981 w 2187388"/>
                <a:gd name="connsiteY7" fmla="*/ 665628 h 665628"/>
                <a:gd name="connsiteX0" fmla="*/ 1052092 w 2187388"/>
                <a:gd name="connsiteY0" fmla="*/ 2459 h 665628"/>
                <a:gd name="connsiteX1" fmla="*/ 166407 w 2187388"/>
                <a:gd name="connsiteY1" fmla="*/ 665628 h 665628"/>
                <a:gd name="connsiteX2" fmla="*/ 0 w 2187388"/>
                <a:gd name="connsiteY2" fmla="*/ 665628 h 665628"/>
                <a:gd name="connsiteX3" fmla="*/ 466632 w 2187388"/>
                <a:gd name="connsiteY3" fmla="*/ 96418 h 665628"/>
                <a:gd name="connsiteX4" fmla="*/ 1052093 w 2187388"/>
                <a:gd name="connsiteY4" fmla="*/ 2459 h 665628"/>
                <a:gd name="connsiteX5" fmla="*/ 1052092 w 2187388"/>
                <a:gd name="connsiteY5" fmla="*/ 2459 h 665628"/>
                <a:gd name="connsiteX0" fmla="*/ 1052092 w 2187388"/>
                <a:gd name="connsiteY0" fmla="*/ 2459 h 665628"/>
                <a:gd name="connsiteX1" fmla="*/ 166407 w 2187388"/>
                <a:gd name="connsiteY1" fmla="*/ 665628 h 665628"/>
                <a:gd name="connsiteX2" fmla="*/ 0 w 2187388"/>
                <a:gd name="connsiteY2" fmla="*/ 665628 h 665628"/>
                <a:gd name="connsiteX3" fmla="*/ 968889 w 2187388"/>
                <a:gd name="connsiteY3" fmla="*/ 0 h 665628"/>
                <a:gd name="connsiteX4" fmla="*/ 1135296 w 2187388"/>
                <a:gd name="connsiteY4" fmla="*/ 0 h 665628"/>
                <a:gd name="connsiteX5" fmla="*/ 2073419 w 2187388"/>
                <a:gd name="connsiteY5" fmla="*/ 499221 h 665628"/>
                <a:gd name="connsiteX6" fmla="*/ 2156622 w 2187388"/>
                <a:gd name="connsiteY6" fmla="*/ 499221 h 665628"/>
                <a:gd name="connsiteX7" fmla="*/ 2020981 w 2187388"/>
                <a:gd name="connsiteY7" fmla="*/ 665628 h 665628"/>
                <a:gd name="connsiteX8" fmla="*/ 1823808 w 2187388"/>
                <a:gd name="connsiteY8" fmla="*/ 499221 h 665628"/>
                <a:gd name="connsiteX9" fmla="*/ 1907011 w 2187388"/>
                <a:gd name="connsiteY9" fmla="*/ 499221 h 665628"/>
                <a:gd name="connsiteX10" fmla="*/ 968888 w 2187388"/>
                <a:gd name="connsiteY10" fmla="*/ 0 h 665628"/>
                <a:gd name="connsiteX0" fmla="*/ 2029945 w 2165586"/>
                <a:gd name="connsiteY0" fmla="*/ 665628 h 934569"/>
                <a:gd name="connsiteX1" fmla="*/ 1832772 w 2165586"/>
                <a:gd name="connsiteY1" fmla="*/ 499221 h 934569"/>
                <a:gd name="connsiteX2" fmla="*/ 1915975 w 2165586"/>
                <a:gd name="connsiteY2" fmla="*/ 499221 h 934569"/>
                <a:gd name="connsiteX3" fmla="*/ 977852 w 2165586"/>
                <a:gd name="connsiteY3" fmla="*/ 0 h 934569"/>
                <a:gd name="connsiteX4" fmla="*/ 1144260 w 2165586"/>
                <a:gd name="connsiteY4" fmla="*/ 0 h 934569"/>
                <a:gd name="connsiteX5" fmla="*/ 2082383 w 2165586"/>
                <a:gd name="connsiteY5" fmla="*/ 499221 h 934569"/>
                <a:gd name="connsiteX6" fmla="*/ 2165586 w 2165586"/>
                <a:gd name="connsiteY6" fmla="*/ 499221 h 934569"/>
                <a:gd name="connsiteX7" fmla="*/ 2029945 w 2165586"/>
                <a:gd name="connsiteY7" fmla="*/ 665628 h 934569"/>
                <a:gd name="connsiteX0" fmla="*/ 1061056 w 2165586"/>
                <a:gd name="connsiteY0" fmla="*/ 2459 h 934569"/>
                <a:gd name="connsiteX1" fmla="*/ 175371 w 2165586"/>
                <a:gd name="connsiteY1" fmla="*/ 665628 h 934569"/>
                <a:gd name="connsiteX2" fmla="*/ 8964 w 2165586"/>
                <a:gd name="connsiteY2" fmla="*/ 665628 h 934569"/>
                <a:gd name="connsiteX3" fmla="*/ 475596 w 2165586"/>
                <a:gd name="connsiteY3" fmla="*/ 96418 h 934569"/>
                <a:gd name="connsiteX4" fmla="*/ 1061057 w 2165586"/>
                <a:gd name="connsiteY4" fmla="*/ 2459 h 934569"/>
                <a:gd name="connsiteX5" fmla="*/ 1061056 w 2165586"/>
                <a:gd name="connsiteY5" fmla="*/ 2459 h 934569"/>
                <a:gd name="connsiteX0" fmla="*/ 1061056 w 2165586"/>
                <a:gd name="connsiteY0" fmla="*/ 2459 h 934569"/>
                <a:gd name="connsiteX1" fmla="*/ 175371 w 2165586"/>
                <a:gd name="connsiteY1" fmla="*/ 665628 h 934569"/>
                <a:gd name="connsiteX2" fmla="*/ 0 w 2165586"/>
                <a:gd name="connsiteY2" fmla="*/ 934569 h 934569"/>
                <a:gd name="connsiteX3" fmla="*/ 977853 w 2165586"/>
                <a:gd name="connsiteY3" fmla="*/ 0 h 934569"/>
                <a:gd name="connsiteX4" fmla="*/ 1144260 w 2165586"/>
                <a:gd name="connsiteY4" fmla="*/ 0 h 934569"/>
                <a:gd name="connsiteX5" fmla="*/ 2082383 w 2165586"/>
                <a:gd name="connsiteY5" fmla="*/ 499221 h 934569"/>
                <a:gd name="connsiteX6" fmla="*/ 2165586 w 2165586"/>
                <a:gd name="connsiteY6" fmla="*/ 499221 h 934569"/>
                <a:gd name="connsiteX7" fmla="*/ 2029945 w 2165586"/>
                <a:gd name="connsiteY7" fmla="*/ 665628 h 934569"/>
                <a:gd name="connsiteX8" fmla="*/ 1832772 w 2165586"/>
                <a:gd name="connsiteY8" fmla="*/ 499221 h 934569"/>
                <a:gd name="connsiteX9" fmla="*/ 1915975 w 2165586"/>
                <a:gd name="connsiteY9" fmla="*/ 499221 h 934569"/>
                <a:gd name="connsiteX10" fmla="*/ 977852 w 2165586"/>
                <a:gd name="connsiteY10" fmla="*/ 0 h 934569"/>
                <a:gd name="connsiteX0" fmla="*/ 2029945 w 2165586"/>
                <a:gd name="connsiteY0" fmla="*/ 665628 h 934569"/>
                <a:gd name="connsiteX1" fmla="*/ 1832772 w 2165586"/>
                <a:gd name="connsiteY1" fmla="*/ 499221 h 934569"/>
                <a:gd name="connsiteX2" fmla="*/ 1915975 w 2165586"/>
                <a:gd name="connsiteY2" fmla="*/ 499221 h 934569"/>
                <a:gd name="connsiteX3" fmla="*/ 977852 w 2165586"/>
                <a:gd name="connsiteY3" fmla="*/ 0 h 934569"/>
                <a:gd name="connsiteX4" fmla="*/ 1144260 w 2165586"/>
                <a:gd name="connsiteY4" fmla="*/ 0 h 934569"/>
                <a:gd name="connsiteX5" fmla="*/ 2082383 w 2165586"/>
                <a:gd name="connsiteY5" fmla="*/ 499221 h 934569"/>
                <a:gd name="connsiteX6" fmla="*/ 2165586 w 2165586"/>
                <a:gd name="connsiteY6" fmla="*/ 499221 h 934569"/>
                <a:gd name="connsiteX7" fmla="*/ 2029945 w 2165586"/>
                <a:gd name="connsiteY7" fmla="*/ 665628 h 934569"/>
                <a:gd name="connsiteX0" fmla="*/ 1061056 w 2165586"/>
                <a:gd name="connsiteY0" fmla="*/ 2459 h 934569"/>
                <a:gd name="connsiteX1" fmla="*/ 175371 w 2165586"/>
                <a:gd name="connsiteY1" fmla="*/ 665628 h 934569"/>
                <a:gd name="connsiteX2" fmla="*/ 8964 w 2165586"/>
                <a:gd name="connsiteY2" fmla="*/ 665628 h 934569"/>
                <a:gd name="connsiteX3" fmla="*/ 475596 w 2165586"/>
                <a:gd name="connsiteY3" fmla="*/ 96418 h 934569"/>
                <a:gd name="connsiteX4" fmla="*/ 1061057 w 2165586"/>
                <a:gd name="connsiteY4" fmla="*/ 2459 h 934569"/>
                <a:gd name="connsiteX5" fmla="*/ 1061056 w 2165586"/>
                <a:gd name="connsiteY5" fmla="*/ 2459 h 934569"/>
                <a:gd name="connsiteX0" fmla="*/ 1061056 w 2165586"/>
                <a:gd name="connsiteY0" fmla="*/ 2459 h 934569"/>
                <a:gd name="connsiteX1" fmla="*/ 175371 w 2165586"/>
                <a:gd name="connsiteY1" fmla="*/ 880781 h 934569"/>
                <a:gd name="connsiteX2" fmla="*/ 0 w 2165586"/>
                <a:gd name="connsiteY2" fmla="*/ 934569 h 934569"/>
                <a:gd name="connsiteX3" fmla="*/ 977853 w 2165586"/>
                <a:gd name="connsiteY3" fmla="*/ 0 h 934569"/>
                <a:gd name="connsiteX4" fmla="*/ 1144260 w 2165586"/>
                <a:gd name="connsiteY4" fmla="*/ 0 h 934569"/>
                <a:gd name="connsiteX5" fmla="*/ 2082383 w 2165586"/>
                <a:gd name="connsiteY5" fmla="*/ 499221 h 934569"/>
                <a:gd name="connsiteX6" fmla="*/ 2165586 w 2165586"/>
                <a:gd name="connsiteY6" fmla="*/ 499221 h 934569"/>
                <a:gd name="connsiteX7" fmla="*/ 2029945 w 2165586"/>
                <a:gd name="connsiteY7" fmla="*/ 665628 h 934569"/>
                <a:gd name="connsiteX8" fmla="*/ 1832772 w 2165586"/>
                <a:gd name="connsiteY8" fmla="*/ 499221 h 934569"/>
                <a:gd name="connsiteX9" fmla="*/ 1915975 w 2165586"/>
                <a:gd name="connsiteY9" fmla="*/ 499221 h 934569"/>
                <a:gd name="connsiteX10" fmla="*/ 977852 w 2165586"/>
                <a:gd name="connsiteY10" fmla="*/ 0 h 934569"/>
                <a:gd name="connsiteX0" fmla="*/ 2047874 w 2183515"/>
                <a:gd name="connsiteY0" fmla="*/ 665628 h 916640"/>
                <a:gd name="connsiteX1" fmla="*/ 1850701 w 2183515"/>
                <a:gd name="connsiteY1" fmla="*/ 499221 h 916640"/>
                <a:gd name="connsiteX2" fmla="*/ 1933904 w 2183515"/>
                <a:gd name="connsiteY2" fmla="*/ 499221 h 916640"/>
                <a:gd name="connsiteX3" fmla="*/ 995781 w 2183515"/>
                <a:gd name="connsiteY3" fmla="*/ 0 h 916640"/>
                <a:gd name="connsiteX4" fmla="*/ 1162189 w 2183515"/>
                <a:gd name="connsiteY4" fmla="*/ 0 h 916640"/>
                <a:gd name="connsiteX5" fmla="*/ 2100312 w 2183515"/>
                <a:gd name="connsiteY5" fmla="*/ 499221 h 916640"/>
                <a:gd name="connsiteX6" fmla="*/ 2183515 w 2183515"/>
                <a:gd name="connsiteY6" fmla="*/ 499221 h 916640"/>
                <a:gd name="connsiteX7" fmla="*/ 2047874 w 2183515"/>
                <a:gd name="connsiteY7" fmla="*/ 665628 h 916640"/>
                <a:gd name="connsiteX0" fmla="*/ 1078985 w 2183515"/>
                <a:gd name="connsiteY0" fmla="*/ 2459 h 916640"/>
                <a:gd name="connsiteX1" fmla="*/ 193300 w 2183515"/>
                <a:gd name="connsiteY1" fmla="*/ 665628 h 916640"/>
                <a:gd name="connsiteX2" fmla="*/ 26893 w 2183515"/>
                <a:gd name="connsiteY2" fmla="*/ 665628 h 916640"/>
                <a:gd name="connsiteX3" fmla="*/ 493525 w 2183515"/>
                <a:gd name="connsiteY3" fmla="*/ 96418 h 916640"/>
                <a:gd name="connsiteX4" fmla="*/ 1078986 w 2183515"/>
                <a:gd name="connsiteY4" fmla="*/ 2459 h 916640"/>
                <a:gd name="connsiteX5" fmla="*/ 1078985 w 2183515"/>
                <a:gd name="connsiteY5" fmla="*/ 2459 h 916640"/>
                <a:gd name="connsiteX0" fmla="*/ 1078985 w 2183515"/>
                <a:gd name="connsiteY0" fmla="*/ 2459 h 916640"/>
                <a:gd name="connsiteX1" fmla="*/ 193300 w 2183515"/>
                <a:gd name="connsiteY1" fmla="*/ 880781 h 916640"/>
                <a:gd name="connsiteX2" fmla="*/ 0 w 2183515"/>
                <a:gd name="connsiteY2" fmla="*/ 916640 h 916640"/>
                <a:gd name="connsiteX3" fmla="*/ 995782 w 2183515"/>
                <a:gd name="connsiteY3" fmla="*/ 0 h 916640"/>
                <a:gd name="connsiteX4" fmla="*/ 1162189 w 2183515"/>
                <a:gd name="connsiteY4" fmla="*/ 0 h 916640"/>
                <a:gd name="connsiteX5" fmla="*/ 2100312 w 2183515"/>
                <a:gd name="connsiteY5" fmla="*/ 499221 h 916640"/>
                <a:gd name="connsiteX6" fmla="*/ 2183515 w 2183515"/>
                <a:gd name="connsiteY6" fmla="*/ 499221 h 916640"/>
                <a:gd name="connsiteX7" fmla="*/ 2047874 w 2183515"/>
                <a:gd name="connsiteY7" fmla="*/ 665628 h 916640"/>
                <a:gd name="connsiteX8" fmla="*/ 1850701 w 2183515"/>
                <a:gd name="connsiteY8" fmla="*/ 499221 h 916640"/>
                <a:gd name="connsiteX9" fmla="*/ 1933904 w 2183515"/>
                <a:gd name="connsiteY9" fmla="*/ 499221 h 916640"/>
                <a:gd name="connsiteX10" fmla="*/ 995781 w 2183515"/>
                <a:gd name="connsiteY10" fmla="*/ 0 h 916640"/>
                <a:gd name="connsiteX0" fmla="*/ 2047874 w 2183515"/>
                <a:gd name="connsiteY0" fmla="*/ 665628 h 952499"/>
                <a:gd name="connsiteX1" fmla="*/ 1850701 w 2183515"/>
                <a:gd name="connsiteY1" fmla="*/ 499221 h 952499"/>
                <a:gd name="connsiteX2" fmla="*/ 1933904 w 2183515"/>
                <a:gd name="connsiteY2" fmla="*/ 499221 h 952499"/>
                <a:gd name="connsiteX3" fmla="*/ 995781 w 2183515"/>
                <a:gd name="connsiteY3" fmla="*/ 0 h 952499"/>
                <a:gd name="connsiteX4" fmla="*/ 1162189 w 2183515"/>
                <a:gd name="connsiteY4" fmla="*/ 0 h 952499"/>
                <a:gd name="connsiteX5" fmla="*/ 2100312 w 2183515"/>
                <a:gd name="connsiteY5" fmla="*/ 499221 h 952499"/>
                <a:gd name="connsiteX6" fmla="*/ 2183515 w 2183515"/>
                <a:gd name="connsiteY6" fmla="*/ 499221 h 952499"/>
                <a:gd name="connsiteX7" fmla="*/ 2047874 w 2183515"/>
                <a:gd name="connsiteY7" fmla="*/ 665628 h 952499"/>
                <a:gd name="connsiteX0" fmla="*/ 1078985 w 2183515"/>
                <a:gd name="connsiteY0" fmla="*/ 2459 h 952499"/>
                <a:gd name="connsiteX1" fmla="*/ 193300 w 2183515"/>
                <a:gd name="connsiteY1" fmla="*/ 665628 h 952499"/>
                <a:gd name="connsiteX2" fmla="*/ 26893 w 2183515"/>
                <a:gd name="connsiteY2" fmla="*/ 665628 h 952499"/>
                <a:gd name="connsiteX3" fmla="*/ 493525 w 2183515"/>
                <a:gd name="connsiteY3" fmla="*/ 96418 h 952499"/>
                <a:gd name="connsiteX4" fmla="*/ 1078986 w 2183515"/>
                <a:gd name="connsiteY4" fmla="*/ 2459 h 952499"/>
                <a:gd name="connsiteX5" fmla="*/ 1078985 w 2183515"/>
                <a:gd name="connsiteY5" fmla="*/ 2459 h 952499"/>
                <a:gd name="connsiteX0" fmla="*/ 1078985 w 2183515"/>
                <a:gd name="connsiteY0" fmla="*/ 2459 h 952499"/>
                <a:gd name="connsiteX1" fmla="*/ 175371 w 2183515"/>
                <a:gd name="connsiteY1" fmla="*/ 952499 h 952499"/>
                <a:gd name="connsiteX2" fmla="*/ 0 w 2183515"/>
                <a:gd name="connsiteY2" fmla="*/ 916640 h 952499"/>
                <a:gd name="connsiteX3" fmla="*/ 995782 w 2183515"/>
                <a:gd name="connsiteY3" fmla="*/ 0 h 952499"/>
                <a:gd name="connsiteX4" fmla="*/ 1162189 w 2183515"/>
                <a:gd name="connsiteY4" fmla="*/ 0 h 952499"/>
                <a:gd name="connsiteX5" fmla="*/ 2100312 w 2183515"/>
                <a:gd name="connsiteY5" fmla="*/ 499221 h 952499"/>
                <a:gd name="connsiteX6" fmla="*/ 2183515 w 2183515"/>
                <a:gd name="connsiteY6" fmla="*/ 499221 h 952499"/>
                <a:gd name="connsiteX7" fmla="*/ 2047874 w 2183515"/>
                <a:gd name="connsiteY7" fmla="*/ 665628 h 952499"/>
                <a:gd name="connsiteX8" fmla="*/ 1850701 w 2183515"/>
                <a:gd name="connsiteY8" fmla="*/ 499221 h 952499"/>
                <a:gd name="connsiteX9" fmla="*/ 1933904 w 2183515"/>
                <a:gd name="connsiteY9" fmla="*/ 499221 h 952499"/>
                <a:gd name="connsiteX10" fmla="*/ 995781 w 2183515"/>
                <a:gd name="connsiteY10" fmla="*/ 0 h 952499"/>
                <a:gd name="connsiteX0" fmla="*/ 2047874 w 2183515"/>
                <a:gd name="connsiteY0" fmla="*/ 665628 h 916640"/>
                <a:gd name="connsiteX1" fmla="*/ 1850701 w 2183515"/>
                <a:gd name="connsiteY1" fmla="*/ 499221 h 916640"/>
                <a:gd name="connsiteX2" fmla="*/ 1933904 w 2183515"/>
                <a:gd name="connsiteY2" fmla="*/ 499221 h 916640"/>
                <a:gd name="connsiteX3" fmla="*/ 995781 w 2183515"/>
                <a:gd name="connsiteY3" fmla="*/ 0 h 916640"/>
                <a:gd name="connsiteX4" fmla="*/ 1162189 w 2183515"/>
                <a:gd name="connsiteY4" fmla="*/ 0 h 916640"/>
                <a:gd name="connsiteX5" fmla="*/ 2100312 w 2183515"/>
                <a:gd name="connsiteY5" fmla="*/ 499221 h 916640"/>
                <a:gd name="connsiteX6" fmla="*/ 2183515 w 2183515"/>
                <a:gd name="connsiteY6" fmla="*/ 499221 h 916640"/>
                <a:gd name="connsiteX7" fmla="*/ 2047874 w 2183515"/>
                <a:gd name="connsiteY7" fmla="*/ 665628 h 916640"/>
                <a:gd name="connsiteX0" fmla="*/ 1078985 w 2183515"/>
                <a:gd name="connsiteY0" fmla="*/ 2459 h 916640"/>
                <a:gd name="connsiteX1" fmla="*/ 193300 w 2183515"/>
                <a:gd name="connsiteY1" fmla="*/ 665628 h 916640"/>
                <a:gd name="connsiteX2" fmla="*/ 26893 w 2183515"/>
                <a:gd name="connsiteY2" fmla="*/ 665628 h 916640"/>
                <a:gd name="connsiteX3" fmla="*/ 493525 w 2183515"/>
                <a:gd name="connsiteY3" fmla="*/ 96418 h 916640"/>
                <a:gd name="connsiteX4" fmla="*/ 1078986 w 2183515"/>
                <a:gd name="connsiteY4" fmla="*/ 2459 h 916640"/>
                <a:gd name="connsiteX5" fmla="*/ 1078985 w 2183515"/>
                <a:gd name="connsiteY5" fmla="*/ 2459 h 916640"/>
                <a:gd name="connsiteX0" fmla="*/ 1078985 w 2183515"/>
                <a:gd name="connsiteY0" fmla="*/ 2459 h 916640"/>
                <a:gd name="connsiteX1" fmla="*/ 175371 w 2183515"/>
                <a:gd name="connsiteY1" fmla="*/ 898711 h 916640"/>
                <a:gd name="connsiteX2" fmla="*/ 0 w 2183515"/>
                <a:gd name="connsiteY2" fmla="*/ 916640 h 916640"/>
                <a:gd name="connsiteX3" fmla="*/ 995782 w 2183515"/>
                <a:gd name="connsiteY3" fmla="*/ 0 h 916640"/>
                <a:gd name="connsiteX4" fmla="*/ 1162189 w 2183515"/>
                <a:gd name="connsiteY4" fmla="*/ 0 h 916640"/>
                <a:gd name="connsiteX5" fmla="*/ 2100312 w 2183515"/>
                <a:gd name="connsiteY5" fmla="*/ 499221 h 916640"/>
                <a:gd name="connsiteX6" fmla="*/ 2183515 w 2183515"/>
                <a:gd name="connsiteY6" fmla="*/ 499221 h 916640"/>
                <a:gd name="connsiteX7" fmla="*/ 2047874 w 2183515"/>
                <a:gd name="connsiteY7" fmla="*/ 665628 h 916640"/>
                <a:gd name="connsiteX8" fmla="*/ 1850701 w 2183515"/>
                <a:gd name="connsiteY8" fmla="*/ 499221 h 916640"/>
                <a:gd name="connsiteX9" fmla="*/ 1933904 w 2183515"/>
                <a:gd name="connsiteY9" fmla="*/ 499221 h 916640"/>
                <a:gd name="connsiteX10" fmla="*/ 995781 w 2183515"/>
                <a:gd name="connsiteY10" fmla="*/ 0 h 916640"/>
                <a:gd name="connsiteX0" fmla="*/ 2047875 w 2183516"/>
                <a:gd name="connsiteY0" fmla="*/ 665628 h 961464"/>
                <a:gd name="connsiteX1" fmla="*/ 1850702 w 2183516"/>
                <a:gd name="connsiteY1" fmla="*/ 499221 h 961464"/>
                <a:gd name="connsiteX2" fmla="*/ 1933905 w 2183516"/>
                <a:gd name="connsiteY2" fmla="*/ 499221 h 961464"/>
                <a:gd name="connsiteX3" fmla="*/ 995782 w 2183516"/>
                <a:gd name="connsiteY3" fmla="*/ 0 h 961464"/>
                <a:gd name="connsiteX4" fmla="*/ 1162190 w 2183516"/>
                <a:gd name="connsiteY4" fmla="*/ 0 h 961464"/>
                <a:gd name="connsiteX5" fmla="*/ 2100313 w 2183516"/>
                <a:gd name="connsiteY5" fmla="*/ 499221 h 961464"/>
                <a:gd name="connsiteX6" fmla="*/ 2183516 w 2183516"/>
                <a:gd name="connsiteY6" fmla="*/ 499221 h 961464"/>
                <a:gd name="connsiteX7" fmla="*/ 2047875 w 2183516"/>
                <a:gd name="connsiteY7" fmla="*/ 665628 h 961464"/>
                <a:gd name="connsiteX0" fmla="*/ 1078986 w 2183516"/>
                <a:gd name="connsiteY0" fmla="*/ 2459 h 961464"/>
                <a:gd name="connsiteX1" fmla="*/ 193301 w 2183516"/>
                <a:gd name="connsiteY1" fmla="*/ 665628 h 961464"/>
                <a:gd name="connsiteX2" fmla="*/ 0 w 2183516"/>
                <a:gd name="connsiteY2" fmla="*/ 961464 h 961464"/>
                <a:gd name="connsiteX3" fmla="*/ 493526 w 2183516"/>
                <a:gd name="connsiteY3" fmla="*/ 96418 h 961464"/>
                <a:gd name="connsiteX4" fmla="*/ 1078987 w 2183516"/>
                <a:gd name="connsiteY4" fmla="*/ 2459 h 961464"/>
                <a:gd name="connsiteX5" fmla="*/ 1078986 w 2183516"/>
                <a:gd name="connsiteY5" fmla="*/ 2459 h 961464"/>
                <a:gd name="connsiteX0" fmla="*/ 1078986 w 2183516"/>
                <a:gd name="connsiteY0" fmla="*/ 2459 h 961464"/>
                <a:gd name="connsiteX1" fmla="*/ 175372 w 2183516"/>
                <a:gd name="connsiteY1" fmla="*/ 898711 h 961464"/>
                <a:gd name="connsiteX2" fmla="*/ 1 w 2183516"/>
                <a:gd name="connsiteY2" fmla="*/ 916640 h 961464"/>
                <a:gd name="connsiteX3" fmla="*/ 995783 w 2183516"/>
                <a:gd name="connsiteY3" fmla="*/ 0 h 961464"/>
                <a:gd name="connsiteX4" fmla="*/ 1162190 w 2183516"/>
                <a:gd name="connsiteY4" fmla="*/ 0 h 961464"/>
                <a:gd name="connsiteX5" fmla="*/ 2100313 w 2183516"/>
                <a:gd name="connsiteY5" fmla="*/ 499221 h 961464"/>
                <a:gd name="connsiteX6" fmla="*/ 2183516 w 2183516"/>
                <a:gd name="connsiteY6" fmla="*/ 499221 h 961464"/>
                <a:gd name="connsiteX7" fmla="*/ 2047875 w 2183516"/>
                <a:gd name="connsiteY7" fmla="*/ 665628 h 961464"/>
                <a:gd name="connsiteX8" fmla="*/ 1850702 w 2183516"/>
                <a:gd name="connsiteY8" fmla="*/ 499221 h 961464"/>
                <a:gd name="connsiteX9" fmla="*/ 1933905 w 2183516"/>
                <a:gd name="connsiteY9" fmla="*/ 499221 h 961464"/>
                <a:gd name="connsiteX10" fmla="*/ 995782 w 2183516"/>
                <a:gd name="connsiteY10" fmla="*/ 0 h 961464"/>
                <a:gd name="connsiteX0" fmla="*/ 2047875 w 2183516"/>
                <a:gd name="connsiteY0" fmla="*/ 665628 h 961464"/>
                <a:gd name="connsiteX1" fmla="*/ 1850702 w 2183516"/>
                <a:gd name="connsiteY1" fmla="*/ 499221 h 961464"/>
                <a:gd name="connsiteX2" fmla="*/ 1933905 w 2183516"/>
                <a:gd name="connsiteY2" fmla="*/ 499221 h 961464"/>
                <a:gd name="connsiteX3" fmla="*/ 995782 w 2183516"/>
                <a:gd name="connsiteY3" fmla="*/ 0 h 961464"/>
                <a:gd name="connsiteX4" fmla="*/ 1162190 w 2183516"/>
                <a:gd name="connsiteY4" fmla="*/ 0 h 961464"/>
                <a:gd name="connsiteX5" fmla="*/ 2100313 w 2183516"/>
                <a:gd name="connsiteY5" fmla="*/ 499221 h 961464"/>
                <a:gd name="connsiteX6" fmla="*/ 2183516 w 2183516"/>
                <a:gd name="connsiteY6" fmla="*/ 499221 h 961464"/>
                <a:gd name="connsiteX7" fmla="*/ 2047875 w 2183516"/>
                <a:gd name="connsiteY7" fmla="*/ 665628 h 961464"/>
                <a:gd name="connsiteX0" fmla="*/ 1078986 w 2183516"/>
                <a:gd name="connsiteY0" fmla="*/ 2459 h 961464"/>
                <a:gd name="connsiteX1" fmla="*/ 193301 w 2183516"/>
                <a:gd name="connsiteY1" fmla="*/ 952499 h 961464"/>
                <a:gd name="connsiteX2" fmla="*/ 0 w 2183516"/>
                <a:gd name="connsiteY2" fmla="*/ 961464 h 961464"/>
                <a:gd name="connsiteX3" fmla="*/ 493526 w 2183516"/>
                <a:gd name="connsiteY3" fmla="*/ 96418 h 961464"/>
                <a:gd name="connsiteX4" fmla="*/ 1078987 w 2183516"/>
                <a:gd name="connsiteY4" fmla="*/ 2459 h 961464"/>
                <a:gd name="connsiteX5" fmla="*/ 1078986 w 2183516"/>
                <a:gd name="connsiteY5" fmla="*/ 2459 h 961464"/>
                <a:gd name="connsiteX0" fmla="*/ 1078986 w 2183516"/>
                <a:gd name="connsiteY0" fmla="*/ 2459 h 961464"/>
                <a:gd name="connsiteX1" fmla="*/ 175372 w 2183516"/>
                <a:gd name="connsiteY1" fmla="*/ 898711 h 961464"/>
                <a:gd name="connsiteX2" fmla="*/ 1 w 2183516"/>
                <a:gd name="connsiteY2" fmla="*/ 916640 h 961464"/>
                <a:gd name="connsiteX3" fmla="*/ 995783 w 2183516"/>
                <a:gd name="connsiteY3" fmla="*/ 0 h 961464"/>
                <a:gd name="connsiteX4" fmla="*/ 1162190 w 2183516"/>
                <a:gd name="connsiteY4" fmla="*/ 0 h 961464"/>
                <a:gd name="connsiteX5" fmla="*/ 2100313 w 2183516"/>
                <a:gd name="connsiteY5" fmla="*/ 499221 h 961464"/>
                <a:gd name="connsiteX6" fmla="*/ 2183516 w 2183516"/>
                <a:gd name="connsiteY6" fmla="*/ 499221 h 961464"/>
                <a:gd name="connsiteX7" fmla="*/ 2047875 w 2183516"/>
                <a:gd name="connsiteY7" fmla="*/ 665628 h 961464"/>
                <a:gd name="connsiteX8" fmla="*/ 1850702 w 2183516"/>
                <a:gd name="connsiteY8" fmla="*/ 499221 h 961464"/>
                <a:gd name="connsiteX9" fmla="*/ 1933905 w 2183516"/>
                <a:gd name="connsiteY9" fmla="*/ 499221 h 961464"/>
                <a:gd name="connsiteX10" fmla="*/ 995782 w 2183516"/>
                <a:gd name="connsiteY10" fmla="*/ 0 h 961464"/>
                <a:gd name="connsiteX0" fmla="*/ 2047875 w 2183516"/>
                <a:gd name="connsiteY0" fmla="*/ 665628 h 952499"/>
                <a:gd name="connsiteX1" fmla="*/ 1850702 w 2183516"/>
                <a:gd name="connsiteY1" fmla="*/ 499221 h 952499"/>
                <a:gd name="connsiteX2" fmla="*/ 1933905 w 2183516"/>
                <a:gd name="connsiteY2" fmla="*/ 499221 h 952499"/>
                <a:gd name="connsiteX3" fmla="*/ 995782 w 2183516"/>
                <a:gd name="connsiteY3" fmla="*/ 0 h 952499"/>
                <a:gd name="connsiteX4" fmla="*/ 1162190 w 2183516"/>
                <a:gd name="connsiteY4" fmla="*/ 0 h 952499"/>
                <a:gd name="connsiteX5" fmla="*/ 2100313 w 2183516"/>
                <a:gd name="connsiteY5" fmla="*/ 499221 h 952499"/>
                <a:gd name="connsiteX6" fmla="*/ 2183516 w 2183516"/>
                <a:gd name="connsiteY6" fmla="*/ 499221 h 952499"/>
                <a:gd name="connsiteX7" fmla="*/ 2047875 w 2183516"/>
                <a:gd name="connsiteY7" fmla="*/ 665628 h 952499"/>
                <a:gd name="connsiteX0" fmla="*/ 1078986 w 2183516"/>
                <a:gd name="connsiteY0" fmla="*/ 2459 h 952499"/>
                <a:gd name="connsiteX1" fmla="*/ 193301 w 2183516"/>
                <a:gd name="connsiteY1" fmla="*/ 952499 h 952499"/>
                <a:gd name="connsiteX2" fmla="*/ 0 w 2183516"/>
                <a:gd name="connsiteY2" fmla="*/ 925605 h 952499"/>
                <a:gd name="connsiteX3" fmla="*/ 493526 w 2183516"/>
                <a:gd name="connsiteY3" fmla="*/ 96418 h 952499"/>
                <a:gd name="connsiteX4" fmla="*/ 1078987 w 2183516"/>
                <a:gd name="connsiteY4" fmla="*/ 2459 h 952499"/>
                <a:gd name="connsiteX5" fmla="*/ 1078986 w 2183516"/>
                <a:gd name="connsiteY5" fmla="*/ 2459 h 952499"/>
                <a:gd name="connsiteX0" fmla="*/ 1078986 w 2183516"/>
                <a:gd name="connsiteY0" fmla="*/ 2459 h 952499"/>
                <a:gd name="connsiteX1" fmla="*/ 175372 w 2183516"/>
                <a:gd name="connsiteY1" fmla="*/ 898711 h 952499"/>
                <a:gd name="connsiteX2" fmla="*/ 1 w 2183516"/>
                <a:gd name="connsiteY2" fmla="*/ 916640 h 952499"/>
                <a:gd name="connsiteX3" fmla="*/ 995783 w 2183516"/>
                <a:gd name="connsiteY3" fmla="*/ 0 h 952499"/>
                <a:gd name="connsiteX4" fmla="*/ 1162190 w 2183516"/>
                <a:gd name="connsiteY4" fmla="*/ 0 h 952499"/>
                <a:gd name="connsiteX5" fmla="*/ 2100313 w 2183516"/>
                <a:gd name="connsiteY5" fmla="*/ 499221 h 952499"/>
                <a:gd name="connsiteX6" fmla="*/ 2183516 w 2183516"/>
                <a:gd name="connsiteY6" fmla="*/ 499221 h 952499"/>
                <a:gd name="connsiteX7" fmla="*/ 2047875 w 2183516"/>
                <a:gd name="connsiteY7" fmla="*/ 665628 h 952499"/>
                <a:gd name="connsiteX8" fmla="*/ 1850702 w 2183516"/>
                <a:gd name="connsiteY8" fmla="*/ 499221 h 952499"/>
                <a:gd name="connsiteX9" fmla="*/ 1933905 w 2183516"/>
                <a:gd name="connsiteY9" fmla="*/ 499221 h 952499"/>
                <a:gd name="connsiteX10" fmla="*/ 995782 w 2183516"/>
                <a:gd name="connsiteY10" fmla="*/ 0 h 952499"/>
                <a:gd name="connsiteX0" fmla="*/ 2047875 w 2183516"/>
                <a:gd name="connsiteY0" fmla="*/ 665628 h 925605"/>
                <a:gd name="connsiteX1" fmla="*/ 1850702 w 2183516"/>
                <a:gd name="connsiteY1" fmla="*/ 499221 h 925605"/>
                <a:gd name="connsiteX2" fmla="*/ 1933905 w 2183516"/>
                <a:gd name="connsiteY2" fmla="*/ 499221 h 925605"/>
                <a:gd name="connsiteX3" fmla="*/ 995782 w 2183516"/>
                <a:gd name="connsiteY3" fmla="*/ 0 h 925605"/>
                <a:gd name="connsiteX4" fmla="*/ 1162190 w 2183516"/>
                <a:gd name="connsiteY4" fmla="*/ 0 h 925605"/>
                <a:gd name="connsiteX5" fmla="*/ 2100313 w 2183516"/>
                <a:gd name="connsiteY5" fmla="*/ 499221 h 925605"/>
                <a:gd name="connsiteX6" fmla="*/ 2183516 w 2183516"/>
                <a:gd name="connsiteY6" fmla="*/ 499221 h 925605"/>
                <a:gd name="connsiteX7" fmla="*/ 2047875 w 2183516"/>
                <a:gd name="connsiteY7" fmla="*/ 665628 h 925605"/>
                <a:gd name="connsiteX0" fmla="*/ 1078986 w 2183516"/>
                <a:gd name="connsiteY0" fmla="*/ 2459 h 925605"/>
                <a:gd name="connsiteX1" fmla="*/ 211230 w 2183516"/>
                <a:gd name="connsiteY1" fmla="*/ 925605 h 925605"/>
                <a:gd name="connsiteX2" fmla="*/ 0 w 2183516"/>
                <a:gd name="connsiteY2" fmla="*/ 925605 h 925605"/>
                <a:gd name="connsiteX3" fmla="*/ 493526 w 2183516"/>
                <a:gd name="connsiteY3" fmla="*/ 96418 h 925605"/>
                <a:gd name="connsiteX4" fmla="*/ 1078987 w 2183516"/>
                <a:gd name="connsiteY4" fmla="*/ 2459 h 925605"/>
                <a:gd name="connsiteX5" fmla="*/ 1078986 w 2183516"/>
                <a:gd name="connsiteY5" fmla="*/ 2459 h 925605"/>
                <a:gd name="connsiteX0" fmla="*/ 1078986 w 2183516"/>
                <a:gd name="connsiteY0" fmla="*/ 2459 h 925605"/>
                <a:gd name="connsiteX1" fmla="*/ 175372 w 2183516"/>
                <a:gd name="connsiteY1" fmla="*/ 898711 h 925605"/>
                <a:gd name="connsiteX2" fmla="*/ 1 w 2183516"/>
                <a:gd name="connsiteY2" fmla="*/ 916640 h 925605"/>
                <a:gd name="connsiteX3" fmla="*/ 995783 w 2183516"/>
                <a:gd name="connsiteY3" fmla="*/ 0 h 925605"/>
                <a:gd name="connsiteX4" fmla="*/ 1162190 w 2183516"/>
                <a:gd name="connsiteY4" fmla="*/ 0 h 925605"/>
                <a:gd name="connsiteX5" fmla="*/ 2100313 w 2183516"/>
                <a:gd name="connsiteY5" fmla="*/ 499221 h 925605"/>
                <a:gd name="connsiteX6" fmla="*/ 2183516 w 2183516"/>
                <a:gd name="connsiteY6" fmla="*/ 499221 h 925605"/>
                <a:gd name="connsiteX7" fmla="*/ 2047875 w 2183516"/>
                <a:gd name="connsiteY7" fmla="*/ 665628 h 925605"/>
                <a:gd name="connsiteX8" fmla="*/ 1850702 w 2183516"/>
                <a:gd name="connsiteY8" fmla="*/ 499221 h 925605"/>
                <a:gd name="connsiteX9" fmla="*/ 1933905 w 2183516"/>
                <a:gd name="connsiteY9" fmla="*/ 499221 h 925605"/>
                <a:gd name="connsiteX10" fmla="*/ 995782 w 2183516"/>
                <a:gd name="connsiteY10" fmla="*/ 0 h 925605"/>
                <a:gd name="connsiteX0" fmla="*/ 2047875 w 2183516"/>
                <a:gd name="connsiteY0" fmla="*/ 665628 h 925605"/>
                <a:gd name="connsiteX1" fmla="*/ 1850702 w 2183516"/>
                <a:gd name="connsiteY1" fmla="*/ 499221 h 925605"/>
                <a:gd name="connsiteX2" fmla="*/ 1933905 w 2183516"/>
                <a:gd name="connsiteY2" fmla="*/ 499221 h 925605"/>
                <a:gd name="connsiteX3" fmla="*/ 995782 w 2183516"/>
                <a:gd name="connsiteY3" fmla="*/ 0 h 925605"/>
                <a:gd name="connsiteX4" fmla="*/ 1162190 w 2183516"/>
                <a:gd name="connsiteY4" fmla="*/ 0 h 925605"/>
                <a:gd name="connsiteX5" fmla="*/ 2100313 w 2183516"/>
                <a:gd name="connsiteY5" fmla="*/ 499221 h 925605"/>
                <a:gd name="connsiteX6" fmla="*/ 2183516 w 2183516"/>
                <a:gd name="connsiteY6" fmla="*/ 499221 h 925605"/>
                <a:gd name="connsiteX7" fmla="*/ 2047875 w 2183516"/>
                <a:gd name="connsiteY7" fmla="*/ 665628 h 925605"/>
                <a:gd name="connsiteX0" fmla="*/ 1078986 w 2183516"/>
                <a:gd name="connsiteY0" fmla="*/ 2459 h 925605"/>
                <a:gd name="connsiteX1" fmla="*/ 211230 w 2183516"/>
                <a:gd name="connsiteY1" fmla="*/ 925605 h 925605"/>
                <a:gd name="connsiteX2" fmla="*/ 0 w 2183516"/>
                <a:gd name="connsiteY2" fmla="*/ 925605 h 925605"/>
                <a:gd name="connsiteX3" fmla="*/ 538349 w 2183516"/>
                <a:gd name="connsiteY3" fmla="*/ 141241 h 925605"/>
                <a:gd name="connsiteX4" fmla="*/ 1078987 w 2183516"/>
                <a:gd name="connsiteY4" fmla="*/ 2459 h 925605"/>
                <a:gd name="connsiteX5" fmla="*/ 1078986 w 2183516"/>
                <a:gd name="connsiteY5" fmla="*/ 2459 h 925605"/>
                <a:gd name="connsiteX0" fmla="*/ 1078986 w 2183516"/>
                <a:gd name="connsiteY0" fmla="*/ 2459 h 925605"/>
                <a:gd name="connsiteX1" fmla="*/ 175372 w 2183516"/>
                <a:gd name="connsiteY1" fmla="*/ 898711 h 925605"/>
                <a:gd name="connsiteX2" fmla="*/ 1 w 2183516"/>
                <a:gd name="connsiteY2" fmla="*/ 916640 h 925605"/>
                <a:gd name="connsiteX3" fmla="*/ 995783 w 2183516"/>
                <a:gd name="connsiteY3" fmla="*/ 0 h 925605"/>
                <a:gd name="connsiteX4" fmla="*/ 1162190 w 2183516"/>
                <a:gd name="connsiteY4" fmla="*/ 0 h 925605"/>
                <a:gd name="connsiteX5" fmla="*/ 2100313 w 2183516"/>
                <a:gd name="connsiteY5" fmla="*/ 499221 h 925605"/>
                <a:gd name="connsiteX6" fmla="*/ 2183516 w 2183516"/>
                <a:gd name="connsiteY6" fmla="*/ 499221 h 925605"/>
                <a:gd name="connsiteX7" fmla="*/ 2047875 w 2183516"/>
                <a:gd name="connsiteY7" fmla="*/ 665628 h 925605"/>
                <a:gd name="connsiteX8" fmla="*/ 1850702 w 2183516"/>
                <a:gd name="connsiteY8" fmla="*/ 499221 h 925605"/>
                <a:gd name="connsiteX9" fmla="*/ 1933905 w 2183516"/>
                <a:gd name="connsiteY9" fmla="*/ 499221 h 925605"/>
                <a:gd name="connsiteX10" fmla="*/ 995782 w 2183516"/>
                <a:gd name="connsiteY10" fmla="*/ 0 h 92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3516" h="925605" stroke="0" extrusionOk="0">
                  <a:moveTo>
                    <a:pt x="2047875" y="665628"/>
                  </a:moveTo>
                  <a:lnTo>
                    <a:pt x="1850702" y="499221"/>
                  </a:lnTo>
                  <a:lnTo>
                    <a:pt x="1933905" y="499221"/>
                  </a:lnTo>
                  <a:cubicBezTo>
                    <a:pt x="1823452" y="205334"/>
                    <a:pt x="1437594" y="0"/>
                    <a:pt x="995782" y="0"/>
                  </a:cubicBezTo>
                  <a:lnTo>
                    <a:pt x="1162190" y="0"/>
                  </a:lnTo>
                  <a:cubicBezTo>
                    <a:pt x="1604002" y="0"/>
                    <a:pt x="1989860" y="205334"/>
                    <a:pt x="2100313" y="499221"/>
                  </a:cubicBezTo>
                  <a:lnTo>
                    <a:pt x="2183516" y="499221"/>
                  </a:lnTo>
                  <a:lnTo>
                    <a:pt x="2047875" y="665628"/>
                  </a:lnTo>
                  <a:close/>
                </a:path>
                <a:path w="2183516" h="925605" fill="darkenLess" stroke="0" extrusionOk="0">
                  <a:moveTo>
                    <a:pt x="1078986" y="2459"/>
                  </a:moveTo>
                  <a:cubicBezTo>
                    <a:pt x="577992" y="32125"/>
                    <a:pt x="211230" y="580145"/>
                    <a:pt x="211230" y="925605"/>
                  </a:cubicBezTo>
                  <a:lnTo>
                    <a:pt x="0" y="925605"/>
                  </a:lnTo>
                  <a:cubicBezTo>
                    <a:pt x="0" y="692872"/>
                    <a:pt x="248653" y="261886"/>
                    <a:pt x="538349" y="141241"/>
                  </a:cubicBezTo>
                  <a:cubicBezTo>
                    <a:pt x="714063" y="68064"/>
                    <a:pt x="874268" y="-9664"/>
                    <a:pt x="1078987" y="2459"/>
                  </a:cubicBezTo>
                  <a:lnTo>
                    <a:pt x="1078986" y="2459"/>
                  </a:lnTo>
                  <a:close/>
                </a:path>
                <a:path w="2183516" h="925605" fill="none" extrusionOk="0">
                  <a:moveTo>
                    <a:pt x="1078986" y="2459"/>
                  </a:moveTo>
                  <a:cubicBezTo>
                    <a:pt x="577992" y="32125"/>
                    <a:pt x="175372" y="553251"/>
                    <a:pt x="175372" y="898711"/>
                  </a:cubicBezTo>
                  <a:cubicBezTo>
                    <a:pt x="119903" y="898711"/>
                    <a:pt x="55470" y="916640"/>
                    <a:pt x="1" y="916640"/>
                  </a:cubicBezTo>
                  <a:cubicBezTo>
                    <a:pt x="1" y="549024"/>
                    <a:pt x="460680" y="0"/>
                    <a:pt x="995783" y="0"/>
                  </a:cubicBezTo>
                  <a:lnTo>
                    <a:pt x="1162190" y="0"/>
                  </a:lnTo>
                  <a:cubicBezTo>
                    <a:pt x="1604002" y="0"/>
                    <a:pt x="1989860" y="205334"/>
                    <a:pt x="2100313" y="499221"/>
                  </a:cubicBezTo>
                  <a:lnTo>
                    <a:pt x="2183516" y="499221"/>
                  </a:lnTo>
                  <a:lnTo>
                    <a:pt x="2047875" y="665628"/>
                  </a:lnTo>
                  <a:lnTo>
                    <a:pt x="1850702" y="499221"/>
                  </a:lnTo>
                  <a:lnTo>
                    <a:pt x="1933905" y="499221"/>
                  </a:lnTo>
                  <a:cubicBezTo>
                    <a:pt x="1823452" y="205334"/>
                    <a:pt x="1437594" y="0"/>
                    <a:pt x="995782" y="0"/>
                  </a:cubicBezTo>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black"/>
                </a:solidFill>
                <a:effectLst/>
                <a:uLnTx/>
                <a:uFillTx/>
                <a:latin typeface="Calibri"/>
                <a:ea typeface="+mn-ea"/>
                <a:cs typeface="+mn-cs"/>
              </a:endParaRPr>
            </a:p>
          </p:txBody>
        </p:sp>
        <p:sp>
          <p:nvSpPr>
            <p:cNvPr id="27" name="TextBox 26">
              <a:extLst>
                <a:ext uri="{FF2B5EF4-FFF2-40B4-BE49-F238E27FC236}">
                  <a16:creationId xmlns:a16="http://schemas.microsoft.com/office/drawing/2014/main" id="{8CA22ED9-CC6D-4A93-AC77-CAFA5E434B4B}"/>
                </a:ext>
              </a:extLst>
            </p:cNvPr>
            <p:cNvSpPr txBox="1"/>
            <p:nvPr/>
          </p:nvSpPr>
          <p:spPr>
            <a:xfrm>
              <a:off x="805474" y="2516109"/>
              <a:ext cx="454680" cy="225157"/>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a:ln>
                    <a:noFill/>
                  </a:ln>
                  <a:solidFill>
                    <a:prstClr val="black"/>
                  </a:solidFill>
                  <a:effectLst/>
                  <a:uLnTx/>
                  <a:uFillTx/>
                  <a:latin typeface="Calibri"/>
                  <a:ea typeface="+mn-ea"/>
                  <a:cs typeface="Arial" panose="020B0604020202020204" pitchFamily="34" charset="0"/>
                </a:rPr>
                <a:t>1pt</a:t>
              </a:r>
            </a:p>
          </p:txBody>
        </p:sp>
        <p:sp>
          <p:nvSpPr>
            <p:cNvPr id="28" name="TextBox 27">
              <a:extLst>
                <a:ext uri="{FF2B5EF4-FFF2-40B4-BE49-F238E27FC236}">
                  <a16:creationId xmlns:a16="http://schemas.microsoft.com/office/drawing/2014/main" id="{781D2E68-76DD-49AF-8369-B68DBE01CDFF}"/>
                </a:ext>
              </a:extLst>
            </p:cNvPr>
            <p:cNvSpPr txBox="1"/>
            <p:nvPr/>
          </p:nvSpPr>
          <p:spPr>
            <a:xfrm>
              <a:off x="1110555" y="2258411"/>
              <a:ext cx="455519" cy="225157"/>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a:ln>
                    <a:noFill/>
                  </a:ln>
                  <a:solidFill>
                    <a:prstClr val="black"/>
                  </a:solidFill>
                  <a:effectLst/>
                  <a:uLnTx/>
                  <a:uFillTx/>
                  <a:latin typeface="Calibri"/>
                  <a:ea typeface="+mn-ea"/>
                  <a:cs typeface="Arial" panose="020B0604020202020204" pitchFamily="34" charset="0"/>
                </a:rPr>
                <a:t>1pt</a:t>
              </a:r>
            </a:p>
          </p:txBody>
        </p:sp>
        <p:sp>
          <p:nvSpPr>
            <p:cNvPr id="29" name="TextBox 28">
              <a:extLst>
                <a:ext uri="{FF2B5EF4-FFF2-40B4-BE49-F238E27FC236}">
                  <a16:creationId xmlns:a16="http://schemas.microsoft.com/office/drawing/2014/main" id="{41A6B201-D340-4507-9840-132263335684}"/>
                </a:ext>
              </a:extLst>
            </p:cNvPr>
            <p:cNvSpPr txBox="1"/>
            <p:nvPr/>
          </p:nvSpPr>
          <p:spPr>
            <a:xfrm>
              <a:off x="4201477" y="1725614"/>
              <a:ext cx="520848" cy="207749"/>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1.25pt</a:t>
              </a:r>
            </a:p>
          </p:txBody>
        </p:sp>
        <p:sp>
          <p:nvSpPr>
            <p:cNvPr id="30" name="TextBox 29">
              <a:extLst>
                <a:ext uri="{FF2B5EF4-FFF2-40B4-BE49-F238E27FC236}">
                  <a16:creationId xmlns:a16="http://schemas.microsoft.com/office/drawing/2014/main" id="{F9CB2CF5-7565-460A-A650-755CE20AE421}"/>
                </a:ext>
              </a:extLst>
            </p:cNvPr>
            <p:cNvSpPr txBox="1"/>
            <p:nvPr/>
          </p:nvSpPr>
          <p:spPr>
            <a:xfrm>
              <a:off x="3678769" y="1802861"/>
              <a:ext cx="502485" cy="207749"/>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1.25pt</a:t>
              </a:r>
            </a:p>
          </p:txBody>
        </p:sp>
        <p:sp>
          <p:nvSpPr>
            <p:cNvPr id="31" name="Curved Down Arrow 26">
              <a:extLst>
                <a:ext uri="{FF2B5EF4-FFF2-40B4-BE49-F238E27FC236}">
                  <a16:creationId xmlns:a16="http://schemas.microsoft.com/office/drawing/2014/main" id="{AB7C2F0E-D6BE-4B56-964C-744718DDF4D4}"/>
                </a:ext>
              </a:extLst>
            </p:cNvPr>
            <p:cNvSpPr/>
            <p:nvPr/>
          </p:nvSpPr>
          <p:spPr>
            <a:xfrm>
              <a:off x="634866" y="1916051"/>
              <a:ext cx="2433369" cy="848930"/>
            </a:xfrm>
            <a:custGeom>
              <a:avLst/>
              <a:gdLst>
                <a:gd name="connsiteX0" fmla="*/ 4304517 w 4509248"/>
                <a:gd name="connsiteY0" fmla="*/ 818926 h 818926"/>
                <a:gd name="connsiteX1" fmla="*/ 4033067 w 4509248"/>
                <a:gd name="connsiteY1" fmla="*/ 614195 h 818926"/>
                <a:gd name="connsiteX2" fmla="*/ 4135433 w 4509248"/>
                <a:gd name="connsiteY2" fmla="*/ 614195 h 818926"/>
                <a:gd name="connsiteX3" fmla="*/ 2101076 w 4509248"/>
                <a:gd name="connsiteY3" fmla="*/ 0 h 818926"/>
                <a:gd name="connsiteX4" fmla="*/ 2305807 w 4509248"/>
                <a:gd name="connsiteY4" fmla="*/ 0 h 818926"/>
                <a:gd name="connsiteX5" fmla="*/ 4340164 w 4509248"/>
                <a:gd name="connsiteY5" fmla="*/ 614195 h 818926"/>
                <a:gd name="connsiteX6" fmla="*/ 4442530 w 4509248"/>
                <a:gd name="connsiteY6" fmla="*/ 614195 h 818926"/>
                <a:gd name="connsiteX7" fmla="*/ 4304517 w 4509248"/>
                <a:gd name="connsiteY7" fmla="*/ 818926 h 818926"/>
                <a:gd name="connsiteX0" fmla="*/ 2203441 w 4509248"/>
                <a:gd name="connsiteY0" fmla="*/ 973 h 818926"/>
                <a:gd name="connsiteX1" fmla="*/ 204732 w 4509248"/>
                <a:gd name="connsiteY1" fmla="*/ 818926 h 818926"/>
                <a:gd name="connsiteX2" fmla="*/ 0 w 4509248"/>
                <a:gd name="connsiteY2" fmla="*/ 818926 h 818926"/>
                <a:gd name="connsiteX3" fmla="*/ 1417566 w 4509248"/>
                <a:gd name="connsiteY3" fmla="*/ 44545 h 818926"/>
                <a:gd name="connsiteX4" fmla="*/ 2203441 w 4509248"/>
                <a:gd name="connsiteY4" fmla="*/ 973 h 818926"/>
                <a:gd name="connsiteX0" fmla="*/ 2203441 w 4509248"/>
                <a:gd name="connsiteY0" fmla="*/ 973 h 818926"/>
                <a:gd name="connsiteX1" fmla="*/ 204732 w 4509248"/>
                <a:gd name="connsiteY1" fmla="*/ 818926 h 818926"/>
                <a:gd name="connsiteX2" fmla="*/ 0 w 4509248"/>
                <a:gd name="connsiteY2" fmla="*/ 818926 h 818926"/>
                <a:gd name="connsiteX3" fmla="*/ 2101075 w 4509248"/>
                <a:gd name="connsiteY3" fmla="*/ 0 h 818926"/>
                <a:gd name="connsiteX4" fmla="*/ 2305807 w 4509248"/>
                <a:gd name="connsiteY4" fmla="*/ 0 h 818926"/>
                <a:gd name="connsiteX5" fmla="*/ 4340164 w 4509248"/>
                <a:gd name="connsiteY5" fmla="*/ 614195 h 818926"/>
                <a:gd name="connsiteX6" fmla="*/ 4442530 w 4509248"/>
                <a:gd name="connsiteY6" fmla="*/ 614195 h 818926"/>
                <a:gd name="connsiteX7" fmla="*/ 4304517 w 4509248"/>
                <a:gd name="connsiteY7" fmla="*/ 818926 h 818926"/>
                <a:gd name="connsiteX8" fmla="*/ 4033067 w 4509248"/>
                <a:gd name="connsiteY8" fmla="*/ 614195 h 818926"/>
                <a:gd name="connsiteX9" fmla="*/ 4135433 w 4509248"/>
                <a:gd name="connsiteY9" fmla="*/ 614195 h 818926"/>
                <a:gd name="connsiteX10" fmla="*/ 2101076 w 4509248"/>
                <a:gd name="connsiteY10" fmla="*/ 0 h 818926"/>
                <a:gd name="connsiteX0" fmla="*/ 4304517 w 4442530"/>
                <a:gd name="connsiteY0" fmla="*/ 818926 h 1482314"/>
                <a:gd name="connsiteX1" fmla="*/ 4033067 w 4442530"/>
                <a:gd name="connsiteY1" fmla="*/ 614195 h 1482314"/>
                <a:gd name="connsiteX2" fmla="*/ 4135433 w 4442530"/>
                <a:gd name="connsiteY2" fmla="*/ 614195 h 1482314"/>
                <a:gd name="connsiteX3" fmla="*/ 2101076 w 4442530"/>
                <a:gd name="connsiteY3" fmla="*/ 0 h 1482314"/>
                <a:gd name="connsiteX4" fmla="*/ 2305807 w 4442530"/>
                <a:gd name="connsiteY4" fmla="*/ 0 h 1482314"/>
                <a:gd name="connsiteX5" fmla="*/ 4340164 w 4442530"/>
                <a:gd name="connsiteY5" fmla="*/ 614195 h 1482314"/>
                <a:gd name="connsiteX6" fmla="*/ 4442530 w 4442530"/>
                <a:gd name="connsiteY6" fmla="*/ 614195 h 1482314"/>
                <a:gd name="connsiteX7" fmla="*/ 4304517 w 4442530"/>
                <a:gd name="connsiteY7" fmla="*/ 818926 h 1482314"/>
                <a:gd name="connsiteX0" fmla="*/ 2203441 w 4442530"/>
                <a:gd name="connsiteY0" fmla="*/ 973 h 1482314"/>
                <a:gd name="connsiteX1" fmla="*/ 204732 w 4442530"/>
                <a:gd name="connsiteY1" fmla="*/ 818926 h 1482314"/>
                <a:gd name="connsiteX2" fmla="*/ 0 w 4442530"/>
                <a:gd name="connsiteY2" fmla="*/ 818926 h 1482314"/>
                <a:gd name="connsiteX3" fmla="*/ 1417566 w 4442530"/>
                <a:gd name="connsiteY3" fmla="*/ 44545 h 1482314"/>
                <a:gd name="connsiteX4" fmla="*/ 2203441 w 4442530"/>
                <a:gd name="connsiteY4" fmla="*/ 973 h 1482314"/>
                <a:gd name="connsiteX0" fmla="*/ 2203441 w 4442530"/>
                <a:gd name="connsiteY0" fmla="*/ 973 h 1482314"/>
                <a:gd name="connsiteX1" fmla="*/ 204732 w 4442530"/>
                <a:gd name="connsiteY1" fmla="*/ 818926 h 1482314"/>
                <a:gd name="connsiteX2" fmla="*/ 0 w 4442530"/>
                <a:gd name="connsiteY2" fmla="*/ 1482314 h 1482314"/>
                <a:gd name="connsiteX3" fmla="*/ 2101075 w 4442530"/>
                <a:gd name="connsiteY3" fmla="*/ 0 h 1482314"/>
                <a:gd name="connsiteX4" fmla="*/ 2305807 w 4442530"/>
                <a:gd name="connsiteY4" fmla="*/ 0 h 1482314"/>
                <a:gd name="connsiteX5" fmla="*/ 4340164 w 4442530"/>
                <a:gd name="connsiteY5" fmla="*/ 614195 h 1482314"/>
                <a:gd name="connsiteX6" fmla="*/ 4442530 w 4442530"/>
                <a:gd name="connsiteY6" fmla="*/ 614195 h 1482314"/>
                <a:gd name="connsiteX7" fmla="*/ 4304517 w 4442530"/>
                <a:gd name="connsiteY7" fmla="*/ 818926 h 1482314"/>
                <a:gd name="connsiteX8" fmla="*/ 4033067 w 4442530"/>
                <a:gd name="connsiteY8" fmla="*/ 614195 h 1482314"/>
                <a:gd name="connsiteX9" fmla="*/ 4135433 w 4442530"/>
                <a:gd name="connsiteY9" fmla="*/ 614195 h 1482314"/>
                <a:gd name="connsiteX10" fmla="*/ 2101076 w 4442530"/>
                <a:gd name="connsiteY10" fmla="*/ 0 h 1482314"/>
                <a:gd name="connsiteX0" fmla="*/ 4304517 w 4442530"/>
                <a:gd name="connsiteY0" fmla="*/ 818926 h 1509208"/>
                <a:gd name="connsiteX1" fmla="*/ 4033067 w 4442530"/>
                <a:gd name="connsiteY1" fmla="*/ 614195 h 1509208"/>
                <a:gd name="connsiteX2" fmla="*/ 4135433 w 4442530"/>
                <a:gd name="connsiteY2" fmla="*/ 614195 h 1509208"/>
                <a:gd name="connsiteX3" fmla="*/ 2101076 w 4442530"/>
                <a:gd name="connsiteY3" fmla="*/ 0 h 1509208"/>
                <a:gd name="connsiteX4" fmla="*/ 2305807 w 4442530"/>
                <a:gd name="connsiteY4" fmla="*/ 0 h 1509208"/>
                <a:gd name="connsiteX5" fmla="*/ 4340164 w 4442530"/>
                <a:gd name="connsiteY5" fmla="*/ 614195 h 1509208"/>
                <a:gd name="connsiteX6" fmla="*/ 4442530 w 4442530"/>
                <a:gd name="connsiteY6" fmla="*/ 614195 h 1509208"/>
                <a:gd name="connsiteX7" fmla="*/ 4304517 w 4442530"/>
                <a:gd name="connsiteY7" fmla="*/ 818926 h 1509208"/>
                <a:gd name="connsiteX0" fmla="*/ 2203441 w 4442530"/>
                <a:gd name="connsiteY0" fmla="*/ 973 h 1509208"/>
                <a:gd name="connsiteX1" fmla="*/ 204732 w 4442530"/>
                <a:gd name="connsiteY1" fmla="*/ 818926 h 1509208"/>
                <a:gd name="connsiteX2" fmla="*/ 0 w 4442530"/>
                <a:gd name="connsiteY2" fmla="*/ 818926 h 1509208"/>
                <a:gd name="connsiteX3" fmla="*/ 1417566 w 4442530"/>
                <a:gd name="connsiteY3" fmla="*/ 44545 h 1509208"/>
                <a:gd name="connsiteX4" fmla="*/ 2203441 w 4442530"/>
                <a:gd name="connsiteY4" fmla="*/ 973 h 1509208"/>
                <a:gd name="connsiteX0" fmla="*/ 2203441 w 4442530"/>
                <a:gd name="connsiteY0" fmla="*/ 973 h 1509208"/>
                <a:gd name="connsiteX1" fmla="*/ 168873 w 4442530"/>
                <a:gd name="connsiteY1" fmla="*/ 1509208 h 1509208"/>
                <a:gd name="connsiteX2" fmla="*/ 0 w 4442530"/>
                <a:gd name="connsiteY2" fmla="*/ 1482314 h 1509208"/>
                <a:gd name="connsiteX3" fmla="*/ 2101075 w 4442530"/>
                <a:gd name="connsiteY3" fmla="*/ 0 h 1509208"/>
                <a:gd name="connsiteX4" fmla="*/ 2305807 w 4442530"/>
                <a:gd name="connsiteY4" fmla="*/ 0 h 1509208"/>
                <a:gd name="connsiteX5" fmla="*/ 4340164 w 4442530"/>
                <a:gd name="connsiteY5" fmla="*/ 614195 h 1509208"/>
                <a:gd name="connsiteX6" fmla="*/ 4442530 w 4442530"/>
                <a:gd name="connsiteY6" fmla="*/ 614195 h 1509208"/>
                <a:gd name="connsiteX7" fmla="*/ 4304517 w 4442530"/>
                <a:gd name="connsiteY7" fmla="*/ 818926 h 1509208"/>
                <a:gd name="connsiteX8" fmla="*/ 4033067 w 4442530"/>
                <a:gd name="connsiteY8" fmla="*/ 614195 h 1509208"/>
                <a:gd name="connsiteX9" fmla="*/ 4135433 w 4442530"/>
                <a:gd name="connsiteY9" fmla="*/ 614195 h 1509208"/>
                <a:gd name="connsiteX10" fmla="*/ 2101076 w 4442530"/>
                <a:gd name="connsiteY10" fmla="*/ 0 h 1509208"/>
                <a:gd name="connsiteX0" fmla="*/ 4322447 w 4460460"/>
                <a:gd name="connsiteY0" fmla="*/ 818926 h 1509208"/>
                <a:gd name="connsiteX1" fmla="*/ 4050997 w 4460460"/>
                <a:gd name="connsiteY1" fmla="*/ 614195 h 1509208"/>
                <a:gd name="connsiteX2" fmla="*/ 4153363 w 4460460"/>
                <a:gd name="connsiteY2" fmla="*/ 614195 h 1509208"/>
                <a:gd name="connsiteX3" fmla="*/ 2119006 w 4460460"/>
                <a:gd name="connsiteY3" fmla="*/ 0 h 1509208"/>
                <a:gd name="connsiteX4" fmla="*/ 2323737 w 4460460"/>
                <a:gd name="connsiteY4" fmla="*/ 0 h 1509208"/>
                <a:gd name="connsiteX5" fmla="*/ 4358094 w 4460460"/>
                <a:gd name="connsiteY5" fmla="*/ 614195 h 1509208"/>
                <a:gd name="connsiteX6" fmla="*/ 4460460 w 4460460"/>
                <a:gd name="connsiteY6" fmla="*/ 614195 h 1509208"/>
                <a:gd name="connsiteX7" fmla="*/ 4322447 w 4460460"/>
                <a:gd name="connsiteY7" fmla="*/ 818926 h 1509208"/>
                <a:gd name="connsiteX0" fmla="*/ 2221371 w 4460460"/>
                <a:gd name="connsiteY0" fmla="*/ 973 h 1509208"/>
                <a:gd name="connsiteX1" fmla="*/ 222662 w 4460460"/>
                <a:gd name="connsiteY1" fmla="*/ 818926 h 1509208"/>
                <a:gd name="connsiteX2" fmla="*/ 0 w 4460460"/>
                <a:gd name="connsiteY2" fmla="*/ 1500244 h 1509208"/>
                <a:gd name="connsiteX3" fmla="*/ 1435496 w 4460460"/>
                <a:gd name="connsiteY3" fmla="*/ 44545 h 1509208"/>
                <a:gd name="connsiteX4" fmla="*/ 2221371 w 4460460"/>
                <a:gd name="connsiteY4" fmla="*/ 973 h 1509208"/>
                <a:gd name="connsiteX0" fmla="*/ 2221371 w 4460460"/>
                <a:gd name="connsiteY0" fmla="*/ 973 h 1509208"/>
                <a:gd name="connsiteX1" fmla="*/ 186803 w 4460460"/>
                <a:gd name="connsiteY1" fmla="*/ 1509208 h 1509208"/>
                <a:gd name="connsiteX2" fmla="*/ 17930 w 4460460"/>
                <a:gd name="connsiteY2" fmla="*/ 1482314 h 1509208"/>
                <a:gd name="connsiteX3" fmla="*/ 2119005 w 4460460"/>
                <a:gd name="connsiteY3" fmla="*/ 0 h 1509208"/>
                <a:gd name="connsiteX4" fmla="*/ 2323737 w 4460460"/>
                <a:gd name="connsiteY4" fmla="*/ 0 h 1509208"/>
                <a:gd name="connsiteX5" fmla="*/ 4358094 w 4460460"/>
                <a:gd name="connsiteY5" fmla="*/ 614195 h 1509208"/>
                <a:gd name="connsiteX6" fmla="*/ 4460460 w 4460460"/>
                <a:gd name="connsiteY6" fmla="*/ 614195 h 1509208"/>
                <a:gd name="connsiteX7" fmla="*/ 4322447 w 4460460"/>
                <a:gd name="connsiteY7" fmla="*/ 818926 h 1509208"/>
                <a:gd name="connsiteX8" fmla="*/ 4050997 w 4460460"/>
                <a:gd name="connsiteY8" fmla="*/ 614195 h 1509208"/>
                <a:gd name="connsiteX9" fmla="*/ 4153363 w 4460460"/>
                <a:gd name="connsiteY9" fmla="*/ 614195 h 1509208"/>
                <a:gd name="connsiteX10" fmla="*/ 2119006 w 4460460"/>
                <a:gd name="connsiteY10" fmla="*/ 0 h 1509208"/>
                <a:gd name="connsiteX0" fmla="*/ 4322447 w 4460460"/>
                <a:gd name="connsiteY0" fmla="*/ 818926 h 1527138"/>
                <a:gd name="connsiteX1" fmla="*/ 4050997 w 4460460"/>
                <a:gd name="connsiteY1" fmla="*/ 614195 h 1527138"/>
                <a:gd name="connsiteX2" fmla="*/ 4153363 w 4460460"/>
                <a:gd name="connsiteY2" fmla="*/ 614195 h 1527138"/>
                <a:gd name="connsiteX3" fmla="*/ 2119006 w 4460460"/>
                <a:gd name="connsiteY3" fmla="*/ 0 h 1527138"/>
                <a:gd name="connsiteX4" fmla="*/ 2323737 w 4460460"/>
                <a:gd name="connsiteY4" fmla="*/ 0 h 1527138"/>
                <a:gd name="connsiteX5" fmla="*/ 4358094 w 4460460"/>
                <a:gd name="connsiteY5" fmla="*/ 614195 h 1527138"/>
                <a:gd name="connsiteX6" fmla="*/ 4460460 w 4460460"/>
                <a:gd name="connsiteY6" fmla="*/ 614195 h 1527138"/>
                <a:gd name="connsiteX7" fmla="*/ 4322447 w 4460460"/>
                <a:gd name="connsiteY7" fmla="*/ 818926 h 1527138"/>
                <a:gd name="connsiteX0" fmla="*/ 2221371 w 4460460"/>
                <a:gd name="connsiteY0" fmla="*/ 973 h 1527138"/>
                <a:gd name="connsiteX1" fmla="*/ 186803 w 4460460"/>
                <a:gd name="connsiteY1" fmla="*/ 1527138 h 1527138"/>
                <a:gd name="connsiteX2" fmla="*/ 0 w 4460460"/>
                <a:gd name="connsiteY2" fmla="*/ 1500244 h 1527138"/>
                <a:gd name="connsiteX3" fmla="*/ 1435496 w 4460460"/>
                <a:gd name="connsiteY3" fmla="*/ 44545 h 1527138"/>
                <a:gd name="connsiteX4" fmla="*/ 2221371 w 4460460"/>
                <a:gd name="connsiteY4" fmla="*/ 973 h 1527138"/>
                <a:gd name="connsiteX0" fmla="*/ 2221371 w 4460460"/>
                <a:gd name="connsiteY0" fmla="*/ 973 h 1527138"/>
                <a:gd name="connsiteX1" fmla="*/ 186803 w 4460460"/>
                <a:gd name="connsiteY1" fmla="*/ 1509208 h 1527138"/>
                <a:gd name="connsiteX2" fmla="*/ 17930 w 4460460"/>
                <a:gd name="connsiteY2" fmla="*/ 1482314 h 1527138"/>
                <a:gd name="connsiteX3" fmla="*/ 2119005 w 4460460"/>
                <a:gd name="connsiteY3" fmla="*/ 0 h 1527138"/>
                <a:gd name="connsiteX4" fmla="*/ 2323737 w 4460460"/>
                <a:gd name="connsiteY4" fmla="*/ 0 h 1527138"/>
                <a:gd name="connsiteX5" fmla="*/ 4358094 w 4460460"/>
                <a:gd name="connsiteY5" fmla="*/ 614195 h 1527138"/>
                <a:gd name="connsiteX6" fmla="*/ 4460460 w 4460460"/>
                <a:gd name="connsiteY6" fmla="*/ 614195 h 1527138"/>
                <a:gd name="connsiteX7" fmla="*/ 4322447 w 4460460"/>
                <a:gd name="connsiteY7" fmla="*/ 818926 h 1527138"/>
                <a:gd name="connsiteX8" fmla="*/ 4050997 w 4460460"/>
                <a:gd name="connsiteY8" fmla="*/ 614195 h 1527138"/>
                <a:gd name="connsiteX9" fmla="*/ 4153363 w 4460460"/>
                <a:gd name="connsiteY9" fmla="*/ 614195 h 1527138"/>
                <a:gd name="connsiteX10" fmla="*/ 2119006 w 4460460"/>
                <a:gd name="connsiteY10" fmla="*/ 0 h 1527138"/>
                <a:gd name="connsiteX0" fmla="*/ 4322447 w 4460460"/>
                <a:gd name="connsiteY0" fmla="*/ 819550 h 1527762"/>
                <a:gd name="connsiteX1" fmla="*/ 4050997 w 4460460"/>
                <a:gd name="connsiteY1" fmla="*/ 614819 h 1527762"/>
                <a:gd name="connsiteX2" fmla="*/ 4153363 w 4460460"/>
                <a:gd name="connsiteY2" fmla="*/ 614819 h 1527762"/>
                <a:gd name="connsiteX3" fmla="*/ 2119006 w 4460460"/>
                <a:gd name="connsiteY3" fmla="*/ 624 h 1527762"/>
                <a:gd name="connsiteX4" fmla="*/ 2323737 w 4460460"/>
                <a:gd name="connsiteY4" fmla="*/ 624 h 1527762"/>
                <a:gd name="connsiteX5" fmla="*/ 4358094 w 4460460"/>
                <a:gd name="connsiteY5" fmla="*/ 614819 h 1527762"/>
                <a:gd name="connsiteX6" fmla="*/ 4460460 w 4460460"/>
                <a:gd name="connsiteY6" fmla="*/ 614819 h 1527762"/>
                <a:gd name="connsiteX7" fmla="*/ 4322447 w 4460460"/>
                <a:gd name="connsiteY7" fmla="*/ 819550 h 1527762"/>
                <a:gd name="connsiteX0" fmla="*/ 2221371 w 4460460"/>
                <a:gd name="connsiteY0" fmla="*/ 1597 h 1527762"/>
                <a:gd name="connsiteX1" fmla="*/ 186803 w 4460460"/>
                <a:gd name="connsiteY1" fmla="*/ 1527762 h 1527762"/>
                <a:gd name="connsiteX2" fmla="*/ 0 w 4460460"/>
                <a:gd name="connsiteY2" fmla="*/ 1500868 h 1527762"/>
                <a:gd name="connsiteX3" fmla="*/ 1722367 w 4460460"/>
                <a:gd name="connsiteY3" fmla="*/ 36204 h 1527762"/>
                <a:gd name="connsiteX4" fmla="*/ 2221371 w 4460460"/>
                <a:gd name="connsiteY4" fmla="*/ 1597 h 1527762"/>
                <a:gd name="connsiteX0" fmla="*/ 2221371 w 4460460"/>
                <a:gd name="connsiteY0" fmla="*/ 1597 h 1527762"/>
                <a:gd name="connsiteX1" fmla="*/ 186803 w 4460460"/>
                <a:gd name="connsiteY1" fmla="*/ 1509832 h 1527762"/>
                <a:gd name="connsiteX2" fmla="*/ 17930 w 4460460"/>
                <a:gd name="connsiteY2" fmla="*/ 1482938 h 1527762"/>
                <a:gd name="connsiteX3" fmla="*/ 2119005 w 4460460"/>
                <a:gd name="connsiteY3" fmla="*/ 624 h 1527762"/>
                <a:gd name="connsiteX4" fmla="*/ 2323737 w 4460460"/>
                <a:gd name="connsiteY4" fmla="*/ 624 h 1527762"/>
                <a:gd name="connsiteX5" fmla="*/ 4358094 w 4460460"/>
                <a:gd name="connsiteY5" fmla="*/ 614819 h 1527762"/>
                <a:gd name="connsiteX6" fmla="*/ 4460460 w 4460460"/>
                <a:gd name="connsiteY6" fmla="*/ 614819 h 1527762"/>
                <a:gd name="connsiteX7" fmla="*/ 4322447 w 4460460"/>
                <a:gd name="connsiteY7" fmla="*/ 819550 h 1527762"/>
                <a:gd name="connsiteX8" fmla="*/ 4050997 w 4460460"/>
                <a:gd name="connsiteY8" fmla="*/ 614819 h 1527762"/>
                <a:gd name="connsiteX9" fmla="*/ 4153363 w 4460460"/>
                <a:gd name="connsiteY9" fmla="*/ 614819 h 1527762"/>
                <a:gd name="connsiteX10" fmla="*/ 2119006 w 4460460"/>
                <a:gd name="connsiteY10" fmla="*/ 624 h 1527762"/>
                <a:gd name="connsiteX0" fmla="*/ 4322447 w 4460460"/>
                <a:gd name="connsiteY0" fmla="*/ 819550 h 1527762"/>
                <a:gd name="connsiteX1" fmla="*/ 4050997 w 4460460"/>
                <a:gd name="connsiteY1" fmla="*/ 614819 h 1527762"/>
                <a:gd name="connsiteX2" fmla="*/ 4153363 w 4460460"/>
                <a:gd name="connsiteY2" fmla="*/ 614819 h 1527762"/>
                <a:gd name="connsiteX3" fmla="*/ 2119006 w 4460460"/>
                <a:gd name="connsiteY3" fmla="*/ 624 h 1527762"/>
                <a:gd name="connsiteX4" fmla="*/ 2323737 w 4460460"/>
                <a:gd name="connsiteY4" fmla="*/ 624 h 1527762"/>
                <a:gd name="connsiteX5" fmla="*/ 4358094 w 4460460"/>
                <a:gd name="connsiteY5" fmla="*/ 614819 h 1527762"/>
                <a:gd name="connsiteX6" fmla="*/ 4460460 w 4460460"/>
                <a:gd name="connsiteY6" fmla="*/ 614819 h 1527762"/>
                <a:gd name="connsiteX7" fmla="*/ 4322447 w 4460460"/>
                <a:gd name="connsiteY7" fmla="*/ 819550 h 1527762"/>
                <a:gd name="connsiteX0" fmla="*/ 2221371 w 4460460"/>
                <a:gd name="connsiteY0" fmla="*/ 1597 h 1527762"/>
                <a:gd name="connsiteX1" fmla="*/ 186803 w 4460460"/>
                <a:gd name="connsiteY1" fmla="*/ 1527762 h 1527762"/>
                <a:gd name="connsiteX2" fmla="*/ 0 w 4460460"/>
                <a:gd name="connsiteY2" fmla="*/ 1500868 h 1527762"/>
                <a:gd name="connsiteX3" fmla="*/ 1722367 w 4460460"/>
                <a:gd name="connsiteY3" fmla="*/ 36204 h 1527762"/>
                <a:gd name="connsiteX4" fmla="*/ 2221371 w 4460460"/>
                <a:gd name="connsiteY4" fmla="*/ 1597 h 1527762"/>
                <a:gd name="connsiteX0" fmla="*/ 2221371 w 4460460"/>
                <a:gd name="connsiteY0" fmla="*/ 1597 h 1527762"/>
                <a:gd name="connsiteX1" fmla="*/ 186803 w 4460460"/>
                <a:gd name="connsiteY1" fmla="*/ 1509832 h 1527762"/>
                <a:gd name="connsiteX2" fmla="*/ 17930 w 4460460"/>
                <a:gd name="connsiteY2" fmla="*/ 1482938 h 1527762"/>
                <a:gd name="connsiteX3" fmla="*/ 2119005 w 4460460"/>
                <a:gd name="connsiteY3" fmla="*/ 624 h 1527762"/>
                <a:gd name="connsiteX4" fmla="*/ 2323737 w 4460460"/>
                <a:gd name="connsiteY4" fmla="*/ 624 h 1527762"/>
                <a:gd name="connsiteX5" fmla="*/ 4358094 w 4460460"/>
                <a:gd name="connsiteY5" fmla="*/ 614819 h 1527762"/>
                <a:gd name="connsiteX6" fmla="*/ 4460460 w 4460460"/>
                <a:gd name="connsiteY6" fmla="*/ 614819 h 1527762"/>
                <a:gd name="connsiteX7" fmla="*/ 4322447 w 4460460"/>
                <a:gd name="connsiteY7" fmla="*/ 819550 h 1527762"/>
                <a:gd name="connsiteX8" fmla="*/ 4050997 w 4460460"/>
                <a:gd name="connsiteY8" fmla="*/ 614819 h 1527762"/>
                <a:gd name="connsiteX9" fmla="*/ 4153363 w 4460460"/>
                <a:gd name="connsiteY9" fmla="*/ 614819 h 1527762"/>
                <a:gd name="connsiteX10" fmla="*/ 2119006 w 4460460"/>
                <a:gd name="connsiteY10" fmla="*/ 624 h 1527762"/>
                <a:gd name="connsiteX0" fmla="*/ 4322447 w 4460460"/>
                <a:gd name="connsiteY0" fmla="*/ 821082 h 1529294"/>
                <a:gd name="connsiteX1" fmla="*/ 4050997 w 4460460"/>
                <a:gd name="connsiteY1" fmla="*/ 616351 h 1529294"/>
                <a:gd name="connsiteX2" fmla="*/ 4153363 w 4460460"/>
                <a:gd name="connsiteY2" fmla="*/ 616351 h 1529294"/>
                <a:gd name="connsiteX3" fmla="*/ 2119006 w 4460460"/>
                <a:gd name="connsiteY3" fmla="*/ 2156 h 1529294"/>
                <a:gd name="connsiteX4" fmla="*/ 2323737 w 4460460"/>
                <a:gd name="connsiteY4" fmla="*/ 2156 h 1529294"/>
                <a:gd name="connsiteX5" fmla="*/ 4358094 w 4460460"/>
                <a:gd name="connsiteY5" fmla="*/ 616351 h 1529294"/>
                <a:gd name="connsiteX6" fmla="*/ 4460460 w 4460460"/>
                <a:gd name="connsiteY6" fmla="*/ 616351 h 1529294"/>
                <a:gd name="connsiteX7" fmla="*/ 4322447 w 4460460"/>
                <a:gd name="connsiteY7" fmla="*/ 821082 h 1529294"/>
                <a:gd name="connsiteX0" fmla="*/ 2221371 w 4460460"/>
                <a:gd name="connsiteY0" fmla="*/ 3129 h 1529294"/>
                <a:gd name="connsiteX1" fmla="*/ 186803 w 4460460"/>
                <a:gd name="connsiteY1" fmla="*/ 1529294 h 1529294"/>
                <a:gd name="connsiteX2" fmla="*/ 0 w 4460460"/>
                <a:gd name="connsiteY2" fmla="*/ 1502400 h 1529294"/>
                <a:gd name="connsiteX3" fmla="*/ 1794085 w 4460460"/>
                <a:gd name="connsiteY3" fmla="*/ 28771 h 1529294"/>
                <a:gd name="connsiteX4" fmla="*/ 2221371 w 4460460"/>
                <a:gd name="connsiteY4" fmla="*/ 3129 h 1529294"/>
                <a:gd name="connsiteX0" fmla="*/ 2221371 w 4460460"/>
                <a:gd name="connsiteY0" fmla="*/ 3129 h 1529294"/>
                <a:gd name="connsiteX1" fmla="*/ 186803 w 4460460"/>
                <a:gd name="connsiteY1" fmla="*/ 1511364 h 1529294"/>
                <a:gd name="connsiteX2" fmla="*/ 17930 w 4460460"/>
                <a:gd name="connsiteY2" fmla="*/ 1484470 h 1529294"/>
                <a:gd name="connsiteX3" fmla="*/ 2119005 w 4460460"/>
                <a:gd name="connsiteY3" fmla="*/ 2156 h 1529294"/>
                <a:gd name="connsiteX4" fmla="*/ 2323737 w 4460460"/>
                <a:gd name="connsiteY4" fmla="*/ 2156 h 1529294"/>
                <a:gd name="connsiteX5" fmla="*/ 4358094 w 4460460"/>
                <a:gd name="connsiteY5" fmla="*/ 616351 h 1529294"/>
                <a:gd name="connsiteX6" fmla="*/ 4460460 w 4460460"/>
                <a:gd name="connsiteY6" fmla="*/ 616351 h 1529294"/>
                <a:gd name="connsiteX7" fmla="*/ 4322447 w 4460460"/>
                <a:gd name="connsiteY7" fmla="*/ 821082 h 1529294"/>
                <a:gd name="connsiteX8" fmla="*/ 4050997 w 4460460"/>
                <a:gd name="connsiteY8" fmla="*/ 616351 h 1529294"/>
                <a:gd name="connsiteX9" fmla="*/ 4153363 w 4460460"/>
                <a:gd name="connsiteY9" fmla="*/ 616351 h 1529294"/>
                <a:gd name="connsiteX10" fmla="*/ 2119006 w 4460460"/>
                <a:gd name="connsiteY10" fmla="*/ 2156 h 1529294"/>
                <a:gd name="connsiteX0" fmla="*/ 4322447 w 4460460"/>
                <a:gd name="connsiteY0" fmla="*/ 821082 h 1529294"/>
                <a:gd name="connsiteX1" fmla="*/ 4050997 w 4460460"/>
                <a:gd name="connsiteY1" fmla="*/ 616351 h 1529294"/>
                <a:gd name="connsiteX2" fmla="*/ 4153363 w 4460460"/>
                <a:gd name="connsiteY2" fmla="*/ 616351 h 1529294"/>
                <a:gd name="connsiteX3" fmla="*/ 2119006 w 4460460"/>
                <a:gd name="connsiteY3" fmla="*/ 2156 h 1529294"/>
                <a:gd name="connsiteX4" fmla="*/ 2323737 w 4460460"/>
                <a:gd name="connsiteY4" fmla="*/ 2156 h 1529294"/>
                <a:gd name="connsiteX5" fmla="*/ 4358094 w 4460460"/>
                <a:gd name="connsiteY5" fmla="*/ 616351 h 1529294"/>
                <a:gd name="connsiteX6" fmla="*/ 4460460 w 4460460"/>
                <a:gd name="connsiteY6" fmla="*/ 616351 h 1529294"/>
                <a:gd name="connsiteX7" fmla="*/ 4322447 w 4460460"/>
                <a:gd name="connsiteY7" fmla="*/ 821082 h 1529294"/>
                <a:gd name="connsiteX0" fmla="*/ 2221371 w 4460460"/>
                <a:gd name="connsiteY0" fmla="*/ 3129 h 1529294"/>
                <a:gd name="connsiteX1" fmla="*/ 186803 w 4460460"/>
                <a:gd name="connsiteY1" fmla="*/ 1529294 h 1529294"/>
                <a:gd name="connsiteX2" fmla="*/ 0 w 4460460"/>
                <a:gd name="connsiteY2" fmla="*/ 1502400 h 1529294"/>
                <a:gd name="connsiteX3" fmla="*/ 1713402 w 4460460"/>
                <a:gd name="connsiteY3" fmla="*/ 28771 h 1529294"/>
                <a:gd name="connsiteX4" fmla="*/ 2221371 w 4460460"/>
                <a:gd name="connsiteY4" fmla="*/ 3129 h 1529294"/>
                <a:gd name="connsiteX0" fmla="*/ 2221371 w 4460460"/>
                <a:gd name="connsiteY0" fmla="*/ 3129 h 1529294"/>
                <a:gd name="connsiteX1" fmla="*/ 186803 w 4460460"/>
                <a:gd name="connsiteY1" fmla="*/ 1511364 h 1529294"/>
                <a:gd name="connsiteX2" fmla="*/ 17930 w 4460460"/>
                <a:gd name="connsiteY2" fmla="*/ 1484470 h 1529294"/>
                <a:gd name="connsiteX3" fmla="*/ 2119005 w 4460460"/>
                <a:gd name="connsiteY3" fmla="*/ 2156 h 1529294"/>
                <a:gd name="connsiteX4" fmla="*/ 2323737 w 4460460"/>
                <a:gd name="connsiteY4" fmla="*/ 2156 h 1529294"/>
                <a:gd name="connsiteX5" fmla="*/ 4358094 w 4460460"/>
                <a:gd name="connsiteY5" fmla="*/ 616351 h 1529294"/>
                <a:gd name="connsiteX6" fmla="*/ 4460460 w 4460460"/>
                <a:gd name="connsiteY6" fmla="*/ 616351 h 1529294"/>
                <a:gd name="connsiteX7" fmla="*/ 4322447 w 4460460"/>
                <a:gd name="connsiteY7" fmla="*/ 821082 h 1529294"/>
                <a:gd name="connsiteX8" fmla="*/ 4050997 w 4460460"/>
                <a:gd name="connsiteY8" fmla="*/ 616351 h 1529294"/>
                <a:gd name="connsiteX9" fmla="*/ 4153363 w 4460460"/>
                <a:gd name="connsiteY9" fmla="*/ 616351 h 1529294"/>
                <a:gd name="connsiteX10" fmla="*/ 2119006 w 4460460"/>
                <a:gd name="connsiteY10" fmla="*/ 2156 h 1529294"/>
                <a:gd name="connsiteX0" fmla="*/ 4322447 w 4460460"/>
                <a:gd name="connsiteY0" fmla="*/ 821082 h 1529294"/>
                <a:gd name="connsiteX1" fmla="*/ 4050997 w 4460460"/>
                <a:gd name="connsiteY1" fmla="*/ 616351 h 1529294"/>
                <a:gd name="connsiteX2" fmla="*/ 4153363 w 4460460"/>
                <a:gd name="connsiteY2" fmla="*/ 616351 h 1529294"/>
                <a:gd name="connsiteX3" fmla="*/ 2119006 w 4460460"/>
                <a:gd name="connsiteY3" fmla="*/ 2156 h 1529294"/>
                <a:gd name="connsiteX4" fmla="*/ 2323737 w 4460460"/>
                <a:gd name="connsiteY4" fmla="*/ 2156 h 1529294"/>
                <a:gd name="connsiteX5" fmla="*/ 4358094 w 4460460"/>
                <a:gd name="connsiteY5" fmla="*/ 616351 h 1529294"/>
                <a:gd name="connsiteX6" fmla="*/ 4460460 w 4460460"/>
                <a:gd name="connsiteY6" fmla="*/ 616351 h 1529294"/>
                <a:gd name="connsiteX7" fmla="*/ 4322447 w 4460460"/>
                <a:gd name="connsiteY7" fmla="*/ 821082 h 1529294"/>
                <a:gd name="connsiteX0" fmla="*/ 2221371 w 4460460"/>
                <a:gd name="connsiteY0" fmla="*/ 3129 h 1529294"/>
                <a:gd name="connsiteX1" fmla="*/ 186803 w 4460460"/>
                <a:gd name="connsiteY1" fmla="*/ 1529294 h 1529294"/>
                <a:gd name="connsiteX2" fmla="*/ 0 w 4460460"/>
                <a:gd name="connsiteY2" fmla="*/ 1502400 h 1529294"/>
                <a:gd name="connsiteX3" fmla="*/ 1713402 w 4460460"/>
                <a:gd name="connsiteY3" fmla="*/ 28771 h 1529294"/>
                <a:gd name="connsiteX4" fmla="*/ 2221371 w 4460460"/>
                <a:gd name="connsiteY4" fmla="*/ 3129 h 1529294"/>
                <a:gd name="connsiteX0" fmla="*/ 2221371 w 4460460"/>
                <a:gd name="connsiteY0" fmla="*/ 3129 h 1529294"/>
                <a:gd name="connsiteX1" fmla="*/ 186803 w 4460460"/>
                <a:gd name="connsiteY1" fmla="*/ 1493434 h 1529294"/>
                <a:gd name="connsiteX2" fmla="*/ 17930 w 4460460"/>
                <a:gd name="connsiteY2" fmla="*/ 1484470 h 1529294"/>
                <a:gd name="connsiteX3" fmla="*/ 2119005 w 4460460"/>
                <a:gd name="connsiteY3" fmla="*/ 2156 h 1529294"/>
                <a:gd name="connsiteX4" fmla="*/ 2323737 w 4460460"/>
                <a:gd name="connsiteY4" fmla="*/ 2156 h 1529294"/>
                <a:gd name="connsiteX5" fmla="*/ 4358094 w 4460460"/>
                <a:gd name="connsiteY5" fmla="*/ 616351 h 1529294"/>
                <a:gd name="connsiteX6" fmla="*/ 4460460 w 4460460"/>
                <a:gd name="connsiteY6" fmla="*/ 616351 h 1529294"/>
                <a:gd name="connsiteX7" fmla="*/ 4322447 w 4460460"/>
                <a:gd name="connsiteY7" fmla="*/ 821082 h 1529294"/>
                <a:gd name="connsiteX8" fmla="*/ 4050997 w 4460460"/>
                <a:gd name="connsiteY8" fmla="*/ 616351 h 1529294"/>
                <a:gd name="connsiteX9" fmla="*/ 4153363 w 4460460"/>
                <a:gd name="connsiteY9" fmla="*/ 616351 h 1529294"/>
                <a:gd name="connsiteX10" fmla="*/ 2119006 w 4460460"/>
                <a:gd name="connsiteY10" fmla="*/ 2156 h 1529294"/>
                <a:gd name="connsiteX0" fmla="*/ 4322447 w 4460460"/>
                <a:gd name="connsiteY0" fmla="*/ 821082 h 1529294"/>
                <a:gd name="connsiteX1" fmla="*/ 4050997 w 4460460"/>
                <a:gd name="connsiteY1" fmla="*/ 616351 h 1529294"/>
                <a:gd name="connsiteX2" fmla="*/ 4153363 w 4460460"/>
                <a:gd name="connsiteY2" fmla="*/ 616351 h 1529294"/>
                <a:gd name="connsiteX3" fmla="*/ 2119006 w 4460460"/>
                <a:gd name="connsiteY3" fmla="*/ 2156 h 1529294"/>
                <a:gd name="connsiteX4" fmla="*/ 2323737 w 4460460"/>
                <a:gd name="connsiteY4" fmla="*/ 2156 h 1529294"/>
                <a:gd name="connsiteX5" fmla="*/ 4358094 w 4460460"/>
                <a:gd name="connsiteY5" fmla="*/ 616351 h 1529294"/>
                <a:gd name="connsiteX6" fmla="*/ 4460460 w 4460460"/>
                <a:gd name="connsiteY6" fmla="*/ 616351 h 1529294"/>
                <a:gd name="connsiteX7" fmla="*/ 4322447 w 4460460"/>
                <a:gd name="connsiteY7" fmla="*/ 821082 h 1529294"/>
                <a:gd name="connsiteX0" fmla="*/ 2221371 w 4460460"/>
                <a:gd name="connsiteY0" fmla="*/ 3129 h 1529294"/>
                <a:gd name="connsiteX1" fmla="*/ 186803 w 4460460"/>
                <a:gd name="connsiteY1" fmla="*/ 1529294 h 1529294"/>
                <a:gd name="connsiteX2" fmla="*/ 0 w 4460460"/>
                <a:gd name="connsiteY2" fmla="*/ 1502400 h 1529294"/>
                <a:gd name="connsiteX3" fmla="*/ 1713402 w 4460460"/>
                <a:gd name="connsiteY3" fmla="*/ 28771 h 1529294"/>
                <a:gd name="connsiteX4" fmla="*/ 2221371 w 4460460"/>
                <a:gd name="connsiteY4" fmla="*/ 3129 h 1529294"/>
                <a:gd name="connsiteX0" fmla="*/ 2221371 w 4460460"/>
                <a:gd name="connsiteY0" fmla="*/ 3129 h 1529294"/>
                <a:gd name="connsiteX1" fmla="*/ 204733 w 4460460"/>
                <a:gd name="connsiteY1" fmla="*/ 1475504 h 1529294"/>
                <a:gd name="connsiteX2" fmla="*/ 17930 w 4460460"/>
                <a:gd name="connsiteY2" fmla="*/ 1484470 h 1529294"/>
                <a:gd name="connsiteX3" fmla="*/ 2119005 w 4460460"/>
                <a:gd name="connsiteY3" fmla="*/ 2156 h 1529294"/>
                <a:gd name="connsiteX4" fmla="*/ 2323737 w 4460460"/>
                <a:gd name="connsiteY4" fmla="*/ 2156 h 1529294"/>
                <a:gd name="connsiteX5" fmla="*/ 4358094 w 4460460"/>
                <a:gd name="connsiteY5" fmla="*/ 616351 h 1529294"/>
                <a:gd name="connsiteX6" fmla="*/ 4460460 w 4460460"/>
                <a:gd name="connsiteY6" fmla="*/ 616351 h 1529294"/>
                <a:gd name="connsiteX7" fmla="*/ 4322447 w 4460460"/>
                <a:gd name="connsiteY7" fmla="*/ 821082 h 1529294"/>
                <a:gd name="connsiteX8" fmla="*/ 4050997 w 4460460"/>
                <a:gd name="connsiteY8" fmla="*/ 616351 h 1529294"/>
                <a:gd name="connsiteX9" fmla="*/ 4153363 w 4460460"/>
                <a:gd name="connsiteY9" fmla="*/ 616351 h 1529294"/>
                <a:gd name="connsiteX10" fmla="*/ 2119006 w 4460460"/>
                <a:gd name="connsiteY10" fmla="*/ 2156 h 1529294"/>
                <a:gd name="connsiteX0" fmla="*/ 4322447 w 4460460"/>
                <a:gd name="connsiteY0" fmla="*/ 821082 h 1502400"/>
                <a:gd name="connsiteX1" fmla="*/ 4050997 w 4460460"/>
                <a:gd name="connsiteY1" fmla="*/ 616351 h 1502400"/>
                <a:gd name="connsiteX2" fmla="*/ 4153363 w 4460460"/>
                <a:gd name="connsiteY2" fmla="*/ 616351 h 1502400"/>
                <a:gd name="connsiteX3" fmla="*/ 2119006 w 4460460"/>
                <a:gd name="connsiteY3" fmla="*/ 2156 h 1502400"/>
                <a:gd name="connsiteX4" fmla="*/ 2323737 w 4460460"/>
                <a:gd name="connsiteY4" fmla="*/ 2156 h 1502400"/>
                <a:gd name="connsiteX5" fmla="*/ 4358094 w 4460460"/>
                <a:gd name="connsiteY5" fmla="*/ 616351 h 1502400"/>
                <a:gd name="connsiteX6" fmla="*/ 4460460 w 4460460"/>
                <a:gd name="connsiteY6" fmla="*/ 616351 h 1502400"/>
                <a:gd name="connsiteX7" fmla="*/ 4322447 w 4460460"/>
                <a:gd name="connsiteY7" fmla="*/ 821082 h 1502400"/>
                <a:gd name="connsiteX0" fmla="*/ 2221371 w 4460460"/>
                <a:gd name="connsiteY0" fmla="*/ 3129 h 1502400"/>
                <a:gd name="connsiteX1" fmla="*/ 222662 w 4460460"/>
                <a:gd name="connsiteY1" fmla="*/ 1466542 h 1502400"/>
                <a:gd name="connsiteX2" fmla="*/ 0 w 4460460"/>
                <a:gd name="connsiteY2" fmla="*/ 1502400 h 1502400"/>
                <a:gd name="connsiteX3" fmla="*/ 1713402 w 4460460"/>
                <a:gd name="connsiteY3" fmla="*/ 28771 h 1502400"/>
                <a:gd name="connsiteX4" fmla="*/ 2221371 w 4460460"/>
                <a:gd name="connsiteY4" fmla="*/ 3129 h 1502400"/>
                <a:gd name="connsiteX0" fmla="*/ 2221371 w 4460460"/>
                <a:gd name="connsiteY0" fmla="*/ 3129 h 1502400"/>
                <a:gd name="connsiteX1" fmla="*/ 204733 w 4460460"/>
                <a:gd name="connsiteY1" fmla="*/ 1475504 h 1502400"/>
                <a:gd name="connsiteX2" fmla="*/ 17930 w 4460460"/>
                <a:gd name="connsiteY2" fmla="*/ 1484470 h 1502400"/>
                <a:gd name="connsiteX3" fmla="*/ 2119005 w 4460460"/>
                <a:gd name="connsiteY3" fmla="*/ 2156 h 1502400"/>
                <a:gd name="connsiteX4" fmla="*/ 2323737 w 4460460"/>
                <a:gd name="connsiteY4" fmla="*/ 2156 h 1502400"/>
                <a:gd name="connsiteX5" fmla="*/ 4358094 w 4460460"/>
                <a:gd name="connsiteY5" fmla="*/ 616351 h 1502400"/>
                <a:gd name="connsiteX6" fmla="*/ 4460460 w 4460460"/>
                <a:gd name="connsiteY6" fmla="*/ 616351 h 1502400"/>
                <a:gd name="connsiteX7" fmla="*/ 4322447 w 4460460"/>
                <a:gd name="connsiteY7" fmla="*/ 821082 h 1502400"/>
                <a:gd name="connsiteX8" fmla="*/ 4050997 w 4460460"/>
                <a:gd name="connsiteY8" fmla="*/ 616351 h 1502400"/>
                <a:gd name="connsiteX9" fmla="*/ 4153363 w 4460460"/>
                <a:gd name="connsiteY9" fmla="*/ 616351 h 1502400"/>
                <a:gd name="connsiteX10" fmla="*/ 2119006 w 4460460"/>
                <a:gd name="connsiteY10" fmla="*/ 2156 h 1502400"/>
                <a:gd name="connsiteX0" fmla="*/ 4322447 w 4460460"/>
                <a:gd name="connsiteY0" fmla="*/ 821082 h 1502400"/>
                <a:gd name="connsiteX1" fmla="*/ 4050997 w 4460460"/>
                <a:gd name="connsiteY1" fmla="*/ 616351 h 1502400"/>
                <a:gd name="connsiteX2" fmla="*/ 4153363 w 4460460"/>
                <a:gd name="connsiteY2" fmla="*/ 616351 h 1502400"/>
                <a:gd name="connsiteX3" fmla="*/ 2119006 w 4460460"/>
                <a:gd name="connsiteY3" fmla="*/ 2156 h 1502400"/>
                <a:gd name="connsiteX4" fmla="*/ 2323737 w 4460460"/>
                <a:gd name="connsiteY4" fmla="*/ 2156 h 1502400"/>
                <a:gd name="connsiteX5" fmla="*/ 4358094 w 4460460"/>
                <a:gd name="connsiteY5" fmla="*/ 616351 h 1502400"/>
                <a:gd name="connsiteX6" fmla="*/ 4460460 w 4460460"/>
                <a:gd name="connsiteY6" fmla="*/ 616351 h 1502400"/>
                <a:gd name="connsiteX7" fmla="*/ 4322447 w 4460460"/>
                <a:gd name="connsiteY7" fmla="*/ 821082 h 1502400"/>
                <a:gd name="connsiteX0" fmla="*/ 2221371 w 4460460"/>
                <a:gd name="connsiteY0" fmla="*/ 3129 h 1502400"/>
                <a:gd name="connsiteX1" fmla="*/ 222662 w 4460460"/>
                <a:gd name="connsiteY1" fmla="*/ 1466542 h 1502400"/>
                <a:gd name="connsiteX2" fmla="*/ 0 w 4460460"/>
                <a:gd name="connsiteY2" fmla="*/ 1502400 h 1502400"/>
                <a:gd name="connsiteX3" fmla="*/ 1713402 w 4460460"/>
                <a:gd name="connsiteY3" fmla="*/ 28771 h 1502400"/>
                <a:gd name="connsiteX4" fmla="*/ 2221371 w 4460460"/>
                <a:gd name="connsiteY4" fmla="*/ 3129 h 1502400"/>
                <a:gd name="connsiteX0" fmla="*/ 2221371 w 4460460"/>
                <a:gd name="connsiteY0" fmla="*/ 3129 h 1502400"/>
                <a:gd name="connsiteX1" fmla="*/ 204733 w 4460460"/>
                <a:gd name="connsiteY1" fmla="*/ 1502398 h 1502400"/>
                <a:gd name="connsiteX2" fmla="*/ 17930 w 4460460"/>
                <a:gd name="connsiteY2" fmla="*/ 1484470 h 1502400"/>
                <a:gd name="connsiteX3" fmla="*/ 2119005 w 4460460"/>
                <a:gd name="connsiteY3" fmla="*/ 2156 h 1502400"/>
                <a:gd name="connsiteX4" fmla="*/ 2323737 w 4460460"/>
                <a:gd name="connsiteY4" fmla="*/ 2156 h 1502400"/>
                <a:gd name="connsiteX5" fmla="*/ 4358094 w 4460460"/>
                <a:gd name="connsiteY5" fmla="*/ 616351 h 1502400"/>
                <a:gd name="connsiteX6" fmla="*/ 4460460 w 4460460"/>
                <a:gd name="connsiteY6" fmla="*/ 616351 h 1502400"/>
                <a:gd name="connsiteX7" fmla="*/ 4322447 w 4460460"/>
                <a:gd name="connsiteY7" fmla="*/ 821082 h 1502400"/>
                <a:gd name="connsiteX8" fmla="*/ 4050997 w 4460460"/>
                <a:gd name="connsiteY8" fmla="*/ 616351 h 1502400"/>
                <a:gd name="connsiteX9" fmla="*/ 4153363 w 4460460"/>
                <a:gd name="connsiteY9" fmla="*/ 616351 h 1502400"/>
                <a:gd name="connsiteX10" fmla="*/ 2119006 w 4460460"/>
                <a:gd name="connsiteY10" fmla="*/ 2156 h 1502400"/>
                <a:gd name="connsiteX0" fmla="*/ 4322447 w 4460460"/>
                <a:gd name="connsiteY0" fmla="*/ 821082 h 1538257"/>
                <a:gd name="connsiteX1" fmla="*/ 4050997 w 4460460"/>
                <a:gd name="connsiteY1" fmla="*/ 616351 h 1538257"/>
                <a:gd name="connsiteX2" fmla="*/ 4153363 w 4460460"/>
                <a:gd name="connsiteY2" fmla="*/ 616351 h 1538257"/>
                <a:gd name="connsiteX3" fmla="*/ 2119006 w 4460460"/>
                <a:gd name="connsiteY3" fmla="*/ 2156 h 1538257"/>
                <a:gd name="connsiteX4" fmla="*/ 2323737 w 4460460"/>
                <a:gd name="connsiteY4" fmla="*/ 2156 h 1538257"/>
                <a:gd name="connsiteX5" fmla="*/ 4358094 w 4460460"/>
                <a:gd name="connsiteY5" fmla="*/ 616351 h 1538257"/>
                <a:gd name="connsiteX6" fmla="*/ 4460460 w 4460460"/>
                <a:gd name="connsiteY6" fmla="*/ 616351 h 1538257"/>
                <a:gd name="connsiteX7" fmla="*/ 4322447 w 4460460"/>
                <a:gd name="connsiteY7" fmla="*/ 821082 h 1538257"/>
                <a:gd name="connsiteX0" fmla="*/ 2221371 w 4460460"/>
                <a:gd name="connsiteY0" fmla="*/ 3129 h 1538257"/>
                <a:gd name="connsiteX1" fmla="*/ 222662 w 4460460"/>
                <a:gd name="connsiteY1" fmla="*/ 1466542 h 1538257"/>
                <a:gd name="connsiteX2" fmla="*/ 0 w 4460460"/>
                <a:gd name="connsiteY2" fmla="*/ 1502400 h 1538257"/>
                <a:gd name="connsiteX3" fmla="*/ 1713402 w 4460460"/>
                <a:gd name="connsiteY3" fmla="*/ 28771 h 1538257"/>
                <a:gd name="connsiteX4" fmla="*/ 2221371 w 4460460"/>
                <a:gd name="connsiteY4" fmla="*/ 3129 h 1538257"/>
                <a:gd name="connsiteX0" fmla="*/ 2221371 w 4460460"/>
                <a:gd name="connsiteY0" fmla="*/ 3129 h 1538257"/>
                <a:gd name="connsiteX1" fmla="*/ 195768 w 4460460"/>
                <a:gd name="connsiteY1" fmla="*/ 1538257 h 1538257"/>
                <a:gd name="connsiteX2" fmla="*/ 17930 w 4460460"/>
                <a:gd name="connsiteY2" fmla="*/ 1484470 h 1538257"/>
                <a:gd name="connsiteX3" fmla="*/ 2119005 w 4460460"/>
                <a:gd name="connsiteY3" fmla="*/ 2156 h 1538257"/>
                <a:gd name="connsiteX4" fmla="*/ 2323737 w 4460460"/>
                <a:gd name="connsiteY4" fmla="*/ 2156 h 1538257"/>
                <a:gd name="connsiteX5" fmla="*/ 4358094 w 4460460"/>
                <a:gd name="connsiteY5" fmla="*/ 616351 h 1538257"/>
                <a:gd name="connsiteX6" fmla="*/ 4460460 w 4460460"/>
                <a:gd name="connsiteY6" fmla="*/ 616351 h 1538257"/>
                <a:gd name="connsiteX7" fmla="*/ 4322447 w 4460460"/>
                <a:gd name="connsiteY7" fmla="*/ 821082 h 1538257"/>
                <a:gd name="connsiteX8" fmla="*/ 4050997 w 4460460"/>
                <a:gd name="connsiteY8" fmla="*/ 616351 h 1538257"/>
                <a:gd name="connsiteX9" fmla="*/ 4153363 w 4460460"/>
                <a:gd name="connsiteY9" fmla="*/ 616351 h 1538257"/>
                <a:gd name="connsiteX10" fmla="*/ 2119006 w 4460460"/>
                <a:gd name="connsiteY10" fmla="*/ 2156 h 1538257"/>
                <a:gd name="connsiteX0" fmla="*/ 4322447 w 4460460"/>
                <a:gd name="connsiteY0" fmla="*/ 821082 h 1502400"/>
                <a:gd name="connsiteX1" fmla="*/ 4050997 w 4460460"/>
                <a:gd name="connsiteY1" fmla="*/ 616351 h 1502400"/>
                <a:gd name="connsiteX2" fmla="*/ 4153363 w 4460460"/>
                <a:gd name="connsiteY2" fmla="*/ 616351 h 1502400"/>
                <a:gd name="connsiteX3" fmla="*/ 2119006 w 4460460"/>
                <a:gd name="connsiteY3" fmla="*/ 2156 h 1502400"/>
                <a:gd name="connsiteX4" fmla="*/ 2323737 w 4460460"/>
                <a:gd name="connsiteY4" fmla="*/ 2156 h 1502400"/>
                <a:gd name="connsiteX5" fmla="*/ 4358094 w 4460460"/>
                <a:gd name="connsiteY5" fmla="*/ 616351 h 1502400"/>
                <a:gd name="connsiteX6" fmla="*/ 4460460 w 4460460"/>
                <a:gd name="connsiteY6" fmla="*/ 616351 h 1502400"/>
                <a:gd name="connsiteX7" fmla="*/ 4322447 w 4460460"/>
                <a:gd name="connsiteY7" fmla="*/ 821082 h 1502400"/>
                <a:gd name="connsiteX0" fmla="*/ 2221371 w 4460460"/>
                <a:gd name="connsiteY0" fmla="*/ 3129 h 1502400"/>
                <a:gd name="connsiteX1" fmla="*/ 222662 w 4460460"/>
                <a:gd name="connsiteY1" fmla="*/ 1466542 h 1502400"/>
                <a:gd name="connsiteX2" fmla="*/ 0 w 4460460"/>
                <a:gd name="connsiteY2" fmla="*/ 1502400 h 1502400"/>
                <a:gd name="connsiteX3" fmla="*/ 1713402 w 4460460"/>
                <a:gd name="connsiteY3" fmla="*/ 28771 h 1502400"/>
                <a:gd name="connsiteX4" fmla="*/ 2221371 w 4460460"/>
                <a:gd name="connsiteY4" fmla="*/ 3129 h 1502400"/>
                <a:gd name="connsiteX0" fmla="*/ 2221371 w 4460460"/>
                <a:gd name="connsiteY0" fmla="*/ 3129 h 1502400"/>
                <a:gd name="connsiteX1" fmla="*/ 222662 w 4460460"/>
                <a:gd name="connsiteY1" fmla="*/ 1466539 h 1502400"/>
                <a:gd name="connsiteX2" fmla="*/ 17930 w 4460460"/>
                <a:gd name="connsiteY2" fmla="*/ 1484470 h 1502400"/>
                <a:gd name="connsiteX3" fmla="*/ 2119005 w 4460460"/>
                <a:gd name="connsiteY3" fmla="*/ 2156 h 1502400"/>
                <a:gd name="connsiteX4" fmla="*/ 2323737 w 4460460"/>
                <a:gd name="connsiteY4" fmla="*/ 2156 h 1502400"/>
                <a:gd name="connsiteX5" fmla="*/ 4358094 w 4460460"/>
                <a:gd name="connsiteY5" fmla="*/ 616351 h 1502400"/>
                <a:gd name="connsiteX6" fmla="*/ 4460460 w 4460460"/>
                <a:gd name="connsiteY6" fmla="*/ 616351 h 1502400"/>
                <a:gd name="connsiteX7" fmla="*/ 4322447 w 4460460"/>
                <a:gd name="connsiteY7" fmla="*/ 821082 h 1502400"/>
                <a:gd name="connsiteX8" fmla="*/ 4050997 w 4460460"/>
                <a:gd name="connsiteY8" fmla="*/ 616351 h 1502400"/>
                <a:gd name="connsiteX9" fmla="*/ 4153363 w 4460460"/>
                <a:gd name="connsiteY9" fmla="*/ 616351 h 1502400"/>
                <a:gd name="connsiteX10" fmla="*/ 2119006 w 4460460"/>
                <a:gd name="connsiteY10" fmla="*/ 2156 h 1502400"/>
                <a:gd name="connsiteX0" fmla="*/ 4322447 w 4460460"/>
                <a:gd name="connsiteY0" fmla="*/ 818926 h 1500244"/>
                <a:gd name="connsiteX1" fmla="*/ 4050997 w 4460460"/>
                <a:gd name="connsiteY1" fmla="*/ 614195 h 1500244"/>
                <a:gd name="connsiteX2" fmla="*/ 4153363 w 4460460"/>
                <a:gd name="connsiteY2" fmla="*/ 614195 h 1500244"/>
                <a:gd name="connsiteX3" fmla="*/ 2119006 w 4460460"/>
                <a:gd name="connsiteY3" fmla="*/ 0 h 1500244"/>
                <a:gd name="connsiteX4" fmla="*/ 2323737 w 4460460"/>
                <a:gd name="connsiteY4" fmla="*/ 0 h 1500244"/>
                <a:gd name="connsiteX5" fmla="*/ 4358094 w 4460460"/>
                <a:gd name="connsiteY5" fmla="*/ 614195 h 1500244"/>
                <a:gd name="connsiteX6" fmla="*/ 4460460 w 4460460"/>
                <a:gd name="connsiteY6" fmla="*/ 614195 h 1500244"/>
                <a:gd name="connsiteX7" fmla="*/ 4322447 w 4460460"/>
                <a:gd name="connsiteY7" fmla="*/ 818926 h 1500244"/>
                <a:gd name="connsiteX0" fmla="*/ 2221371 w 4460460"/>
                <a:gd name="connsiteY0" fmla="*/ 973 h 1500244"/>
                <a:gd name="connsiteX1" fmla="*/ 222662 w 4460460"/>
                <a:gd name="connsiteY1" fmla="*/ 1464386 h 1500244"/>
                <a:gd name="connsiteX2" fmla="*/ 0 w 4460460"/>
                <a:gd name="connsiteY2" fmla="*/ 1500244 h 1500244"/>
                <a:gd name="connsiteX3" fmla="*/ 1677543 w 4460460"/>
                <a:gd name="connsiteY3" fmla="*/ 53509 h 1500244"/>
                <a:gd name="connsiteX4" fmla="*/ 2221371 w 4460460"/>
                <a:gd name="connsiteY4" fmla="*/ 973 h 1500244"/>
                <a:gd name="connsiteX0" fmla="*/ 2221371 w 4460460"/>
                <a:gd name="connsiteY0" fmla="*/ 973 h 1500244"/>
                <a:gd name="connsiteX1" fmla="*/ 222662 w 4460460"/>
                <a:gd name="connsiteY1" fmla="*/ 1464383 h 1500244"/>
                <a:gd name="connsiteX2" fmla="*/ 17930 w 4460460"/>
                <a:gd name="connsiteY2" fmla="*/ 1482314 h 1500244"/>
                <a:gd name="connsiteX3" fmla="*/ 2119005 w 4460460"/>
                <a:gd name="connsiteY3" fmla="*/ 0 h 1500244"/>
                <a:gd name="connsiteX4" fmla="*/ 2323737 w 4460460"/>
                <a:gd name="connsiteY4" fmla="*/ 0 h 1500244"/>
                <a:gd name="connsiteX5" fmla="*/ 4358094 w 4460460"/>
                <a:gd name="connsiteY5" fmla="*/ 614195 h 1500244"/>
                <a:gd name="connsiteX6" fmla="*/ 4460460 w 4460460"/>
                <a:gd name="connsiteY6" fmla="*/ 614195 h 1500244"/>
                <a:gd name="connsiteX7" fmla="*/ 4322447 w 4460460"/>
                <a:gd name="connsiteY7" fmla="*/ 818926 h 1500244"/>
                <a:gd name="connsiteX8" fmla="*/ 4050997 w 4460460"/>
                <a:gd name="connsiteY8" fmla="*/ 614195 h 1500244"/>
                <a:gd name="connsiteX9" fmla="*/ 4153363 w 4460460"/>
                <a:gd name="connsiteY9" fmla="*/ 614195 h 1500244"/>
                <a:gd name="connsiteX10" fmla="*/ 2119006 w 4460460"/>
                <a:gd name="connsiteY10" fmla="*/ 0 h 1500244"/>
                <a:gd name="connsiteX0" fmla="*/ 4322447 w 4460460"/>
                <a:gd name="connsiteY0" fmla="*/ 818926 h 1500244"/>
                <a:gd name="connsiteX1" fmla="*/ 4050997 w 4460460"/>
                <a:gd name="connsiteY1" fmla="*/ 614195 h 1500244"/>
                <a:gd name="connsiteX2" fmla="*/ 4153363 w 4460460"/>
                <a:gd name="connsiteY2" fmla="*/ 614195 h 1500244"/>
                <a:gd name="connsiteX3" fmla="*/ 2119006 w 4460460"/>
                <a:gd name="connsiteY3" fmla="*/ 0 h 1500244"/>
                <a:gd name="connsiteX4" fmla="*/ 2323737 w 4460460"/>
                <a:gd name="connsiteY4" fmla="*/ 0 h 1500244"/>
                <a:gd name="connsiteX5" fmla="*/ 4358094 w 4460460"/>
                <a:gd name="connsiteY5" fmla="*/ 614195 h 1500244"/>
                <a:gd name="connsiteX6" fmla="*/ 4460460 w 4460460"/>
                <a:gd name="connsiteY6" fmla="*/ 614195 h 1500244"/>
                <a:gd name="connsiteX7" fmla="*/ 4322447 w 4460460"/>
                <a:gd name="connsiteY7" fmla="*/ 818926 h 1500244"/>
                <a:gd name="connsiteX0" fmla="*/ 2221371 w 4460460"/>
                <a:gd name="connsiteY0" fmla="*/ 973 h 1500244"/>
                <a:gd name="connsiteX1" fmla="*/ 222662 w 4460460"/>
                <a:gd name="connsiteY1" fmla="*/ 1464386 h 1500244"/>
                <a:gd name="connsiteX2" fmla="*/ 0 w 4460460"/>
                <a:gd name="connsiteY2" fmla="*/ 1500244 h 1500244"/>
                <a:gd name="connsiteX3" fmla="*/ 1677543 w 4460460"/>
                <a:gd name="connsiteY3" fmla="*/ 53509 h 1500244"/>
                <a:gd name="connsiteX4" fmla="*/ 2221371 w 4460460"/>
                <a:gd name="connsiteY4" fmla="*/ 973 h 1500244"/>
                <a:gd name="connsiteX0" fmla="*/ 2221371 w 4460460"/>
                <a:gd name="connsiteY0" fmla="*/ 973 h 1500244"/>
                <a:gd name="connsiteX1" fmla="*/ 222662 w 4460460"/>
                <a:gd name="connsiteY1" fmla="*/ 1482312 h 1500244"/>
                <a:gd name="connsiteX2" fmla="*/ 17930 w 4460460"/>
                <a:gd name="connsiteY2" fmla="*/ 1482314 h 1500244"/>
                <a:gd name="connsiteX3" fmla="*/ 2119005 w 4460460"/>
                <a:gd name="connsiteY3" fmla="*/ 0 h 1500244"/>
                <a:gd name="connsiteX4" fmla="*/ 2323737 w 4460460"/>
                <a:gd name="connsiteY4" fmla="*/ 0 h 1500244"/>
                <a:gd name="connsiteX5" fmla="*/ 4358094 w 4460460"/>
                <a:gd name="connsiteY5" fmla="*/ 614195 h 1500244"/>
                <a:gd name="connsiteX6" fmla="*/ 4460460 w 4460460"/>
                <a:gd name="connsiteY6" fmla="*/ 614195 h 1500244"/>
                <a:gd name="connsiteX7" fmla="*/ 4322447 w 4460460"/>
                <a:gd name="connsiteY7" fmla="*/ 818926 h 1500244"/>
                <a:gd name="connsiteX8" fmla="*/ 4050997 w 4460460"/>
                <a:gd name="connsiteY8" fmla="*/ 614195 h 1500244"/>
                <a:gd name="connsiteX9" fmla="*/ 4153363 w 4460460"/>
                <a:gd name="connsiteY9" fmla="*/ 614195 h 1500244"/>
                <a:gd name="connsiteX10" fmla="*/ 2119006 w 4460460"/>
                <a:gd name="connsiteY10" fmla="*/ 0 h 1500244"/>
                <a:gd name="connsiteX0" fmla="*/ 4322447 w 4460460"/>
                <a:gd name="connsiteY0" fmla="*/ 818926 h 1500244"/>
                <a:gd name="connsiteX1" fmla="*/ 4050997 w 4460460"/>
                <a:gd name="connsiteY1" fmla="*/ 614195 h 1500244"/>
                <a:gd name="connsiteX2" fmla="*/ 4153363 w 4460460"/>
                <a:gd name="connsiteY2" fmla="*/ 614195 h 1500244"/>
                <a:gd name="connsiteX3" fmla="*/ 2119006 w 4460460"/>
                <a:gd name="connsiteY3" fmla="*/ 0 h 1500244"/>
                <a:gd name="connsiteX4" fmla="*/ 2323737 w 4460460"/>
                <a:gd name="connsiteY4" fmla="*/ 0 h 1500244"/>
                <a:gd name="connsiteX5" fmla="*/ 4358094 w 4460460"/>
                <a:gd name="connsiteY5" fmla="*/ 614195 h 1500244"/>
                <a:gd name="connsiteX6" fmla="*/ 4460460 w 4460460"/>
                <a:gd name="connsiteY6" fmla="*/ 614195 h 1500244"/>
                <a:gd name="connsiteX7" fmla="*/ 4322447 w 4460460"/>
                <a:gd name="connsiteY7" fmla="*/ 818926 h 1500244"/>
                <a:gd name="connsiteX0" fmla="*/ 2221371 w 4460460"/>
                <a:gd name="connsiteY0" fmla="*/ 973 h 1500244"/>
                <a:gd name="connsiteX1" fmla="*/ 222662 w 4460460"/>
                <a:gd name="connsiteY1" fmla="*/ 1464386 h 1500244"/>
                <a:gd name="connsiteX2" fmla="*/ 0 w 4460460"/>
                <a:gd name="connsiteY2" fmla="*/ 1500244 h 1500244"/>
                <a:gd name="connsiteX3" fmla="*/ 1677543 w 4460460"/>
                <a:gd name="connsiteY3" fmla="*/ 53509 h 1500244"/>
                <a:gd name="connsiteX4" fmla="*/ 2221371 w 4460460"/>
                <a:gd name="connsiteY4" fmla="*/ 973 h 1500244"/>
                <a:gd name="connsiteX0" fmla="*/ 2221371 w 4460460"/>
                <a:gd name="connsiteY0" fmla="*/ 973 h 1500244"/>
                <a:gd name="connsiteX1" fmla="*/ 195768 w 4460460"/>
                <a:gd name="connsiteY1" fmla="*/ 1491277 h 1500244"/>
                <a:gd name="connsiteX2" fmla="*/ 17930 w 4460460"/>
                <a:gd name="connsiteY2" fmla="*/ 1482314 h 1500244"/>
                <a:gd name="connsiteX3" fmla="*/ 2119005 w 4460460"/>
                <a:gd name="connsiteY3" fmla="*/ 0 h 1500244"/>
                <a:gd name="connsiteX4" fmla="*/ 2323737 w 4460460"/>
                <a:gd name="connsiteY4" fmla="*/ 0 h 1500244"/>
                <a:gd name="connsiteX5" fmla="*/ 4358094 w 4460460"/>
                <a:gd name="connsiteY5" fmla="*/ 614195 h 1500244"/>
                <a:gd name="connsiteX6" fmla="*/ 4460460 w 4460460"/>
                <a:gd name="connsiteY6" fmla="*/ 614195 h 1500244"/>
                <a:gd name="connsiteX7" fmla="*/ 4322447 w 4460460"/>
                <a:gd name="connsiteY7" fmla="*/ 818926 h 1500244"/>
                <a:gd name="connsiteX8" fmla="*/ 4050997 w 4460460"/>
                <a:gd name="connsiteY8" fmla="*/ 614195 h 1500244"/>
                <a:gd name="connsiteX9" fmla="*/ 4153363 w 4460460"/>
                <a:gd name="connsiteY9" fmla="*/ 614195 h 1500244"/>
                <a:gd name="connsiteX10" fmla="*/ 2119006 w 4460460"/>
                <a:gd name="connsiteY10" fmla="*/ 0 h 1500244"/>
                <a:gd name="connsiteX0" fmla="*/ 4322447 w 4460460"/>
                <a:gd name="connsiteY0" fmla="*/ 818926 h 1518172"/>
                <a:gd name="connsiteX1" fmla="*/ 4050997 w 4460460"/>
                <a:gd name="connsiteY1" fmla="*/ 614195 h 1518172"/>
                <a:gd name="connsiteX2" fmla="*/ 4153363 w 4460460"/>
                <a:gd name="connsiteY2" fmla="*/ 614195 h 1518172"/>
                <a:gd name="connsiteX3" fmla="*/ 2119006 w 4460460"/>
                <a:gd name="connsiteY3" fmla="*/ 0 h 1518172"/>
                <a:gd name="connsiteX4" fmla="*/ 2323737 w 4460460"/>
                <a:gd name="connsiteY4" fmla="*/ 0 h 1518172"/>
                <a:gd name="connsiteX5" fmla="*/ 4358094 w 4460460"/>
                <a:gd name="connsiteY5" fmla="*/ 614195 h 1518172"/>
                <a:gd name="connsiteX6" fmla="*/ 4460460 w 4460460"/>
                <a:gd name="connsiteY6" fmla="*/ 614195 h 1518172"/>
                <a:gd name="connsiteX7" fmla="*/ 4322447 w 4460460"/>
                <a:gd name="connsiteY7" fmla="*/ 818926 h 1518172"/>
                <a:gd name="connsiteX0" fmla="*/ 2221371 w 4460460"/>
                <a:gd name="connsiteY0" fmla="*/ 973 h 1518172"/>
                <a:gd name="connsiteX1" fmla="*/ 222662 w 4460460"/>
                <a:gd name="connsiteY1" fmla="*/ 1464386 h 1518172"/>
                <a:gd name="connsiteX2" fmla="*/ 0 w 4460460"/>
                <a:gd name="connsiteY2" fmla="*/ 1500244 h 1518172"/>
                <a:gd name="connsiteX3" fmla="*/ 1677543 w 4460460"/>
                <a:gd name="connsiteY3" fmla="*/ 53509 h 1518172"/>
                <a:gd name="connsiteX4" fmla="*/ 2221371 w 4460460"/>
                <a:gd name="connsiteY4" fmla="*/ 973 h 1518172"/>
                <a:gd name="connsiteX0" fmla="*/ 2221371 w 4460460"/>
                <a:gd name="connsiteY0" fmla="*/ 973 h 1518172"/>
                <a:gd name="connsiteX1" fmla="*/ 168874 w 4460460"/>
                <a:gd name="connsiteY1" fmla="*/ 1518172 h 1518172"/>
                <a:gd name="connsiteX2" fmla="*/ 17930 w 4460460"/>
                <a:gd name="connsiteY2" fmla="*/ 1482314 h 1518172"/>
                <a:gd name="connsiteX3" fmla="*/ 2119005 w 4460460"/>
                <a:gd name="connsiteY3" fmla="*/ 0 h 1518172"/>
                <a:gd name="connsiteX4" fmla="*/ 2323737 w 4460460"/>
                <a:gd name="connsiteY4" fmla="*/ 0 h 1518172"/>
                <a:gd name="connsiteX5" fmla="*/ 4358094 w 4460460"/>
                <a:gd name="connsiteY5" fmla="*/ 614195 h 1518172"/>
                <a:gd name="connsiteX6" fmla="*/ 4460460 w 4460460"/>
                <a:gd name="connsiteY6" fmla="*/ 614195 h 1518172"/>
                <a:gd name="connsiteX7" fmla="*/ 4322447 w 4460460"/>
                <a:gd name="connsiteY7" fmla="*/ 818926 h 1518172"/>
                <a:gd name="connsiteX8" fmla="*/ 4050997 w 4460460"/>
                <a:gd name="connsiteY8" fmla="*/ 614195 h 1518172"/>
                <a:gd name="connsiteX9" fmla="*/ 4153363 w 4460460"/>
                <a:gd name="connsiteY9" fmla="*/ 614195 h 1518172"/>
                <a:gd name="connsiteX10" fmla="*/ 2119006 w 4460460"/>
                <a:gd name="connsiteY10" fmla="*/ 0 h 1518172"/>
                <a:gd name="connsiteX0" fmla="*/ 4322447 w 4460460"/>
                <a:gd name="connsiteY0" fmla="*/ 818926 h 1500244"/>
                <a:gd name="connsiteX1" fmla="*/ 4050997 w 4460460"/>
                <a:gd name="connsiteY1" fmla="*/ 614195 h 1500244"/>
                <a:gd name="connsiteX2" fmla="*/ 4153363 w 4460460"/>
                <a:gd name="connsiteY2" fmla="*/ 614195 h 1500244"/>
                <a:gd name="connsiteX3" fmla="*/ 2119006 w 4460460"/>
                <a:gd name="connsiteY3" fmla="*/ 0 h 1500244"/>
                <a:gd name="connsiteX4" fmla="*/ 2323737 w 4460460"/>
                <a:gd name="connsiteY4" fmla="*/ 0 h 1500244"/>
                <a:gd name="connsiteX5" fmla="*/ 4358094 w 4460460"/>
                <a:gd name="connsiteY5" fmla="*/ 614195 h 1500244"/>
                <a:gd name="connsiteX6" fmla="*/ 4460460 w 4460460"/>
                <a:gd name="connsiteY6" fmla="*/ 614195 h 1500244"/>
                <a:gd name="connsiteX7" fmla="*/ 4322447 w 4460460"/>
                <a:gd name="connsiteY7" fmla="*/ 818926 h 1500244"/>
                <a:gd name="connsiteX0" fmla="*/ 2221371 w 4460460"/>
                <a:gd name="connsiteY0" fmla="*/ 973 h 1500244"/>
                <a:gd name="connsiteX1" fmla="*/ 222662 w 4460460"/>
                <a:gd name="connsiteY1" fmla="*/ 1464386 h 1500244"/>
                <a:gd name="connsiteX2" fmla="*/ 0 w 4460460"/>
                <a:gd name="connsiteY2" fmla="*/ 1500244 h 1500244"/>
                <a:gd name="connsiteX3" fmla="*/ 1677543 w 4460460"/>
                <a:gd name="connsiteY3" fmla="*/ 53509 h 1500244"/>
                <a:gd name="connsiteX4" fmla="*/ 2221371 w 4460460"/>
                <a:gd name="connsiteY4" fmla="*/ 973 h 1500244"/>
                <a:gd name="connsiteX0" fmla="*/ 2221371 w 4460460"/>
                <a:gd name="connsiteY0" fmla="*/ 973 h 1500244"/>
                <a:gd name="connsiteX1" fmla="*/ 186804 w 4460460"/>
                <a:gd name="connsiteY1" fmla="*/ 1482314 h 1500244"/>
                <a:gd name="connsiteX2" fmla="*/ 17930 w 4460460"/>
                <a:gd name="connsiteY2" fmla="*/ 1482314 h 1500244"/>
                <a:gd name="connsiteX3" fmla="*/ 2119005 w 4460460"/>
                <a:gd name="connsiteY3" fmla="*/ 0 h 1500244"/>
                <a:gd name="connsiteX4" fmla="*/ 2323737 w 4460460"/>
                <a:gd name="connsiteY4" fmla="*/ 0 h 1500244"/>
                <a:gd name="connsiteX5" fmla="*/ 4358094 w 4460460"/>
                <a:gd name="connsiteY5" fmla="*/ 614195 h 1500244"/>
                <a:gd name="connsiteX6" fmla="*/ 4460460 w 4460460"/>
                <a:gd name="connsiteY6" fmla="*/ 614195 h 1500244"/>
                <a:gd name="connsiteX7" fmla="*/ 4322447 w 4460460"/>
                <a:gd name="connsiteY7" fmla="*/ 818926 h 1500244"/>
                <a:gd name="connsiteX8" fmla="*/ 4050997 w 4460460"/>
                <a:gd name="connsiteY8" fmla="*/ 614195 h 1500244"/>
                <a:gd name="connsiteX9" fmla="*/ 4153363 w 4460460"/>
                <a:gd name="connsiteY9" fmla="*/ 614195 h 1500244"/>
                <a:gd name="connsiteX10" fmla="*/ 2119006 w 4460460"/>
                <a:gd name="connsiteY10" fmla="*/ 0 h 1500244"/>
                <a:gd name="connsiteX0" fmla="*/ 4322447 w 4460460"/>
                <a:gd name="connsiteY0" fmla="*/ 818926 h 1509209"/>
                <a:gd name="connsiteX1" fmla="*/ 4050997 w 4460460"/>
                <a:gd name="connsiteY1" fmla="*/ 614195 h 1509209"/>
                <a:gd name="connsiteX2" fmla="*/ 4153363 w 4460460"/>
                <a:gd name="connsiteY2" fmla="*/ 614195 h 1509209"/>
                <a:gd name="connsiteX3" fmla="*/ 2119006 w 4460460"/>
                <a:gd name="connsiteY3" fmla="*/ 0 h 1509209"/>
                <a:gd name="connsiteX4" fmla="*/ 2323737 w 4460460"/>
                <a:gd name="connsiteY4" fmla="*/ 0 h 1509209"/>
                <a:gd name="connsiteX5" fmla="*/ 4358094 w 4460460"/>
                <a:gd name="connsiteY5" fmla="*/ 614195 h 1509209"/>
                <a:gd name="connsiteX6" fmla="*/ 4460460 w 4460460"/>
                <a:gd name="connsiteY6" fmla="*/ 614195 h 1509209"/>
                <a:gd name="connsiteX7" fmla="*/ 4322447 w 4460460"/>
                <a:gd name="connsiteY7" fmla="*/ 818926 h 1509209"/>
                <a:gd name="connsiteX0" fmla="*/ 2221371 w 4460460"/>
                <a:gd name="connsiteY0" fmla="*/ 973 h 1509209"/>
                <a:gd name="connsiteX1" fmla="*/ 222662 w 4460460"/>
                <a:gd name="connsiteY1" fmla="*/ 1464386 h 1509209"/>
                <a:gd name="connsiteX2" fmla="*/ 0 w 4460460"/>
                <a:gd name="connsiteY2" fmla="*/ 1500244 h 1509209"/>
                <a:gd name="connsiteX3" fmla="*/ 1677543 w 4460460"/>
                <a:gd name="connsiteY3" fmla="*/ 53509 h 1509209"/>
                <a:gd name="connsiteX4" fmla="*/ 2221371 w 4460460"/>
                <a:gd name="connsiteY4" fmla="*/ 973 h 1509209"/>
                <a:gd name="connsiteX0" fmla="*/ 2221371 w 4460460"/>
                <a:gd name="connsiteY0" fmla="*/ 973 h 1509209"/>
                <a:gd name="connsiteX1" fmla="*/ 285416 w 4460460"/>
                <a:gd name="connsiteY1" fmla="*/ 1509209 h 1509209"/>
                <a:gd name="connsiteX2" fmla="*/ 17930 w 4460460"/>
                <a:gd name="connsiteY2" fmla="*/ 1482314 h 1509209"/>
                <a:gd name="connsiteX3" fmla="*/ 2119005 w 4460460"/>
                <a:gd name="connsiteY3" fmla="*/ 0 h 1509209"/>
                <a:gd name="connsiteX4" fmla="*/ 2323737 w 4460460"/>
                <a:gd name="connsiteY4" fmla="*/ 0 h 1509209"/>
                <a:gd name="connsiteX5" fmla="*/ 4358094 w 4460460"/>
                <a:gd name="connsiteY5" fmla="*/ 614195 h 1509209"/>
                <a:gd name="connsiteX6" fmla="*/ 4460460 w 4460460"/>
                <a:gd name="connsiteY6" fmla="*/ 614195 h 1509209"/>
                <a:gd name="connsiteX7" fmla="*/ 4322447 w 4460460"/>
                <a:gd name="connsiteY7" fmla="*/ 818926 h 1509209"/>
                <a:gd name="connsiteX8" fmla="*/ 4050997 w 4460460"/>
                <a:gd name="connsiteY8" fmla="*/ 614195 h 1509209"/>
                <a:gd name="connsiteX9" fmla="*/ 4153363 w 4460460"/>
                <a:gd name="connsiteY9" fmla="*/ 614195 h 1509209"/>
                <a:gd name="connsiteX10" fmla="*/ 2119006 w 4460460"/>
                <a:gd name="connsiteY10" fmla="*/ 0 h 1509209"/>
                <a:gd name="connsiteX0" fmla="*/ 4322447 w 4460460"/>
                <a:gd name="connsiteY0" fmla="*/ 818926 h 1509209"/>
                <a:gd name="connsiteX1" fmla="*/ 4050997 w 4460460"/>
                <a:gd name="connsiteY1" fmla="*/ 614195 h 1509209"/>
                <a:gd name="connsiteX2" fmla="*/ 4153363 w 4460460"/>
                <a:gd name="connsiteY2" fmla="*/ 614195 h 1509209"/>
                <a:gd name="connsiteX3" fmla="*/ 2119006 w 4460460"/>
                <a:gd name="connsiteY3" fmla="*/ 0 h 1509209"/>
                <a:gd name="connsiteX4" fmla="*/ 2323737 w 4460460"/>
                <a:gd name="connsiteY4" fmla="*/ 0 h 1509209"/>
                <a:gd name="connsiteX5" fmla="*/ 4358094 w 4460460"/>
                <a:gd name="connsiteY5" fmla="*/ 614195 h 1509209"/>
                <a:gd name="connsiteX6" fmla="*/ 4460460 w 4460460"/>
                <a:gd name="connsiteY6" fmla="*/ 614195 h 1509209"/>
                <a:gd name="connsiteX7" fmla="*/ 4322447 w 4460460"/>
                <a:gd name="connsiteY7" fmla="*/ 818926 h 1509209"/>
                <a:gd name="connsiteX0" fmla="*/ 2221371 w 4460460"/>
                <a:gd name="connsiteY0" fmla="*/ 973 h 1509209"/>
                <a:gd name="connsiteX1" fmla="*/ 303344 w 4460460"/>
                <a:gd name="connsiteY1" fmla="*/ 1500245 h 1509209"/>
                <a:gd name="connsiteX2" fmla="*/ 0 w 4460460"/>
                <a:gd name="connsiteY2" fmla="*/ 1500244 h 1509209"/>
                <a:gd name="connsiteX3" fmla="*/ 1677543 w 4460460"/>
                <a:gd name="connsiteY3" fmla="*/ 53509 h 1509209"/>
                <a:gd name="connsiteX4" fmla="*/ 2221371 w 4460460"/>
                <a:gd name="connsiteY4" fmla="*/ 973 h 1509209"/>
                <a:gd name="connsiteX0" fmla="*/ 2221371 w 4460460"/>
                <a:gd name="connsiteY0" fmla="*/ 973 h 1509209"/>
                <a:gd name="connsiteX1" fmla="*/ 285416 w 4460460"/>
                <a:gd name="connsiteY1" fmla="*/ 1509209 h 1509209"/>
                <a:gd name="connsiteX2" fmla="*/ 17930 w 4460460"/>
                <a:gd name="connsiteY2" fmla="*/ 1482314 h 1509209"/>
                <a:gd name="connsiteX3" fmla="*/ 2119005 w 4460460"/>
                <a:gd name="connsiteY3" fmla="*/ 0 h 1509209"/>
                <a:gd name="connsiteX4" fmla="*/ 2323737 w 4460460"/>
                <a:gd name="connsiteY4" fmla="*/ 0 h 1509209"/>
                <a:gd name="connsiteX5" fmla="*/ 4358094 w 4460460"/>
                <a:gd name="connsiteY5" fmla="*/ 614195 h 1509209"/>
                <a:gd name="connsiteX6" fmla="*/ 4460460 w 4460460"/>
                <a:gd name="connsiteY6" fmla="*/ 614195 h 1509209"/>
                <a:gd name="connsiteX7" fmla="*/ 4322447 w 4460460"/>
                <a:gd name="connsiteY7" fmla="*/ 818926 h 1509209"/>
                <a:gd name="connsiteX8" fmla="*/ 4050997 w 4460460"/>
                <a:gd name="connsiteY8" fmla="*/ 614195 h 1509209"/>
                <a:gd name="connsiteX9" fmla="*/ 4153363 w 4460460"/>
                <a:gd name="connsiteY9" fmla="*/ 614195 h 1509209"/>
                <a:gd name="connsiteX10" fmla="*/ 2119006 w 4460460"/>
                <a:gd name="connsiteY10" fmla="*/ 0 h 1509209"/>
                <a:gd name="connsiteX0" fmla="*/ 4322447 w 4460460"/>
                <a:gd name="connsiteY0" fmla="*/ 818926 h 1500245"/>
                <a:gd name="connsiteX1" fmla="*/ 4050997 w 4460460"/>
                <a:gd name="connsiteY1" fmla="*/ 614195 h 1500245"/>
                <a:gd name="connsiteX2" fmla="*/ 4153363 w 4460460"/>
                <a:gd name="connsiteY2" fmla="*/ 614195 h 1500245"/>
                <a:gd name="connsiteX3" fmla="*/ 2119006 w 4460460"/>
                <a:gd name="connsiteY3" fmla="*/ 0 h 1500245"/>
                <a:gd name="connsiteX4" fmla="*/ 2323737 w 4460460"/>
                <a:gd name="connsiteY4" fmla="*/ 0 h 1500245"/>
                <a:gd name="connsiteX5" fmla="*/ 4358094 w 4460460"/>
                <a:gd name="connsiteY5" fmla="*/ 614195 h 1500245"/>
                <a:gd name="connsiteX6" fmla="*/ 4460460 w 4460460"/>
                <a:gd name="connsiteY6" fmla="*/ 614195 h 1500245"/>
                <a:gd name="connsiteX7" fmla="*/ 4322447 w 4460460"/>
                <a:gd name="connsiteY7" fmla="*/ 818926 h 1500245"/>
                <a:gd name="connsiteX0" fmla="*/ 2221371 w 4460460"/>
                <a:gd name="connsiteY0" fmla="*/ 973 h 1500245"/>
                <a:gd name="connsiteX1" fmla="*/ 303344 w 4460460"/>
                <a:gd name="connsiteY1" fmla="*/ 1500245 h 1500245"/>
                <a:gd name="connsiteX2" fmla="*/ 0 w 4460460"/>
                <a:gd name="connsiteY2" fmla="*/ 1500244 h 1500245"/>
                <a:gd name="connsiteX3" fmla="*/ 1677543 w 4460460"/>
                <a:gd name="connsiteY3" fmla="*/ 53509 h 1500245"/>
                <a:gd name="connsiteX4" fmla="*/ 2221371 w 4460460"/>
                <a:gd name="connsiteY4" fmla="*/ 973 h 1500245"/>
                <a:gd name="connsiteX0" fmla="*/ 2221371 w 4460460"/>
                <a:gd name="connsiteY0" fmla="*/ 973 h 1500245"/>
                <a:gd name="connsiteX1" fmla="*/ 312310 w 4460460"/>
                <a:gd name="connsiteY1" fmla="*/ 1500244 h 1500245"/>
                <a:gd name="connsiteX2" fmla="*/ 17930 w 4460460"/>
                <a:gd name="connsiteY2" fmla="*/ 1482314 h 1500245"/>
                <a:gd name="connsiteX3" fmla="*/ 2119005 w 4460460"/>
                <a:gd name="connsiteY3" fmla="*/ 0 h 1500245"/>
                <a:gd name="connsiteX4" fmla="*/ 2323737 w 4460460"/>
                <a:gd name="connsiteY4" fmla="*/ 0 h 1500245"/>
                <a:gd name="connsiteX5" fmla="*/ 4358094 w 4460460"/>
                <a:gd name="connsiteY5" fmla="*/ 614195 h 1500245"/>
                <a:gd name="connsiteX6" fmla="*/ 4460460 w 4460460"/>
                <a:gd name="connsiteY6" fmla="*/ 614195 h 1500245"/>
                <a:gd name="connsiteX7" fmla="*/ 4322447 w 4460460"/>
                <a:gd name="connsiteY7" fmla="*/ 818926 h 1500245"/>
                <a:gd name="connsiteX8" fmla="*/ 4050997 w 4460460"/>
                <a:gd name="connsiteY8" fmla="*/ 614195 h 1500245"/>
                <a:gd name="connsiteX9" fmla="*/ 4153363 w 4460460"/>
                <a:gd name="connsiteY9" fmla="*/ 614195 h 1500245"/>
                <a:gd name="connsiteX10" fmla="*/ 2119006 w 4460460"/>
                <a:gd name="connsiteY10" fmla="*/ 0 h 1500245"/>
                <a:gd name="connsiteX0" fmla="*/ 4322447 w 4460460"/>
                <a:gd name="connsiteY0" fmla="*/ 818926 h 1509208"/>
                <a:gd name="connsiteX1" fmla="*/ 4050997 w 4460460"/>
                <a:gd name="connsiteY1" fmla="*/ 614195 h 1509208"/>
                <a:gd name="connsiteX2" fmla="*/ 4153363 w 4460460"/>
                <a:gd name="connsiteY2" fmla="*/ 614195 h 1509208"/>
                <a:gd name="connsiteX3" fmla="*/ 2119006 w 4460460"/>
                <a:gd name="connsiteY3" fmla="*/ 0 h 1509208"/>
                <a:gd name="connsiteX4" fmla="*/ 2323737 w 4460460"/>
                <a:gd name="connsiteY4" fmla="*/ 0 h 1509208"/>
                <a:gd name="connsiteX5" fmla="*/ 4358094 w 4460460"/>
                <a:gd name="connsiteY5" fmla="*/ 614195 h 1509208"/>
                <a:gd name="connsiteX6" fmla="*/ 4460460 w 4460460"/>
                <a:gd name="connsiteY6" fmla="*/ 614195 h 1509208"/>
                <a:gd name="connsiteX7" fmla="*/ 4322447 w 4460460"/>
                <a:gd name="connsiteY7" fmla="*/ 818926 h 1509208"/>
                <a:gd name="connsiteX0" fmla="*/ 2221371 w 4460460"/>
                <a:gd name="connsiteY0" fmla="*/ 973 h 1509208"/>
                <a:gd name="connsiteX1" fmla="*/ 303344 w 4460460"/>
                <a:gd name="connsiteY1" fmla="*/ 1500245 h 1509208"/>
                <a:gd name="connsiteX2" fmla="*/ 0 w 4460460"/>
                <a:gd name="connsiteY2" fmla="*/ 1500244 h 1509208"/>
                <a:gd name="connsiteX3" fmla="*/ 1677543 w 4460460"/>
                <a:gd name="connsiteY3" fmla="*/ 53509 h 1509208"/>
                <a:gd name="connsiteX4" fmla="*/ 2221371 w 4460460"/>
                <a:gd name="connsiteY4" fmla="*/ 973 h 1509208"/>
                <a:gd name="connsiteX0" fmla="*/ 2221371 w 4460460"/>
                <a:gd name="connsiteY0" fmla="*/ 973 h 1509208"/>
                <a:gd name="connsiteX1" fmla="*/ 312310 w 4460460"/>
                <a:gd name="connsiteY1" fmla="*/ 1500244 h 1509208"/>
                <a:gd name="connsiteX2" fmla="*/ 125506 w 4460460"/>
                <a:gd name="connsiteY2" fmla="*/ 1509208 h 1509208"/>
                <a:gd name="connsiteX3" fmla="*/ 2119005 w 4460460"/>
                <a:gd name="connsiteY3" fmla="*/ 0 h 1509208"/>
                <a:gd name="connsiteX4" fmla="*/ 2323737 w 4460460"/>
                <a:gd name="connsiteY4" fmla="*/ 0 h 1509208"/>
                <a:gd name="connsiteX5" fmla="*/ 4358094 w 4460460"/>
                <a:gd name="connsiteY5" fmla="*/ 614195 h 1509208"/>
                <a:gd name="connsiteX6" fmla="*/ 4460460 w 4460460"/>
                <a:gd name="connsiteY6" fmla="*/ 614195 h 1509208"/>
                <a:gd name="connsiteX7" fmla="*/ 4322447 w 4460460"/>
                <a:gd name="connsiteY7" fmla="*/ 818926 h 1509208"/>
                <a:gd name="connsiteX8" fmla="*/ 4050997 w 4460460"/>
                <a:gd name="connsiteY8" fmla="*/ 614195 h 1509208"/>
                <a:gd name="connsiteX9" fmla="*/ 4153363 w 4460460"/>
                <a:gd name="connsiteY9" fmla="*/ 614195 h 1509208"/>
                <a:gd name="connsiteX10" fmla="*/ 2119006 w 4460460"/>
                <a:gd name="connsiteY10" fmla="*/ 0 h 1509208"/>
                <a:gd name="connsiteX0" fmla="*/ 4205906 w 4343919"/>
                <a:gd name="connsiteY0" fmla="*/ 818926 h 1536103"/>
                <a:gd name="connsiteX1" fmla="*/ 3934456 w 4343919"/>
                <a:gd name="connsiteY1" fmla="*/ 614195 h 1536103"/>
                <a:gd name="connsiteX2" fmla="*/ 4036822 w 4343919"/>
                <a:gd name="connsiteY2" fmla="*/ 614195 h 1536103"/>
                <a:gd name="connsiteX3" fmla="*/ 2002465 w 4343919"/>
                <a:gd name="connsiteY3" fmla="*/ 0 h 1536103"/>
                <a:gd name="connsiteX4" fmla="*/ 2207196 w 4343919"/>
                <a:gd name="connsiteY4" fmla="*/ 0 h 1536103"/>
                <a:gd name="connsiteX5" fmla="*/ 4241553 w 4343919"/>
                <a:gd name="connsiteY5" fmla="*/ 614195 h 1536103"/>
                <a:gd name="connsiteX6" fmla="*/ 4343919 w 4343919"/>
                <a:gd name="connsiteY6" fmla="*/ 614195 h 1536103"/>
                <a:gd name="connsiteX7" fmla="*/ 4205906 w 4343919"/>
                <a:gd name="connsiteY7" fmla="*/ 818926 h 1536103"/>
                <a:gd name="connsiteX0" fmla="*/ 2104830 w 4343919"/>
                <a:gd name="connsiteY0" fmla="*/ 973 h 1536103"/>
                <a:gd name="connsiteX1" fmla="*/ 186803 w 4343919"/>
                <a:gd name="connsiteY1" fmla="*/ 1500245 h 1536103"/>
                <a:gd name="connsiteX2" fmla="*/ 0 w 4343919"/>
                <a:gd name="connsiteY2" fmla="*/ 1536103 h 1536103"/>
                <a:gd name="connsiteX3" fmla="*/ 1561002 w 4343919"/>
                <a:gd name="connsiteY3" fmla="*/ 53509 h 1536103"/>
                <a:gd name="connsiteX4" fmla="*/ 2104830 w 4343919"/>
                <a:gd name="connsiteY4" fmla="*/ 973 h 1536103"/>
                <a:gd name="connsiteX0" fmla="*/ 2104830 w 4343919"/>
                <a:gd name="connsiteY0" fmla="*/ 973 h 1536103"/>
                <a:gd name="connsiteX1" fmla="*/ 195769 w 4343919"/>
                <a:gd name="connsiteY1" fmla="*/ 1500244 h 1536103"/>
                <a:gd name="connsiteX2" fmla="*/ 8965 w 4343919"/>
                <a:gd name="connsiteY2" fmla="*/ 1509208 h 1536103"/>
                <a:gd name="connsiteX3" fmla="*/ 2002464 w 4343919"/>
                <a:gd name="connsiteY3" fmla="*/ 0 h 1536103"/>
                <a:gd name="connsiteX4" fmla="*/ 2207196 w 4343919"/>
                <a:gd name="connsiteY4" fmla="*/ 0 h 1536103"/>
                <a:gd name="connsiteX5" fmla="*/ 4241553 w 4343919"/>
                <a:gd name="connsiteY5" fmla="*/ 614195 h 1536103"/>
                <a:gd name="connsiteX6" fmla="*/ 4343919 w 4343919"/>
                <a:gd name="connsiteY6" fmla="*/ 614195 h 1536103"/>
                <a:gd name="connsiteX7" fmla="*/ 4205906 w 4343919"/>
                <a:gd name="connsiteY7" fmla="*/ 818926 h 1536103"/>
                <a:gd name="connsiteX8" fmla="*/ 3934456 w 4343919"/>
                <a:gd name="connsiteY8" fmla="*/ 614195 h 1536103"/>
                <a:gd name="connsiteX9" fmla="*/ 4036822 w 4343919"/>
                <a:gd name="connsiteY9" fmla="*/ 614195 h 1536103"/>
                <a:gd name="connsiteX10" fmla="*/ 2002465 w 4343919"/>
                <a:gd name="connsiteY10" fmla="*/ 0 h 1536103"/>
                <a:gd name="connsiteX0" fmla="*/ 4205906 w 4343919"/>
                <a:gd name="connsiteY0" fmla="*/ 818926 h 1536103"/>
                <a:gd name="connsiteX1" fmla="*/ 3934456 w 4343919"/>
                <a:gd name="connsiteY1" fmla="*/ 614195 h 1536103"/>
                <a:gd name="connsiteX2" fmla="*/ 4036822 w 4343919"/>
                <a:gd name="connsiteY2" fmla="*/ 614195 h 1536103"/>
                <a:gd name="connsiteX3" fmla="*/ 2002465 w 4343919"/>
                <a:gd name="connsiteY3" fmla="*/ 0 h 1536103"/>
                <a:gd name="connsiteX4" fmla="*/ 2207196 w 4343919"/>
                <a:gd name="connsiteY4" fmla="*/ 0 h 1536103"/>
                <a:gd name="connsiteX5" fmla="*/ 4241553 w 4343919"/>
                <a:gd name="connsiteY5" fmla="*/ 614195 h 1536103"/>
                <a:gd name="connsiteX6" fmla="*/ 4343919 w 4343919"/>
                <a:gd name="connsiteY6" fmla="*/ 614195 h 1536103"/>
                <a:gd name="connsiteX7" fmla="*/ 4205906 w 4343919"/>
                <a:gd name="connsiteY7" fmla="*/ 818926 h 1536103"/>
                <a:gd name="connsiteX0" fmla="*/ 2104830 w 4343919"/>
                <a:gd name="connsiteY0" fmla="*/ 973 h 1536103"/>
                <a:gd name="connsiteX1" fmla="*/ 186803 w 4343919"/>
                <a:gd name="connsiteY1" fmla="*/ 1500245 h 1536103"/>
                <a:gd name="connsiteX2" fmla="*/ 0 w 4343919"/>
                <a:gd name="connsiteY2" fmla="*/ 1536103 h 1536103"/>
                <a:gd name="connsiteX3" fmla="*/ 1561002 w 4343919"/>
                <a:gd name="connsiteY3" fmla="*/ 53509 h 1536103"/>
                <a:gd name="connsiteX4" fmla="*/ 2104830 w 4343919"/>
                <a:gd name="connsiteY4" fmla="*/ 973 h 1536103"/>
                <a:gd name="connsiteX0" fmla="*/ 2104830 w 4343919"/>
                <a:gd name="connsiteY0" fmla="*/ 973 h 1536103"/>
                <a:gd name="connsiteX1" fmla="*/ 195769 w 4343919"/>
                <a:gd name="connsiteY1" fmla="*/ 1500244 h 1536103"/>
                <a:gd name="connsiteX2" fmla="*/ 8965 w 4343919"/>
                <a:gd name="connsiteY2" fmla="*/ 1473349 h 1536103"/>
                <a:gd name="connsiteX3" fmla="*/ 2002464 w 4343919"/>
                <a:gd name="connsiteY3" fmla="*/ 0 h 1536103"/>
                <a:gd name="connsiteX4" fmla="*/ 2207196 w 4343919"/>
                <a:gd name="connsiteY4" fmla="*/ 0 h 1536103"/>
                <a:gd name="connsiteX5" fmla="*/ 4241553 w 4343919"/>
                <a:gd name="connsiteY5" fmla="*/ 614195 h 1536103"/>
                <a:gd name="connsiteX6" fmla="*/ 4343919 w 4343919"/>
                <a:gd name="connsiteY6" fmla="*/ 614195 h 1536103"/>
                <a:gd name="connsiteX7" fmla="*/ 4205906 w 4343919"/>
                <a:gd name="connsiteY7" fmla="*/ 818926 h 1536103"/>
                <a:gd name="connsiteX8" fmla="*/ 3934456 w 4343919"/>
                <a:gd name="connsiteY8" fmla="*/ 614195 h 1536103"/>
                <a:gd name="connsiteX9" fmla="*/ 4036822 w 4343919"/>
                <a:gd name="connsiteY9" fmla="*/ 614195 h 1536103"/>
                <a:gd name="connsiteX10" fmla="*/ 2002465 w 4343919"/>
                <a:gd name="connsiteY10" fmla="*/ 0 h 1536103"/>
                <a:gd name="connsiteX0" fmla="*/ 4196941 w 4334954"/>
                <a:gd name="connsiteY0" fmla="*/ 818926 h 1509209"/>
                <a:gd name="connsiteX1" fmla="*/ 3925491 w 4334954"/>
                <a:gd name="connsiteY1" fmla="*/ 614195 h 1509209"/>
                <a:gd name="connsiteX2" fmla="*/ 4027857 w 4334954"/>
                <a:gd name="connsiteY2" fmla="*/ 614195 h 1509209"/>
                <a:gd name="connsiteX3" fmla="*/ 1993500 w 4334954"/>
                <a:gd name="connsiteY3" fmla="*/ 0 h 1509209"/>
                <a:gd name="connsiteX4" fmla="*/ 2198231 w 4334954"/>
                <a:gd name="connsiteY4" fmla="*/ 0 h 1509209"/>
                <a:gd name="connsiteX5" fmla="*/ 4232588 w 4334954"/>
                <a:gd name="connsiteY5" fmla="*/ 614195 h 1509209"/>
                <a:gd name="connsiteX6" fmla="*/ 4334954 w 4334954"/>
                <a:gd name="connsiteY6" fmla="*/ 614195 h 1509209"/>
                <a:gd name="connsiteX7" fmla="*/ 4196941 w 4334954"/>
                <a:gd name="connsiteY7" fmla="*/ 818926 h 1509209"/>
                <a:gd name="connsiteX0" fmla="*/ 2095865 w 4334954"/>
                <a:gd name="connsiteY0" fmla="*/ 973 h 1509209"/>
                <a:gd name="connsiteX1" fmla="*/ 177838 w 4334954"/>
                <a:gd name="connsiteY1" fmla="*/ 1500245 h 1509209"/>
                <a:gd name="connsiteX2" fmla="*/ 17929 w 4334954"/>
                <a:gd name="connsiteY2" fmla="*/ 1509209 h 1509209"/>
                <a:gd name="connsiteX3" fmla="*/ 1552037 w 4334954"/>
                <a:gd name="connsiteY3" fmla="*/ 53509 h 1509209"/>
                <a:gd name="connsiteX4" fmla="*/ 2095865 w 4334954"/>
                <a:gd name="connsiteY4" fmla="*/ 973 h 1509209"/>
                <a:gd name="connsiteX0" fmla="*/ 2095865 w 4334954"/>
                <a:gd name="connsiteY0" fmla="*/ 973 h 1509209"/>
                <a:gd name="connsiteX1" fmla="*/ 186804 w 4334954"/>
                <a:gd name="connsiteY1" fmla="*/ 1500244 h 1509209"/>
                <a:gd name="connsiteX2" fmla="*/ 0 w 4334954"/>
                <a:gd name="connsiteY2" fmla="*/ 1473349 h 1509209"/>
                <a:gd name="connsiteX3" fmla="*/ 1993499 w 4334954"/>
                <a:gd name="connsiteY3" fmla="*/ 0 h 1509209"/>
                <a:gd name="connsiteX4" fmla="*/ 2198231 w 4334954"/>
                <a:gd name="connsiteY4" fmla="*/ 0 h 1509209"/>
                <a:gd name="connsiteX5" fmla="*/ 4232588 w 4334954"/>
                <a:gd name="connsiteY5" fmla="*/ 614195 h 1509209"/>
                <a:gd name="connsiteX6" fmla="*/ 4334954 w 4334954"/>
                <a:gd name="connsiteY6" fmla="*/ 614195 h 1509209"/>
                <a:gd name="connsiteX7" fmla="*/ 4196941 w 4334954"/>
                <a:gd name="connsiteY7" fmla="*/ 818926 h 1509209"/>
                <a:gd name="connsiteX8" fmla="*/ 3925491 w 4334954"/>
                <a:gd name="connsiteY8" fmla="*/ 614195 h 1509209"/>
                <a:gd name="connsiteX9" fmla="*/ 4027857 w 4334954"/>
                <a:gd name="connsiteY9" fmla="*/ 614195 h 1509209"/>
                <a:gd name="connsiteX10" fmla="*/ 1993500 w 4334954"/>
                <a:gd name="connsiteY10" fmla="*/ 0 h 1509209"/>
                <a:gd name="connsiteX0" fmla="*/ 4187976 w 4325989"/>
                <a:gd name="connsiteY0" fmla="*/ 818926 h 1509209"/>
                <a:gd name="connsiteX1" fmla="*/ 3916526 w 4325989"/>
                <a:gd name="connsiteY1" fmla="*/ 614195 h 1509209"/>
                <a:gd name="connsiteX2" fmla="*/ 4018892 w 4325989"/>
                <a:gd name="connsiteY2" fmla="*/ 614195 h 1509209"/>
                <a:gd name="connsiteX3" fmla="*/ 1984535 w 4325989"/>
                <a:gd name="connsiteY3" fmla="*/ 0 h 1509209"/>
                <a:gd name="connsiteX4" fmla="*/ 2189266 w 4325989"/>
                <a:gd name="connsiteY4" fmla="*/ 0 h 1509209"/>
                <a:gd name="connsiteX5" fmla="*/ 4223623 w 4325989"/>
                <a:gd name="connsiteY5" fmla="*/ 614195 h 1509209"/>
                <a:gd name="connsiteX6" fmla="*/ 4325989 w 4325989"/>
                <a:gd name="connsiteY6" fmla="*/ 614195 h 1509209"/>
                <a:gd name="connsiteX7" fmla="*/ 4187976 w 4325989"/>
                <a:gd name="connsiteY7" fmla="*/ 818926 h 1509209"/>
                <a:gd name="connsiteX0" fmla="*/ 2086900 w 4325989"/>
                <a:gd name="connsiteY0" fmla="*/ 973 h 1509209"/>
                <a:gd name="connsiteX1" fmla="*/ 168873 w 4325989"/>
                <a:gd name="connsiteY1" fmla="*/ 1500245 h 1509209"/>
                <a:gd name="connsiteX2" fmla="*/ 8964 w 4325989"/>
                <a:gd name="connsiteY2" fmla="*/ 1509209 h 1509209"/>
                <a:gd name="connsiteX3" fmla="*/ 1543072 w 4325989"/>
                <a:gd name="connsiteY3" fmla="*/ 53509 h 1509209"/>
                <a:gd name="connsiteX4" fmla="*/ 2086900 w 4325989"/>
                <a:gd name="connsiteY4" fmla="*/ 973 h 1509209"/>
                <a:gd name="connsiteX0" fmla="*/ 2086900 w 4325989"/>
                <a:gd name="connsiteY0" fmla="*/ 973 h 1509209"/>
                <a:gd name="connsiteX1" fmla="*/ 177839 w 4325989"/>
                <a:gd name="connsiteY1" fmla="*/ 1500244 h 1509209"/>
                <a:gd name="connsiteX2" fmla="*/ 0 w 4325989"/>
                <a:gd name="connsiteY2" fmla="*/ 1509208 h 1509209"/>
                <a:gd name="connsiteX3" fmla="*/ 1984534 w 4325989"/>
                <a:gd name="connsiteY3" fmla="*/ 0 h 1509209"/>
                <a:gd name="connsiteX4" fmla="*/ 2189266 w 4325989"/>
                <a:gd name="connsiteY4" fmla="*/ 0 h 1509209"/>
                <a:gd name="connsiteX5" fmla="*/ 4223623 w 4325989"/>
                <a:gd name="connsiteY5" fmla="*/ 614195 h 1509209"/>
                <a:gd name="connsiteX6" fmla="*/ 4325989 w 4325989"/>
                <a:gd name="connsiteY6" fmla="*/ 614195 h 1509209"/>
                <a:gd name="connsiteX7" fmla="*/ 4187976 w 4325989"/>
                <a:gd name="connsiteY7" fmla="*/ 818926 h 1509209"/>
                <a:gd name="connsiteX8" fmla="*/ 3916526 w 4325989"/>
                <a:gd name="connsiteY8" fmla="*/ 614195 h 1509209"/>
                <a:gd name="connsiteX9" fmla="*/ 4018892 w 4325989"/>
                <a:gd name="connsiteY9" fmla="*/ 614195 h 1509209"/>
                <a:gd name="connsiteX10" fmla="*/ 1984535 w 4325989"/>
                <a:gd name="connsiteY10" fmla="*/ 0 h 1509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25989" h="1509209" stroke="0" extrusionOk="0">
                  <a:moveTo>
                    <a:pt x="4187976" y="818926"/>
                  </a:moveTo>
                  <a:lnTo>
                    <a:pt x="3916526" y="614195"/>
                  </a:lnTo>
                  <a:lnTo>
                    <a:pt x="4018892" y="614195"/>
                  </a:lnTo>
                  <a:cubicBezTo>
                    <a:pt x="3779371" y="252624"/>
                    <a:pt x="2942622" y="0"/>
                    <a:pt x="1984535" y="0"/>
                  </a:cubicBezTo>
                  <a:lnTo>
                    <a:pt x="2189266" y="0"/>
                  </a:lnTo>
                  <a:cubicBezTo>
                    <a:pt x="3147353" y="0"/>
                    <a:pt x="3984102" y="252624"/>
                    <a:pt x="4223623" y="614195"/>
                  </a:cubicBezTo>
                  <a:lnTo>
                    <a:pt x="4325989" y="614195"/>
                  </a:lnTo>
                  <a:lnTo>
                    <a:pt x="4187976" y="818926"/>
                  </a:lnTo>
                  <a:close/>
                </a:path>
                <a:path w="4325989" h="1509209" fill="darkenLess" stroke="0" extrusionOk="0">
                  <a:moveTo>
                    <a:pt x="2086900" y="973"/>
                  </a:moveTo>
                  <a:cubicBezTo>
                    <a:pt x="967632" y="22253"/>
                    <a:pt x="168873" y="1063475"/>
                    <a:pt x="168873" y="1500245"/>
                  </a:cubicBezTo>
                  <a:lnTo>
                    <a:pt x="8964" y="1509209"/>
                  </a:lnTo>
                  <a:cubicBezTo>
                    <a:pt x="8964" y="1159608"/>
                    <a:pt x="694907" y="167239"/>
                    <a:pt x="1543072" y="53509"/>
                  </a:cubicBezTo>
                  <a:cubicBezTo>
                    <a:pt x="1795548" y="19655"/>
                    <a:pt x="1820218" y="-4097"/>
                    <a:pt x="2086900" y="973"/>
                  </a:cubicBezTo>
                  <a:close/>
                </a:path>
                <a:path w="4325989" h="1509209" fill="none" extrusionOk="0">
                  <a:moveTo>
                    <a:pt x="2086900" y="973"/>
                  </a:moveTo>
                  <a:cubicBezTo>
                    <a:pt x="967632" y="22253"/>
                    <a:pt x="177839" y="1063474"/>
                    <a:pt x="177839" y="1500244"/>
                  </a:cubicBezTo>
                  <a:cubicBezTo>
                    <a:pt x="121548" y="1500244"/>
                    <a:pt x="56291" y="1509208"/>
                    <a:pt x="0" y="1509208"/>
                  </a:cubicBezTo>
                  <a:cubicBezTo>
                    <a:pt x="0" y="1056928"/>
                    <a:pt x="824142" y="0"/>
                    <a:pt x="1984534" y="0"/>
                  </a:cubicBezTo>
                  <a:lnTo>
                    <a:pt x="2189266" y="0"/>
                  </a:lnTo>
                  <a:cubicBezTo>
                    <a:pt x="3147353" y="0"/>
                    <a:pt x="3984102" y="252624"/>
                    <a:pt x="4223623" y="614195"/>
                  </a:cubicBezTo>
                  <a:lnTo>
                    <a:pt x="4325989" y="614195"/>
                  </a:lnTo>
                  <a:lnTo>
                    <a:pt x="4187976" y="818926"/>
                  </a:lnTo>
                  <a:lnTo>
                    <a:pt x="3916526" y="614195"/>
                  </a:lnTo>
                  <a:lnTo>
                    <a:pt x="4018892" y="614195"/>
                  </a:lnTo>
                  <a:cubicBezTo>
                    <a:pt x="3779371" y="252624"/>
                    <a:pt x="2942622" y="0"/>
                    <a:pt x="1984535" y="0"/>
                  </a:cubicBezTo>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black"/>
                </a:solidFill>
                <a:effectLst/>
                <a:uLnTx/>
                <a:uFillTx/>
                <a:latin typeface="Calibri"/>
                <a:ea typeface="+mn-ea"/>
                <a:cs typeface="+mn-cs"/>
              </a:endParaRPr>
            </a:p>
          </p:txBody>
        </p:sp>
        <p:sp>
          <p:nvSpPr>
            <p:cNvPr id="32" name="TextBox 31">
              <a:extLst>
                <a:ext uri="{FF2B5EF4-FFF2-40B4-BE49-F238E27FC236}">
                  <a16:creationId xmlns:a16="http://schemas.microsoft.com/office/drawing/2014/main" id="{4DE73DFB-EA68-4E5D-B543-1747A86645C0}"/>
                </a:ext>
              </a:extLst>
            </p:cNvPr>
            <p:cNvSpPr txBox="1"/>
            <p:nvPr/>
          </p:nvSpPr>
          <p:spPr>
            <a:xfrm>
              <a:off x="1664131" y="1947933"/>
              <a:ext cx="556150" cy="225157"/>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a:ln>
                    <a:noFill/>
                  </a:ln>
                  <a:solidFill>
                    <a:prstClr val="black"/>
                  </a:solidFill>
                  <a:effectLst/>
                  <a:uLnTx/>
                  <a:uFillTx/>
                  <a:latin typeface="Calibri"/>
                  <a:ea typeface="+mn-ea"/>
                  <a:cs typeface="Arial" panose="020B0604020202020204" pitchFamily="34" charset="0"/>
                </a:rPr>
                <a:t>1.25pt</a:t>
              </a:r>
            </a:p>
          </p:txBody>
        </p:sp>
        <p:sp>
          <p:nvSpPr>
            <p:cNvPr id="33" name="Curved Down Arrow 2">
              <a:extLst>
                <a:ext uri="{FF2B5EF4-FFF2-40B4-BE49-F238E27FC236}">
                  <a16:creationId xmlns:a16="http://schemas.microsoft.com/office/drawing/2014/main" id="{836A207A-26BD-4AD4-A2FC-81BA48E8A86D}"/>
                </a:ext>
              </a:extLst>
            </p:cNvPr>
            <p:cNvSpPr/>
            <p:nvPr/>
          </p:nvSpPr>
          <p:spPr>
            <a:xfrm>
              <a:off x="4099165" y="1645511"/>
              <a:ext cx="746178" cy="391551"/>
            </a:xfrm>
            <a:custGeom>
              <a:avLst/>
              <a:gdLst>
                <a:gd name="connsiteX0" fmla="*/ 1211024 w 1344705"/>
                <a:gd name="connsiteY0" fmla="*/ 534725 h 534725"/>
                <a:gd name="connsiteX1" fmla="*/ 1059176 w 1344705"/>
                <a:gd name="connsiteY1" fmla="*/ 401044 h 534725"/>
                <a:gd name="connsiteX2" fmla="*/ 1126017 w 1344705"/>
                <a:gd name="connsiteY2" fmla="*/ 401044 h 534725"/>
                <a:gd name="connsiteX3" fmla="*/ 572091 w 1344705"/>
                <a:gd name="connsiteY3" fmla="*/ 0 h 534725"/>
                <a:gd name="connsiteX4" fmla="*/ 705773 w 1344705"/>
                <a:gd name="connsiteY4" fmla="*/ 0 h 534725"/>
                <a:gd name="connsiteX5" fmla="*/ 1259699 w 1344705"/>
                <a:gd name="connsiteY5" fmla="*/ 401044 h 534725"/>
                <a:gd name="connsiteX6" fmla="*/ 1326539 w 1344705"/>
                <a:gd name="connsiteY6" fmla="*/ 401044 h 534725"/>
                <a:gd name="connsiteX7" fmla="*/ 1211024 w 1344705"/>
                <a:gd name="connsiteY7" fmla="*/ 534725 h 534725"/>
                <a:gd name="connsiteX0" fmla="*/ 638932 w 1344705"/>
                <a:gd name="connsiteY0" fmla="*/ 3662 h 534725"/>
                <a:gd name="connsiteX1" fmla="*/ 133681 w 1344705"/>
                <a:gd name="connsiteY1" fmla="*/ 534725 h 534725"/>
                <a:gd name="connsiteX2" fmla="*/ 0 w 1344705"/>
                <a:gd name="connsiteY2" fmla="*/ 534725 h 534725"/>
                <a:gd name="connsiteX3" fmla="*/ 208176 w 1344705"/>
                <a:gd name="connsiteY3" fmla="*/ 122134 h 534725"/>
                <a:gd name="connsiteX4" fmla="*/ 638933 w 1344705"/>
                <a:gd name="connsiteY4" fmla="*/ 3662 h 534725"/>
                <a:gd name="connsiteX5" fmla="*/ 638932 w 1344705"/>
                <a:gd name="connsiteY5" fmla="*/ 3662 h 534725"/>
                <a:gd name="connsiteX0" fmla="*/ 638932 w 1344705"/>
                <a:gd name="connsiteY0" fmla="*/ 3662 h 534725"/>
                <a:gd name="connsiteX1" fmla="*/ 133681 w 1344705"/>
                <a:gd name="connsiteY1" fmla="*/ 534725 h 534725"/>
                <a:gd name="connsiteX2" fmla="*/ 0 w 1344705"/>
                <a:gd name="connsiteY2" fmla="*/ 534725 h 534725"/>
                <a:gd name="connsiteX3" fmla="*/ 572092 w 1344705"/>
                <a:gd name="connsiteY3" fmla="*/ 0 h 534725"/>
                <a:gd name="connsiteX4" fmla="*/ 705773 w 1344705"/>
                <a:gd name="connsiteY4" fmla="*/ 0 h 534725"/>
                <a:gd name="connsiteX5" fmla="*/ 1259699 w 1344705"/>
                <a:gd name="connsiteY5" fmla="*/ 401044 h 534725"/>
                <a:gd name="connsiteX6" fmla="*/ 1326539 w 1344705"/>
                <a:gd name="connsiteY6" fmla="*/ 401044 h 534725"/>
                <a:gd name="connsiteX7" fmla="*/ 1211024 w 1344705"/>
                <a:gd name="connsiteY7" fmla="*/ 534725 h 534725"/>
                <a:gd name="connsiteX8" fmla="*/ 1059176 w 1344705"/>
                <a:gd name="connsiteY8" fmla="*/ 401044 h 534725"/>
                <a:gd name="connsiteX9" fmla="*/ 1126017 w 1344705"/>
                <a:gd name="connsiteY9" fmla="*/ 401044 h 534725"/>
                <a:gd name="connsiteX10" fmla="*/ 572091 w 1344705"/>
                <a:gd name="connsiteY10" fmla="*/ 0 h 534725"/>
                <a:gd name="connsiteX0" fmla="*/ 1211024 w 1326539"/>
                <a:gd name="connsiteY0" fmla="*/ 534727 h 696092"/>
                <a:gd name="connsiteX1" fmla="*/ 1059176 w 1326539"/>
                <a:gd name="connsiteY1" fmla="*/ 401046 h 696092"/>
                <a:gd name="connsiteX2" fmla="*/ 1126017 w 1326539"/>
                <a:gd name="connsiteY2" fmla="*/ 401046 h 696092"/>
                <a:gd name="connsiteX3" fmla="*/ 572091 w 1326539"/>
                <a:gd name="connsiteY3" fmla="*/ 2 h 696092"/>
                <a:gd name="connsiteX4" fmla="*/ 705773 w 1326539"/>
                <a:gd name="connsiteY4" fmla="*/ 2 h 696092"/>
                <a:gd name="connsiteX5" fmla="*/ 1259699 w 1326539"/>
                <a:gd name="connsiteY5" fmla="*/ 401046 h 696092"/>
                <a:gd name="connsiteX6" fmla="*/ 1326539 w 1326539"/>
                <a:gd name="connsiteY6" fmla="*/ 401046 h 696092"/>
                <a:gd name="connsiteX7" fmla="*/ 1211024 w 1326539"/>
                <a:gd name="connsiteY7" fmla="*/ 534727 h 696092"/>
                <a:gd name="connsiteX0" fmla="*/ 638932 w 1326539"/>
                <a:gd name="connsiteY0" fmla="*/ 3664 h 696092"/>
                <a:gd name="connsiteX1" fmla="*/ 133681 w 1326539"/>
                <a:gd name="connsiteY1" fmla="*/ 534727 h 696092"/>
                <a:gd name="connsiteX2" fmla="*/ 0 w 1326539"/>
                <a:gd name="connsiteY2" fmla="*/ 534727 h 696092"/>
                <a:gd name="connsiteX3" fmla="*/ 208176 w 1326539"/>
                <a:gd name="connsiteY3" fmla="*/ 122136 h 696092"/>
                <a:gd name="connsiteX4" fmla="*/ 638933 w 1326539"/>
                <a:gd name="connsiteY4" fmla="*/ 3664 h 696092"/>
                <a:gd name="connsiteX5" fmla="*/ 638932 w 1326539"/>
                <a:gd name="connsiteY5" fmla="*/ 3664 h 696092"/>
                <a:gd name="connsiteX0" fmla="*/ 638932 w 1326539"/>
                <a:gd name="connsiteY0" fmla="*/ 3664 h 696092"/>
                <a:gd name="connsiteX1" fmla="*/ 133681 w 1326539"/>
                <a:gd name="connsiteY1" fmla="*/ 534727 h 696092"/>
                <a:gd name="connsiteX2" fmla="*/ 0 w 1326539"/>
                <a:gd name="connsiteY2" fmla="*/ 696092 h 696092"/>
                <a:gd name="connsiteX3" fmla="*/ 572092 w 1326539"/>
                <a:gd name="connsiteY3" fmla="*/ 2 h 696092"/>
                <a:gd name="connsiteX4" fmla="*/ 705773 w 1326539"/>
                <a:gd name="connsiteY4" fmla="*/ 2 h 696092"/>
                <a:gd name="connsiteX5" fmla="*/ 1259699 w 1326539"/>
                <a:gd name="connsiteY5" fmla="*/ 401046 h 696092"/>
                <a:gd name="connsiteX6" fmla="*/ 1326539 w 1326539"/>
                <a:gd name="connsiteY6" fmla="*/ 401046 h 696092"/>
                <a:gd name="connsiteX7" fmla="*/ 1211024 w 1326539"/>
                <a:gd name="connsiteY7" fmla="*/ 534727 h 696092"/>
                <a:gd name="connsiteX8" fmla="*/ 1059176 w 1326539"/>
                <a:gd name="connsiteY8" fmla="*/ 401046 h 696092"/>
                <a:gd name="connsiteX9" fmla="*/ 1126017 w 1326539"/>
                <a:gd name="connsiteY9" fmla="*/ 401046 h 696092"/>
                <a:gd name="connsiteX10" fmla="*/ 572091 w 1326539"/>
                <a:gd name="connsiteY10" fmla="*/ 2 h 696092"/>
                <a:gd name="connsiteX0" fmla="*/ 1211024 w 1326539"/>
                <a:gd name="connsiteY0" fmla="*/ 534727 h 705057"/>
                <a:gd name="connsiteX1" fmla="*/ 1059176 w 1326539"/>
                <a:gd name="connsiteY1" fmla="*/ 401046 h 705057"/>
                <a:gd name="connsiteX2" fmla="*/ 1126017 w 1326539"/>
                <a:gd name="connsiteY2" fmla="*/ 401046 h 705057"/>
                <a:gd name="connsiteX3" fmla="*/ 572091 w 1326539"/>
                <a:gd name="connsiteY3" fmla="*/ 2 h 705057"/>
                <a:gd name="connsiteX4" fmla="*/ 705773 w 1326539"/>
                <a:gd name="connsiteY4" fmla="*/ 2 h 705057"/>
                <a:gd name="connsiteX5" fmla="*/ 1259699 w 1326539"/>
                <a:gd name="connsiteY5" fmla="*/ 401046 h 705057"/>
                <a:gd name="connsiteX6" fmla="*/ 1326539 w 1326539"/>
                <a:gd name="connsiteY6" fmla="*/ 401046 h 705057"/>
                <a:gd name="connsiteX7" fmla="*/ 1211024 w 1326539"/>
                <a:gd name="connsiteY7" fmla="*/ 534727 h 705057"/>
                <a:gd name="connsiteX0" fmla="*/ 638932 w 1326539"/>
                <a:gd name="connsiteY0" fmla="*/ 3664 h 705057"/>
                <a:gd name="connsiteX1" fmla="*/ 133681 w 1326539"/>
                <a:gd name="connsiteY1" fmla="*/ 534727 h 705057"/>
                <a:gd name="connsiteX2" fmla="*/ 0 w 1326539"/>
                <a:gd name="connsiteY2" fmla="*/ 534727 h 705057"/>
                <a:gd name="connsiteX3" fmla="*/ 208176 w 1326539"/>
                <a:gd name="connsiteY3" fmla="*/ 122136 h 705057"/>
                <a:gd name="connsiteX4" fmla="*/ 638933 w 1326539"/>
                <a:gd name="connsiteY4" fmla="*/ 3664 h 705057"/>
                <a:gd name="connsiteX5" fmla="*/ 638932 w 1326539"/>
                <a:gd name="connsiteY5" fmla="*/ 3664 h 705057"/>
                <a:gd name="connsiteX0" fmla="*/ 638932 w 1326539"/>
                <a:gd name="connsiteY0" fmla="*/ 3664 h 705057"/>
                <a:gd name="connsiteX1" fmla="*/ 142646 w 1326539"/>
                <a:gd name="connsiteY1" fmla="*/ 705057 h 705057"/>
                <a:gd name="connsiteX2" fmla="*/ 0 w 1326539"/>
                <a:gd name="connsiteY2" fmla="*/ 696092 h 705057"/>
                <a:gd name="connsiteX3" fmla="*/ 572092 w 1326539"/>
                <a:gd name="connsiteY3" fmla="*/ 2 h 705057"/>
                <a:gd name="connsiteX4" fmla="*/ 705773 w 1326539"/>
                <a:gd name="connsiteY4" fmla="*/ 2 h 705057"/>
                <a:gd name="connsiteX5" fmla="*/ 1259699 w 1326539"/>
                <a:gd name="connsiteY5" fmla="*/ 401046 h 705057"/>
                <a:gd name="connsiteX6" fmla="*/ 1326539 w 1326539"/>
                <a:gd name="connsiteY6" fmla="*/ 401046 h 705057"/>
                <a:gd name="connsiteX7" fmla="*/ 1211024 w 1326539"/>
                <a:gd name="connsiteY7" fmla="*/ 534727 h 705057"/>
                <a:gd name="connsiteX8" fmla="*/ 1059176 w 1326539"/>
                <a:gd name="connsiteY8" fmla="*/ 401046 h 705057"/>
                <a:gd name="connsiteX9" fmla="*/ 1126017 w 1326539"/>
                <a:gd name="connsiteY9" fmla="*/ 401046 h 705057"/>
                <a:gd name="connsiteX10" fmla="*/ 572091 w 1326539"/>
                <a:gd name="connsiteY10" fmla="*/ 2 h 705057"/>
                <a:gd name="connsiteX0" fmla="*/ 1211024 w 1326539"/>
                <a:gd name="connsiteY0" fmla="*/ 534727 h 705057"/>
                <a:gd name="connsiteX1" fmla="*/ 1059176 w 1326539"/>
                <a:gd name="connsiteY1" fmla="*/ 401046 h 705057"/>
                <a:gd name="connsiteX2" fmla="*/ 1126017 w 1326539"/>
                <a:gd name="connsiteY2" fmla="*/ 401046 h 705057"/>
                <a:gd name="connsiteX3" fmla="*/ 572091 w 1326539"/>
                <a:gd name="connsiteY3" fmla="*/ 2 h 705057"/>
                <a:gd name="connsiteX4" fmla="*/ 705773 w 1326539"/>
                <a:gd name="connsiteY4" fmla="*/ 2 h 705057"/>
                <a:gd name="connsiteX5" fmla="*/ 1259699 w 1326539"/>
                <a:gd name="connsiteY5" fmla="*/ 401046 h 705057"/>
                <a:gd name="connsiteX6" fmla="*/ 1326539 w 1326539"/>
                <a:gd name="connsiteY6" fmla="*/ 401046 h 705057"/>
                <a:gd name="connsiteX7" fmla="*/ 1211024 w 1326539"/>
                <a:gd name="connsiteY7" fmla="*/ 534727 h 705057"/>
                <a:gd name="connsiteX0" fmla="*/ 638932 w 1326539"/>
                <a:gd name="connsiteY0" fmla="*/ 3664 h 705057"/>
                <a:gd name="connsiteX1" fmla="*/ 133681 w 1326539"/>
                <a:gd name="connsiteY1" fmla="*/ 534727 h 705057"/>
                <a:gd name="connsiteX2" fmla="*/ 0 w 1326539"/>
                <a:gd name="connsiteY2" fmla="*/ 687127 h 705057"/>
                <a:gd name="connsiteX3" fmla="*/ 208176 w 1326539"/>
                <a:gd name="connsiteY3" fmla="*/ 122136 h 705057"/>
                <a:gd name="connsiteX4" fmla="*/ 638933 w 1326539"/>
                <a:gd name="connsiteY4" fmla="*/ 3664 h 705057"/>
                <a:gd name="connsiteX5" fmla="*/ 638932 w 1326539"/>
                <a:gd name="connsiteY5" fmla="*/ 3664 h 705057"/>
                <a:gd name="connsiteX0" fmla="*/ 638932 w 1326539"/>
                <a:gd name="connsiteY0" fmla="*/ 3664 h 705057"/>
                <a:gd name="connsiteX1" fmla="*/ 142646 w 1326539"/>
                <a:gd name="connsiteY1" fmla="*/ 705057 h 705057"/>
                <a:gd name="connsiteX2" fmla="*/ 0 w 1326539"/>
                <a:gd name="connsiteY2" fmla="*/ 696092 h 705057"/>
                <a:gd name="connsiteX3" fmla="*/ 572092 w 1326539"/>
                <a:gd name="connsiteY3" fmla="*/ 2 h 705057"/>
                <a:gd name="connsiteX4" fmla="*/ 705773 w 1326539"/>
                <a:gd name="connsiteY4" fmla="*/ 2 h 705057"/>
                <a:gd name="connsiteX5" fmla="*/ 1259699 w 1326539"/>
                <a:gd name="connsiteY5" fmla="*/ 401046 h 705057"/>
                <a:gd name="connsiteX6" fmla="*/ 1326539 w 1326539"/>
                <a:gd name="connsiteY6" fmla="*/ 401046 h 705057"/>
                <a:gd name="connsiteX7" fmla="*/ 1211024 w 1326539"/>
                <a:gd name="connsiteY7" fmla="*/ 534727 h 705057"/>
                <a:gd name="connsiteX8" fmla="*/ 1059176 w 1326539"/>
                <a:gd name="connsiteY8" fmla="*/ 401046 h 705057"/>
                <a:gd name="connsiteX9" fmla="*/ 1126017 w 1326539"/>
                <a:gd name="connsiteY9" fmla="*/ 401046 h 705057"/>
                <a:gd name="connsiteX10" fmla="*/ 572091 w 1326539"/>
                <a:gd name="connsiteY10" fmla="*/ 2 h 705057"/>
                <a:gd name="connsiteX0" fmla="*/ 1211024 w 1326539"/>
                <a:gd name="connsiteY0" fmla="*/ 534727 h 705057"/>
                <a:gd name="connsiteX1" fmla="*/ 1059176 w 1326539"/>
                <a:gd name="connsiteY1" fmla="*/ 401046 h 705057"/>
                <a:gd name="connsiteX2" fmla="*/ 1126017 w 1326539"/>
                <a:gd name="connsiteY2" fmla="*/ 401046 h 705057"/>
                <a:gd name="connsiteX3" fmla="*/ 572091 w 1326539"/>
                <a:gd name="connsiteY3" fmla="*/ 2 h 705057"/>
                <a:gd name="connsiteX4" fmla="*/ 705773 w 1326539"/>
                <a:gd name="connsiteY4" fmla="*/ 2 h 705057"/>
                <a:gd name="connsiteX5" fmla="*/ 1259699 w 1326539"/>
                <a:gd name="connsiteY5" fmla="*/ 401046 h 705057"/>
                <a:gd name="connsiteX6" fmla="*/ 1326539 w 1326539"/>
                <a:gd name="connsiteY6" fmla="*/ 401046 h 705057"/>
                <a:gd name="connsiteX7" fmla="*/ 1211024 w 1326539"/>
                <a:gd name="connsiteY7" fmla="*/ 534727 h 705057"/>
                <a:gd name="connsiteX0" fmla="*/ 638932 w 1326539"/>
                <a:gd name="connsiteY0" fmla="*/ 3664 h 705057"/>
                <a:gd name="connsiteX1" fmla="*/ 133681 w 1326539"/>
                <a:gd name="connsiteY1" fmla="*/ 687127 h 705057"/>
                <a:gd name="connsiteX2" fmla="*/ 0 w 1326539"/>
                <a:gd name="connsiteY2" fmla="*/ 687127 h 705057"/>
                <a:gd name="connsiteX3" fmla="*/ 208176 w 1326539"/>
                <a:gd name="connsiteY3" fmla="*/ 122136 h 705057"/>
                <a:gd name="connsiteX4" fmla="*/ 638933 w 1326539"/>
                <a:gd name="connsiteY4" fmla="*/ 3664 h 705057"/>
                <a:gd name="connsiteX5" fmla="*/ 638932 w 1326539"/>
                <a:gd name="connsiteY5" fmla="*/ 3664 h 705057"/>
                <a:gd name="connsiteX0" fmla="*/ 638932 w 1326539"/>
                <a:gd name="connsiteY0" fmla="*/ 3664 h 705057"/>
                <a:gd name="connsiteX1" fmla="*/ 142646 w 1326539"/>
                <a:gd name="connsiteY1" fmla="*/ 705057 h 705057"/>
                <a:gd name="connsiteX2" fmla="*/ 0 w 1326539"/>
                <a:gd name="connsiteY2" fmla="*/ 696092 h 705057"/>
                <a:gd name="connsiteX3" fmla="*/ 572092 w 1326539"/>
                <a:gd name="connsiteY3" fmla="*/ 2 h 705057"/>
                <a:gd name="connsiteX4" fmla="*/ 705773 w 1326539"/>
                <a:gd name="connsiteY4" fmla="*/ 2 h 705057"/>
                <a:gd name="connsiteX5" fmla="*/ 1259699 w 1326539"/>
                <a:gd name="connsiteY5" fmla="*/ 401046 h 705057"/>
                <a:gd name="connsiteX6" fmla="*/ 1326539 w 1326539"/>
                <a:gd name="connsiteY6" fmla="*/ 401046 h 705057"/>
                <a:gd name="connsiteX7" fmla="*/ 1211024 w 1326539"/>
                <a:gd name="connsiteY7" fmla="*/ 534727 h 705057"/>
                <a:gd name="connsiteX8" fmla="*/ 1059176 w 1326539"/>
                <a:gd name="connsiteY8" fmla="*/ 401046 h 705057"/>
                <a:gd name="connsiteX9" fmla="*/ 1126017 w 1326539"/>
                <a:gd name="connsiteY9" fmla="*/ 401046 h 705057"/>
                <a:gd name="connsiteX10" fmla="*/ 572091 w 1326539"/>
                <a:gd name="connsiteY10" fmla="*/ 2 h 705057"/>
                <a:gd name="connsiteX0" fmla="*/ 1211024 w 1326539"/>
                <a:gd name="connsiteY0" fmla="*/ 534727 h 705057"/>
                <a:gd name="connsiteX1" fmla="*/ 1059176 w 1326539"/>
                <a:gd name="connsiteY1" fmla="*/ 401046 h 705057"/>
                <a:gd name="connsiteX2" fmla="*/ 1126017 w 1326539"/>
                <a:gd name="connsiteY2" fmla="*/ 401046 h 705057"/>
                <a:gd name="connsiteX3" fmla="*/ 572091 w 1326539"/>
                <a:gd name="connsiteY3" fmla="*/ 2 h 705057"/>
                <a:gd name="connsiteX4" fmla="*/ 705773 w 1326539"/>
                <a:gd name="connsiteY4" fmla="*/ 2 h 705057"/>
                <a:gd name="connsiteX5" fmla="*/ 1259699 w 1326539"/>
                <a:gd name="connsiteY5" fmla="*/ 401046 h 705057"/>
                <a:gd name="connsiteX6" fmla="*/ 1326539 w 1326539"/>
                <a:gd name="connsiteY6" fmla="*/ 401046 h 705057"/>
                <a:gd name="connsiteX7" fmla="*/ 1211024 w 1326539"/>
                <a:gd name="connsiteY7" fmla="*/ 534727 h 705057"/>
                <a:gd name="connsiteX0" fmla="*/ 638932 w 1326539"/>
                <a:gd name="connsiteY0" fmla="*/ 3664 h 705057"/>
                <a:gd name="connsiteX1" fmla="*/ 133681 w 1326539"/>
                <a:gd name="connsiteY1" fmla="*/ 687127 h 705057"/>
                <a:gd name="connsiteX2" fmla="*/ 0 w 1326539"/>
                <a:gd name="connsiteY2" fmla="*/ 687127 h 705057"/>
                <a:gd name="connsiteX3" fmla="*/ 208176 w 1326539"/>
                <a:gd name="connsiteY3" fmla="*/ 122136 h 705057"/>
                <a:gd name="connsiteX4" fmla="*/ 638933 w 1326539"/>
                <a:gd name="connsiteY4" fmla="*/ 3664 h 705057"/>
                <a:gd name="connsiteX5" fmla="*/ 638932 w 1326539"/>
                <a:gd name="connsiteY5" fmla="*/ 3664 h 705057"/>
                <a:gd name="connsiteX0" fmla="*/ 638932 w 1326539"/>
                <a:gd name="connsiteY0" fmla="*/ 3664 h 705057"/>
                <a:gd name="connsiteX1" fmla="*/ 142646 w 1326539"/>
                <a:gd name="connsiteY1" fmla="*/ 705057 h 705057"/>
                <a:gd name="connsiteX2" fmla="*/ 0 w 1326539"/>
                <a:gd name="connsiteY2" fmla="*/ 696092 h 705057"/>
                <a:gd name="connsiteX3" fmla="*/ 572092 w 1326539"/>
                <a:gd name="connsiteY3" fmla="*/ 2 h 705057"/>
                <a:gd name="connsiteX4" fmla="*/ 705773 w 1326539"/>
                <a:gd name="connsiteY4" fmla="*/ 2 h 705057"/>
                <a:gd name="connsiteX5" fmla="*/ 1259699 w 1326539"/>
                <a:gd name="connsiteY5" fmla="*/ 401046 h 705057"/>
                <a:gd name="connsiteX6" fmla="*/ 1326539 w 1326539"/>
                <a:gd name="connsiteY6" fmla="*/ 401046 h 705057"/>
                <a:gd name="connsiteX7" fmla="*/ 1211024 w 1326539"/>
                <a:gd name="connsiteY7" fmla="*/ 534727 h 705057"/>
                <a:gd name="connsiteX8" fmla="*/ 1059176 w 1326539"/>
                <a:gd name="connsiteY8" fmla="*/ 401046 h 705057"/>
                <a:gd name="connsiteX9" fmla="*/ 1126017 w 1326539"/>
                <a:gd name="connsiteY9" fmla="*/ 401046 h 705057"/>
                <a:gd name="connsiteX10" fmla="*/ 572091 w 1326539"/>
                <a:gd name="connsiteY10" fmla="*/ 2 h 705057"/>
                <a:gd name="connsiteX0" fmla="*/ 1211024 w 1326539"/>
                <a:gd name="connsiteY0" fmla="*/ 534727 h 705057"/>
                <a:gd name="connsiteX1" fmla="*/ 1059176 w 1326539"/>
                <a:gd name="connsiteY1" fmla="*/ 401046 h 705057"/>
                <a:gd name="connsiteX2" fmla="*/ 1126017 w 1326539"/>
                <a:gd name="connsiteY2" fmla="*/ 401046 h 705057"/>
                <a:gd name="connsiteX3" fmla="*/ 572091 w 1326539"/>
                <a:gd name="connsiteY3" fmla="*/ 2 h 705057"/>
                <a:gd name="connsiteX4" fmla="*/ 705773 w 1326539"/>
                <a:gd name="connsiteY4" fmla="*/ 2 h 705057"/>
                <a:gd name="connsiteX5" fmla="*/ 1259699 w 1326539"/>
                <a:gd name="connsiteY5" fmla="*/ 401046 h 705057"/>
                <a:gd name="connsiteX6" fmla="*/ 1326539 w 1326539"/>
                <a:gd name="connsiteY6" fmla="*/ 401046 h 705057"/>
                <a:gd name="connsiteX7" fmla="*/ 1211024 w 1326539"/>
                <a:gd name="connsiteY7" fmla="*/ 534727 h 705057"/>
                <a:gd name="connsiteX0" fmla="*/ 638932 w 1326539"/>
                <a:gd name="connsiteY0" fmla="*/ 3664 h 705057"/>
                <a:gd name="connsiteX1" fmla="*/ 133681 w 1326539"/>
                <a:gd name="connsiteY1" fmla="*/ 687127 h 705057"/>
                <a:gd name="connsiteX2" fmla="*/ 0 w 1326539"/>
                <a:gd name="connsiteY2" fmla="*/ 687127 h 705057"/>
                <a:gd name="connsiteX3" fmla="*/ 208176 w 1326539"/>
                <a:gd name="connsiteY3" fmla="*/ 122136 h 705057"/>
                <a:gd name="connsiteX4" fmla="*/ 638933 w 1326539"/>
                <a:gd name="connsiteY4" fmla="*/ 3664 h 705057"/>
                <a:gd name="connsiteX5" fmla="*/ 638932 w 1326539"/>
                <a:gd name="connsiteY5" fmla="*/ 3664 h 705057"/>
                <a:gd name="connsiteX0" fmla="*/ 638932 w 1326539"/>
                <a:gd name="connsiteY0" fmla="*/ 3664 h 705057"/>
                <a:gd name="connsiteX1" fmla="*/ 178505 w 1326539"/>
                <a:gd name="connsiteY1" fmla="*/ 705057 h 705057"/>
                <a:gd name="connsiteX2" fmla="*/ 0 w 1326539"/>
                <a:gd name="connsiteY2" fmla="*/ 696092 h 705057"/>
                <a:gd name="connsiteX3" fmla="*/ 572092 w 1326539"/>
                <a:gd name="connsiteY3" fmla="*/ 2 h 705057"/>
                <a:gd name="connsiteX4" fmla="*/ 705773 w 1326539"/>
                <a:gd name="connsiteY4" fmla="*/ 2 h 705057"/>
                <a:gd name="connsiteX5" fmla="*/ 1259699 w 1326539"/>
                <a:gd name="connsiteY5" fmla="*/ 401046 h 705057"/>
                <a:gd name="connsiteX6" fmla="*/ 1326539 w 1326539"/>
                <a:gd name="connsiteY6" fmla="*/ 401046 h 705057"/>
                <a:gd name="connsiteX7" fmla="*/ 1211024 w 1326539"/>
                <a:gd name="connsiteY7" fmla="*/ 534727 h 705057"/>
                <a:gd name="connsiteX8" fmla="*/ 1059176 w 1326539"/>
                <a:gd name="connsiteY8" fmla="*/ 401046 h 705057"/>
                <a:gd name="connsiteX9" fmla="*/ 1126017 w 1326539"/>
                <a:gd name="connsiteY9" fmla="*/ 401046 h 705057"/>
                <a:gd name="connsiteX10" fmla="*/ 572091 w 1326539"/>
                <a:gd name="connsiteY10" fmla="*/ 2 h 705057"/>
                <a:gd name="connsiteX0" fmla="*/ 1211024 w 1326539"/>
                <a:gd name="connsiteY0" fmla="*/ 534727 h 705057"/>
                <a:gd name="connsiteX1" fmla="*/ 1059176 w 1326539"/>
                <a:gd name="connsiteY1" fmla="*/ 401046 h 705057"/>
                <a:gd name="connsiteX2" fmla="*/ 1126017 w 1326539"/>
                <a:gd name="connsiteY2" fmla="*/ 401046 h 705057"/>
                <a:gd name="connsiteX3" fmla="*/ 572091 w 1326539"/>
                <a:gd name="connsiteY3" fmla="*/ 2 h 705057"/>
                <a:gd name="connsiteX4" fmla="*/ 705773 w 1326539"/>
                <a:gd name="connsiteY4" fmla="*/ 2 h 705057"/>
                <a:gd name="connsiteX5" fmla="*/ 1259699 w 1326539"/>
                <a:gd name="connsiteY5" fmla="*/ 401046 h 705057"/>
                <a:gd name="connsiteX6" fmla="*/ 1326539 w 1326539"/>
                <a:gd name="connsiteY6" fmla="*/ 401046 h 705057"/>
                <a:gd name="connsiteX7" fmla="*/ 1211024 w 1326539"/>
                <a:gd name="connsiteY7" fmla="*/ 534727 h 705057"/>
                <a:gd name="connsiteX0" fmla="*/ 638932 w 1326539"/>
                <a:gd name="connsiteY0" fmla="*/ 3664 h 705057"/>
                <a:gd name="connsiteX1" fmla="*/ 133681 w 1326539"/>
                <a:gd name="connsiteY1" fmla="*/ 687127 h 705057"/>
                <a:gd name="connsiteX2" fmla="*/ 0 w 1326539"/>
                <a:gd name="connsiteY2" fmla="*/ 687127 h 705057"/>
                <a:gd name="connsiteX3" fmla="*/ 208176 w 1326539"/>
                <a:gd name="connsiteY3" fmla="*/ 122136 h 705057"/>
                <a:gd name="connsiteX4" fmla="*/ 638933 w 1326539"/>
                <a:gd name="connsiteY4" fmla="*/ 3664 h 705057"/>
                <a:gd name="connsiteX5" fmla="*/ 638932 w 1326539"/>
                <a:gd name="connsiteY5" fmla="*/ 3664 h 705057"/>
                <a:gd name="connsiteX0" fmla="*/ 638932 w 1326539"/>
                <a:gd name="connsiteY0" fmla="*/ 3664 h 705057"/>
                <a:gd name="connsiteX1" fmla="*/ 142647 w 1326539"/>
                <a:gd name="connsiteY1" fmla="*/ 705057 h 705057"/>
                <a:gd name="connsiteX2" fmla="*/ 0 w 1326539"/>
                <a:gd name="connsiteY2" fmla="*/ 696092 h 705057"/>
                <a:gd name="connsiteX3" fmla="*/ 572092 w 1326539"/>
                <a:gd name="connsiteY3" fmla="*/ 2 h 705057"/>
                <a:gd name="connsiteX4" fmla="*/ 705773 w 1326539"/>
                <a:gd name="connsiteY4" fmla="*/ 2 h 705057"/>
                <a:gd name="connsiteX5" fmla="*/ 1259699 w 1326539"/>
                <a:gd name="connsiteY5" fmla="*/ 401046 h 705057"/>
                <a:gd name="connsiteX6" fmla="*/ 1326539 w 1326539"/>
                <a:gd name="connsiteY6" fmla="*/ 401046 h 705057"/>
                <a:gd name="connsiteX7" fmla="*/ 1211024 w 1326539"/>
                <a:gd name="connsiteY7" fmla="*/ 534727 h 705057"/>
                <a:gd name="connsiteX8" fmla="*/ 1059176 w 1326539"/>
                <a:gd name="connsiteY8" fmla="*/ 401046 h 705057"/>
                <a:gd name="connsiteX9" fmla="*/ 1126017 w 1326539"/>
                <a:gd name="connsiteY9" fmla="*/ 401046 h 705057"/>
                <a:gd name="connsiteX10" fmla="*/ 572091 w 1326539"/>
                <a:gd name="connsiteY10" fmla="*/ 2 h 705057"/>
                <a:gd name="connsiteX0" fmla="*/ 1211024 w 1326539"/>
                <a:gd name="connsiteY0" fmla="*/ 534727 h 696092"/>
                <a:gd name="connsiteX1" fmla="*/ 1059176 w 1326539"/>
                <a:gd name="connsiteY1" fmla="*/ 401046 h 696092"/>
                <a:gd name="connsiteX2" fmla="*/ 1126017 w 1326539"/>
                <a:gd name="connsiteY2" fmla="*/ 401046 h 696092"/>
                <a:gd name="connsiteX3" fmla="*/ 572091 w 1326539"/>
                <a:gd name="connsiteY3" fmla="*/ 2 h 696092"/>
                <a:gd name="connsiteX4" fmla="*/ 705773 w 1326539"/>
                <a:gd name="connsiteY4" fmla="*/ 2 h 696092"/>
                <a:gd name="connsiteX5" fmla="*/ 1259699 w 1326539"/>
                <a:gd name="connsiteY5" fmla="*/ 401046 h 696092"/>
                <a:gd name="connsiteX6" fmla="*/ 1326539 w 1326539"/>
                <a:gd name="connsiteY6" fmla="*/ 401046 h 696092"/>
                <a:gd name="connsiteX7" fmla="*/ 1211024 w 1326539"/>
                <a:gd name="connsiteY7" fmla="*/ 534727 h 696092"/>
                <a:gd name="connsiteX0" fmla="*/ 638932 w 1326539"/>
                <a:gd name="connsiteY0" fmla="*/ 3664 h 696092"/>
                <a:gd name="connsiteX1" fmla="*/ 133681 w 1326539"/>
                <a:gd name="connsiteY1" fmla="*/ 687127 h 696092"/>
                <a:gd name="connsiteX2" fmla="*/ 0 w 1326539"/>
                <a:gd name="connsiteY2" fmla="*/ 687127 h 696092"/>
                <a:gd name="connsiteX3" fmla="*/ 208176 w 1326539"/>
                <a:gd name="connsiteY3" fmla="*/ 122136 h 696092"/>
                <a:gd name="connsiteX4" fmla="*/ 638933 w 1326539"/>
                <a:gd name="connsiteY4" fmla="*/ 3664 h 696092"/>
                <a:gd name="connsiteX5" fmla="*/ 638932 w 1326539"/>
                <a:gd name="connsiteY5" fmla="*/ 3664 h 696092"/>
                <a:gd name="connsiteX0" fmla="*/ 638932 w 1326539"/>
                <a:gd name="connsiteY0" fmla="*/ 3664 h 696092"/>
                <a:gd name="connsiteX1" fmla="*/ 133682 w 1326539"/>
                <a:gd name="connsiteY1" fmla="*/ 687127 h 696092"/>
                <a:gd name="connsiteX2" fmla="*/ 0 w 1326539"/>
                <a:gd name="connsiteY2" fmla="*/ 696092 h 696092"/>
                <a:gd name="connsiteX3" fmla="*/ 572092 w 1326539"/>
                <a:gd name="connsiteY3" fmla="*/ 2 h 696092"/>
                <a:gd name="connsiteX4" fmla="*/ 705773 w 1326539"/>
                <a:gd name="connsiteY4" fmla="*/ 2 h 696092"/>
                <a:gd name="connsiteX5" fmla="*/ 1259699 w 1326539"/>
                <a:gd name="connsiteY5" fmla="*/ 401046 h 696092"/>
                <a:gd name="connsiteX6" fmla="*/ 1326539 w 1326539"/>
                <a:gd name="connsiteY6" fmla="*/ 401046 h 696092"/>
                <a:gd name="connsiteX7" fmla="*/ 1211024 w 1326539"/>
                <a:gd name="connsiteY7" fmla="*/ 534727 h 696092"/>
                <a:gd name="connsiteX8" fmla="*/ 1059176 w 1326539"/>
                <a:gd name="connsiteY8" fmla="*/ 401046 h 696092"/>
                <a:gd name="connsiteX9" fmla="*/ 1126017 w 1326539"/>
                <a:gd name="connsiteY9" fmla="*/ 401046 h 696092"/>
                <a:gd name="connsiteX10" fmla="*/ 572091 w 1326539"/>
                <a:gd name="connsiteY10" fmla="*/ 2 h 696092"/>
                <a:gd name="connsiteX0" fmla="*/ 1211024 w 1326539"/>
                <a:gd name="connsiteY0" fmla="*/ 534725 h 696090"/>
                <a:gd name="connsiteX1" fmla="*/ 1059176 w 1326539"/>
                <a:gd name="connsiteY1" fmla="*/ 401044 h 696090"/>
                <a:gd name="connsiteX2" fmla="*/ 1126017 w 1326539"/>
                <a:gd name="connsiteY2" fmla="*/ 401044 h 696090"/>
                <a:gd name="connsiteX3" fmla="*/ 572091 w 1326539"/>
                <a:gd name="connsiteY3" fmla="*/ 0 h 696090"/>
                <a:gd name="connsiteX4" fmla="*/ 705773 w 1326539"/>
                <a:gd name="connsiteY4" fmla="*/ 0 h 696090"/>
                <a:gd name="connsiteX5" fmla="*/ 1259699 w 1326539"/>
                <a:gd name="connsiteY5" fmla="*/ 401044 h 696090"/>
                <a:gd name="connsiteX6" fmla="*/ 1326539 w 1326539"/>
                <a:gd name="connsiteY6" fmla="*/ 401044 h 696090"/>
                <a:gd name="connsiteX7" fmla="*/ 1211024 w 1326539"/>
                <a:gd name="connsiteY7" fmla="*/ 534725 h 696090"/>
                <a:gd name="connsiteX0" fmla="*/ 638932 w 1326539"/>
                <a:gd name="connsiteY0" fmla="*/ 3662 h 696090"/>
                <a:gd name="connsiteX1" fmla="*/ 133681 w 1326539"/>
                <a:gd name="connsiteY1" fmla="*/ 687125 h 696090"/>
                <a:gd name="connsiteX2" fmla="*/ 0 w 1326539"/>
                <a:gd name="connsiteY2" fmla="*/ 687125 h 696090"/>
                <a:gd name="connsiteX3" fmla="*/ 252999 w 1326539"/>
                <a:gd name="connsiteY3" fmla="*/ 140064 h 696090"/>
                <a:gd name="connsiteX4" fmla="*/ 638933 w 1326539"/>
                <a:gd name="connsiteY4" fmla="*/ 3662 h 696090"/>
                <a:gd name="connsiteX5" fmla="*/ 638932 w 1326539"/>
                <a:gd name="connsiteY5" fmla="*/ 3662 h 696090"/>
                <a:gd name="connsiteX0" fmla="*/ 638932 w 1326539"/>
                <a:gd name="connsiteY0" fmla="*/ 3662 h 696090"/>
                <a:gd name="connsiteX1" fmla="*/ 133682 w 1326539"/>
                <a:gd name="connsiteY1" fmla="*/ 687125 h 696090"/>
                <a:gd name="connsiteX2" fmla="*/ 0 w 1326539"/>
                <a:gd name="connsiteY2" fmla="*/ 696090 h 696090"/>
                <a:gd name="connsiteX3" fmla="*/ 572092 w 1326539"/>
                <a:gd name="connsiteY3" fmla="*/ 0 h 696090"/>
                <a:gd name="connsiteX4" fmla="*/ 705773 w 1326539"/>
                <a:gd name="connsiteY4" fmla="*/ 0 h 696090"/>
                <a:gd name="connsiteX5" fmla="*/ 1259699 w 1326539"/>
                <a:gd name="connsiteY5" fmla="*/ 401044 h 696090"/>
                <a:gd name="connsiteX6" fmla="*/ 1326539 w 1326539"/>
                <a:gd name="connsiteY6" fmla="*/ 401044 h 696090"/>
                <a:gd name="connsiteX7" fmla="*/ 1211024 w 1326539"/>
                <a:gd name="connsiteY7" fmla="*/ 534725 h 696090"/>
                <a:gd name="connsiteX8" fmla="*/ 1059176 w 1326539"/>
                <a:gd name="connsiteY8" fmla="*/ 401044 h 696090"/>
                <a:gd name="connsiteX9" fmla="*/ 1126017 w 1326539"/>
                <a:gd name="connsiteY9" fmla="*/ 401044 h 696090"/>
                <a:gd name="connsiteX10" fmla="*/ 572091 w 1326539"/>
                <a:gd name="connsiteY10" fmla="*/ 0 h 696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6539" h="696090" stroke="0" extrusionOk="0">
                  <a:moveTo>
                    <a:pt x="1211024" y="534725"/>
                  </a:moveTo>
                  <a:lnTo>
                    <a:pt x="1059176" y="401044"/>
                  </a:lnTo>
                  <a:lnTo>
                    <a:pt x="1126017" y="401044"/>
                  </a:lnTo>
                  <a:cubicBezTo>
                    <a:pt x="1060799" y="164953"/>
                    <a:pt x="832964" y="0"/>
                    <a:pt x="572091" y="0"/>
                  </a:cubicBezTo>
                  <a:lnTo>
                    <a:pt x="705773" y="0"/>
                  </a:lnTo>
                  <a:cubicBezTo>
                    <a:pt x="966646" y="0"/>
                    <a:pt x="1194480" y="164953"/>
                    <a:pt x="1259699" y="401044"/>
                  </a:cubicBezTo>
                  <a:lnTo>
                    <a:pt x="1326539" y="401044"/>
                  </a:lnTo>
                  <a:lnTo>
                    <a:pt x="1211024" y="534725"/>
                  </a:lnTo>
                  <a:close/>
                </a:path>
                <a:path w="1326539" h="696090" fill="darkenLess" stroke="0" extrusionOk="0">
                  <a:moveTo>
                    <a:pt x="638932" y="3662"/>
                  </a:moveTo>
                  <a:cubicBezTo>
                    <a:pt x="350818" y="35342"/>
                    <a:pt x="133681" y="415972"/>
                    <a:pt x="133681" y="687125"/>
                  </a:cubicBezTo>
                  <a:lnTo>
                    <a:pt x="0" y="687125"/>
                  </a:lnTo>
                  <a:cubicBezTo>
                    <a:pt x="0" y="527440"/>
                    <a:pt x="121177" y="241642"/>
                    <a:pt x="252999" y="140064"/>
                  </a:cubicBezTo>
                  <a:cubicBezTo>
                    <a:pt x="373311" y="47355"/>
                    <a:pt x="484074" y="-13366"/>
                    <a:pt x="638933" y="3662"/>
                  </a:cubicBezTo>
                  <a:lnTo>
                    <a:pt x="638932" y="3662"/>
                  </a:lnTo>
                  <a:close/>
                </a:path>
                <a:path w="1326539" h="696090" fill="none" extrusionOk="0">
                  <a:moveTo>
                    <a:pt x="638932" y="3662"/>
                  </a:moveTo>
                  <a:cubicBezTo>
                    <a:pt x="350818" y="35342"/>
                    <a:pt x="133682" y="415972"/>
                    <a:pt x="133682" y="687125"/>
                  </a:cubicBezTo>
                  <a:cubicBezTo>
                    <a:pt x="89122" y="687125"/>
                    <a:pt x="44560" y="696090"/>
                    <a:pt x="0" y="696090"/>
                  </a:cubicBezTo>
                  <a:cubicBezTo>
                    <a:pt x="0" y="400770"/>
                    <a:pt x="256134" y="0"/>
                    <a:pt x="572092" y="0"/>
                  </a:cubicBezTo>
                  <a:lnTo>
                    <a:pt x="705773" y="0"/>
                  </a:lnTo>
                  <a:cubicBezTo>
                    <a:pt x="966646" y="0"/>
                    <a:pt x="1194480" y="164953"/>
                    <a:pt x="1259699" y="401044"/>
                  </a:cubicBezTo>
                  <a:lnTo>
                    <a:pt x="1326539" y="401044"/>
                  </a:lnTo>
                  <a:lnTo>
                    <a:pt x="1211024" y="534725"/>
                  </a:lnTo>
                  <a:lnTo>
                    <a:pt x="1059176" y="401044"/>
                  </a:lnTo>
                  <a:lnTo>
                    <a:pt x="1126017" y="401044"/>
                  </a:lnTo>
                  <a:cubicBezTo>
                    <a:pt x="1060799" y="164953"/>
                    <a:pt x="832964" y="0"/>
                    <a:pt x="572091" y="0"/>
                  </a:cubicBezTo>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black"/>
                </a:solidFill>
                <a:effectLst/>
                <a:uLnTx/>
                <a:uFillTx/>
                <a:latin typeface="Calibri"/>
                <a:ea typeface="+mn-ea"/>
                <a:cs typeface="+mn-cs"/>
              </a:endParaRPr>
            </a:p>
          </p:txBody>
        </p:sp>
        <p:sp>
          <p:nvSpPr>
            <p:cNvPr id="34" name="Curved Down Arrow 1">
              <a:extLst>
                <a:ext uri="{FF2B5EF4-FFF2-40B4-BE49-F238E27FC236}">
                  <a16:creationId xmlns:a16="http://schemas.microsoft.com/office/drawing/2014/main" id="{FE9D6BFF-33C8-4F2D-8CD7-778C0EC2630C}"/>
                </a:ext>
              </a:extLst>
            </p:cNvPr>
            <p:cNvSpPr/>
            <p:nvPr/>
          </p:nvSpPr>
          <p:spPr>
            <a:xfrm>
              <a:off x="3527938" y="1611175"/>
              <a:ext cx="1317406" cy="578129"/>
            </a:xfrm>
            <a:custGeom>
              <a:avLst/>
              <a:gdLst>
                <a:gd name="connsiteX0" fmla="*/ 2190419 w 2339788"/>
                <a:gd name="connsiteY0" fmla="*/ 597478 h 597478"/>
                <a:gd name="connsiteX1" fmla="*/ 2007457 w 2339788"/>
                <a:gd name="connsiteY1" fmla="*/ 448109 h 597478"/>
                <a:gd name="connsiteX2" fmla="*/ 2082142 w 2339788"/>
                <a:gd name="connsiteY2" fmla="*/ 448109 h 597478"/>
                <a:gd name="connsiteX3" fmla="*/ 1057867 w 2339788"/>
                <a:gd name="connsiteY3" fmla="*/ 1 h 597478"/>
                <a:gd name="connsiteX4" fmla="*/ 1207236 w 2339788"/>
                <a:gd name="connsiteY4" fmla="*/ 0 h 597478"/>
                <a:gd name="connsiteX5" fmla="*/ 2231511 w 2339788"/>
                <a:gd name="connsiteY5" fmla="*/ 448108 h 597478"/>
                <a:gd name="connsiteX6" fmla="*/ 2306196 w 2339788"/>
                <a:gd name="connsiteY6" fmla="*/ 448109 h 597478"/>
                <a:gd name="connsiteX7" fmla="*/ 2190419 w 2339788"/>
                <a:gd name="connsiteY7" fmla="*/ 597478 h 597478"/>
                <a:gd name="connsiteX0" fmla="*/ 1132552 w 2339788"/>
                <a:gd name="connsiteY0" fmla="*/ 1491 h 597478"/>
                <a:gd name="connsiteX1" fmla="*/ 149370 w 2339788"/>
                <a:gd name="connsiteY1" fmla="*/ 597478 h 597478"/>
                <a:gd name="connsiteX2" fmla="*/ 0 w 2339788"/>
                <a:gd name="connsiteY2" fmla="*/ 597478 h 597478"/>
                <a:gd name="connsiteX3" fmla="*/ 585959 w 2339788"/>
                <a:gd name="connsiteY3" fmla="*/ 62743 h 597478"/>
                <a:gd name="connsiteX4" fmla="*/ 1132552 w 2339788"/>
                <a:gd name="connsiteY4" fmla="*/ 1490 h 597478"/>
                <a:gd name="connsiteX5" fmla="*/ 1132552 w 2339788"/>
                <a:gd name="connsiteY5" fmla="*/ 1491 h 597478"/>
                <a:gd name="connsiteX0" fmla="*/ 1132552 w 2339788"/>
                <a:gd name="connsiteY0" fmla="*/ 1491 h 597478"/>
                <a:gd name="connsiteX1" fmla="*/ 149370 w 2339788"/>
                <a:gd name="connsiteY1" fmla="*/ 597478 h 597478"/>
                <a:gd name="connsiteX2" fmla="*/ 0 w 2339788"/>
                <a:gd name="connsiteY2" fmla="*/ 597478 h 597478"/>
                <a:gd name="connsiteX3" fmla="*/ 1057867 w 2339788"/>
                <a:gd name="connsiteY3" fmla="*/ 0 h 597478"/>
                <a:gd name="connsiteX4" fmla="*/ 1207236 w 2339788"/>
                <a:gd name="connsiteY4" fmla="*/ 0 h 597478"/>
                <a:gd name="connsiteX5" fmla="*/ 2231511 w 2339788"/>
                <a:gd name="connsiteY5" fmla="*/ 448108 h 597478"/>
                <a:gd name="connsiteX6" fmla="*/ 2306196 w 2339788"/>
                <a:gd name="connsiteY6" fmla="*/ 448109 h 597478"/>
                <a:gd name="connsiteX7" fmla="*/ 2190419 w 2339788"/>
                <a:gd name="connsiteY7" fmla="*/ 597478 h 597478"/>
                <a:gd name="connsiteX8" fmla="*/ 2007457 w 2339788"/>
                <a:gd name="connsiteY8" fmla="*/ 448109 h 597478"/>
                <a:gd name="connsiteX9" fmla="*/ 2082142 w 2339788"/>
                <a:gd name="connsiteY9" fmla="*/ 448109 h 597478"/>
                <a:gd name="connsiteX10" fmla="*/ 1057867 w 2339788"/>
                <a:gd name="connsiteY10" fmla="*/ 1 h 597478"/>
                <a:gd name="connsiteX0" fmla="*/ 2226277 w 2342054"/>
                <a:gd name="connsiteY0" fmla="*/ 597478 h 1009854"/>
                <a:gd name="connsiteX1" fmla="*/ 2043315 w 2342054"/>
                <a:gd name="connsiteY1" fmla="*/ 448109 h 1009854"/>
                <a:gd name="connsiteX2" fmla="*/ 2118000 w 2342054"/>
                <a:gd name="connsiteY2" fmla="*/ 448109 h 1009854"/>
                <a:gd name="connsiteX3" fmla="*/ 1093725 w 2342054"/>
                <a:gd name="connsiteY3" fmla="*/ 1 h 1009854"/>
                <a:gd name="connsiteX4" fmla="*/ 1243094 w 2342054"/>
                <a:gd name="connsiteY4" fmla="*/ 0 h 1009854"/>
                <a:gd name="connsiteX5" fmla="*/ 2267369 w 2342054"/>
                <a:gd name="connsiteY5" fmla="*/ 448108 h 1009854"/>
                <a:gd name="connsiteX6" fmla="*/ 2342054 w 2342054"/>
                <a:gd name="connsiteY6" fmla="*/ 448109 h 1009854"/>
                <a:gd name="connsiteX7" fmla="*/ 2226277 w 2342054"/>
                <a:gd name="connsiteY7" fmla="*/ 597478 h 1009854"/>
                <a:gd name="connsiteX0" fmla="*/ 1168410 w 2342054"/>
                <a:gd name="connsiteY0" fmla="*/ 1491 h 1009854"/>
                <a:gd name="connsiteX1" fmla="*/ 185228 w 2342054"/>
                <a:gd name="connsiteY1" fmla="*/ 597478 h 1009854"/>
                <a:gd name="connsiteX2" fmla="*/ 35858 w 2342054"/>
                <a:gd name="connsiteY2" fmla="*/ 597478 h 1009854"/>
                <a:gd name="connsiteX3" fmla="*/ 621817 w 2342054"/>
                <a:gd name="connsiteY3" fmla="*/ 62743 h 1009854"/>
                <a:gd name="connsiteX4" fmla="*/ 1168410 w 2342054"/>
                <a:gd name="connsiteY4" fmla="*/ 1490 h 1009854"/>
                <a:gd name="connsiteX5" fmla="*/ 1168410 w 2342054"/>
                <a:gd name="connsiteY5" fmla="*/ 1491 h 1009854"/>
                <a:gd name="connsiteX0" fmla="*/ 1168410 w 2342054"/>
                <a:gd name="connsiteY0" fmla="*/ 1491 h 1009854"/>
                <a:gd name="connsiteX1" fmla="*/ 185228 w 2342054"/>
                <a:gd name="connsiteY1" fmla="*/ 597478 h 1009854"/>
                <a:gd name="connsiteX2" fmla="*/ 0 w 2342054"/>
                <a:gd name="connsiteY2" fmla="*/ 1009854 h 1009854"/>
                <a:gd name="connsiteX3" fmla="*/ 1093725 w 2342054"/>
                <a:gd name="connsiteY3" fmla="*/ 0 h 1009854"/>
                <a:gd name="connsiteX4" fmla="*/ 1243094 w 2342054"/>
                <a:gd name="connsiteY4" fmla="*/ 0 h 1009854"/>
                <a:gd name="connsiteX5" fmla="*/ 2267369 w 2342054"/>
                <a:gd name="connsiteY5" fmla="*/ 448108 h 1009854"/>
                <a:gd name="connsiteX6" fmla="*/ 2342054 w 2342054"/>
                <a:gd name="connsiteY6" fmla="*/ 448109 h 1009854"/>
                <a:gd name="connsiteX7" fmla="*/ 2226277 w 2342054"/>
                <a:gd name="connsiteY7" fmla="*/ 597478 h 1009854"/>
                <a:gd name="connsiteX8" fmla="*/ 2043315 w 2342054"/>
                <a:gd name="connsiteY8" fmla="*/ 448109 h 1009854"/>
                <a:gd name="connsiteX9" fmla="*/ 2118000 w 2342054"/>
                <a:gd name="connsiteY9" fmla="*/ 448109 h 1009854"/>
                <a:gd name="connsiteX10" fmla="*/ 1093725 w 2342054"/>
                <a:gd name="connsiteY10" fmla="*/ 1 h 1009854"/>
                <a:gd name="connsiteX0" fmla="*/ 2226277 w 2342054"/>
                <a:gd name="connsiteY0" fmla="*/ 597478 h 1009854"/>
                <a:gd name="connsiteX1" fmla="*/ 2043315 w 2342054"/>
                <a:gd name="connsiteY1" fmla="*/ 448109 h 1009854"/>
                <a:gd name="connsiteX2" fmla="*/ 2118000 w 2342054"/>
                <a:gd name="connsiteY2" fmla="*/ 448109 h 1009854"/>
                <a:gd name="connsiteX3" fmla="*/ 1093725 w 2342054"/>
                <a:gd name="connsiteY3" fmla="*/ 1 h 1009854"/>
                <a:gd name="connsiteX4" fmla="*/ 1243094 w 2342054"/>
                <a:gd name="connsiteY4" fmla="*/ 0 h 1009854"/>
                <a:gd name="connsiteX5" fmla="*/ 2267369 w 2342054"/>
                <a:gd name="connsiteY5" fmla="*/ 448108 h 1009854"/>
                <a:gd name="connsiteX6" fmla="*/ 2342054 w 2342054"/>
                <a:gd name="connsiteY6" fmla="*/ 448109 h 1009854"/>
                <a:gd name="connsiteX7" fmla="*/ 2226277 w 2342054"/>
                <a:gd name="connsiteY7" fmla="*/ 597478 h 1009854"/>
                <a:gd name="connsiteX0" fmla="*/ 1168410 w 2342054"/>
                <a:gd name="connsiteY0" fmla="*/ 1491 h 1009854"/>
                <a:gd name="connsiteX1" fmla="*/ 185228 w 2342054"/>
                <a:gd name="connsiteY1" fmla="*/ 597478 h 1009854"/>
                <a:gd name="connsiteX2" fmla="*/ 35858 w 2342054"/>
                <a:gd name="connsiteY2" fmla="*/ 597478 h 1009854"/>
                <a:gd name="connsiteX3" fmla="*/ 621817 w 2342054"/>
                <a:gd name="connsiteY3" fmla="*/ 62743 h 1009854"/>
                <a:gd name="connsiteX4" fmla="*/ 1168410 w 2342054"/>
                <a:gd name="connsiteY4" fmla="*/ 1490 h 1009854"/>
                <a:gd name="connsiteX5" fmla="*/ 1168410 w 2342054"/>
                <a:gd name="connsiteY5" fmla="*/ 1491 h 1009854"/>
                <a:gd name="connsiteX0" fmla="*/ 1168410 w 2342054"/>
                <a:gd name="connsiteY0" fmla="*/ 1491 h 1009854"/>
                <a:gd name="connsiteX1" fmla="*/ 149369 w 2342054"/>
                <a:gd name="connsiteY1" fmla="*/ 1009854 h 1009854"/>
                <a:gd name="connsiteX2" fmla="*/ 0 w 2342054"/>
                <a:gd name="connsiteY2" fmla="*/ 1009854 h 1009854"/>
                <a:gd name="connsiteX3" fmla="*/ 1093725 w 2342054"/>
                <a:gd name="connsiteY3" fmla="*/ 0 h 1009854"/>
                <a:gd name="connsiteX4" fmla="*/ 1243094 w 2342054"/>
                <a:gd name="connsiteY4" fmla="*/ 0 h 1009854"/>
                <a:gd name="connsiteX5" fmla="*/ 2267369 w 2342054"/>
                <a:gd name="connsiteY5" fmla="*/ 448108 h 1009854"/>
                <a:gd name="connsiteX6" fmla="*/ 2342054 w 2342054"/>
                <a:gd name="connsiteY6" fmla="*/ 448109 h 1009854"/>
                <a:gd name="connsiteX7" fmla="*/ 2226277 w 2342054"/>
                <a:gd name="connsiteY7" fmla="*/ 597478 h 1009854"/>
                <a:gd name="connsiteX8" fmla="*/ 2043315 w 2342054"/>
                <a:gd name="connsiteY8" fmla="*/ 448109 h 1009854"/>
                <a:gd name="connsiteX9" fmla="*/ 2118000 w 2342054"/>
                <a:gd name="connsiteY9" fmla="*/ 448109 h 1009854"/>
                <a:gd name="connsiteX10" fmla="*/ 1093725 w 2342054"/>
                <a:gd name="connsiteY10" fmla="*/ 1 h 1009854"/>
                <a:gd name="connsiteX0" fmla="*/ 2226278 w 2342055"/>
                <a:gd name="connsiteY0" fmla="*/ 597478 h 1027784"/>
                <a:gd name="connsiteX1" fmla="*/ 2043316 w 2342055"/>
                <a:gd name="connsiteY1" fmla="*/ 448109 h 1027784"/>
                <a:gd name="connsiteX2" fmla="*/ 2118001 w 2342055"/>
                <a:gd name="connsiteY2" fmla="*/ 448109 h 1027784"/>
                <a:gd name="connsiteX3" fmla="*/ 1093726 w 2342055"/>
                <a:gd name="connsiteY3" fmla="*/ 1 h 1027784"/>
                <a:gd name="connsiteX4" fmla="*/ 1243095 w 2342055"/>
                <a:gd name="connsiteY4" fmla="*/ 0 h 1027784"/>
                <a:gd name="connsiteX5" fmla="*/ 2267370 w 2342055"/>
                <a:gd name="connsiteY5" fmla="*/ 448108 h 1027784"/>
                <a:gd name="connsiteX6" fmla="*/ 2342055 w 2342055"/>
                <a:gd name="connsiteY6" fmla="*/ 448109 h 1027784"/>
                <a:gd name="connsiteX7" fmla="*/ 2226278 w 2342055"/>
                <a:gd name="connsiteY7" fmla="*/ 597478 h 1027784"/>
                <a:gd name="connsiteX0" fmla="*/ 1168411 w 2342055"/>
                <a:gd name="connsiteY0" fmla="*/ 1491 h 1027784"/>
                <a:gd name="connsiteX1" fmla="*/ 185229 w 2342055"/>
                <a:gd name="connsiteY1" fmla="*/ 597478 h 1027784"/>
                <a:gd name="connsiteX2" fmla="*/ 0 w 2342055"/>
                <a:gd name="connsiteY2" fmla="*/ 1027784 h 1027784"/>
                <a:gd name="connsiteX3" fmla="*/ 621818 w 2342055"/>
                <a:gd name="connsiteY3" fmla="*/ 62743 h 1027784"/>
                <a:gd name="connsiteX4" fmla="*/ 1168411 w 2342055"/>
                <a:gd name="connsiteY4" fmla="*/ 1490 h 1027784"/>
                <a:gd name="connsiteX5" fmla="*/ 1168411 w 2342055"/>
                <a:gd name="connsiteY5" fmla="*/ 1491 h 1027784"/>
                <a:gd name="connsiteX0" fmla="*/ 1168411 w 2342055"/>
                <a:gd name="connsiteY0" fmla="*/ 1491 h 1027784"/>
                <a:gd name="connsiteX1" fmla="*/ 149370 w 2342055"/>
                <a:gd name="connsiteY1" fmla="*/ 1009854 h 1027784"/>
                <a:gd name="connsiteX2" fmla="*/ 1 w 2342055"/>
                <a:gd name="connsiteY2" fmla="*/ 1009854 h 1027784"/>
                <a:gd name="connsiteX3" fmla="*/ 1093726 w 2342055"/>
                <a:gd name="connsiteY3" fmla="*/ 0 h 1027784"/>
                <a:gd name="connsiteX4" fmla="*/ 1243095 w 2342055"/>
                <a:gd name="connsiteY4" fmla="*/ 0 h 1027784"/>
                <a:gd name="connsiteX5" fmla="*/ 2267370 w 2342055"/>
                <a:gd name="connsiteY5" fmla="*/ 448108 h 1027784"/>
                <a:gd name="connsiteX6" fmla="*/ 2342055 w 2342055"/>
                <a:gd name="connsiteY6" fmla="*/ 448109 h 1027784"/>
                <a:gd name="connsiteX7" fmla="*/ 2226278 w 2342055"/>
                <a:gd name="connsiteY7" fmla="*/ 597478 h 1027784"/>
                <a:gd name="connsiteX8" fmla="*/ 2043316 w 2342055"/>
                <a:gd name="connsiteY8" fmla="*/ 448109 h 1027784"/>
                <a:gd name="connsiteX9" fmla="*/ 2118001 w 2342055"/>
                <a:gd name="connsiteY9" fmla="*/ 448109 h 1027784"/>
                <a:gd name="connsiteX10" fmla="*/ 1093726 w 2342055"/>
                <a:gd name="connsiteY10" fmla="*/ 1 h 1027784"/>
                <a:gd name="connsiteX0" fmla="*/ 2226278 w 2342055"/>
                <a:gd name="connsiteY0" fmla="*/ 597478 h 1027784"/>
                <a:gd name="connsiteX1" fmla="*/ 2043316 w 2342055"/>
                <a:gd name="connsiteY1" fmla="*/ 448109 h 1027784"/>
                <a:gd name="connsiteX2" fmla="*/ 2118001 w 2342055"/>
                <a:gd name="connsiteY2" fmla="*/ 448109 h 1027784"/>
                <a:gd name="connsiteX3" fmla="*/ 1093726 w 2342055"/>
                <a:gd name="connsiteY3" fmla="*/ 1 h 1027784"/>
                <a:gd name="connsiteX4" fmla="*/ 1243095 w 2342055"/>
                <a:gd name="connsiteY4" fmla="*/ 0 h 1027784"/>
                <a:gd name="connsiteX5" fmla="*/ 2267370 w 2342055"/>
                <a:gd name="connsiteY5" fmla="*/ 448108 h 1027784"/>
                <a:gd name="connsiteX6" fmla="*/ 2342055 w 2342055"/>
                <a:gd name="connsiteY6" fmla="*/ 448109 h 1027784"/>
                <a:gd name="connsiteX7" fmla="*/ 2226278 w 2342055"/>
                <a:gd name="connsiteY7" fmla="*/ 597478 h 1027784"/>
                <a:gd name="connsiteX0" fmla="*/ 1168411 w 2342055"/>
                <a:gd name="connsiteY0" fmla="*/ 1491 h 1027784"/>
                <a:gd name="connsiteX1" fmla="*/ 158335 w 2342055"/>
                <a:gd name="connsiteY1" fmla="*/ 1009855 h 1027784"/>
                <a:gd name="connsiteX2" fmla="*/ 0 w 2342055"/>
                <a:gd name="connsiteY2" fmla="*/ 1027784 h 1027784"/>
                <a:gd name="connsiteX3" fmla="*/ 621818 w 2342055"/>
                <a:gd name="connsiteY3" fmla="*/ 62743 h 1027784"/>
                <a:gd name="connsiteX4" fmla="*/ 1168411 w 2342055"/>
                <a:gd name="connsiteY4" fmla="*/ 1490 h 1027784"/>
                <a:gd name="connsiteX5" fmla="*/ 1168411 w 2342055"/>
                <a:gd name="connsiteY5" fmla="*/ 1491 h 1027784"/>
                <a:gd name="connsiteX0" fmla="*/ 1168411 w 2342055"/>
                <a:gd name="connsiteY0" fmla="*/ 1491 h 1027784"/>
                <a:gd name="connsiteX1" fmla="*/ 149370 w 2342055"/>
                <a:gd name="connsiteY1" fmla="*/ 1009854 h 1027784"/>
                <a:gd name="connsiteX2" fmla="*/ 1 w 2342055"/>
                <a:gd name="connsiteY2" fmla="*/ 1009854 h 1027784"/>
                <a:gd name="connsiteX3" fmla="*/ 1093726 w 2342055"/>
                <a:gd name="connsiteY3" fmla="*/ 0 h 1027784"/>
                <a:gd name="connsiteX4" fmla="*/ 1243095 w 2342055"/>
                <a:gd name="connsiteY4" fmla="*/ 0 h 1027784"/>
                <a:gd name="connsiteX5" fmla="*/ 2267370 w 2342055"/>
                <a:gd name="connsiteY5" fmla="*/ 448108 h 1027784"/>
                <a:gd name="connsiteX6" fmla="*/ 2342055 w 2342055"/>
                <a:gd name="connsiteY6" fmla="*/ 448109 h 1027784"/>
                <a:gd name="connsiteX7" fmla="*/ 2226278 w 2342055"/>
                <a:gd name="connsiteY7" fmla="*/ 597478 h 1027784"/>
                <a:gd name="connsiteX8" fmla="*/ 2043316 w 2342055"/>
                <a:gd name="connsiteY8" fmla="*/ 448109 h 1027784"/>
                <a:gd name="connsiteX9" fmla="*/ 2118001 w 2342055"/>
                <a:gd name="connsiteY9" fmla="*/ 448109 h 1027784"/>
                <a:gd name="connsiteX10" fmla="*/ 1093726 w 2342055"/>
                <a:gd name="connsiteY10" fmla="*/ 1 h 1027784"/>
                <a:gd name="connsiteX0" fmla="*/ 2226278 w 2342055"/>
                <a:gd name="connsiteY0" fmla="*/ 597478 h 1027784"/>
                <a:gd name="connsiteX1" fmla="*/ 2043316 w 2342055"/>
                <a:gd name="connsiteY1" fmla="*/ 448109 h 1027784"/>
                <a:gd name="connsiteX2" fmla="*/ 2118001 w 2342055"/>
                <a:gd name="connsiteY2" fmla="*/ 448109 h 1027784"/>
                <a:gd name="connsiteX3" fmla="*/ 1093726 w 2342055"/>
                <a:gd name="connsiteY3" fmla="*/ 1 h 1027784"/>
                <a:gd name="connsiteX4" fmla="*/ 1243095 w 2342055"/>
                <a:gd name="connsiteY4" fmla="*/ 0 h 1027784"/>
                <a:gd name="connsiteX5" fmla="*/ 2267370 w 2342055"/>
                <a:gd name="connsiteY5" fmla="*/ 448108 h 1027784"/>
                <a:gd name="connsiteX6" fmla="*/ 2342055 w 2342055"/>
                <a:gd name="connsiteY6" fmla="*/ 448109 h 1027784"/>
                <a:gd name="connsiteX7" fmla="*/ 2226278 w 2342055"/>
                <a:gd name="connsiteY7" fmla="*/ 597478 h 1027784"/>
                <a:gd name="connsiteX0" fmla="*/ 1168411 w 2342055"/>
                <a:gd name="connsiteY0" fmla="*/ 1491 h 1027784"/>
                <a:gd name="connsiteX1" fmla="*/ 158335 w 2342055"/>
                <a:gd name="connsiteY1" fmla="*/ 1009855 h 1027784"/>
                <a:gd name="connsiteX2" fmla="*/ 0 w 2342055"/>
                <a:gd name="connsiteY2" fmla="*/ 1027784 h 1027784"/>
                <a:gd name="connsiteX3" fmla="*/ 702500 w 2342055"/>
                <a:gd name="connsiteY3" fmla="*/ 125496 h 1027784"/>
                <a:gd name="connsiteX4" fmla="*/ 1168411 w 2342055"/>
                <a:gd name="connsiteY4" fmla="*/ 1490 h 1027784"/>
                <a:gd name="connsiteX5" fmla="*/ 1168411 w 2342055"/>
                <a:gd name="connsiteY5" fmla="*/ 1491 h 1027784"/>
                <a:gd name="connsiteX0" fmla="*/ 1168411 w 2342055"/>
                <a:gd name="connsiteY0" fmla="*/ 1491 h 1027784"/>
                <a:gd name="connsiteX1" fmla="*/ 149370 w 2342055"/>
                <a:gd name="connsiteY1" fmla="*/ 1009854 h 1027784"/>
                <a:gd name="connsiteX2" fmla="*/ 1 w 2342055"/>
                <a:gd name="connsiteY2" fmla="*/ 1009854 h 1027784"/>
                <a:gd name="connsiteX3" fmla="*/ 1093726 w 2342055"/>
                <a:gd name="connsiteY3" fmla="*/ 0 h 1027784"/>
                <a:gd name="connsiteX4" fmla="*/ 1243095 w 2342055"/>
                <a:gd name="connsiteY4" fmla="*/ 0 h 1027784"/>
                <a:gd name="connsiteX5" fmla="*/ 2267370 w 2342055"/>
                <a:gd name="connsiteY5" fmla="*/ 448108 h 1027784"/>
                <a:gd name="connsiteX6" fmla="*/ 2342055 w 2342055"/>
                <a:gd name="connsiteY6" fmla="*/ 448109 h 1027784"/>
                <a:gd name="connsiteX7" fmla="*/ 2226278 w 2342055"/>
                <a:gd name="connsiteY7" fmla="*/ 597478 h 1027784"/>
                <a:gd name="connsiteX8" fmla="*/ 2043316 w 2342055"/>
                <a:gd name="connsiteY8" fmla="*/ 448109 h 1027784"/>
                <a:gd name="connsiteX9" fmla="*/ 2118001 w 2342055"/>
                <a:gd name="connsiteY9" fmla="*/ 448109 h 1027784"/>
                <a:gd name="connsiteX10" fmla="*/ 1093726 w 2342055"/>
                <a:gd name="connsiteY10" fmla="*/ 1 h 1027784"/>
                <a:gd name="connsiteX0" fmla="*/ 2226278 w 2342055"/>
                <a:gd name="connsiteY0" fmla="*/ 597478 h 1027784"/>
                <a:gd name="connsiteX1" fmla="*/ 2043316 w 2342055"/>
                <a:gd name="connsiteY1" fmla="*/ 448109 h 1027784"/>
                <a:gd name="connsiteX2" fmla="*/ 2118001 w 2342055"/>
                <a:gd name="connsiteY2" fmla="*/ 448109 h 1027784"/>
                <a:gd name="connsiteX3" fmla="*/ 1093726 w 2342055"/>
                <a:gd name="connsiteY3" fmla="*/ 1 h 1027784"/>
                <a:gd name="connsiteX4" fmla="*/ 1243095 w 2342055"/>
                <a:gd name="connsiteY4" fmla="*/ 0 h 1027784"/>
                <a:gd name="connsiteX5" fmla="*/ 2267370 w 2342055"/>
                <a:gd name="connsiteY5" fmla="*/ 448108 h 1027784"/>
                <a:gd name="connsiteX6" fmla="*/ 2342055 w 2342055"/>
                <a:gd name="connsiteY6" fmla="*/ 448109 h 1027784"/>
                <a:gd name="connsiteX7" fmla="*/ 2226278 w 2342055"/>
                <a:gd name="connsiteY7" fmla="*/ 597478 h 1027784"/>
                <a:gd name="connsiteX0" fmla="*/ 1168411 w 2342055"/>
                <a:gd name="connsiteY0" fmla="*/ 1491 h 1027784"/>
                <a:gd name="connsiteX1" fmla="*/ 158335 w 2342055"/>
                <a:gd name="connsiteY1" fmla="*/ 1009855 h 1027784"/>
                <a:gd name="connsiteX2" fmla="*/ 0 w 2342055"/>
                <a:gd name="connsiteY2" fmla="*/ 1027784 h 1027784"/>
                <a:gd name="connsiteX3" fmla="*/ 738359 w 2342055"/>
                <a:gd name="connsiteY3" fmla="*/ 89637 h 1027784"/>
                <a:gd name="connsiteX4" fmla="*/ 1168411 w 2342055"/>
                <a:gd name="connsiteY4" fmla="*/ 1490 h 1027784"/>
                <a:gd name="connsiteX5" fmla="*/ 1168411 w 2342055"/>
                <a:gd name="connsiteY5" fmla="*/ 1491 h 1027784"/>
                <a:gd name="connsiteX0" fmla="*/ 1168411 w 2342055"/>
                <a:gd name="connsiteY0" fmla="*/ 1491 h 1027784"/>
                <a:gd name="connsiteX1" fmla="*/ 149370 w 2342055"/>
                <a:gd name="connsiteY1" fmla="*/ 1009854 h 1027784"/>
                <a:gd name="connsiteX2" fmla="*/ 1 w 2342055"/>
                <a:gd name="connsiteY2" fmla="*/ 1009854 h 1027784"/>
                <a:gd name="connsiteX3" fmla="*/ 1093726 w 2342055"/>
                <a:gd name="connsiteY3" fmla="*/ 0 h 1027784"/>
                <a:gd name="connsiteX4" fmla="*/ 1243095 w 2342055"/>
                <a:gd name="connsiteY4" fmla="*/ 0 h 1027784"/>
                <a:gd name="connsiteX5" fmla="*/ 2267370 w 2342055"/>
                <a:gd name="connsiteY5" fmla="*/ 448108 h 1027784"/>
                <a:gd name="connsiteX6" fmla="*/ 2342055 w 2342055"/>
                <a:gd name="connsiteY6" fmla="*/ 448109 h 1027784"/>
                <a:gd name="connsiteX7" fmla="*/ 2226278 w 2342055"/>
                <a:gd name="connsiteY7" fmla="*/ 597478 h 1027784"/>
                <a:gd name="connsiteX8" fmla="*/ 2043316 w 2342055"/>
                <a:gd name="connsiteY8" fmla="*/ 448109 h 1027784"/>
                <a:gd name="connsiteX9" fmla="*/ 2118001 w 2342055"/>
                <a:gd name="connsiteY9" fmla="*/ 448109 h 1027784"/>
                <a:gd name="connsiteX10" fmla="*/ 1093726 w 2342055"/>
                <a:gd name="connsiteY10" fmla="*/ 1 h 1027784"/>
                <a:gd name="connsiteX0" fmla="*/ 2226278 w 2342055"/>
                <a:gd name="connsiteY0" fmla="*/ 597478 h 1027784"/>
                <a:gd name="connsiteX1" fmla="*/ 2043316 w 2342055"/>
                <a:gd name="connsiteY1" fmla="*/ 448109 h 1027784"/>
                <a:gd name="connsiteX2" fmla="*/ 2118001 w 2342055"/>
                <a:gd name="connsiteY2" fmla="*/ 448109 h 1027784"/>
                <a:gd name="connsiteX3" fmla="*/ 1093726 w 2342055"/>
                <a:gd name="connsiteY3" fmla="*/ 1 h 1027784"/>
                <a:gd name="connsiteX4" fmla="*/ 1243095 w 2342055"/>
                <a:gd name="connsiteY4" fmla="*/ 0 h 1027784"/>
                <a:gd name="connsiteX5" fmla="*/ 2267370 w 2342055"/>
                <a:gd name="connsiteY5" fmla="*/ 448108 h 1027784"/>
                <a:gd name="connsiteX6" fmla="*/ 2342055 w 2342055"/>
                <a:gd name="connsiteY6" fmla="*/ 448109 h 1027784"/>
                <a:gd name="connsiteX7" fmla="*/ 2226278 w 2342055"/>
                <a:gd name="connsiteY7" fmla="*/ 597478 h 1027784"/>
                <a:gd name="connsiteX0" fmla="*/ 1168411 w 2342055"/>
                <a:gd name="connsiteY0" fmla="*/ 1491 h 1027784"/>
                <a:gd name="connsiteX1" fmla="*/ 158335 w 2342055"/>
                <a:gd name="connsiteY1" fmla="*/ 1009855 h 1027784"/>
                <a:gd name="connsiteX2" fmla="*/ 0 w 2342055"/>
                <a:gd name="connsiteY2" fmla="*/ 1027784 h 1027784"/>
                <a:gd name="connsiteX3" fmla="*/ 711465 w 2342055"/>
                <a:gd name="connsiteY3" fmla="*/ 89637 h 1027784"/>
                <a:gd name="connsiteX4" fmla="*/ 1168411 w 2342055"/>
                <a:gd name="connsiteY4" fmla="*/ 1490 h 1027784"/>
                <a:gd name="connsiteX5" fmla="*/ 1168411 w 2342055"/>
                <a:gd name="connsiteY5" fmla="*/ 1491 h 1027784"/>
                <a:gd name="connsiteX0" fmla="*/ 1168411 w 2342055"/>
                <a:gd name="connsiteY0" fmla="*/ 1491 h 1027784"/>
                <a:gd name="connsiteX1" fmla="*/ 149370 w 2342055"/>
                <a:gd name="connsiteY1" fmla="*/ 1009854 h 1027784"/>
                <a:gd name="connsiteX2" fmla="*/ 1 w 2342055"/>
                <a:gd name="connsiteY2" fmla="*/ 1009854 h 1027784"/>
                <a:gd name="connsiteX3" fmla="*/ 1093726 w 2342055"/>
                <a:gd name="connsiteY3" fmla="*/ 0 h 1027784"/>
                <a:gd name="connsiteX4" fmla="*/ 1243095 w 2342055"/>
                <a:gd name="connsiteY4" fmla="*/ 0 h 1027784"/>
                <a:gd name="connsiteX5" fmla="*/ 2267370 w 2342055"/>
                <a:gd name="connsiteY5" fmla="*/ 448108 h 1027784"/>
                <a:gd name="connsiteX6" fmla="*/ 2342055 w 2342055"/>
                <a:gd name="connsiteY6" fmla="*/ 448109 h 1027784"/>
                <a:gd name="connsiteX7" fmla="*/ 2226278 w 2342055"/>
                <a:gd name="connsiteY7" fmla="*/ 597478 h 1027784"/>
                <a:gd name="connsiteX8" fmla="*/ 2043316 w 2342055"/>
                <a:gd name="connsiteY8" fmla="*/ 448109 h 1027784"/>
                <a:gd name="connsiteX9" fmla="*/ 2118001 w 2342055"/>
                <a:gd name="connsiteY9" fmla="*/ 448109 h 1027784"/>
                <a:gd name="connsiteX10" fmla="*/ 1093726 w 2342055"/>
                <a:gd name="connsiteY10" fmla="*/ 1 h 102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2055" h="1027784" stroke="0" extrusionOk="0">
                  <a:moveTo>
                    <a:pt x="2226278" y="597478"/>
                  </a:moveTo>
                  <a:lnTo>
                    <a:pt x="2043316" y="448109"/>
                  </a:lnTo>
                  <a:lnTo>
                    <a:pt x="2118001" y="448109"/>
                  </a:lnTo>
                  <a:cubicBezTo>
                    <a:pt x="1997405" y="184312"/>
                    <a:pt x="1576111" y="1"/>
                    <a:pt x="1093726" y="1"/>
                  </a:cubicBezTo>
                  <a:lnTo>
                    <a:pt x="1243095" y="0"/>
                  </a:lnTo>
                  <a:cubicBezTo>
                    <a:pt x="1725480" y="0"/>
                    <a:pt x="2146774" y="184311"/>
                    <a:pt x="2267370" y="448108"/>
                  </a:cubicBezTo>
                  <a:lnTo>
                    <a:pt x="2342055" y="448109"/>
                  </a:lnTo>
                  <a:lnTo>
                    <a:pt x="2226278" y="597478"/>
                  </a:lnTo>
                  <a:close/>
                </a:path>
                <a:path w="2342055" h="1027784" fill="darkenLess" stroke="0" extrusionOk="0">
                  <a:moveTo>
                    <a:pt x="1168411" y="1491"/>
                  </a:moveTo>
                  <a:cubicBezTo>
                    <a:pt x="614534" y="23632"/>
                    <a:pt x="158335" y="696246"/>
                    <a:pt x="158335" y="1009855"/>
                  </a:cubicBezTo>
                  <a:lnTo>
                    <a:pt x="0" y="1027784"/>
                  </a:lnTo>
                  <a:cubicBezTo>
                    <a:pt x="0" y="801207"/>
                    <a:pt x="352426" y="190712"/>
                    <a:pt x="711465" y="89637"/>
                  </a:cubicBezTo>
                  <a:cubicBezTo>
                    <a:pt x="880696" y="41996"/>
                    <a:pt x="979795" y="-6049"/>
                    <a:pt x="1168411" y="1490"/>
                  </a:cubicBezTo>
                  <a:lnTo>
                    <a:pt x="1168411" y="1491"/>
                  </a:lnTo>
                  <a:close/>
                </a:path>
                <a:path w="2342055" h="1027784" fill="none" extrusionOk="0">
                  <a:moveTo>
                    <a:pt x="1168411" y="1491"/>
                  </a:moveTo>
                  <a:cubicBezTo>
                    <a:pt x="614534" y="23632"/>
                    <a:pt x="149370" y="696245"/>
                    <a:pt x="149370" y="1009854"/>
                  </a:cubicBezTo>
                  <a:lnTo>
                    <a:pt x="1" y="1009854"/>
                  </a:lnTo>
                  <a:cubicBezTo>
                    <a:pt x="1" y="679876"/>
                    <a:pt x="509482" y="0"/>
                    <a:pt x="1093726" y="0"/>
                  </a:cubicBezTo>
                  <a:lnTo>
                    <a:pt x="1243095" y="0"/>
                  </a:lnTo>
                  <a:cubicBezTo>
                    <a:pt x="1725480" y="0"/>
                    <a:pt x="2146774" y="184311"/>
                    <a:pt x="2267370" y="448108"/>
                  </a:cubicBezTo>
                  <a:lnTo>
                    <a:pt x="2342055" y="448109"/>
                  </a:lnTo>
                  <a:lnTo>
                    <a:pt x="2226278" y="597478"/>
                  </a:lnTo>
                  <a:lnTo>
                    <a:pt x="2043316" y="448109"/>
                  </a:lnTo>
                  <a:lnTo>
                    <a:pt x="2118001" y="448109"/>
                  </a:lnTo>
                  <a:cubicBezTo>
                    <a:pt x="1997405" y="184312"/>
                    <a:pt x="1576111" y="1"/>
                    <a:pt x="1093726" y="1"/>
                  </a:cubicBezTo>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black"/>
                </a:solidFill>
                <a:effectLst/>
                <a:uLnTx/>
                <a:uFillTx/>
                <a:latin typeface="Calibri"/>
                <a:ea typeface="+mn-ea"/>
                <a:cs typeface="+mn-cs"/>
              </a:endParaRPr>
            </a:p>
          </p:txBody>
        </p:sp>
        <p:cxnSp>
          <p:nvCxnSpPr>
            <p:cNvPr id="41" name="Straight Connector 40">
              <a:extLst>
                <a:ext uri="{FF2B5EF4-FFF2-40B4-BE49-F238E27FC236}">
                  <a16:creationId xmlns:a16="http://schemas.microsoft.com/office/drawing/2014/main" id="{FC8ACDEC-AA38-4308-A836-A64AADDD5C68}"/>
                </a:ext>
              </a:extLst>
            </p:cNvPr>
            <p:cNvCxnSpPr>
              <a:cxnSpLocks/>
            </p:cNvCxnSpPr>
            <p:nvPr/>
          </p:nvCxnSpPr>
          <p:spPr>
            <a:xfrm>
              <a:off x="437362" y="3464712"/>
              <a:ext cx="1097280" cy="0"/>
            </a:xfrm>
            <a:prstGeom prst="line">
              <a:avLst/>
            </a:prstGeom>
            <a:ln w="38100">
              <a:solidFill>
                <a:schemeClr val="accent4">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38CF281-696A-47D5-83BF-30B8C3871FA4}"/>
                </a:ext>
              </a:extLst>
            </p:cNvPr>
            <p:cNvCxnSpPr/>
            <p:nvPr/>
          </p:nvCxnSpPr>
          <p:spPr>
            <a:xfrm>
              <a:off x="1573218" y="3464712"/>
              <a:ext cx="1097280" cy="0"/>
            </a:xfrm>
            <a:prstGeom prst="line">
              <a:avLst/>
            </a:prstGeom>
            <a:ln w="38100">
              <a:solidFill>
                <a:srgbClr val="F8F2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45EE894-A070-4DE1-B4CA-74ABE7054B7A}"/>
                </a:ext>
              </a:extLst>
            </p:cNvPr>
            <p:cNvCxnSpPr/>
            <p:nvPr/>
          </p:nvCxnSpPr>
          <p:spPr>
            <a:xfrm>
              <a:off x="2709074" y="3464712"/>
              <a:ext cx="1097280" cy="0"/>
            </a:xfrm>
            <a:prstGeom prst="line">
              <a:avLst/>
            </a:prstGeom>
            <a:ln w="3810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8AFE5F1-28B0-4955-88B8-92D14B2A77C4}"/>
                </a:ext>
              </a:extLst>
            </p:cNvPr>
            <p:cNvCxnSpPr>
              <a:cxnSpLocks/>
            </p:cNvCxnSpPr>
            <p:nvPr/>
          </p:nvCxnSpPr>
          <p:spPr>
            <a:xfrm>
              <a:off x="3837785" y="3464712"/>
              <a:ext cx="594360" cy="0"/>
            </a:xfrm>
            <a:prstGeom prst="line">
              <a:avLst/>
            </a:prstGeom>
            <a:ln w="38100">
              <a:solidFill>
                <a:schemeClr val="accent5">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379F39D-EE84-4D9F-A3CD-F996312AEA4E}"/>
                </a:ext>
              </a:extLst>
            </p:cNvPr>
            <p:cNvCxnSpPr>
              <a:cxnSpLocks/>
            </p:cNvCxnSpPr>
            <p:nvPr/>
          </p:nvCxnSpPr>
          <p:spPr>
            <a:xfrm>
              <a:off x="4464844" y="3467094"/>
              <a:ext cx="594360" cy="0"/>
            </a:xfrm>
            <a:prstGeom prst="line">
              <a:avLst/>
            </a:prstGeom>
            <a:ln w="38100">
              <a:solidFill>
                <a:schemeClr val="accent6">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8F7B0852-8D80-46CB-9810-0CCA8C1BE3E6}"/>
                </a:ext>
              </a:extLst>
            </p:cNvPr>
            <p:cNvSpPr txBox="1"/>
            <p:nvPr/>
          </p:nvSpPr>
          <p:spPr>
            <a:xfrm>
              <a:off x="465938" y="3477935"/>
              <a:ext cx="1092992" cy="3154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srgbClr val="000000"/>
                  </a:solidFill>
                  <a:effectLst/>
                  <a:uLnTx/>
                  <a:uFillTx/>
                  <a:latin typeface="Calibri" panose="020F0502020204030204"/>
                  <a:ea typeface="+mn-ea"/>
                  <a:cs typeface="+mn-cs"/>
                </a:rPr>
                <a:t>1</a:t>
              </a:r>
            </a:p>
          </p:txBody>
        </p:sp>
        <p:sp>
          <p:nvSpPr>
            <p:cNvPr id="55" name="TextBox 54">
              <a:extLst>
                <a:ext uri="{FF2B5EF4-FFF2-40B4-BE49-F238E27FC236}">
                  <a16:creationId xmlns:a16="http://schemas.microsoft.com/office/drawing/2014/main" id="{3BC7054D-0867-458C-9D52-B677E25DEDF1}"/>
                </a:ext>
              </a:extLst>
            </p:cNvPr>
            <p:cNvSpPr txBox="1"/>
            <p:nvPr/>
          </p:nvSpPr>
          <p:spPr>
            <a:xfrm>
              <a:off x="1594650" y="3502223"/>
              <a:ext cx="1092992" cy="3154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srgbClr val="000000"/>
                  </a:solidFill>
                  <a:effectLst/>
                  <a:uLnTx/>
                  <a:uFillTx/>
                  <a:latin typeface="Calibri" panose="020F0502020204030204"/>
                  <a:ea typeface="+mn-ea"/>
                  <a:cs typeface="+mn-cs"/>
                </a:rPr>
                <a:t>2</a:t>
              </a:r>
            </a:p>
          </p:txBody>
        </p:sp>
        <p:sp>
          <p:nvSpPr>
            <p:cNvPr id="56" name="TextBox 55">
              <a:extLst>
                <a:ext uri="{FF2B5EF4-FFF2-40B4-BE49-F238E27FC236}">
                  <a16:creationId xmlns:a16="http://schemas.microsoft.com/office/drawing/2014/main" id="{9A979045-30FE-4630-82B1-7B41908BA3C6}"/>
                </a:ext>
              </a:extLst>
            </p:cNvPr>
            <p:cNvSpPr txBox="1"/>
            <p:nvPr/>
          </p:nvSpPr>
          <p:spPr>
            <a:xfrm>
              <a:off x="2703522" y="3502051"/>
              <a:ext cx="1092992" cy="3154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srgbClr val="000000"/>
                  </a:solidFill>
                  <a:effectLst/>
                  <a:uLnTx/>
                  <a:uFillTx/>
                  <a:latin typeface="Calibri" panose="020F0502020204030204"/>
                  <a:ea typeface="+mn-ea"/>
                  <a:cs typeface="+mn-cs"/>
                </a:rPr>
                <a:t>3</a:t>
              </a:r>
            </a:p>
          </p:txBody>
        </p:sp>
        <p:sp>
          <p:nvSpPr>
            <p:cNvPr id="57" name="TextBox 56">
              <a:extLst>
                <a:ext uri="{FF2B5EF4-FFF2-40B4-BE49-F238E27FC236}">
                  <a16:creationId xmlns:a16="http://schemas.microsoft.com/office/drawing/2014/main" id="{59C98B44-BB86-47D1-BA9D-EB2B6761EF4D}"/>
                </a:ext>
              </a:extLst>
            </p:cNvPr>
            <p:cNvSpPr txBox="1"/>
            <p:nvPr/>
          </p:nvSpPr>
          <p:spPr>
            <a:xfrm>
              <a:off x="3809210" y="3480723"/>
              <a:ext cx="627059" cy="3154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srgbClr val="000000"/>
                  </a:solidFill>
                  <a:effectLst/>
                  <a:uLnTx/>
                  <a:uFillTx/>
                  <a:latin typeface="Calibri" panose="020F0502020204030204"/>
                  <a:ea typeface="+mn-ea"/>
                  <a:cs typeface="+mn-cs"/>
                </a:rPr>
                <a:t>4</a:t>
              </a:r>
            </a:p>
          </p:txBody>
        </p:sp>
        <p:sp>
          <p:nvSpPr>
            <p:cNvPr id="58" name="TextBox 57">
              <a:extLst>
                <a:ext uri="{FF2B5EF4-FFF2-40B4-BE49-F238E27FC236}">
                  <a16:creationId xmlns:a16="http://schemas.microsoft.com/office/drawing/2014/main" id="{7C1BB68B-F094-4F82-A313-6D21F5DF6976}"/>
                </a:ext>
              </a:extLst>
            </p:cNvPr>
            <p:cNvSpPr txBox="1"/>
            <p:nvPr/>
          </p:nvSpPr>
          <p:spPr>
            <a:xfrm>
              <a:off x="4456119" y="3468570"/>
              <a:ext cx="627059" cy="3154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srgbClr val="000000"/>
                  </a:solidFill>
                  <a:effectLst/>
                  <a:uLnTx/>
                  <a:uFillTx/>
                  <a:latin typeface="Calibri" panose="020F0502020204030204"/>
                  <a:ea typeface="+mn-ea"/>
                  <a:cs typeface="+mn-cs"/>
                </a:rPr>
                <a:t>5</a:t>
              </a:r>
            </a:p>
          </p:txBody>
        </p:sp>
        <p:sp>
          <p:nvSpPr>
            <p:cNvPr id="59" name="Rectangle 58">
              <a:extLst>
                <a:ext uri="{FF2B5EF4-FFF2-40B4-BE49-F238E27FC236}">
                  <a16:creationId xmlns:a16="http://schemas.microsoft.com/office/drawing/2014/main" id="{9A76E874-A5FE-4AD1-AEC7-6C7BD8DC3FF8}"/>
                </a:ext>
              </a:extLst>
            </p:cNvPr>
            <p:cNvSpPr/>
            <p:nvPr/>
          </p:nvSpPr>
          <p:spPr>
            <a:xfrm>
              <a:off x="1580782" y="3951297"/>
              <a:ext cx="2176894" cy="4154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1" u="none" strike="noStrike" kern="1200" cap="none" spc="0" normalizeH="0" baseline="0" noProof="0">
                  <a:ln>
                    <a:noFill/>
                  </a:ln>
                  <a:solidFill>
                    <a:srgbClr val="FFFFFF">
                      <a:lumMod val="50000"/>
                    </a:srgbClr>
                  </a:solidFill>
                  <a:effectLst/>
                  <a:uLnTx/>
                  <a:uFillTx/>
                  <a:latin typeface="Calibri" pitchFamily="34" charset="0"/>
                  <a:ea typeface="+mn-ea"/>
                  <a:cs typeface="Arial" charset="0"/>
                </a:rPr>
                <a:t>Proficiency Levels</a:t>
              </a:r>
            </a:p>
          </p:txBody>
        </p:sp>
        <p:cxnSp>
          <p:nvCxnSpPr>
            <p:cNvPr id="62" name="Straight Connector 61">
              <a:extLst>
                <a:ext uri="{FF2B5EF4-FFF2-40B4-BE49-F238E27FC236}">
                  <a16:creationId xmlns:a16="http://schemas.microsoft.com/office/drawing/2014/main" id="{C0182DC3-5689-47D1-B9AE-B30847A049B5}"/>
                </a:ext>
              </a:extLst>
            </p:cNvPr>
            <p:cNvCxnSpPr/>
            <p:nvPr/>
          </p:nvCxnSpPr>
          <p:spPr>
            <a:xfrm flipV="1">
              <a:off x="465937" y="3944900"/>
              <a:ext cx="4543425" cy="12949"/>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975055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5F2D3-0072-C97F-2B06-51414D2767CF}"/>
              </a:ext>
            </a:extLst>
          </p:cNvPr>
          <p:cNvSpPr>
            <a:spLocks noGrp="1"/>
          </p:cNvSpPr>
          <p:nvPr>
            <p:ph type="title"/>
          </p:nvPr>
        </p:nvSpPr>
        <p:spPr/>
        <p:txBody>
          <a:bodyPr/>
          <a:lstStyle/>
          <a:p>
            <a:r>
              <a:rPr lang="en-US" dirty="0"/>
              <a:t>Growth Weighting</a:t>
            </a:r>
          </a:p>
        </p:txBody>
      </p:sp>
      <p:graphicFrame>
        <p:nvGraphicFramePr>
          <p:cNvPr id="4" name="Table 3">
            <a:extLst>
              <a:ext uri="{FF2B5EF4-FFF2-40B4-BE49-F238E27FC236}">
                <a16:creationId xmlns:a16="http://schemas.microsoft.com/office/drawing/2014/main" id="{A7469924-0478-AF0D-35A5-B58C5C011A2D}"/>
              </a:ext>
            </a:extLst>
          </p:cNvPr>
          <p:cNvGraphicFramePr>
            <a:graphicFrameLocks noGrp="1"/>
          </p:cNvGraphicFramePr>
          <p:nvPr/>
        </p:nvGraphicFramePr>
        <p:xfrm>
          <a:off x="1838325" y="781049"/>
          <a:ext cx="8382000" cy="5200651"/>
        </p:xfrm>
        <a:graphic>
          <a:graphicData uri="http://schemas.openxmlformats.org/drawingml/2006/table">
            <a:tbl>
              <a:tblPr firstRow="1" bandRow="1">
                <a:tableStyleId>{5C22544A-7EE6-4342-B048-85BDC9FD1C3A}</a:tableStyleId>
              </a:tblPr>
              <a:tblGrid>
                <a:gridCol w="2794000">
                  <a:extLst>
                    <a:ext uri="{9D8B030D-6E8A-4147-A177-3AD203B41FA5}">
                      <a16:colId xmlns:a16="http://schemas.microsoft.com/office/drawing/2014/main" val="3694378648"/>
                    </a:ext>
                  </a:extLst>
                </a:gridCol>
                <a:gridCol w="2794000">
                  <a:extLst>
                    <a:ext uri="{9D8B030D-6E8A-4147-A177-3AD203B41FA5}">
                      <a16:colId xmlns:a16="http://schemas.microsoft.com/office/drawing/2014/main" val="16020431"/>
                    </a:ext>
                  </a:extLst>
                </a:gridCol>
                <a:gridCol w="2794000">
                  <a:extLst>
                    <a:ext uri="{9D8B030D-6E8A-4147-A177-3AD203B41FA5}">
                      <a16:colId xmlns:a16="http://schemas.microsoft.com/office/drawing/2014/main" val="1430767903"/>
                    </a:ext>
                  </a:extLst>
                </a:gridCol>
              </a:tblGrid>
              <a:tr h="588037">
                <a:tc>
                  <a:txBody>
                    <a:bodyPr/>
                    <a:lstStyle/>
                    <a:p>
                      <a:pPr algn="ctr"/>
                      <a:r>
                        <a:rPr lang="en-US" sz="1800" b="1" dirty="0">
                          <a:solidFill>
                            <a:schemeClr val="tx1"/>
                          </a:solidFill>
                        </a:rPr>
                        <a:t>First Year</a:t>
                      </a:r>
                    </a:p>
                    <a:p>
                      <a:pPr algn="ctr"/>
                      <a:r>
                        <a:rPr lang="en-US" sz="1800" b="1" dirty="0">
                          <a:solidFill>
                            <a:schemeClr val="tx1"/>
                          </a:solidFill>
                        </a:rPr>
                        <a:t>Proficiency Level</a:t>
                      </a:r>
                    </a:p>
                  </a:txBody>
                  <a:tcPr marL="51435" marR="51435" marT="25718" marB="25718">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b="1" dirty="0">
                          <a:solidFill>
                            <a:schemeClr val="tx1"/>
                          </a:solidFill>
                        </a:rPr>
                        <a:t>Level Needed in Year Two to Earn Growth</a:t>
                      </a:r>
                    </a:p>
                  </a:txBody>
                  <a:tcPr marL="51435" marR="51435" marT="25718" marB="25718">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b="1" dirty="0">
                          <a:solidFill>
                            <a:schemeClr val="tx1"/>
                          </a:solidFill>
                        </a:rPr>
                        <a:t>Level Needed to Earn Weighted Growth</a:t>
                      </a:r>
                    </a:p>
                  </a:txBody>
                  <a:tcPr marL="51435" marR="51435" marT="25718" marB="25718">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29478625"/>
                  </a:ext>
                </a:extLst>
              </a:tr>
              <a:tr h="503911">
                <a:tc>
                  <a:txBody>
                    <a:bodyPr/>
                    <a:lstStyle/>
                    <a:p>
                      <a:pPr algn="ctr"/>
                      <a:r>
                        <a:rPr lang="en-US" sz="1800" dirty="0"/>
                        <a:t>Advanced</a:t>
                      </a:r>
                    </a:p>
                  </a:txBody>
                  <a:tcPr marL="51435" marR="51435" marT="25718" marB="25718" anchor="ctr" anchorCtr="1">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800" dirty="0"/>
                        <a:t>--</a:t>
                      </a:r>
                    </a:p>
                  </a:txBody>
                  <a:tcPr marL="51435" marR="51435" marT="25718" marB="25718" anchor="ctr" anchorCtr="1">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800" dirty="0"/>
                        <a:t>Advanced (1.25)</a:t>
                      </a:r>
                    </a:p>
                  </a:txBody>
                  <a:tcPr marL="51435" marR="51435" marT="25718" marB="25718" anchor="ctr" anchorCtr="1">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1082095"/>
                  </a:ext>
                </a:extLst>
              </a:tr>
              <a:tr h="503911">
                <a:tc>
                  <a:txBody>
                    <a:bodyPr/>
                    <a:lstStyle/>
                    <a:p>
                      <a:pPr algn="ctr"/>
                      <a:r>
                        <a:rPr lang="en-US" sz="1800" dirty="0"/>
                        <a:t>Proficient</a:t>
                      </a:r>
                    </a:p>
                  </a:txBody>
                  <a:tcPr marL="51435" marR="51435" marT="25718" marB="25718" anchor="ctr" anchorCtr="1">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800" dirty="0"/>
                        <a:t>Proficient (1.0)</a:t>
                      </a:r>
                    </a:p>
                  </a:txBody>
                  <a:tcPr marL="51435" marR="51435" marT="25718" marB="25718" anchor="ctr" anchorCtr="1">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800" dirty="0"/>
                        <a:t>Advanced</a:t>
                      </a:r>
                      <a:r>
                        <a:rPr lang="en-US" sz="1800" baseline="0" dirty="0"/>
                        <a:t> (1.25)</a:t>
                      </a:r>
                      <a:endParaRPr lang="en-US" sz="1800" dirty="0"/>
                    </a:p>
                  </a:txBody>
                  <a:tcPr marL="51435" marR="51435" marT="25718" marB="25718" anchor="ctr" anchorCtr="1">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4864646"/>
                  </a:ext>
                </a:extLst>
              </a:tr>
              <a:tr h="503911">
                <a:tc>
                  <a:txBody>
                    <a:bodyPr/>
                    <a:lstStyle/>
                    <a:p>
                      <a:pPr algn="ctr"/>
                      <a:r>
                        <a:rPr lang="en-US" sz="1800" dirty="0"/>
                        <a:t>Top Half of Pass</a:t>
                      </a:r>
                    </a:p>
                  </a:txBody>
                  <a:tcPr marL="51435" marR="51435" marT="25718" marB="25718" anchor="ctr" anchorCtr="1">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800" dirty="0"/>
                        <a:t>Proficient (1.0)</a:t>
                      </a:r>
                    </a:p>
                  </a:txBody>
                  <a:tcPr marL="51435" marR="51435" marT="25718" marB="25718" anchor="ctr" anchorCtr="1">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Advanced</a:t>
                      </a:r>
                      <a:r>
                        <a:rPr lang="en-US" sz="1800" baseline="0" dirty="0"/>
                        <a:t> (1.25)</a:t>
                      </a:r>
                    </a:p>
                  </a:txBody>
                  <a:tcPr marL="51435" marR="51435" marT="25718" marB="25718" anchor="ctr" anchorCtr="1">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9803743"/>
                  </a:ext>
                </a:extLst>
              </a:tr>
              <a:tr h="588037">
                <a:tc>
                  <a:txBody>
                    <a:bodyPr/>
                    <a:lstStyle/>
                    <a:p>
                      <a:pPr algn="ctr"/>
                      <a:r>
                        <a:rPr lang="en-US" sz="1800" dirty="0"/>
                        <a:t>Bottom</a:t>
                      </a:r>
                      <a:r>
                        <a:rPr lang="en-US" sz="1800" baseline="0" dirty="0"/>
                        <a:t> of Pass</a:t>
                      </a:r>
                      <a:endParaRPr lang="en-US" sz="1800" dirty="0"/>
                    </a:p>
                  </a:txBody>
                  <a:tcPr marL="51435" marR="51435" marT="25718" marB="25718" anchor="ctr" anchorCtr="1">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800" dirty="0"/>
                        <a:t>Top Half of Pass or Proficient (1.0)</a:t>
                      </a:r>
                    </a:p>
                  </a:txBody>
                  <a:tcPr marL="51435" marR="51435" marT="25718" marB="25718" anchor="ctr" anchorCtr="1">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Advanced</a:t>
                      </a:r>
                      <a:r>
                        <a:rPr lang="en-US" sz="1800" baseline="0" dirty="0"/>
                        <a:t> (1.25)</a:t>
                      </a:r>
                    </a:p>
                  </a:txBody>
                  <a:tcPr marL="51435" marR="51435" marT="25718" marB="25718" anchor="ctr" anchorCtr="1">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6916300"/>
                  </a:ext>
                </a:extLst>
              </a:tr>
              <a:tr h="588037">
                <a:tc>
                  <a:txBody>
                    <a:bodyPr/>
                    <a:lstStyle/>
                    <a:p>
                      <a:pPr algn="ctr"/>
                      <a:r>
                        <a:rPr lang="en-US" sz="1800" dirty="0"/>
                        <a:t>Top Half of Basic</a:t>
                      </a:r>
                    </a:p>
                  </a:txBody>
                  <a:tcPr marL="51435" marR="51435" marT="25718" marB="25718" anchor="ctr" anchorCtr="1">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800" dirty="0"/>
                        <a:t>Pass (1.0)</a:t>
                      </a:r>
                    </a:p>
                  </a:txBody>
                  <a:tcPr marL="51435" marR="51435" marT="25718" marB="25718" anchor="ctr" anchorCtr="1">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800" baseline="0" dirty="0"/>
                        <a:t>Proficient or</a:t>
                      </a:r>
                    </a:p>
                    <a:p>
                      <a:pPr algn="ctr"/>
                      <a:r>
                        <a:rPr lang="en-US" sz="1800" dirty="0"/>
                        <a:t>Advanced </a:t>
                      </a:r>
                      <a:r>
                        <a:rPr lang="en-US" sz="1800" baseline="0" dirty="0"/>
                        <a:t>(1.25)</a:t>
                      </a:r>
                    </a:p>
                  </a:txBody>
                  <a:tcPr marL="51435" marR="51435" marT="25718" marB="25718" anchor="ctr" anchorCtr="1">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8103334"/>
                  </a:ext>
                </a:extLst>
              </a:tr>
              <a:tr h="588037">
                <a:tc>
                  <a:txBody>
                    <a:bodyPr/>
                    <a:lstStyle/>
                    <a:p>
                      <a:pPr algn="ctr"/>
                      <a:r>
                        <a:rPr lang="en-US" sz="1800" dirty="0"/>
                        <a:t>Bottom</a:t>
                      </a:r>
                      <a:r>
                        <a:rPr lang="en-US" sz="1800" baseline="0" dirty="0"/>
                        <a:t> Half of Basic</a:t>
                      </a:r>
                      <a:endParaRPr lang="en-US" sz="1800" dirty="0"/>
                    </a:p>
                  </a:txBody>
                  <a:tcPr marL="51435" marR="51435" marT="25718" marB="25718" anchor="ctr" anchorCtr="1">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800" dirty="0"/>
                        <a:t>Top</a:t>
                      </a:r>
                      <a:r>
                        <a:rPr lang="en-US" sz="1800" baseline="0" dirty="0"/>
                        <a:t> Half of Basic </a:t>
                      </a:r>
                    </a:p>
                    <a:p>
                      <a:pPr algn="ctr"/>
                      <a:r>
                        <a:rPr lang="en-US" sz="1800" u="sng" baseline="0" dirty="0"/>
                        <a:t>or</a:t>
                      </a:r>
                      <a:r>
                        <a:rPr lang="en-US" sz="1800" baseline="0" dirty="0"/>
                        <a:t> Pass</a:t>
                      </a:r>
                      <a:r>
                        <a:rPr lang="en-US" sz="1800" dirty="0"/>
                        <a:t> (1.0)</a:t>
                      </a:r>
                    </a:p>
                  </a:txBody>
                  <a:tcPr marL="51435" marR="51435" marT="25718" marB="25718" anchor="ctr" anchorCtr="1">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800" baseline="0" dirty="0"/>
                        <a:t>Proficient or</a:t>
                      </a:r>
                    </a:p>
                    <a:p>
                      <a:pPr algn="ctr"/>
                      <a:r>
                        <a:rPr lang="en-US" sz="1800" dirty="0"/>
                        <a:t>Advanced </a:t>
                      </a:r>
                      <a:r>
                        <a:rPr lang="en-US" sz="1800" baseline="0" dirty="0"/>
                        <a:t>(1.25)</a:t>
                      </a:r>
                    </a:p>
                  </a:txBody>
                  <a:tcPr marL="51435" marR="51435" marT="25718" marB="25718" anchor="ctr" anchorCtr="1">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9749993"/>
                  </a:ext>
                </a:extLst>
              </a:tr>
              <a:tr h="588037">
                <a:tc>
                  <a:txBody>
                    <a:bodyPr/>
                    <a:lstStyle/>
                    <a:p>
                      <a:pPr algn="ctr"/>
                      <a:r>
                        <a:rPr lang="en-US" sz="1800" dirty="0"/>
                        <a:t>Top Half of Minimal</a:t>
                      </a:r>
                    </a:p>
                  </a:txBody>
                  <a:tcPr marL="51435" marR="51435" marT="25718" marB="25718" anchor="ctr" anchorCtr="1">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800" dirty="0"/>
                        <a:t>Basic </a:t>
                      </a:r>
                    </a:p>
                    <a:p>
                      <a:pPr algn="ctr"/>
                      <a:r>
                        <a:rPr lang="en-US" sz="1800" dirty="0"/>
                        <a:t>(top </a:t>
                      </a:r>
                      <a:r>
                        <a:rPr lang="en-US" sz="1800" u="sng" dirty="0"/>
                        <a:t>or</a:t>
                      </a:r>
                      <a:r>
                        <a:rPr lang="en-US" sz="1800" dirty="0"/>
                        <a:t> bottom) (1.0)</a:t>
                      </a:r>
                    </a:p>
                  </a:txBody>
                  <a:tcPr marL="51435" marR="51435" marT="25718" marB="25718" anchor="ctr" anchorCtr="1">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800" dirty="0"/>
                        <a:t>Pass, Proficient, or</a:t>
                      </a:r>
                    </a:p>
                    <a:p>
                      <a:pPr algn="ctr"/>
                      <a:r>
                        <a:rPr lang="en-US" sz="1800" dirty="0"/>
                        <a:t>Advanced (1.25)</a:t>
                      </a:r>
                    </a:p>
                  </a:txBody>
                  <a:tcPr marL="51435" marR="51435" marT="25718" marB="25718" anchor="ctr" anchorCtr="1">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3065122"/>
                  </a:ext>
                </a:extLst>
              </a:tr>
              <a:tr h="688538">
                <a:tc>
                  <a:txBody>
                    <a:bodyPr/>
                    <a:lstStyle/>
                    <a:p>
                      <a:pPr algn="ctr"/>
                      <a:r>
                        <a:rPr lang="en-US" sz="1800" dirty="0"/>
                        <a:t>Bottom Half of Minimal</a:t>
                      </a:r>
                    </a:p>
                  </a:txBody>
                  <a:tcPr marL="51435" marR="51435" marT="25718" marB="25718" anchor="ctr" anchorCtr="1">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800" dirty="0"/>
                        <a:t>Top Half of Minimal or Basic (top </a:t>
                      </a:r>
                      <a:r>
                        <a:rPr lang="en-US" sz="1800" u="sng" dirty="0"/>
                        <a:t>or</a:t>
                      </a:r>
                      <a:r>
                        <a:rPr lang="en-US" sz="1800" dirty="0"/>
                        <a:t> bottom) (1.0)</a:t>
                      </a:r>
                    </a:p>
                  </a:txBody>
                  <a:tcPr marL="51435" marR="51435" marT="25718" marB="25718" anchor="ctr" anchorCtr="1">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800" dirty="0"/>
                        <a:t>Pass, Proficient, or</a:t>
                      </a:r>
                    </a:p>
                    <a:p>
                      <a:pPr algn="ctr"/>
                      <a:r>
                        <a:rPr lang="en-US" sz="1800" dirty="0"/>
                        <a:t>Advanced (1.25)</a:t>
                      </a:r>
                    </a:p>
                  </a:txBody>
                  <a:tcPr marL="51435" marR="51435" marT="25718" marB="25718" anchor="ctr" anchorCtr="1">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7758348"/>
                  </a:ext>
                </a:extLst>
              </a:tr>
            </a:tbl>
          </a:graphicData>
        </a:graphic>
      </p:graphicFrame>
      <p:grpSp>
        <p:nvGrpSpPr>
          <p:cNvPr id="5" name="Group 4">
            <a:extLst>
              <a:ext uri="{FF2B5EF4-FFF2-40B4-BE49-F238E27FC236}">
                <a16:creationId xmlns:a16="http://schemas.microsoft.com/office/drawing/2014/main" id="{6B589FA1-4AE1-EDD9-93DB-557BCD91AEE7}"/>
              </a:ext>
            </a:extLst>
          </p:cNvPr>
          <p:cNvGrpSpPr/>
          <p:nvPr/>
        </p:nvGrpSpPr>
        <p:grpSpPr>
          <a:xfrm>
            <a:off x="4441939" y="1123950"/>
            <a:ext cx="3168535" cy="172985"/>
            <a:chOff x="3460865" y="1282932"/>
            <a:chExt cx="1853108" cy="137828"/>
          </a:xfrm>
        </p:grpSpPr>
        <p:sp>
          <p:nvSpPr>
            <p:cNvPr id="6" name="Right Arrow 2">
              <a:extLst>
                <a:ext uri="{FF2B5EF4-FFF2-40B4-BE49-F238E27FC236}">
                  <a16:creationId xmlns:a16="http://schemas.microsoft.com/office/drawing/2014/main" id="{34FB50F2-6578-C012-A6EF-BA5644E8C949}"/>
                </a:ext>
              </a:extLst>
            </p:cNvPr>
            <p:cNvSpPr/>
            <p:nvPr/>
          </p:nvSpPr>
          <p:spPr>
            <a:xfrm>
              <a:off x="3460865" y="1282932"/>
              <a:ext cx="287430" cy="1336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n-US" sz="1013">
                <a:solidFill>
                  <a:prstClr val="white"/>
                </a:solidFill>
                <a:latin typeface="Calibri"/>
              </a:endParaRPr>
            </a:p>
          </p:txBody>
        </p:sp>
        <p:sp>
          <p:nvSpPr>
            <p:cNvPr id="7" name="Right Arrow 6">
              <a:extLst>
                <a:ext uri="{FF2B5EF4-FFF2-40B4-BE49-F238E27FC236}">
                  <a16:creationId xmlns:a16="http://schemas.microsoft.com/office/drawing/2014/main" id="{ED4C92CB-CAE0-3F3D-8D8E-3AB735A411BD}"/>
                </a:ext>
              </a:extLst>
            </p:cNvPr>
            <p:cNvSpPr/>
            <p:nvPr/>
          </p:nvSpPr>
          <p:spPr>
            <a:xfrm>
              <a:off x="5026543" y="1287131"/>
              <a:ext cx="287430" cy="1336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n-US" sz="1013">
                <a:solidFill>
                  <a:prstClr val="white"/>
                </a:solidFill>
                <a:latin typeface="Calibri"/>
              </a:endParaRPr>
            </a:p>
          </p:txBody>
        </p:sp>
      </p:grpSp>
    </p:spTree>
    <p:extLst>
      <p:ext uri="{BB962C8B-B14F-4D97-AF65-F5344CB8AC3E}">
        <p14:creationId xmlns:p14="http://schemas.microsoft.com/office/powerpoint/2010/main" val="37633907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6CDEB-7397-914E-8287-148937643B6B}"/>
              </a:ext>
            </a:extLst>
          </p:cNvPr>
          <p:cNvSpPr>
            <a:spLocks noGrp="1"/>
          </p:cNvSpPr>
          <p:nvPr>
            <p:ph type="title"/>
          </p:nvPr>
        </p:nvSpPr>
        <p:spPr/>
        <p:txBody>
          <a:bodyPr/>
          <a:lstStyle/>
          <a:p>
            <a:r>
              <a:rPr lang="en-US" dirty="0"/>
              <a:t>Activity </a:t>
            </a:r>
          </a:p>
        </p:txBody>
      </p:sp>
      <p:sp>
        <p:nvSpPr>
          <p:cNvPr id="3" name="Content Placeholder 2">
            <a:extLst>
              <a:ext uri="{FF2B5EF4-FFF2-40B4-BE49-F238E27FC236}">
                <a16:creationId xmlns:a16="http://schemas.microsoft.com/office/drawing/2014/main" id="{7D75D6A9-C1C7-494F-8086-8F00B69A9360}"/>
              </a:ext>
            </a:extLst>
          </p:cNvPr>
          <p:cNvSpPr>
            <a:spLocks noGrp="1"/>
          </p:cNvSpPr>
          <p:nvPr>
            <p:ph idx="1"/>
          </p:nvPr>
        </p:nvSpPr>
        <p:spPr>
          <a:xfrm>
            <a:off x="838201" y="1166649"/>
            <a:ext cx="6798276" cy="3355924"/>
          </a:xfrm>
        </p:spPr>
        <p:txBody>
          <a:bodyPr>
            <a:normAutofit/>
          </a:bodyPr>
          <a:lstStyle/>
          <a:p>
            <a:r>
              <a:rPr lang="en-US" dirty="0"/>
              <a:t>Individually complete the online growth feedback form</a:t>
            </a:r>
          </a:p>
          <a:p>
            <a:r>
              <a:rPr lang="en-US" dirty="0"/>
              <a:t>We will review and discuss feedback together to identify priorities for next steps </a:t>
            </a:r>
          </a:p>
        </p:txBody>
      </p:sp>
      <p:pic>
        <p:nvPicPr>
          <p:cNvPr id="5" name="Picture 4" descr="Qr code&#10;&#10;Description automatically generated">
            <a:extLst>
              <a:ext uri="{FF2B5EF4-FFF2-40B4-BE49-F238E27FC236}">
                <a16:creationId xmlns:a16="http://schemas.microsoft.com/office/drawing/2014/main" id="{9A82AC22-47B0-3E4C-B9E7-8F74385ECB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9157" y="1090916"/>
            <a:ext cx="2979351" cy="2852570"/>
          </a:xfrm>
          <a:prstGeom prst="rect">
            <a:avLst/>
          </a:prstGeom>
        </p:spPr>
      </p:pic>
      <p:sp>
        <p:nvSpPr>
          <p:cNvPr id="6" name="TextBox 5">
            <a:extLst>
              <a:ext uri="{FF2B5EF4-FFF2-40B4-BE49-F238E27FC236}">
                <a16:creationId xmlns:a16="http://schemas.microsoft.com/office/drawing/2014/main" id="{03C8AB60-7587-704A-BD24-C50D072CB840}"/>
              </a:ext>
            </a:extLst>
          </p:cNvPr>
          <p:cNvSpPr txBox="1"/>
          <p:nvPr/>
        </p:nvSpPr>
        <p:spPr>
          <a:xfrm>
            <a:off x="2829697" y="4522573"/>
            <a:ext cx="6685006" cy="778476"/>
          </a:xfrm>
          <a:prstGeom prst="rect">
            <a:avLst/>
          </a:prstGeom>
        </p:spPr>
        <p:txBody>
          <a:bodyPr vert="horz" wrap="square" lIns="91440" tIns="45720" rIns="91440" bIns="45720" rtlCol="0" anchor="ctr">
            <a:noAutofit/>
          </a:bodyPr>
          <a:lstStyle/>
          <a:p>
            <a:pPr algn="l" fontAlgn="base"/>
            <a:endParaRPr lang="en-US" sz="8000" b="1" dirty="0">
              <a:solidFill>
                <a:srgbClr val="003B7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077B177-BE34-F644-B299-2711E41B8E97}"/>
              </a:ext>
            </a:extLst>
          </p:cNvPr>
          <p:cNvSpPr txBox="1"/>
          <p:nvPr/>
        </p:nvSpPr>
        <p:spPr>
          <a:xfrm>
            <a:off x="7216346" y="4340799"/>
            <a:ext cx="6104238" cy="523220"/>
          </a:xfrm>
          <a:prstGeom prst="rect">
            <a:avLst/>
          </a:prstGeom>
          <a:noFill/>
        </p:spPr>
        <p:txBody>
          <a:bodyPr wrap="square">
            <a:spAutoFit/>
          </a:bodyPr>
          <a:lstStyle/>
          <a:p>
            <a:r>
              <a:rPr lang="en-US" sz="2800" dirty="0"/>
              <a:t>https://</a:t>
            </a:r>
            <a:r>
              <a:rPr lang="en-US" sz="2800" dirty="0" err="1"/>
              <a:t>tinyurl.com</a:t>
            </a:r>
            <a:r>
              <a:rPr lang="en-US" sz="2800" dirty="0"/>
              <a:t>/bdetm8tu</a:t>
            </a:r>
          </a:p>
        </p:txBody>
      </p:sp>
    </p:spTree>
    <p:extLst>
      <p:ext uri="{BB962C8B-B14F-4D97-AF65-F5344CB8AC3E}">
        <p14:creationId xmlns:p14="http://schemas.microsoft.com/office/powerpoint/2010/main" val="35163467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B40240-CCB9-4266-135B-9C427D15FB0F}"/>
              </a:ext>
            </a:extLst>
          </p:cNvPr>
          <p:cNvSpPr>
            <a:spLocks noGrp="1"/>
          </p:cNvSpPr>
          <p:nvPr>
            <p:ph type="sldNum" sz="quarter" idx="12"/>
          </p:nvPr>
        </p:nvSpPr>
        <p:spPr/>
        <p:txBody>
          <a:bodyPr/>
          <a:lstStyle/>
          <a:p>
            <a:fld id="{84E24DD3-0117-F947-8F74-C808912B5A2D}" type="slidenum">
              <a:rPr lang="en-US" smtClean="0"/>
              <a:t>34</a:t>
            </a:fld>
            <a:endParaRPr lang="en-US"/>
          </a:p>
        </p:txBody>
      </p:sp>
      <p:sp>
        <p:nvSpPr>
          <p:cNvPr id="3" name="Title 2">
            <a:extLst>
              <a:ext uri="{FF2B5EF4-FFF2-40B4-BE49-F238E27FC236}">
                <a16:creationId xmlns:a16="http://schemas.microsoft.com/office/drawing/2014/main" id="{483BDE8F-344B-2251-1822-5FA48DACB511}"/>
              </a:ext>
            </a:extLst>
          </p:cNvPr>
          <p:cNvSpPr>
            <a:spLocks noGrp="1"/>
          </p:cNvSpPr>
          <p:nvPr>
            <p:ph type="ctrTitle"/>
          </p:nvPr>
        </p:nvSpPr>
        <p:spPr/>
        <p:txBody>
          <a:bodyPr>
            <a:normAutofit/>
          </a:bodyPr>
          <a:lstStyle/>
          <a:p>
            <a:r>
              <a:rPr lang="en-US" sz="6000" dirty="0"/>
              <a:t>Attendance/ Absenteeism</a:t>
            </a:r>
          </a:p>
        </p:txBody>
      </p:sp>
    </p:spTree>
    <p:extLst>
      <p:ext uri="{BB962C8B-B14F-4D97-AF65-F5344CB8AC3E}">
        <p14:creationId xmlns:p14="http://schemas.microsoft.com/office/powerpoint/2010/main" val="34266779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g115a6e0aff6_0_5"/>
          <p:cNvSpPr txBox="1">
            <a:spLocks noGrp="1"/>
          </p:cNvSpPr>
          <p:nvPr>
            <p:ph type="title"/>
          </p:nvPr>
        </p:nvSpPr>
        <p:spPr>
          <a:xfrm>
            <a:off x="838200" y="-215639"/>
            <a:ext cx="9144000" cy="885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62626"/>
              </a:buClr>
              <a:buSzPts val="4000"/>
              <a:buFont typeface="Calibri"/>
              <a:buNone/>
            </a:pPr>
            <a:r>
              <a:rPr lang="en-US" sz="3200" dirty="0"/>
              <a:t>Overview</a:t>
            </a:r>
            <a:endParaRPr sz="3200" dirty="0"/>
          </a:p>
        </p:txBody>
      </p:sp>
      <p:sp>
        <p:nvSpPr>
          <p:cNvPr id="493" name="Google Shape;493;g115a6e0aff6_0_5"/>
          <p:cNvSpPr txBox="1">
            <a:spLocks noGrp="1"/>
          </p:cNvSpPr>
          <p:nvPr>
            <p:ph type="body" idx="1"/>
          </p:nvPr>
        </p:nvSpPr>
        <p:spPr>
          <a:xfrm>
            <a:off x="702275" y="1099753"/>
            <a:ext cx="10787449" cy="4040658"/>
          </a:xfrm>
          <a:prstGeom prst="rect">
            <a:avLst/>
          </a:prstGeom>
          <a:noFill/>
          <a:ln>
            <a:noFill/>
          </a:ln>
        </p:spPr>
        <p:txBody>
          <a:bodyPr spcFirstLastPara="1" wrap="square" lIns="91425" tIns="45700" rIns="91425" bIns="45700" anchor="t" anchorCtr="0">
            <a:normAutofit/>
          </a:bodyPr>
          <a:lstStyle/>
          <a:p>
            <a:pPr marL="228593" lvl="0" indent="-228593" algn="l" rtl="0">
              <a:lnSpc>
                <a:spcPct val="90000"/>
              </a:lnSpc>
              <a:spcBef>
                <a:spcPts val="0"/>
              </a:spcBef>
              <a:spcAft>
                <a:spcPts val="0"/>
              </a:spcAft>
              <a:buClr>
                <a:srgbClr val="595959"/>
              </a:buClr>
              <a:buSzPts val="3200"/>
              <a:buChar char="•"/>
            </a:pPr>
            <a:r>
              <a:rPr lang="en-US" dirty="0"/>
              <a:t>The MDE has received feedback suggesting that attendance/ absenteeism should be considered for accountability.  </a:t>
            </a:r>
          </a:p>
          <a:p>
            <a:pPr marL="228593" lvl="0" indent="-228593" algn="l" rtl="0">
              <a:lnSpc>
                <a:spcPct val="90000"/>
              </a:lnSpc>
              <a:spcBef>
                <a:spcPts val="1000"/>
              </a:spcBef>
              <a:spcAft>
                <a:spcPts val="0"/>
              </a:spcAft>
              <a:buClr>
                <a:srgbClr val="595959"/>
              </a:buClr>
              <a:buSzPts val="3200"/>
              <a:buChar char="•"/>
            </a:pPr>
            <a:r>
              <a:rPr lang="en-US" dirty="0"/>
              <a:t>We will broadly review and discuss the topic seeking a recommendation from the ATF regarding whether this is a priority for continued exploration.  </a:t>
            </a:r>
            <a:endParaRPr dirty="0"/>
          </a:p>
        </p:txBody>
      </p:sp>
      <p:sp>
        <p:nvSpPr>
          <p:cNvPr id="495" name="Google Shape;495;g115a6e0aff6_0_5"/>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000000"/>
              </a:buClr>
              <a:buSzPts val="1000"/>
              <a:buFont typeface="Arial"/>
              <a:buNone/>
            </a:pPr>
            <a:fld id="{00000000-1234-1234-1234-123412341234}" type="slidenum">
              <a:rPr lang="en-US" smtClean="0"/>
              <a:pPr marL="0" lvl="0" indent="0" algn="r" rtl="0">
                <a:spcBef>
                  <a:spcPts val="0"/>
                </a:spcBef>
                <a:spcAft>
                  <a:spcPts val="0"/>
                </a:spcAft>
                <a:buClr>
                  <a:srgbClr val="000000"/>
                </a:buClr>
                <a:buSzPts val="1000"/>
                <a:buFont typeface="Arial"/>
                <a:buNone/>
              </a:pPr>
              <a:t>35</a:t>
            </a:fld>
            <a:endParaRPr/>
          </a:p>
        </p:txBody>
      </p:sp>
    </p:spTree>
    <p:extLst>
      <p:ext uri="{BB962C8B-B14F-4D97-AF65-F5344CB8AC3E}">
        <p14:creationId xmlns:p14="http://schemas.microsoft.com/office/powerpoint/2010/main" val="30387998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3D007-4122-4B0A-D720-91163D76D55F}"/>
              </a:ext>
            </a:extLst>
          </p:cNvPr>
          <p:cNvSpPr>
            <a:spLocks noGrp="1"/>
          </p:cNvSpPr>
          <p:nvPr>
            <p:ph type="title"/>
          </p:nvPr>
        </p:nvSpPr>
        <p:spPr/>
        <p:txBody>
          <a:bodyPr/>
          <a:lstStyle/>
          <a:p>
            <a:r>
              <a:rPr lang="en-US" dirty="0"/>
              <a:t>How Chronic Absenteeism is Calculated</a:t>
            </a:r>
          </a:p>
        </p:txBody>
      </p:sp>
      <p:sp>
        <p:nvSpPr>
          <p:cNvPr id="3" name="Content Placeholder 2">
            <a:extLst>
              <a:ext uri="{FF2B5EF4-FFF2-40B4-BE49-F238E27FC236}">
                <a16:creationId xmlns:a16="http://schemas.microsoft.com/office/drawing/2014/main" id="{649F6BBA-3ABD-64DC-A933-20EEBBBAB093}"/>
              </a:ext>
            </a:extLst>
          </p:cNvPr>
          <p:cNvSpPr>
            <a:spLocks noGrp="1"/>
          </p:cNvSpPr>
          <p:nvPr>
            <p:ph idx="1"/>
          </p:nvPr>
        </p:nvSpPr>
        <p:spPr/>
        <p:txBody>
          <a:bodyPr>
            <a:normAutofit fontScale="92500" lnSpcReduction="10000"/>
          </a:bodyPr>
          <a:lstStyle/>
          <a:p>
            <a:pPr algn="l">
              <a:buFont typeface="Arial" panose="020B0604020202020204" pitchFamily="34" charset="0"/>
              <a:buChar char="•"/>
            </a:pPr>
            <a:r>
              <a:rPr lang="en-US" b="0" i="0" dirty="0">
                <a:solidFill>
                  <a:srgbClr val="333333"/>
                </a:solidFill>
                <a:effectLst/>
                <a:latin typeface="Helvetica Neue"/>
              </a:rPr>
              <a:t>Student Enrollment is based on the district’s cumulative enrollment number.</a:t>
            </a:r>
          </a:p>
          <a:p>
            <a:pPr algn="l">
              <a:buFont typeface="Arial" panose="020B0604020202020204" pitchFamily="34" charset="0"/>
              <a:buChar char="•"/>
            </a:pPr>
            <a:r>
              <a:rPr lang="en-US" b="0" i="0" dirty="0">
                <a:solidFill>
                  <a:srgbClr val="333333"/>
                </a:solidFill>
                <a:effectLst/>
                <a:latin typeface="Helvetica Neue"/>
              </a:rPr>
              <a:t>Students enrolled in more than one school and that miss 10% of the time there will be included.</a:t>
            </a:r>
          </a:p>
          <a:p>
            <a:pPr algn="l">
              <a:buFont typeface="Arial" panose="020B0604020202020204" pitchFamily="34" charset="0"/>
              <a:buChar char="•"/>
            </a:pPr>
            <a:r>
              <a:rPr lang="en-US" b="0" i="0" dirty="0">
                <a:solidFill>
                  <a:srgbClr val="333333"/>
                </a:solidFill>
                <a:effectLst/>
                <a:latin typeface="Helvetica Neue"/>
              </a:rPr>
              <a:t>Any student enrolled in a school for at least 10 days and misses 10% of the school days must be included.</a:t>
            </a:r>
          </a:p>
          <a:p>
            <a:pPr algn="l">
              <a:buFont typeface="Arial" panose="020B0604020202020204" pitchFamily="34" charset="0"/>
              <a:buChar char="•"/>
            </a:pPr>
            <a:r>
              <a:rPr lang="en-US" b="0" i="0" dirty="0">
                <a:solidFill>
                  <a:srgbClr val="333333"/>
                </a:solidFill>
                <a:effectLst/>
                <a:latin typeface="Helvetica Neue"/>
              </a:rPr>
              <a:t>Any student absent 10% or more of the time that he/she was enrolled in any school will be included.</a:t>
            </a:r>
          </a:p>
          <a:p>
            <a:pPr algn="l">
              <a:buFont typeface="Arial" panose="020B0604020202020204" pitchFamily="34" charset="0"/>
              <a:buChar char="•"/>
            </a:pPr>
            <a:r>
              <a:rPr lang="en-US" b="0" i="0" dirty="0">
                <a:solidFill>
                  <a:srgbClr val="333333"/>
                </a:solidFill>
                <a:effectLst/>
                <a:latin typeface="Helvetica Neue"/>
              </a:rPr>
              <a:t>Any student who misses 50% or more of a school day will be counted as absent starting with the 2018-2019 school year. </a:t>
            </a:r>
          </a:p>
          <a:p>
            <a:pPr marL="0" indent="0">
              <a:buNone/>
            </a:pPr>
            <a:endParaRPr lang="en-US" dirty="0"/>
          </a:p>
        </p:txBody>
      </p:sp>
    </p:spTree>
    <p:extLst>
      <p:ext uri="{BB962C8B-B14F-4D97-AF65-F5344CB8AC3E}">
        <p14:creationId xmlns:p14="http://schemas.microsoft.com/office/powerpoint/2010/main" val="25068177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66109-3D75-9F42-900B-98C455E10D0C}"/>
              </a:ext>
            </a:extLst>
          </p:cNvPr>
          <p:cNvSpPr>
            <a:spLocks noGrp="1"/>
          </p:cNvSpPr>
          <p:nvPr>
            <p:ph type="title"/>
          </p:nvPr>
        </p:nvSpPr>
        <p:spPr/>
        <p:txBody>
          <a:bodyPr/>
          <a:lstStyle/>
          <a:p>
            <a:r>
              <a:rPr lang="en-US" dirty="0"/>
              <a:t>The Case for Chronic Absenteeism</a:t>
            </a:r>
          </a:p>
        </p:txBody>
      </p:sp>
      <p:sp>
        <p:nvSpPr>
          <p:cNvPr id="3" name="Content Placeholder 2">
            <a:extLst>
              <a:ext uri="{FF2B5EF4-FFF2-40B4-BE49-F238E27FC236}">
                <a16:creationId xmlns:a16="http://schemas.microsoft.com/office/drawing/2014/main" id="{C477E2AD-3F10-1448-8942-EB38E6A68829}"/>
              </a:ext>
            </a:extLst>
          </p:cNvPr>
          <p:cNvSpPr>
            <a:spLocks noGrp="1"/>
          </p:cNvSpPr>
          <p:nvPr>
            <p:ph idx="1"/>
          </p:nvPr>
        </p:nvSpPr>
        <p:spPr>
          <a:xfrm>
            <a:off x="699305" y="887105"/>
            <a:ext cx="4896278" cy="4926842"/>
          </a:xfrm>
        </p:spPr>
        <p:txBody>
          <a:bodyPr>
            <a:normAutofit fontScale="77500" lnSpcReduction="20000"/>
          </a:bodyPr>
          <a:lstStyle/>
          <a:p>
            <a:pPr marL="0" indent="0">
              <a:buNone/>
            </a:pPr>
            <a:r>
              <a:rPr lang="en-US" i="1" dirty="0">
                <a:effectLst/>
                <a:latin typeface="OpenSans"/>
              </a:rPr>
              <a:t>Since 2008, research from across the United States has produced significant and growing evidence of the adverse impact of chronic absence on a range of academic and other child outcomes, starting as early as preschool . Studies3 show that chronic absence is associated with lower achievement throughout a student’s academic life, from a lack of school readiness to falling behind in early literacy and numeracy, greater grade-level retention, failing middle school courses, dropping out of high school, and less persistence in college.</a:t>
            </a:r>
          </a:p>
          <a:p>
            <a:pPr marL="0" indent="0">
              <a:buNone/>
            </a:pPr>
            <a:endParaRPr lang="en-US" sz="1800" i="1" dirty="0">
              <a:latin typeface="OpenSans"/>
            </a:endParaRPr>
          </a:p>
          <a:p>
            <a:pPr marL="0" indent="0">
              <a:buNone/>
            </a:pPr>
            <a:r>
              <a:rPr lang="en-US" sz="1800" i="1" dirty="0">
                <a:solidFill>
                  <a:schemeClr val="tx1"/>
                </a:solidFill>
                <a:effectLst/>
                <a:latin typeface="Arvo"/>
              </a:rPr>
              <a:t>Data Matters: </a:t>
            </a:r>
            <a:r>
              <a:rPr lang="en-US" sz="1800" i="1" dirty="0">
                <a:solidFill>
                  <a:schemeClr val="tx1"/>
                </a:solidFill>
                <a:effectLst/>
                <a:latin typeface="OpenSans"/>
              </a:rPr>
              <a:t>Using Chronic Absence to Accelerate Action for Student Success.  </a:t>
            </a:r>
            <a:r>
              <a:rPr lang="en-US" sz="1800" dirty="0">
                <a:solidFill>
                  <a:schemeClr val="tx1"/>
                </a:solidFill>
                <a:effectLst/>
                <a:latin typeface="OpenSans"/>
              </a:rPr>
              <a:t>(Chang, H., Bauer, L.,  Byrnes, V., 2018).  </a:t>
            </a:r>
            <a:endParaRPr lang="en-US" sz="1200" dirty="0">
              <a:solidFill>
                <a:schemeClr val="tx1"/>
              </a:solidFill>
              <a:effectLst/>
            </a:endParaRPr>
          </a:p>
          <a:p>
            <a:pPr marL="0" indent="0">
              <a:buNone/>
            </a:pPr>
            <a:endParaRPr lang="en-US" sz="1800" i="1" dirty="0">
              <a:latin typeface="OpenSans"/>
            </a:endParaRPr>
          </a:p>
          <a:p>
            <a:pPr marL="0" indent="0">
              <a:buNone/>
            </a:pPr>
            <a:endParaRPr lang="en-US" i="1" dirty="0"/>
          </a:p>
          <a:p>
            <a:endParaRPr lang="en-US" dirty="0"/>
          </a:p>
        </p:txBody>
      </p:sp>
      <p:pic>
        <p:nvPicPr>
          <p:cNvPr id="5" name="Picture 4">
            <a:extLst>
              <a:ext uri="{FF2B5EF4-FFF2-40B4-BE49-F238E27FC236}">
                <a16:creationId xmlns:a16="http://schemas.microsoft.com/office/drawing/2014/main" id="{D13B4C12-8DD2-E447-9CFB-636EF74BAB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6419" y="275585"/>
            <a:ext cx="4270616" cy="5568884"/>
          </a:xfrm>
          <a:prstGeom prst="rect">
            <a:avLst/>
          </a:prstGeom>
        </p:spPr>
      </p:pic>
    </p:spTree>
    <p:extLst>
      <p:ext uri="{BB962C8B-B14F-4D97-AF65-F5344CB8AC3E}">
        <p14:creationId xmlns:p14="http://schemas.microsoft.com/office/powerpoint/2010/main" val="42416617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757BE-26BA-124B-9DF9-DF982CC4549E}"/>
              </a:ext>
            </a:extLst>
          </p:cNvPr>
          <p:cNvSpPr>
            <a:spLocks noGrp="1"/>
          </p:cNvSpPr>
          <p:nvPr>
            <p:ph type="title"/>
          </p:nvPr>
        </p:nvSpPr>
        <p:spPr/>
        <p:txBody>
          <a:bodyPr/>
          <a:lstStyle/>
          <a:p>
            <a:r>
              <a:rPr lang="en-US" dirty="0"/>
              <a:t>National Landscape</a:t>
            </a:r>
          </a:p>
        </p:txBody>
      </p:sp>
      <p:sp>
        <p:nvSpPr>
          <p:cNvPr id="3" name="Content Placeholder 2">
            <a:extLst>
              <a:ext uri="{FF2B5EF4-FFF2-40B4-BE49-F238E27FC236}">
                <a16:creationId xmlns:a16="http://schemas.microsoft.com/office/drawing/2014/main" id="{422EED61-F2C0-F54B-89F1-D3795028B3AC}"/>
              </a:ext>
            </a:extLst>
          </p:cNvPr>
          <p:cNvSpPr>
            <a:spLocks noGrp="1"/>
          </p:cNvSpPr>
          <p:nvPr>
            <p:ph idx="1"/>
          </p:nvPr>
        </p:nvSpPr>
        <p:spPr>
          <a:xfrm>
            <a:off x="838199" y="1166649"/>
            <a:ext cx="9764211" cy="4382814"/>
          </a:xfrm>
        </p:spPr>
        <p:txBody>
          <a:bodyPr>
            <a:normAutofit/>
          </a:bodyPr>
          <a:lstStyle/>
          <a:p>
            <a:r>
              <a:rPr lang="en-US" dirty="0"/>
              <a:t>35 States include Chronic Absenteeism in their ESSA accountability system</a:t>
            </a:r>
          </a:p>
          <a:p>
            <a:r>
              <a:rPr lang="en-US" dirty="0"/>
              <a:t>Along with CCR indicators it’s the most prevalent SQSS indicator</a:t>
            </a:r>
          </a:p>
          <a:p>
            <a:r>
              <a:rPr lang="en-US" dirty="0"/>
              <a:t>Weights generally range from 5% to 20%</a:t>
            </a:r>
          </a:p>
        </p:txBody>
      </p:sp>
    </p:spTree>
    <p:extLst>
      <p:ext uri="{BB962C8B-B14F-4D97-AF65-F5344CB8AC3E}">
        <p14:creationId xmlns:p14="http://schemas.microsoft.com/office/powerpoint/2010/main" val="24771903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757BE-26BA-124B-9DF9-DF982CC4549E}"/>
              </a:ext>
            </a:extLst>
          </p:cNvPr>
          <p:cNvSpPr>
            <a:spLocks noGrp="1"/>
          </p:cNvSpPr>
          <p:nvPr>
            <p:ph type="title"/>
          </p:nvPr>
        </p:nvSpPr>
        <p:spPr/>
        <p:txBody>
          <a:bodyPr/>
          <a:lstStyle/>
          <a:p>
            <a:r>
              <a:rPr lang="en-US" dirty="0"/>
              <a:t>Example – Alabama</a:t>
            </a:r>
          </a:p>
        </p:txBody>
      </p:sp>
      <p:sp>
        <p:nvSpPr>
          <p:cNvPr id="3" name="Content Placeholder 2">
            <a:extLst>
              <a:ext uri="{FF2B5EF4-FFF2-40B4-BE49-F238E27FC236}">
                <a16:creationId xmlns:a16="http://schemas.microsoft.com/office/drawing/2014/main" id="{422EED61-F2C0-F54B-89F1-D3795028B3AC}"/>
              </a:ext>
            </a:extLst>
          </p:cNvPr>
          <p:cNvSpPr>
            <a:spLocks noGrp="1"/>
          </p:cNvSpPr>
          <p:nvPr>
            <p:ph idx="1"/>
          </p:nvPr>
        </p:nvSpPr>
        <p:spPr>
          <a:xfrm>
            <a:off x="838199" y="1166649"/>
            <a:ext cx="9243349" cy="4382814"/>
          </a:xfrm>
        </p:spPr>
        <p:txBody>
          <a:bodyPr>
            <a:normAutofit/>
          </a:bodyPr>
          <a:lstStyle/>
          <a:p>
            <a:r>
              <a:rPr lang="en-US" dirty="0"/>
              <a:t>Chronic Absenteeism defined as students absent 18 or more days.</a:t>
            </a:r>
          </a:p>
          <a:p>
            <a:r>
              <a:rPr lang="en-US" dirty="0"/>
              <a:t>Weight</a:t>
            </a:r>
          </a:p>
          <a:p>
            <a:pPr lvl="1"/>
            <a:r>
              <a:rPr lang="en-US" dirty="0"/>
              <a:t>15% Elementary and Middle Schools</a:t>
            </a:r>
          </a:p>
          <a:p>
            <a:pPr lvl="1"/>
            <a:r>
              <a:rPr lang="en-US" dirty="0"/>
              <a:t>10% High Schools </a:t>
            </a:r>
          </a:p>
          <a:p>
            <a:r>
              <a:rPr lang="en-US" dirty="0"/>
              <a:t>Points calculated as: 100- [rate]</a:t>
            </a:r>
          </a:p>
        </p:txBody>
      </p:sp>
    </p:spTree>
    <p:extLst>
      <p:ext uri="{BB962C8B-B14F-4D97-AF65-F5344CB8AC3E}">
        <p14:creationId xmlns:p14="http://schemas.microsoft.com/office/powerpoint/2010/main" val="2297601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D5E90-8601-4F37-A419-07C06642EB5A}"/>
              </a:ext>
            </a:extLst>
          </p:cNvPr>
          <p:cNvSpPr>
            <a:spLocks noGrp="1"/>
          </p:cNvSpPr>
          <p:nvPr>
            <p:ph type="title"/>
          </p:nvPr>
        </p:nvSpPr>
        <p:spPr/>
        <p:txBody>
          <a:bodyPr/>
          <a:lstStyle/>
          <a:p>
            <a:r>
              <a:rPr lang="en-US" sz="3600" dirty="0"/>
              <a:t>Welcome and Introductions</a:t>
            </a:r>
          </a:p>
        </p:txBody>
      </p:sp>
      <p:graphicFrame>
        <p:nvGraphicFramePr>
          <p:cNvPr id="6" name="Table 5">
            <a:extLst>
              <a:ext uri="{FF2B5EF4-FFF2-40B4-BE49-F238E27FC236}">
                <a16:creationId xmlns:a16="http://schemas.microsoft.com/office/drawing/2014/main" id="{9DA4CD3C-4A08-1D17-E3BA-A3C9EFBEE384}"/>
              </a:ext>
            </a:extLst>
          </p:cNvPr>
          <p:cNvGraphicFramePr>
            <a:graphicFrameLocks noGrp="1"/>
          </p:cNvGraphicFramePr>
          <p:nvPr>
            <p:extLst>
              <p:ext uri="{D42A27DB-BD31-4B8C-83A1-F6EECF244321}">
                <p14:modId xmlns:p14="http://schemas.microsoft.com/office/powerpoint/2010/main" val="3391930106"/>
              </p:ext>
            </p:extLst>
          </p:nvPr>
        </p:nvGraphicFramePr>
        <p:xfrm>
          <a:off x="1329563" y="829666"/>
          <a:ext cx="9688945" cy="4989238"/>
        </p:xfrm>
        <a:graphic>
          <a:graphicData uri="http://schemas.openxmlformats.org/drawingml/2006/table">
            <a:tbl>
              <a:tblPr/>
              <a:tblGrid>
                <a:gridCol w="815616">
                  <a:extLst>
                    <a:ext uri="{9D8B030D-6E8A-4147-A177-3AD203B41FA5}">
                      <a16:colId xmlns:a16="http://schemas.microsoft.com/office/drawing/2014/main" val="2953324690"/>
                    </a:ext>
                  </a:extLst>
                </a:gridCol>
                <a:gridCol w="871864">
                  <a:extLst>
                    <a:ext uri="{9D8B030D-6E8A-4147-A177-3AD203B41FA5}">
                      <a16:colId xmlns:a16="http://schemas.microsoft.com/office/drawing/2014/main" val="1498214141"/>
                    </a:ext>
                  </a:extLst>
                </a:gridCol>
                <a:gridCol w="3272021">
                  <a:extLst>
                    <a:ext uri="{9D8B030D-6E8A-4147-A177-3AD203B41FA5}">
                      <a16:colId xmlns:a16="http://schemas.microsoft.com/office/drawing/2014/main" val="2394841814"/>
                    </a:ext>
                  </a:extLst>
                </a:gridCol>
                <a:gridCol w="4729444">
                  <a:extLst>
                    <a:ext uri="{9D8B030D-6E8A-4147-A177-3AD203B41FA5}">
                      <a16:colId xmlns:a16="http://schemas.microsoft.com/office/drawing/2014/main" val="2154335124"/>
                    </a:ext>
                  </a:extLst>
                </a:gridCol>
              </a:tblGrid>
              <a:tr h="342454">
                <a:tc>
                  <a:txBody>
                    <a:bodyPr/>
                    <a:lstStyle/>
                    <a:p>
                      <a:pPr algn="l" fontAlgn="b"/>
                      <a:r>
                        <a:rPr lang="en-US" sz="1200" b="0" i="0" u="none" strike="noStrike">
                          <a:solidFill>
                            <a:srgbClr val="000000"/>
                          </a:solidFill>
                          <a:effectLst/>
                          <a:latin typeface="Calibri" panose="020F0502020204030204" pitchFamily="34" charset="0"/>
                        </a:rPr>
                        <a:t>First Name:</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1200" b="0" i="0" u="none" strike="noStrike">
                          <a:solidFill>
                            <a:srgbClr val="000000"/>
                          </a:solidFill>
                          <a:effectLst/>
                          <a:latin typeface="Calibri" panose="020F0502020204030204" pitchFamily="34" charset="0"/>
                        </a:rPr>
                        <a:t>Last Name:</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1200" b="0" i="0" u="none" strike="noStrike">
                          <a:solidFill>
                            <a:srgbClr val="000000"/>
                          </a:solidFill>
                          <a:effectLst/>
                          <a:latin typeface="Calibri" panose="020F0502020204030204" pitchFamily="34" charset="0"/>
                        </a:rPr>
                        <a:t>Organization:</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1200" b="0" i="0" u="none" strike="noStrike">
                          <a:solidFill>
                            <a:srgbClr val="000000"/>
                          </a:solidFill>
                          <a:effectLst/>
                          <a:latin typeface="Calibri" panose="020F0502020204030204" pitchFamily="34" charset="0"/>
                        </a:rPr>
                        <a:t>Position in Organization:</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470491896"/>
                  </a:ext>
                </a:extLst>
              </a:tr>
              <a:tr h="193616">
                <a:tc>
                  <a:txBody>
                    <a:bodyPr/>
                    <a:lstStyle/>
                    <a:p>
                      <a:pPr algn="l" rtl="0" fontAlgn="b"/>
                      <a:r>
                        <a:rPr lang="en-US" sz="1200" b="0" i="0" u="none" strike="noStrike">
                          <a:solidFill>
                            <a:srgbClr val="000000"/>
                          </a:solidFill>
                          <a:effectLst/>
                          <a:latin typeface="Calibri" panose="020F0502020204030204" pitchFamily="34" charset="0"/>
                        </a:rPr>
                        <a:t>Rosemary</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200" b="0" i="0" u="none" strike="noStrike">
                          <a:solidFill>
                            <a:srgbClr val="000000"/>
                          </a:solidFill>
                          <a:effectLst/>
                          <a:latin typeface="Calibri" panose="020F0502020204030204" pitchFamily="34" charset="0"/>
                        </a:rPr>
                        <a:t>Aultman</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200" b="0" i="0" u="none" strike="noStrike">
                          <a:solidFill>
                            <a:srgbClr val="000000"/>
                          </a:solidFill>
                          <a:effectLst/>
                          <a:latin typeface="Calibri" panose="020F0502020204030204" pitchFamily="34" charset="0"/>
                        </a:rPr>
                        <a:t>State Board of Education</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200" b="0" i="0" u="none" strike="noStrike">
                          <a:solidFill>
                            <a:srgbClr val="000000"/>
                          </a:solidFill>
                          <a:effectLst/>
                          <a:latin typeface="Calibri" panose="020F0502020204030204" pitchFamily="34" charset="0"/>
                        </a:rPr>
                        <a:t>Board Member</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4198597"/>
                  </a:ext>
                </a:extLst>
              </a:tr>
              <a:tr h="193616">
                <a:tc>
                  <a:txBody>
                    <a:bodyPr/>
                    <a:lstStyle/>
                    <a:p>
                      <a:pPr algn="l" fontAlgn="b"/>
                      <a:r>
                        <a:rPr lang="en-US" sz="1200" b="0" i="0" u="none" strike="noStrike">
                          <a:solidFill>
                            <a:srgbClr val="000000"/>
                          </a:solidFill>
                          <a:effectLst/>
                          <a:latin typeface="Calibri" panose="020F0502020204030204" pitchFamily="34" charset="0"/>
                        </a:rPr>
                        <a:t>Crystal</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Bates</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Wayne County High School</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Assistant Principal</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6865485"/>
                  </a:ext>
                </a:extLst>
              </a:tr>
              <a:tr h="193616">
                <a:tc>
                  <a:txBody>
                    <a:bodyPr/>
                    <a:lstStyle/>
                    <a:p>
                      <a:pPr algn="l" fontAlgn="b"/>
                      <a:r>
                        <a:rPr lang="en-US" sz="1200" b="0" i="0" u="none" strike="noStrike">
                          <a:solidFill>
                            <a:srgbClr val="000000"/>
                          </a:solidFill>
                          <a:effectLst/>
                          <a:latin typeface="Calibri" panose="020F0502020204030204" pitchFamily="34" charset="0"/>
                        </a:rPr>
                        <a:t>LaToya</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Blackshear</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Jackson Public Schools</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Director of Planning and Evaluations</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5827099"/>
                  </a:ext>
                </a:extLst>
              </a:tr>
              <a:tr h="193616">
                <a:tc>
                  <a:txBody>
                    <a:bodyPr/>
                    <a:lstStyle/>
                    <a:p>
                      <a:pPr algn="l" fontAlgn="b"/>
                      <a:r>
                        <a:rPr lang="en-US" sz="1200" b="0" i="0" u="none" strike="noStrike">
                          <a:solidFill>
                            <a:srgbClr val="000000"/>
                          </a:solidFill>
                          <a:effectLst/>
                          <a:latin typeface="Calibri" panose="020F0502020204030204" pitchFamily="34" charset="0"/>
                        </a:rPr>
                        <a:t>Lindsay </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Brett</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Lee County Schools</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Principal</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1629853"/>
                  </a:ext>
                </a:extLst>
              </a:tr>
              <a:tr h="193616">
                <a:tc>
                  <a:txBody>
                    <a:bodyPr/>
                    <a:lstStyle/>
                    <a:p>
                      <a:pPr algn="l" fontAlgn="b"/>
                      <a:r>
                        <a:rPr lang="en-US" sz="1200" b="0" i="0" u="none" strike="noStrike">
                          <a:solidFill>
                            <a:srgbClr val="000000"/>
                          </a:solidFill>
                          <a:effectLst/>
                          <a:latin typeface="Calibri" panose="020F0502020204030204" pitchFamily="34" charset="0"/>
                        </a:rPr>
                        <a:t>Jermaine</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Brown</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Hattiesburg</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Director of College &amp; Career Readiness </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0569626"/>
                  </a:ext>
                </a:extLst>
              </a:tr>
              <a:tr h="193616">
                <a:tc>
                  <a:txBody>
                    <a:bodyPr/>
                    <a:lstStyle/>
                    <a:p>
                      <a:pPr algn="l" fontAlgn="b"/>
                      <a:r>
                        <a:rPr lang="en-US" sz="1200" b="0" i="0" u="none" strike="noStrike">
                          <a:solidFill>
                            <a:srgbClr val="000000"/>
                          </a:solidFill>
                          <a:effectLst/>
                          <a:latin typeface="Calibri" panose="020F0502020204030204" pitchFamily="34" charset="0"/>
                        </a:rPr>
                        <a:t>Angela</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Burch</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Pascagoula-Gautier School District</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Principal</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8756366"/>
                  </a:ext>
                </a:extLst>
              </a:tr>
              <a:tr h="193616">
                <a:tc>
                  <a:txBody>
                    <a:bodyPr/>
                    <a:lstStyle/>
                    <a:p>
                      <a:pPr algn="l" rtl="0" fontAlgn="b"/>
                      <a:r>
                        <a:rPr lang="en-US" sz="1200" b="0" i="0" u="none" strike="noStrike">
                          <a:solidFill>
                            <a:srgbClr val="000000"/>
                          </a:solidFill>
                          <a:effectLst/>
                          <a:latin typeface="Calibri" panose="020F0502020204030204" pitchFamily="34" charset="0"/>
                        </a:rPr>
                        <a:t>Alan </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200" b="0" i="0" u="none" strike="noStrike">
                          <a:solidFill>
                            <a:srgbClr val="000000"/>
                          </a:solidFill>
                          <a:effectLst/>
                          <a:latin typeface="Calibri" panose="020F0502020204030204" pitchFamily="34" charset="0"/>
                        </a:rPr>
                        <a:t>Burrow</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200" b="0" i="0" u="none" strike="noStrike">
                          <a:solidFill>
                            <a:srgbClr val="000000"/>
                          </a:solidFill>
                          <a:effectLst/>
                          <a:latin typeface="Calibri" panose="020F0502020204030204" pitchFamily="34" charset="0"/>
                        </a:rPr>
                        <a:t>Mississippi Department of Education</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200" b="0" i="0" u="none" strike="noStrike">
                          <a:solidFill>
                            <a:srgbClr val="000000"/>
                          </a:solidFill>
                          <a:effectLst/>
                          <a:latin typeface="Calibri" panose="020F0502020204030204" pitchFamily="34" charset="0"/>
                        </a:rPr>
                        <a:t>Director of District and School Performance</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6104075"/>
                  </a:ext>
                </a:extLst>
              </a:tr>
              <a:tr h="193616">
                <a:tc>
                  <a:txBody>
                    <a:bodyPr/>
                    <a:lstStyle/>
                    <a:p>
                      <a:pPr algn="l" fontAlgn="b"/>
                      <a:r>
                        <a:rPr lang="en-US" sz="1200" b="0" i="0" u="none" strike="noStrike">
                          <a:solidFill>
                            <a:srgbClr val="000000"/>
                          </a:solidFill>
                          <a:effectLst/>
                          <a:latin typeface="Calibri" panose="020F0502020204030204" pitchFamily="34" charset="0"/>
                        </a:rPr>
                        <a:t>Alicia</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Conerly</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Lawrence County</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Principal</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8053523"/>
                  </a:ext>
                </a:extLst>
              </a:tr>
              <a:tr h="193616">
                <a:tc>
                  <a:txBody>
                    <a:bodyPr/>
                    <a:lstStyle/>
                    <a:p>
                      <a:pPr algn="l" rtl="0" fontAlgn="b"/>
                      <a:r>
                        <a:rPr lang="en-US" sz="1200" b="0" i="0" u="none" strike="noStrike">
                          <a:solidFill>
                            <a:srgbClr val="000000"/>
                          </a:solidFill>
                          <a:effectLst/>
                          <a:latin typeface="Calibri" panose="020F0502020204030204" pitchFamily="34" charset="0"/>
                        </a:rPr>
                        <a:t>Chris </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200" b="0" i="0" u="none" strike="noStrike">
                          <a:solidFill>
                            <a:srgbClr val="000000"/>
                          </a:solidFill>
                          <a:effectLst/>
                          <a:latin typeface="Calibri" panose="020F0502020204030204" pitchFamily="34" charset="0"/>
                        </a:rPr>
                        <a:t>Domaleski</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200" b="0" i="0" u="none" strike="noStrike">
                          <a:solidFill>
                            <a:srgbClr val="000000"/>
                          </a:solidFill>
                          <a:effectLst/>
                          <a:latin typeface="Calibri" panose="020F0502020204030204" pitchFamily="34" charset="0"/>
                        </a:rPr>
                        <a:t>The Center for Assessment</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200" b="0" i="0" u="none" strike="noStrike">
                          <a:solidFill>
                            <a:srgbClr val="000000"/>
                          </a:solidFill>
                          <a:effectLst/>
                          <a:latin typeface="Calibri" panose="020F0502020204030204" pitchFamily="34" charset="0"/>
                        </a:rPr>
                        <a:t>External Facilitator</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581470"/>
                  </a:ext>
                </a:extLst>
              </a:tr>
              <a:tr h="193616">
                <a:tc>
                  <a:txBody>
                    <a:bodyPr/>
                    <a:lstStyle/>
                    <a:p>
                      <a:pPr algn="l" rtl="0" fontAlgn="b"/>
                      <a:r>
                        <a:rPr lang="en-US" sz="1200" b="0" i="0" u="none" strike="noStrike">
                          <a:solidFill>
                            <a:srgbClr val="000000"/>
                          </a:solidFill>
                          <a:effectLst/>
                          <a:latin typeface="Calibri" panose="020F0502020204030204" pitchFamily="34" charset="0"/>
                        </a:rPr>
                        <a:t>Deborah</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200" b="0" i="0" u="none" strike="noStrike">
                          <a:solidFill>
                            <a:srgbClr val="000000"/>
                          </a:solidFill>
                          <a:effectLst/>
                          <a:latin typeface="Calibri" panose="020F0502020204030204" pitchFamily="34" charset="0"/>
                        </a:rPr>
                        <a:t>Donovan</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200" b="0" i="0" u="none" strike="noStrike">
                          <a:solidFill>
                            <a:srgbClr val="000000"/>
                          </a:solidFill>
                          <a:effectLst/>
                          <a:latin typeface="Calibri" panose="020F0502020204030204" pitchFamily="34" charset="0"/>
                        </a:rPr>
                        <a:t>Mississippi Department of Education</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200" b="0" i="0" u="none" strike="noStrike">
                          <a:solidFill>
                            <a:srgbClr val="000000"/>
                          </a:solidFill>
                          <a:effectLst/>
                          <a:latin typeface="Calibri" panose="020F0502020204030204" pitchFamily="34" charset="0"/>
                        </a:rPr>
                        <a:t>Data Analytics and Reporting</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9537176"/>
                  </a:ext>
                </a:extLst>
              </a:tr>
              <a:tr h="193616">
                <a:tc>
                  <a:txBody>
                    <a:bodyPr/>
                    <a:lstStyle/>
                    <a:p>
                      <a:pPr algn="l" rtl="0" fontAlgn="b"/>
                      <a:r>
                        <a:rPr lang="en-US" sz="1200" b="0" i="0" u="none" strike="noStrike">
                          <a:solidFill>
                            <a:srgbClr val="000000"/>
                          </a:solidFill>
                          <a:effectLst/>
                          <a:latin typeface="Calibri" panose="020F0502020204030204" pitchFamily="34" charset="0"/>
                        </a:rPr>
                        <a:t>Glen</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200" b="0" i="0" u="none" strike="noStrike">
                          <a:solidFill>
                            <a:srgbClr val="000000"/>
                          </a:solidFill>
                          <a:effectLst/>
                          <a:latin typeface="Calibri" panose="020F0502020204030204" pitchFamily="34" charset="0"/>
                        </a:rPr>
                        <a:t>East</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200" b="0" i="0" u="none" strike="noStrike">
                          <a:solidFill>
                            <a:srgbClr val="000000"/>
                          </a:solidFill>
                          <a:effectLst/>
                          <a:latin typeface="Calibri" panose="020F0502020204030204" pitchFamily="34" charset="0"/>
                        </a:rPr>
                        <a:t>State Board of Education</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200" b="0" i="0" u="none" strike="noStrike">
                          <a:solidFill>
                            <a:srgbClr val="000000"/>
                          </a:solidFill>
                          <a:effectLst/>
                          <a:latin typeface="Calibri" panose="020F0502020204030204" pitchFamily="34" charset="0"/>
                        </a:rPr>
                        <a:t>Board Member</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6913432"/>
                  </a:ext>
                </a:extLst>
              </a:tr>
              <a:tr h="193616">
                <a:tc>
                  <a:txBody>
                    <a:bodyPr/>
                    <a:lstStyle/>
                    <a:p>
                      <a:pPr algn="l" fontAlgn="b"/>
                      <a:r>
                        <a:rPr lang="en-US" sz="1200" b="0" i="0" u="none" strike="noStrike">
                          <a:solidFill>
                            <a:srgbClr val="000000"/>
                          </a:solidFill>
                          <a:effectLst/>
                          <a:latin typeface="Calibri" panose="020F0502020204030204" pitchFamily="34" charset="0"/>
                        </a:rPr>
                        <a:t>Steven</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Hampton</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Lamar County </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Superintendent</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0006129"/>
                  </a:ext>
                </a:extLst>
              </a:tr>
              <a:tr h="193616">
                <a:tc>
                  <a:txBody>
                    <a:bodyPr/>
                    <a:lstStyle/>
                    <a:p>
                      <a:pPr algn="l" fontAlgn="b"/>
                      <a:r>
                        <a:rPr lang="en-US" sz="1200" b="0" i="0" u="none" strike="noStrike">
                          <a:solidFill>
                            <a:srgbClr val="000000"/>
                          </a:solidFill>
                          <a:effectLst/>
                          <a:latin typeface="Calibri" panose="020F0502020204030204" pitchFamily="34" charset="0"/>
                        </a:rPr>
                        <a:t>Raina</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Holmes</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Jackson County School District</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High School Principal</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819285"/>
                  </a:ext>
                </a:extLst>
              </a:tr>
              <a:tr h="193616">
                <a:tc>
                  <a:txBody>
                    <a:bodyPr/>
                    <a:lstStyle/>
                    <a:p>
                      <a:pPr algn="l" rtl="0" fontAlgn="b"/>
                      <a:r>
                        <a:rPr lang="en-US" sz="1200" b="0" i="0" u="none" strike="noStrike">
                          <a:solidFill>
                            <a:srgbClr val="000000"/>
                          </a:solidFill>
                          <a:effectLst/>
                          <a:latin typeface="Calibri" panose="020F0502020204030204" pitchFamily="34" charset="0"/>
                        </a:rPr>
                        <a:t>Christy </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200" b="0" i="0" u="none" strike="noStrike">
                          <a:solidFill>
                            <a:srgbClr val="000000"/>
                          </a:solidFill>
                          <a:effectLst/>
                          <a:latin typeface="Calibri" panose="020F0502020204030204" pitchFamily="34" charset="0"/>
                        </a:rPr>
                        <a:t>Hovanetz</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200" b="0" i="0" u="none" strike="noStrike">
                          <a:solidFill>
                            <a:srgbClr val="000000"/>
                          </a:solidFill>
                          <a:effectLst/>
                          <a:latin typeface="Calibri" panose="020F0502020204030204" pitchFamily="34" charset="0"/>
                        </a:rPr>
                        <a:t>Foundation for Excellence in Education</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200" b="0" i="0" u="none" strike="noStrike">
                          <a:solidFill>
                            <a:srgbClr val="000000"/>
                          </a:solidFill>
                          <a:effectLst/>
                          <a:latin typeface="Calibri" panose="020F0502020204030204" pitchFamily="34" charset="0"/>
                        </a:rPr>
                        <a:t>External Expert</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8198225"/>
                  </a:ext>
                </a:extLst>
              </a:tr>
              <a:tr h="193616">
                <a:tc>
                  <a:txBody>
                    <a:bodyPr/>
                    <a:lstStyle/>
                    <a:p>
                      <a:pPr algn="l" fontAlgn="b"/>
                      <a:r>
                        <a:rPr lang="en-US" sz="1200" b="0" i="0" u="none" strike="noStrike">
                          <a:solidFill>
                            <a:srgbClr val="000000"/>
                          </a:solidFill>
                          <a:effectLst/>
                          <a:latin typeface="Calibri" panose="020F0502020204030204" pitchFamily="34" charset="0"/>
                        </a:rPr>
                        <a:t>Lawrence</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Hudson</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Western Line School District</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Superintendent</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4218516"/>
                  </a:ext>
                </a:extLst>
              </a:tr>
              <a:tr h="193616">
                <a:tc>
                  <a:txBody>
                    <a:bodyPr/>
                    <a:lstStyle/>
                    <a:p>
                      <a:pPr algn="l" fontAlgn="b"/>
                      <a:r>
                        <a:rPr lang="en-US" sz="1200" b="0" i="0" u="none" strike="noStrike">
                          <a:solidFill>
                            <a:srgbClr val="000000"/>
                          </a:solidFill>
                          <a:effectLst/>
                          <a:latin typeface="Calibri" panose="020F0502020204030204" pitchFamily="34" charset="0"/>
                        </a:rPr>
                        <a:t>Tameka</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Hyland</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Vicksburg Warren School District</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Principal</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1884113"/>
                  </a:ext>
                </a:extLst>
              </a:tr>
              <a:tr h="193616">
                <a:tc>
                  <a:txBody>
                    <a:bodyPr/>
                    <a:lstStyle/>
                    <a:p>
                      <a:pPr algn="l" fontAlgn="b"/>
                      <a:r>
                        <a:rPr lang="en-US" sz="1200" b="0" i="0" u="none" strike="noStrike">
                          <a:solidFill>
                            <a:srgbClr val="000000"/>
                          </a:solidFill>
                          <a:effectLst/>
                          <a:latin typeface="Calibri" panose="020F0502020204030204" pitchFamily="34" charset="0"/>
                        </a:rPr>
                        <a:t>Tarrinasha</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Jones</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Greenville Public School District</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Principal</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0531710"/>
                  </a:ext>
                </a:extLst>
              </a:tr>
              <a:tr h="193616">
                <a:tc>
                  <a:txBody>
                    <a:bodyPr/>
                    <a:lstStyle/>
                    <a:p>
                      <a:pPr algn="l" fontAlgn="b"/>
                      <a:r>
                        <a:rPr lang="en-US" sz="1200" b="0" i="0" u="none" strike="noStrike">
                          <a:solidFill>
                            <a:srgbClr val="000000"/>
                          </a:solidFill>
                          <a:effectLst/>
                          <a:latin typeface="Calibri" panose="020F0502020204030204" pitchFamily="34" charset="0"/>
                        </a:rPr>
                        <a:t>Ryan</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Kuykendall</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DeSoto County</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Director of Accountability &amp; Research</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9220532"/>
                  </a:ext>
                </a:extLst>
              </a:tr>
              <a:tr h="193616">
                <a:tc>
                  <a:txBody>
                    <a:bodyPr/>
                    <a:lstStyle/>
                    <a:p>
                      <a:pPr algn="l" fontAlgn="b"/>
                      <a:r>
                        <a:rPr lang="en-US" sz="1200" b="0" i="0" u="none" strike="noStrike">
                          <a:solidFill>
                            <a:srgbClr val="000000"/>
                          </a:solidFill>
                          <a:effectLst/>
                          <a:latin typeface="Calibri" panose="020F0502020204030204" pitchFamily="34" charset="0"/>
                        </a:rPr>
                        <a:t>Lisa Renee</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LaMastus</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Cleveland School District</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Principal</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534877"/>
                  </a:ext>
                </a:extLst>
              </a:tr>
              <a:tr h="193616">
                <a:tc>
                  <a:txBody>
                    <a:bodyPr/>
                    <a:lstStyle/>
                    <a:p>
                      <a:pPr algn="l" fontAlgn="b"/>
                      <a:r>
                        <a:rPr lang="en-US" sz="1200" b="0" i="0" u="none" strike="noStrike">
                          <a:solidFill>
                            <a:srgbClr val="000000"/>
                          </a:solidFill>
                          <a:effectLst/>
                          <a:latin typeface="Calibri" panose="020F0502020204030204" pitchFamily="34" charset="0"/>
                        </a:rPr>
                        <a:t>Greg</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Paczak</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Madison County Schools</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Director of Research &amp; Development</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0399387"/>
                  </a:ext>
                </a:extLst>
              </a:tr>
              <a:tr h="193616">
                <a:tc>
                  <a:txBody>
                    <a:bodyPr/>
                    <a:lstStyle/>
                    <a:p>
                      <a:pPr algn="l" fontAlgn="b"/>
                      <a:r>
                        <a:rPr lang="en-US" sz="1200" b="0" i="0" u="none" strike="noStrike">
                          <a:solidFill>
                            <a:srgbClr val="000000"/>
                          </a:solidFill>
                          <a:effectLst/>
                          <a:latin typeface="Calibri" panose="020F0502020204030204" pitchFamily="34" charset="0"/>
                        </a:rPr>
                        <a:t>William</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Roberson</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Oxford School District</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Superintendent</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3068796"/>
                  </a:ext>
                </a:extLst>
              </a:tr>
              <a:tr h="193616">
                <a:tc>
                  <a:txBody>
                    <a:bodyPr/>
                    <a:lstStyle/>
                    <a:p>
                      <a:pPr algn="l" fontAlgn="b"/>
                      <a:r>
                        <a:rPr lang="en-US" sz="1200" b="0" i="0" u="none" strike="noStrike">
                          <a:solidFill>
                            <a:srgbClr val="000000"/>
                          </a:solidFill>
                          <a:effectLst/>
                          <a:latin typeface="Calibri" panose="020F0502020204030204" pitchFamily="34" charset="0"/>
                        </a:rPr>
                        <a:t>Robert</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Sanders</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Hinds County School District</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Assistant Superintendent</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8777518"/>
                  </a:ext>
                </a:extLst>
              </a:tr>
              <a:tr h="193616">
                <a:tc>
                  <a:txBody>
                    <a:bodyPr/>
                    <a:lstStyle/>
                    <a:p>
                      <a:pPr algn="l" rtl="0" fontAlgn="b"/>
                      <a:r>
                        <a:rPr lang="en-US" sz="1200" b="0" i="0" u="none" strike="noStrike">
                          <a:solidFill>
                            <a:srgbClr val="000000"/>
                          </a:solidFill>
                          <a:effectLst/>
                          <a:latin typeface="Calibri" panose="020F0502020204030204" pitchFamily="34" charset="0"/>
                        </a:rPr>
                        <a:t>Paula </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200" b="0" i="0" u="none" strike="noStrike">
                          <a:solidFill>
                            <a:srgbClr val="000000"/>
                          </a:solidFill>
                          <a:effectLst/>
                          <a:latin typeface="Calibri" panose="020F0502020204030204" pitchFamily="34" charset="0"/>
                        </a:rPr>
                        <a:t>Vanderford</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200" b="0" i="0" u="none" strike="noStrike">
                          <a:solidFill>
                            <a:srgbClr val="000000"/>
                          </a:solidFill>
                          <a:effectLst/>
                          <a:latin typeface="Calibri" panose="020F0502020204030204" pitchFamily="34" charset="0"/>
                        </a:rPr>
                        <a:t>Mississippi Department of Education</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200" b="0" i="0" u="none" strike="noStrike">
                          <a:solidFill>
                            <a:srgbClr val="000000"/>
                          </a:solidFill>
                          <a:effectLst/>
                          <a:latin typeface="Calibri" panose="020F0502020204030204" pitchFamily="34" charset="0"/>
                        </a:rPr>
                        <a:t>Chief Accountability Officer</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6770387"/>
                  </a:ext>
                </a:extLst>
              </a:tr>
              <a:tr h="193616">
                <a:tc>
                  <a:txBody>
                    <a:bodyPr/>
                    <a:lstStyle/>
                    <a:p>
                      <a:pPr algn="l" fontAlgn="b"/>
                      <a:r>
                        <a:rPr lang="en-US" sz="1200" b="0" i="0" u="none" strike="noStrike">
                          <a:solidFill>
                            <a:srgbClr val="000000"/>
                          </a:solidFill>
                          <a:effectLst/>
                          <a:latin typeface="Calibri" panose="020F0502020204030204" pitchFamily="34" charset="0"/>
                        </a:rPr>
                        <a:t>LaVonda</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White</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Rankin County School District</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Director of Accreditation, Accountability, and Assessment</a:t>
                      </a:r>
                    </a:p>
                  </a:txBody>
                  <a:tcPr marL="6437" marR="6437" marT="6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3544747"/>
                  </a:ext>
                </a:extLst>
              </a:tr>
            </a:tbl>
          </a:graphicData>
        </a:graphic>
      </p:graphicFrame>
    </p:spTree>
    <p:extLst>
      <p:ext uri="{BB962C8B-B14F-4D97-AF65-F5344CB8AC3E}">
        <p14:creationId xmlns:p14="http://schemas.microsoft.com/office/powerpoint/2010/main" val="710326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757BE-26BA-124B-9DF9-DF982CC4549E}"/>
              </a:ext>
            </a:extLst>
          </p:cNvPr>
          <p:cNvSpPr>
            <a:spLocks noGrp="1"/>
          </p:cNvSpPr>
          <p:nvPr>
            <p:ph type="title"/>
          </p:nvPr>
        </p:nvSpPr>
        <p:spPr/>
        <p:txBody>
          <a:bodyPr/>
          <a:lstStyle/>
          <a:p>
            <a:r>
              <a:rPr lang="en-US" dirty="0"/>
              <a:t>Example – Illinois </a:t>
            </a:r>
          </a:p>
        </p:txBody>
      </p:sp>
      <p:sp>
        <p:nvSpPr>
          <p:cNvPr id="3" name="Content Placeholder 2">
            <a:extLst>
              <a:ext uri="{FF2B5EF4-FFF2-40B4-BE49-F238E27FC236}">
                <a16:creationId xmlns:a16="http://schemas.microsoft.com/office/drawing/2014/main" id="{422EED61-F2C0-F54B-89F1-D3795028B3AC}"/>
              </a:ext>
            </a:extLst>
          </p:cNvPr>
          <p:cNvSpPr>
            <a:spLocks noGrp="1"/>
          </p:cNvSpPr>
          <p:nvPr>
            <p:ph idx="1"/>
          </p:nvPr>
        </p:nvSpPr>
        <p:spPr>
          <a:xfrm>
            <a:off x="812156" y="1105881"/>
            <a:ext cx="5283844" cy="4382814"/>
          </a:xfrm>
        </p:spPr>
        <p:txBody>
          <a:bodyPr>
            <a:normAutofit lnSpcReduction="10000"/>
          </a:bodyPr>
          <a:lstStyle/>
          <a:p>
            <a:r>
              <a:rPr lang="en-US" dirty="0"/>
              <a:t>Chronic Absenteeism defined as missing 10% ore more of days enrolled</a:t>
            </a:r>
          </a:p>
          <a:p>
            <a:r>
              <a:rPr lang="en-US" dirty="0"/>
              <a:t>Weights</a:t>
            </a:r>
          </a:p>
          <a:p>
            <a:pPr lvl="1"/>
            <a:r>
              <a:rPr lang="en-US" dirty="0"/>
              <a:t>High schools: 10%</a:t>
            </a:r>
          </a:p>
          <a:p>
            <a:pPr lvl="1"/>
            <a:r>
              <a:rPr lang="en-US" dirty="0"/>
              <a:t>Elementary and Middle: 20%</a:t>
            </a:r>
          </a:p>
          <a:p>
            <a:r>
              <a:rPr lang="en-US" dirty="0"/>
              <a:t>Points calculated as: [(rate) x -2] +100.  </a:t>
            </a:r>
          </a:p>
          <a:p>
            <a:pPr lvl="1"/>
            <a:r>
              <a:rPr lang="en-US" dirty="0"/>
              <a:t>Values are bound by 50 and 100</a:t>
            </a:r>
          </a:p>
        </p:txBody>
      </p:sp>
      <p:graphicFrame>
        <p:nvGraphicFramePr>
          <p:cNvPr id="4" name="Chart 3">
            <a:extLst>
              <a:ext uri="{FF2B5EF4-FFF2-40B4-BE49-F238E27FC236}">
                <a16:creationId xmlns:a16="http://schemas.microsoft.com/office/drawing/2014/main" id="{EEB06B27-9BAC-894D-BE01-E7E28C3DE95A}"/>
              </a:ext>
            </a:extLst>
          </p:cNvPr>
          <p:cNvGraphicFramePr>
            <a:graphicFrameLocks/>
          </p:cNvGraphicFramePr>
          <p:nvPr>
            <p:extLst>
              <p:ext uri="{D42A27DB-BD31-4B8C-83A1-F6EECF244321}">
                <p14:modId xmlns:p14="http://schemas.microsoft.com/office/powerpoint/2010/main" val="2255900565"/>
              </p:ext>
            </p:extLst>
          </p:nvPr>
        </p:nvGraphicFramePr>
        <p:xfrm>
          <a:off x="6377651" y="1328194"/>
          <a:ext cx="4976149" cy="334797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836B6EB3-0AB6-154D-9A2C-1FC9252BF070}"/>
              </a:ext>
            </a:extLst>
          </p:cNvPr>
          <p:cNvSpPr txBox="1"/>
          <p:nvPr/>
        </p:nvSpPr>
        <p:spPr>
          <a:xfrm>
            <a:off x="6609145" y="1166649"/>
            <a:ext cx="717630" cy="428264"/>
          </a:xfrm>
          <a:prstGeom prst="rect">
            <a:avLst/>
          </a:prstGeom>
        </p:spPr>
        <p:txBody>
          <a:bodyPr vert="horz" wrap="square" lIns="91440" tIns="45720" rIns="91440" bIns="45720" rtlCol="0" anchor="ctr">
            <a:noAutofit/>
          </a:bodyPr>
          <a:lstStyle/>
          <a:p>
            <a:pPr algn="l" fontAlgn="base"/>
            <a:r>
              <a:rPr lang="en-US" sz="1200" b="1" dirty="0">
                <a:solidFill>
                  <a:srgbClr val="003B71"/>
                </a:solidFill>
                <a:latin typeface="Arial" panose="020B0604020202020204" pitchFamily="34" charset="0"/>
                <a:cs typeface="Arial" panose="020B0604020202020204" pitchFamily="34" charset="0"/>
              </a:rPr>
              <a:t>Points</a:t>
            </a:r>
          </a:p>
        </p:txBody>
      </p:sp>
      <p:sp>
        <p:nvSpPr>
          <p:cNvPr id="6" name="TextBox 5">
            <a:extLst>
              <a:ext uri="{FF2B5EF4-FFF2-40B4-BE49-F238E27FC236}">
                <a16:creationId xmlns:a16="http://schemas.microsoft.com/office/drawing/2014/main" id="{C4F40812-64ED-5E4D-8599-9700DD927CF2}"/>
              </a:ext>
            </a:extLst>
          </p:cNvPr>
          <p:cNvSpPr txBox="1"/>
          <p:nvPr/>
        </p:nvSpPr>
        <p:spPr>
          <a:xfrm>
            <a:off x="10994985" y="4368943"/>
            <a:ext cx="845916" cy="428264"/>
          </a:xfrm>
          <a:prstGeom prst="rect">
            <a:avLst/>
          </a:prstGeom>
        </p:spPr>
        <p:txBody>
          <a:bodyPr vert="horz" wrap="square" lIns="91440" tIns="45720" rIns="91440" bIns="45720" rtlCol="0" anchor="ctr">
            <a:noAutofit/>
          </a:bodyPr>
          <a:lstStyle/>
          <a:p>
            <a:pPr algn="l" fontAlgn="base"/>
            <a:r>
              <a:rPr lang="en-US" sz="1200" b="1" dirty="0">
                <a:solidFill>
                  <a:srgbClr val="003B71"/>
                </a:solidFill>
                <a:latin typeface="Arial" panose="020B0604020202020204" pitchFamily="34" charset="0"/>
                <a:cs typeface="Arial" panose="020B0604020202020204" pitchFamily="34" charset="0"/>
              </a:rPr>
              <a:t>CA Rate</a:t>
            </a:r>
          </a:p>
        </p:txBody>
      </p:sp>
    </p:spTree>
    <p:extLst>
      <p:ext uri="{BB962C8B-B14F-4D97-AF65-F5344CB8AC3E}">
        <p14:creationId xmlns:p14="http://schemas.microsoft.com/office/powerpoint/2010/main" val="11470444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65976-D4EE-2346-9260-A0BF97FA7CBF}"/>
              </a:ext>
            </a:extLst>
          </p:cNvPr>
          <p:cNvSpPr>
            <a:spLocks noGrp="1"/>
          </p:cNvSpPr>
          <p:nvPr>
            <p:ph type="title"/>
          </p:nvPr>
        </p:nvSpPr>
        <p:spPr/>
        <p:txBody>
          <a:bodyPr/>
          <a:lstStyle/>
          <a:p>
            <a:r>
              <a:rPr lang="en-US" dirty="0"/>
              <a:t>Discussion </a:t>
            </a:r>
          </a:p>
        </p:txBody>
      </p:sp>
      <p:sp>
        <p:nvSpPr>
          <p:cNvPr id="3" name="Content Placeholder 2">
            <a:extLst>
              <a:ext uri="{FF2B5EF4-FFF2-40B4-BE49-F238E27FC236}">
                <a16:creationId xmlns:a16="http://schemas.microsoft.com/office/drawing/2014/main" id="{AB20E7C6-11DD-C140-8A67-C8D9DC5DCDD0}"/>
              </a:ext>
            </a:extLst>
          </p:cNvPr>
          <p:cNvSpPr>
            <a:spLocks noGrp="1"/>
          </p:cNvSpPr>
          <p:nvPr>
            <p:ph idx="1"/>
          </p:nvPr>
        </p:nvSpPr>
        <p:spPr/>
        <p:txBody>
          <a:bodyPr>
            <a:normAutofit fontScale="92500" lnSpcReduction="10000"/>
          </a:bodyPr>
          <a:lstStyle/>
          <a:p>
            <a:r>
              <a:rPr lang="en-US" dirty="0"/>
              <a:t>Is it important to include chronic absenteeism in the state accountability model or is supporting collection, reporting, and use sufficient? </a:t>
            </a:r>
          </a:p>
          <a:p>
            <a:r>
              <a:rPr lang="en-US" dirty="0"/>
              <a:t>If Chronic Absenteeism should be included in accountability</a:t>
            </a:r>
          </a:p>
          <a:p>
            <a:pPr lvl="1"/>
            <a:r>
              <a:rPr lang="en-US" dirty="0"/>
              <a:t>Should it apply to both the 700 and 1000 point models? </a:t>
            </a:r>
          </a:p>
          <a:p>
            <a:pPr lvl="1"/>
            <a:r>
              <a:rPr lang="en-US" dirty="0"/>
              <a:t>Should it be added to or replace existing indicator(s)</a:t>
            </a:r>
          </a:p>
          <a:p>
            <a:pPr lvl="1"/>
            <a:r>
              <a:rPr lang="en-US" dirty="0"/>
              <a:t>What weight should be assigned in each model? </a:t>
            </a:r>
          </a:p>
          <a:p>
            <a:pPr lvl="1"/>
            <a:r>
              <a:rPr lang="en-US" dirty="0"/>
              <a:t>Is the value sufficient to warrant the disruption in continuity? </a:t>
            </a:r>
          </a:p>
          <a:p>
            <a:r>
              <a:rPr lang="en-US" dirty="0"/>
              <a:t>What data or research would help the ATF make a recommendation about whether and how to include it? </a:t>
            </a:r>
          </a:p>
        </p:txBody>
      </p:sp>
    </p:spTree>
    <p:extLst>
      <p:ext uri="{BB962C8B-B14F-4D97-AF65-F5344CB8AC3E}">
        <p14:creationId xmlns:p14="http://schemas.microsoft.com/office/powerpoint/2010/main" val="5916460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11B4E8-9A2D-6F32-F764-607AE87F5ECF}"/>
              </a:ext>
            </a:extLst>
          </p:cNvPr>
          <p:cNvSpPr>
            <a:spLocks noGrp="1"/>
          </p:cNvSpPr>
          <p:nvPr>
            <p:ph type="sldNum" sz="quarter" idx="12"/>
          </p:nvPr>
        </p:nvSpPr>
        <p:spPr/>
        <p:txBody>
          <a:bodyPr/>
          <a:lstStyle/>
          <a:p>
            <a:fld id="{84E24DD3-0117-F947-8F74-C808912B5A2D}" type="slidenum">
              <a:rPr lang="en-US" smtClean="0"/>
              <a:t>42</a:t>
            </a:fld>
            <a:endParaRPr lang="en-US"/>
          </a:p>
        </p:txBody>
      </p:sp>
      <p:sp>
        <p:nvSpPr>
          <p:cNvPr id="3" name="Title 2">
            <a:extLst>
              <a:ext uri="{FF2B5EF4-FFF2-40B4-BE49-F238E27FC236}">
                <a16:creationId xmlns:a16="http://schemas.microsoft.com/office/drawing/2014/main" id="{B1D81D88-31F0-40E8-D554-E889B7B6685F}"/>
              </a:ext>
            </a:extLst>
          </p:cNvPr>
          <p:cNvSpPr>
            <a:spLocks noGrp="1"/>
          </p:cNvSpPr>
          <p:nvPr>
            <p:ph type="ctrTitle"/>
          </p:nvPr>
        </p:nvSpPr>
        <p:spPr/>
        <p:txBody>
          <a:bodyPr>
            <a:normAutofit/>
          </a:bodyPr>
          <a:lstStyle/>
          <a:p>
            <a:r>
              <a:rPr lang="en-US" sz="3600" dirty="0">
                <a:effectLst/>
                <a:ea typeface="Calibri" panose="020F0502020204030204" pitchFamily="34" charset="0"/>
              </a:rPr>
              <a:t>Future Topics </a:t>
            </a:r>
            <a:endParaRPr lang="en-US" sz="16600" dirty="0"/>
          </a:p>
        </p:txBody>
      </p:sp>
    </p:spTree>
    <p:extLst>
      <p:ext uri="{BB962C8B-B14F-4D97-AF65-F5344CB8AC3E}">
        <p14:creationId xmlns:p14="http://schemas.microsoft.com/office/powerpoint/2010/main" val="14278102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108CA-3588-B34C-8BD1-403A4FD8DF1C}"/>
              </a:ext>
            </a:extLst>
          </p:cNvPr>
          <p:cNvSpPr>
            <a:spLocks noGrp="1"/>
          </p:cNvSpPr>
          <p:nvPr>
            <p:ph type="title"/>
          </p:nvPr>
        </p:nvSpPr>
        <p:spPr/>
        <p:txBody>
          <a:bodyPr/>
          <a:lstStyle/>
          <a:p>
            <a:r>
              <a:rPr lang="en-US" dirty="0"/>
              <a:t>Discussion</a:t>
            </a:r>
          </a:p>
        </p:txBody>
      </p:sp>
      <p:sp>
        <p:nvSpPr>
          <p:cNvPr id="3" name="Text Placeholder 2">
            <a:extLst>
              <a:ext uri="{FF2B5EF4-FFF2-40B4-BE49-F238E27FC236}">
                <a16:creationId xmlns:a16="http://schemas.microsoft.com/office/drawing/2014/main" id="{4650848F-57EA-B143-AAEC-0861858FE30B}"/>
              </a:ext>
            </a:extLst>
          </p:cNvPr>
          <p:cNvSpPr>
            <a:spLocks noGrp="1"/>
          </p:cNvSpPr>
          <p:nvPr>
            <p:ph type="body" idx="1"/>
          </p:nvPr>
        </p:nvSpPr>
        <p:spPr/>
        <p:txBody>
          <a:bodyPr/>
          <a:lstStyle/>
          <a:p>
            <a:r>
              <a:rPr lang="en-US" sz="3200" i="1" dirty="0"/>
              <a:t>In your opinion, what are the top priorities for discussion at future Accountability Task Force meetings? </a:t>
            </a:r>
          </a:p>
          <a:p>
            <a:pPr marL="0" indent="0">
              <a:buNone/>
            </a:pPr>
            <a:endParaRPr lang="en-US" dirty="0"/>
          </a:p>
        </p:txBody>
      </p:sp>
    </p:spTree>
    <p:extLst>
      <p:ext uri="{BB962C8B-B14F-4D97-AF65-F5344CB8AC3E}">
        <p14:creationId xmlns:p14="http://schemas.microsoft.com/office/powerpoint/2010/main" val="232042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1F3D2-B478-4453-9615-BD68558C10B2}"/>
              </a:ext>
            </a:extLst>
          </p:cNvPr>
          <p:cNvSpPr>
            <a:spLocks noGrp="1"/>
          </p:cNvSpPr>
          <p:nvPr>
            <p:ph type="title"/>
          </p:nvPr>
        </p:nvSpPr>
        <p:spPr/>
        <p:txBody>
          <a:bodyPr/>
          <a:lstStyle/>
          <a:p>
            <a:r>
              <a:rPr lang="en-US" sz="4000" dirty="0"/>
              <a:t>Agenda</a:t>
            </a:r>
          </a:p>
        </p:txBody>
      </p:sp>
      <p:graphicFrame>
        <p:nvGraphicFramePr>
          <p:cNvPr id="6" name="Table 5">
            <a:extLst>
              <a:ext uri="{FF2B5EF4-FFF2-40B4-BE49-F238E27FC236}">
                <a16:creationId xmlns:a16="http://schemas.microsoft.com/office/drawing/2014/main" id="{B944614D-11B2-4418-9F13-85AFE9B98DC1}"/>
              </a:ext>
            </a:extLst>
          </p:cNvPr>
          <p:cNvGraphicFramePr>
            <a:graphicFrameLocks noGrp="1"/>
          </p:cNvGraphicFramePr>
          <p:nvPr>
            <p:extLst>
              <p:ext uri="{D42A27DB-BD31-4B8C-83A1-F6EECF244321}">
                <p14:modId xmlns:p14="http://schemas.microsoft.com/office/powerpoint/2010/main" val="1799763349"/>
              </p:ext>
            </p:extLst>
          </p:nvPr>
        </p:nvGraphicFramePr>
        <p:xfrm>
          <a:off x="1437091" y="747159"/>
          <a:ext cx="8460671" cy="5100605"/>
        </p:xfrm>
        <a:graphic>
          <a:graphicData uri="http://schemas.openxmlformats.org/drawingml/2006/table">
            <a:tbl>
              <a:tblPr firstRow="1" bandRow="1">
                <a:tableStyleId>{2D5ABB26-0587-4C30-8999-92F81FD0307C}</a:tableStyleId>
              </a:tblPr>
              <a:tblGrid>
                <a:gridCol w="1838003">
                  <a:extLst>
                    <a:ext uri="{9D8B030D-6E8A-4147-A177-3AD203B41FA5}">
                      <a16:colId xmlns:a16="http://schemas.microsoft.com/office/drawing/2014/main" val="1956587475"/>
                    </a:ext>
                  </a:extLst>
                </a:gridCol>
                <a:gridCol w="6622668">
                  <a:extLst>
                    <a:ext uri="{9D8B030D-6E8A-4147-A177-3AD203B41FA5}">
                      <a16:colId xmlns:a16="http://schemas.microsoft.com/office/drawing/2014/main" val="3388557006"/>
                    </a:ext>
                  </a:extLst>
                </a:gridCol>
              </a:tblGrid>
              <a:tr h="465105">
                <a:tc>
                  <a:txBody>
                    <a:bodyPr/>
                    <a:lstStyle/>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9:00 a.m.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Welcome and Introductions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857295802"/>
                  </a:ext>
                </a:extLst>
              </a:tr>
              <a:tr h="448707">
                <a:tc>
                  <a:txBody>
                    <a:bodyPr/>
                    <a:lstStyle/>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9:15 a.m.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MDE Updates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416706729"/>
                  </a:ext>
                </a:extLst>
              </a:tr>
              <a:tr h="453054">
                <a:tc>
                  <a:txBody>
                    <a:bodyPr/>
                    <a:lstStyle/>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9:30 a.m.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Revisions to Business Rules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22535318"/>
                  </a:ext>
                </a:extLst>
              </a:tr>
              <a:tr h="448707">
                <a:tc>
                  <a:txBody>
                    <a:bodyPr/>
                    <a:lstStyle/>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10:30 a.m.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Break</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025448082"/>
                  </a:ext>
                </a:extLst>
              </a:tr>
              <a:tr h="448707">
                <a:tc>
                  <a:txBody>
                    <a:bodyPr/>
                    <a:lstStyle/>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10:45 a.m.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Beyond Academics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60248135"/>
                  </a:ext>
                </a:extLst>
              </a:tr>
              <a:tr h="448707">
                <a:tc>
                  <a:txBody>
                    <a:bodyPr/>
                    <a:lstStyle/>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12:00 p.m.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Lunch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904703751"/>
                  </a:ext>
                </a:extLst>
              </a:tr>
              <a:tr h="448707">
                <a:tc>
                  <a:txBody>
                    <a:bodyPr/>
                    <a:lstStyle/>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1:00 p.m.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Examining Growth </a:t>
                      </a:r>
                    </a:p>
                  </a:txBody>
                  <a:tcPr/>
                </a:tc>
                <a:extLst>
                  <a:ext uri="{0D108BD9-81ED-4DB2-BD59-A6C34878D82A}">
                    <a16:rowId xmlns:a16="http://schemas.microsoft.com/office/drawing/2014/main" val="2242844296"/>
                  </a:ext>
                </a:extLst>
              </a:tr>
              <a:tr h="448707">
                <a:tc>
                  <a:txBody>
                    <a:bodyPr/>
                    <a:lstStyle/>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2:30 p.m.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Break</a:t>
                      </a:r>
                    </a:p>
                  </a:txBody>
                  <a:tcPr/>
                </a:tc>
                <a:extLst>
                  <a:ext uri="{0D108BD9-81ED-4DB2-BD59-A6C34878D82A}">
                    <a16:rowId xmlns:a16="http://schemas.microsoft.com/office/drawing/2014/main" val="1943835800"/>
                  </a:ext>
                </a:extLst>
              </a:tr>
              <a:tr h="448707">
                <a:tc>
                  <a:txBody>
                    <a:bodyPr/>
                    <a:lstStyle/>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2:45 p.m.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Attendance/ Absenteeism </a:t>
                      </a:r>
                    </a:p>
                  </a:txBody>
                  <a:tcPr/>
                </a:tc>
                <a:extLst>
                  <a:ext uri="{0D108BD9-81ED-4DB2-BD59-A6C34878D82A}">
                    <a16:rowId xmlns:a16="http://schemas.microsoft.com/office/drawing/2014/main" val="4163579527"/>
                  </a:ext>
                </a:extLst>
              </a:tr>
              <a:tr h="448707">
                <a:tc>
                  <a:txBody>
                    <a:bodyPr/>
                    <a:lstStyle/>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3:30 p.m.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Prioritizing Future Meeting Topics </a:t>
                      </a:r>
                    </a:p>
                  </a:txBody>
                  <a:tcPr/>
                </a:tc>
                <a:extLst>
                  <a:ext uri="{0D108BD9-81ED-4DB2-BD59-A6C34878D82A}">
                    <a16:rowId xmlns:a16="http://schemas.microsoft.com/office/drawing/2014/main" val="932778248"/>
                  </a:ext>
                </a:extLst>
              </a:tr>
              <a:tr h="448707">
                <a:tc>
                  <a:txBody>
                    <a:bodyPr/>
                    <a:lstStyle/>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4:00 p.m.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Adjourn</a:t>
                      </a:r>
                    </a:p>
                  </a:txBody>
                  <a:tcPr/>
                </a:tc>
                <a:extLst>
                  <a:ext uri="{0D108BD9-81ED-4DB2-BD59-A6C34878D82A}">
                    <a16:rowId xmlns:a16="http://schemas.microsoft.com/office/drawing/2014/main" val="3805488377"/>
                  </a:ext>
                </a:extLst>
              </a:tr>
            </a:tbl>
          </a:graphicData>
        </a:graphic>
      </p:graphicFrame>
    </p:spTree>
    <p:extLst>
      <p:ext uri="{BB962C8B-B14F-4D97-AF65-F5344CB8AC3E}">
        <p14:creationId xmlns:p14="http://schemas.microsoft.com/office/powerpoint/2010/main" val="1341784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C54F8-D2D5-437F-93D8-D4B60B2F4975}"/>
              </a:ext>
            </a:extLst>
          </p:cNvPr>
          <p:cNvSpPr>
            <a:spLocks noGrp="1"/>
          </p:cNvSpPr>
          <p:nvPr>
            <p:ph type="title"/>
          </p:nvPr>
        </p:nvSpPr>
        <p:spPr/>
        <p:txBody>
          <a:bodyPr/>
          <a:lstStyle/>
          <a:p>
            <a:r>
              <a:rPr lang="en-US" sz="4000" dirty="0"/>
              <a:t>Purpose and Overview</a:t>
            </a:r>
          </a:p>
        </p:txBody>
      </p:sp>
      <p:sp>
        <p:nvSpPr>
          <p:cNvPr id="3" name="Content Placeholder 2">
            <a:extLst>
              <a:ext uri="{FF2B5EF4-FFF2-40B4-BE49-F238E27FC236}">
                <a16:creationId xmlns:a16="http://schemas.microsoft.com/office/drawing/2014/main" id="{F1D9C403-5D91-45D6-8B74-0A9ADB797F6A}"/>
              </a:ext>
            </a:extLst>
          </p:cNvPr>
          <p:cNvSpPr>
            <a:spLocks noGrp="1"/>
          </p:cNvSpPr>
          <p:nvPr>
            <p:ph idx="1"/>
          </p:nvPr>
        </p:nvSpPr>
        <p:spPr/>
        <p:txBody>
          <a:bodyPr/>
          <a:lstStyle/>
          <a:p>
            <a:r>
              <a:rPr lang="en-US" dirty="0"/>
              <a:t>Primary purpose is to help MDE make good decisions about the design and implementation of the state, school accountability system under ESSA</a:t>
            </a:r>
          </a:p>
          <a:p>
            <a:r>
              <a:rPr lang="en-US" dirty="0"/>
              <a:t>We will focus on </a:t>
            </a:r>
            <a:r>
              <a:rPr lang="en-US" b="1" i="1" dirty="0"/>
              <a:t>identifying policy priorities </a:t>
            </a:r>
            <a:r>
              <a:rPr lang="en-US" dirty="0"/>
              <a:t>and identifying decisions in support of those priorities that are technically defensible and operationally feasible</a:t>
            </a:r>
          </a:p>
          <a:p>
            <a:r>
              <a:rPr lang="en-US" dirty="0"/>
              <a:t>Feedback from the Task Force is received as a recommendation to the department </a:t>
            </a:r>
          </a:p>
          <a:p>
            <a:endParaRPr lang="en-US" dirty="0"/>
          </a:p>
        </p:txBody>
      </p:sp>
    </p:spTree>
    <p:extLst>
      <p:ext uri="{BB962C8B-B14F-4D97-AF65-F5344CB8AC3E}">
        <p14:creationId xmlns:p14="http://schemas.microsoft.com/office/powerpoint/2010/main" val="4070379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A71B3-572E-4E25-9C1D-BBB3774094F0}"/>
              </a:ext>
            </a:extLst>
          </p:cNvPr>
          <p:cNvSpPr>
            <a:spLocks noGrp="1"/>
          </p:cNvSpPr>
          <p:nvPr>
            <p:ph type="title"/>
          </p:nvPr>
        </p:nvSpPr>
        <p:spPr/>
        <p:txBody>
          <a:bodyPr/>
          <a:lstStyle/>
          <a:p>
            <a:r>
              <a:rPr lang="en-US" sz="4000" dirty="0"/>
              <a:t>Ground Rules/ Group Norms</a:t>
            </a:r>
          </a:p>
        </p:txBody>
      </p:sp>
      <p:sp>
        <p:nvSpPr>
          <p:cNvPr id="3" name="Content Placeholder 2">
            <a:extLst>
              <a:ext uri="{FF2B5EF4-FFF2-40B4-BE49-F238E27FC236}">
                <a16:creationId xmlns:a16="http://schemas.microsoft.com/office/drawing/2014/main" id="{EF2BC942-D642-4048-8EDB-FADD83C8D2FC}"/>
              </a:ext>
            </a:extLst>
          </p:cNvPr>
          <p:cNvSpPr>
            <a:spLocks noGrp="1"/>
          </p:cNvSpPr>
          <p:nvPr>
            <p:ph idx="1"/>
          </p:nvPr>
        </p:nvSpPr>
        <p:spPr/>
        <p:txBody>
          <a:bodyPr>
            <a:normAutofit fontScale="85000" lnSpcReduction="10000"/>
          </a:bodyPr>
          <a:lstStyle/>
          <a:p>
            <a:r>
              <a:rPr lang="en-US" sz="2800" dirty="0"/>
              <a:t>Listen actively and attentively; ask for clarification as needed</a:t>
            </a:r>
          </a:p>
          <a:p>
            <a:r>
              <a:rPr lang="en-US" sz="2800" dirty="0"/>
              <a:t>Everyone should have an opportunity to ‘be heard’ without interruption and to receive courteous feedback</a:t>
            </a:r>
          </a:p>
          <a:p>
            <a:r>
              <a:rPr lang="en-US" sz="2800" dirty="0"/>
              <a:t>Critique ideas, not people or organizations</a:t>
            </a:r>
          </a:p>
          <a:p>
            <a:r>
              <a:rPr lang="en-US" sz="2800" dirty="0"/>
              <a:t>Build on one another’s comments; work toward shared understanding</a:t>
            </a:r>
          </a:p>
          <a:p>
            <a:r>
              <a:rPr lang="en-US" sz="2800" dirty="0"/>
              <a:t>We will attempt to make decisions based on group consensus, but when necessary we will take a vote</a:t>
            </a:r>
          </a:p>
          <a:p>
            <a:r>
              <a:rPr lang="en-US" sz="2800" dirty="0"/>
              <a:t>When/ if requested do not disclosure confidential information </a:t>
            </a:r>
          </a:p>
          <a:p>
            <a:r>
              <a:rPr lang="en-US" sz="2800" dirty="0"/>
              <a:t>At the end of each meeting we will prioritize topics for future meetings and discuss action items</a:t>
            </a:r>
          </a:p>
          <a:p>
            <a:endParaRPr lang="en-US" dirty="0"/>
          </a:p>
        </p:txBody>
      </p:sp>
    </p:spTree>
    <p:extLst>
      <p:ext uri="{BB962C8B-B14F-4D97-AF65-F5344CB8AC3E}">
        <p14:creationId xmlns:p14="http://schemas.microsoft.com/office/powerpoint/2010/main" val="2774390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9BF9BA-5CDE-43BC-BEC3-F0A41A704DA6}"/>
              </a:ext>
            </a:extLst>
          </p:cNvPr>
          <p:cNvSpPr>
            <a:spLocks noGrp="1"/>
          </p:cNvSpPr>
          <p:nvPr>
            <p:ph type="sldNum" sz="quarter" idx="12"/>
          </p:nvPr>
        </p:nvSpPr>
        <p:spPr/>
        <p:txBody>
          <a:bodyPr/>
          <a:lstStyle/>
          <a:p>
            <a:fld id="{84E24DD3-0117-F947-8F74-C808912B5A2D}" type="slidenum">
              <a:rPr lang="en-US" smtClean="0"/>
              <a:t>8</a:t>
            </a:fld>
            <a:endParaRPr lang="en-US"/>
          </a:p>
        </p:txBody>
      </p:sp>
      <p:sp>
        <p:nvSpPr>
          <p:cNvPr id="3" name="Title 2">
            <a:extLst>
              <a:ext uri="{FF2B5EF4-FFF2-40B4-BE49-F238E27FC236}">
                <a16:creationId xmlns:a16="http://schemas.microsoft.com/office/drawing/2014/main" id="{86F4449C-2E5F-485D-8D58-C02FF79ABDA7}"/>
              </a:ext>
            </a:extLst>
          </p:cNvPr>
          <p:cNvSpPr>
            <a:spLocks noGrp="1"/>
          </p:cNvSpPr>
          <p:nvPr>
            <p:ph type="ctrTitle"/>
          </p:nvPr>
        </p:nvSpPr>
        <p:spPr/>
        <p:txBody>
          <a:bodyPr>
            <a:normAutofit/>
          </a:bodyPr>
          <a:lstStyle/>
          <a:p>
            <a:r>
              <a:rPr lang="en-US" sz="5400" dirty="0"/>
              <a:t>Revisions to Business Rules</a:t>
            </a:r>
          </a:p>
        </p:txBody>
      </p:sp>
    </p:spTree>
    <p:extLst>
      <p:ext uri="{BB962C8B-B14F-4D97-AF65-F5344CB8AC3E}">
        <p14:creationId xmlns:p14="http://schemas.microsoft.com/office/powerpoint/2010/main" val="1375011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9EA24-1D96-8987-FBFD-1538FA271729}"/>
              </a:ext>
            </a:extLst>
          </p:cNvPr>
          <p:cNvSpPr>
            <a:spLocks noGrp="1"/>
          </p:cNvSpPr>
          <p:nvPr>
            <p:ph type="title"/>
          </p:nvPr>
        </p:nvSpPr>
        <p:spPr/>
        <p:txBody>
          <a:bodyPr/>
          <a:lstStyle/>
          <a:p>
            <a:r>
              <a:rPr lang="en-US" dirty="0"/>
              <a:t>Section 9, Acceleration</a:t>
            </a:r>
          </a:p>
        </p:txBody>
      </p:sp>
      <p:sp>
        <p:nvSpPr>
          <p:cNvPr id="3" name="Content Placeholder 2">
            <a:extLst>
              <a:ext uri="{FF2B5EF4-FFF2-40B4-BE49-F238E27FC236}">
                <a16:creationId xmlns:a16="http://schemas.microsoft.com/office/drawing/2014/main" id="{034A96F1-05F7-3013-8AEC-BBEF52540C35}"/>
              </a:ext>
            </a:extLst>
          </p:cNvPr>
          <p:cNvSpPr>
            <a:spLocks noGrp="1"/>
          </p:cNvSpPr>
          <p:nvPr>
            <p:ph idx="1"/>
          </p:nvPr>
        </p:nvSpPr>
        <p:spPr/>
        <p:txBody>
          <a:bodyPr>
            <a:normAutofit fontScale="92500"/>
          </a:bodyPr>
          <a:lstStyle/>
          <a:p>
            <a:pPr marL="0" indent="0">
              <a:buNone/>
            </a:pPr>
            <a:r>
              <a:rPr lang="en-US" sz="1800" dirty="0"/>
              <a:t>9.2.1</a:t>
            </a:r>
            <a:r>
              <a:rPr lang="en-US" dirty="0"/>
              <a:t>  </a:t>
            </a:r>
            <a:r>
              <a:rPr lang="en-US" sz="1800" dirty="0">
                <a:effectLst/>
                <a:latin typeface="Calibri" panose="020F0502020204030204" pitchFamily="34" charset="0"/>
                <a:ea typeface="Calibri" panose="020F0502020204030204" pitchFamily="34" charset="0"/>
              </a:rPr>
              <a:t>Dual</a:t>
            </a:r>
            <a:r>
              <a:rPr lang="en-US" sz="1800" spc="-3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credit</a:t>
            </a:r>
            <a:r>
              <a:rPr lang="en-US" sz="1800" spc="-3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courses</a:t>
            </a:r>
            <a:r>
              <a:rPr lang="en-US" sz="1800" spc="-2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must</a:t>
            </a:r>
            <a:r>
              <a:rPr lang="en-US" sz="1800" spc="-3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be</a:t>
            </a:r>
            <a:r>
              <a:rPr lang="en-US" sz="1800" spc="-4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credit-bearing</a:t>
            </a:r>
            <a:r>
              <a:rPr lang="en-US" sz="1800" spc="-3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courses </a:t>
            </a:r>
            <a:r>
              <a:rPr lang="en-US" sz="1800" dirty="0">
                <a:solidFill>
                  <a:srgbClr val="FF0000"/>
                </a:solidFill>
                <a:effectLst/>
                <a:latin typeface="Calibri" panose="020F0502020204030204" pitchFamily="34" charset="0"/>
                <a:ea typeface="Calibri" panose="020F0502020204030204" pitchFamily="34" charset="0"/>
              </a:rPr>
              <a:t>at both the high school and postsecondary institution</a:t>
            </a:r>
            <a:r>
              <a:rPr lang="en-US" sz="1800" spc="-3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with</a:t>
            </a:r>
            <a:r>
              <a:rPr lang="en-US" sz="1800" spc="-3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a</a:t>
            </a:r>
            <a:r>
              <a:rPr lang="en-US" sz="1800" spc="-2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minimum</a:t>
            </a:r>
            <a:r>
              <a:rPr lang="en-US" sz="1800" spc="-4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of</a:t>
            </a:r>
            <a:r>
              <a:rPr lang="en-US" sz="1800" spc="-3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three</a:t>
            </a:r>
            <a:r>
              <a:rPr lang="en-US" sz="1800" spc="-3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(3)</a:t>
            </a:r>
            <a:r>
              <a:rPr lang="en-US" sz="1800" spc="-3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semester hours credit, and beginning in school year 2019 - 2020, shall be limited to the list of articulated courses found in Appendix V of the current </a:t>
            </a:r>
            <a:r>
              <a:rPr lang="en-US" sz="1800" i="1" dirty="0">
                <a:effectLst/>
                <a:latin typeface="Calibri" panose="020F0502020204030204" pitchFamily="34" charset="0"/>
                <a:ea typeface="Calibri" panose="020F0502020204030204" pitchFamily="34" charset="0"/>
              </a:rPr>
              <a:t>Procedures Manual for the State of Mississippi</a:t>
            </a:r>
            <a:r>
              <a:rPr lang="en-US" sz="1800" i="1" spc="-5"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Dual</a:t>
            </a:r>
            <a:r>
              <a:rPr lang="en-US" sz="1800" i="1" spc="-5"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Enrollment</a:t>
            </a:r>
            <a:r>
              <a:rPr lang="en-US" sz="1800" i="1" spc="-20"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and Accelerated Programs </a:t>
            </a:r>
            <a:r>
              <a:rPr lang="en-US" sz="1800" dirty="0">
                <a:effectLst/>
                <a:latin typeface="Calibri" panose="020F0502020204030204" pitchFamily="34" charset="0"/>
                <a:ea typeface="Calibri" panose="020F0502020204030204" pitchFamily="34" charset="0"/>
              </a:rPr>
              <a:t>document. Refer to the</a:t>
            </a:r>
            <a:r>
              <a:rPr lang="en-US" sz="1800" spc="-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current edition of the </a:t>
            </a:r>
            <a:r>
              <a:rPr lang="en-US" sz="1800" i="1" dirty="0">
                <a:effectLst/>
                <a:latin typeface="Calibri" panose="020F0502020204030204" pitchFamily="34" charset="0"/>
                <a:ea typeface="Calibri" panose="020F0502020204030204" pitchFamily="34" charset="0"/>
              </a:rPr>
              <a:t>Approved Courses for Secondary Education </a:t>
            </a:r>
            <a:r>
              <a:rPr lang="en-US" sz="1800" dirty="0">
                <a:effectLst/>
                <a:latin typeface="Calibri" panose="020F0502020204030204" pitchFamily="34" charset="0"/>
                <a:ea typeface="Calibri" panose="020F0502020204030204" pitchFamily="34" charset="0"/>
              </a:rPr>
              <a:t>for approved Career and Technical Education (CTE) courses.</a:t>
            </a:r>
          </a:p>
          <a:p>
            <a:pPr marL="0" indent="0">
              <a:buNone/>
            </a:pPr>
            <a:r>
              <a:rPr lang="en-US" sz="1800" dirty="0"/>
              <a:t>9.3    </a:t>
            </a:r>
            <a:r>
              <a:rPr lang="en-US" sz="1800" dirty="0">
                <a:latin typeface="Calibri" panose="020F0502020204030204" pitchFamily="34" charset="0"/>
                <a:cs typeface="Calibri" panose="020F0502020204030204" pitchFamily="34" charset="0"/>
              </a:rPr>
              <a:t>The Acceleration component will consist of a Participation and a Performance component.  </a:t>
            </a:r>
            <a:r>
              <a:rPr lang="en-US" sz="1800" dirty="0">
                <a:solidFill>
                  <a:srgbClr val="FF0000"/>
                </a:solidFill>
                <a:latin typeface="Calibri" panose="020F0502020204030204" pitchFamily="34" charset="0"/>
                <a:cs typeface="Calibri" panose="020F0502020204030204" pitchFamily="34" charset="0"/>
              </a:rPr>
              <a:t>Each of these components will have a score calculated by dividing the numerator by the denominator and multiplying the resulting value </a:t>
            </a:r>
            <a:r>
              <a:rPr lang="en-US" sz="1800">
                <a:solidFill>
                  <a:srgbClr val="FF0000"/>
                </a:solidFill>
                <a:latin typeface="Calibri" panose="020F0502020204030204" pitchFamily="34" charset="0"/>
                <a:cs typeface="Calibri" panose="020F0502020204030204" pitchFamily="34" charset="0"/>
              </a:rPr>
              <a:t>by 50. </a:t>
            </a:r>
            <a:r>
              <a:rPr lang="en-US" sz="1800" dirty="0">
                <a:latin typeface="Calibri" panose="020F0502020204030204" pitchFamily="34" charset="0"/>
                <a:cs typeface="Calibri" panose="020F0502020204030204" pitchFamily="34" charset="0"/>
              </a:rPr>
              <a:t>These two (2) component</a:t>
            </a:r>
            <a:r>
              <a:rPr lang="en-US" sz="1800" strike="sngStrike" dirty="0">
                <a:solidFill>
                  <a:srgbClr val="FF0000"/>
                </a:solidFill>
                <a:latin typeface="Calibri" panose="020F0502020204030204" pitchFamily="34" charset="0"/>
                <a:cs typeface="Calibri" panose="020F0502020204030204" pitchFamily="34" charset="0"/>
              </a:rPr>
              <a:t>s</a:t>
            </a:r>
            <a:r>
              <a:rPr lang="en-US" sz="1800" dirty="0">
                <a:latin typeface="Calibri" panose="020F0502020204030204" pitchFamily="34" charset="0"/>
                <a:cs typeface="Calibri" panose="020F0502020204030204" pitchFamily="34" charset="0"/>
              </a:rPr>
              <a:t> </a:t>
            </a:r>
            <a:r>
              <a:rPr lang="en-US" sz="1800" dirty="0">
                <a:solidFill>
                  <a:srgbClr val="FF0000"/>
                </a:solidFill>
                <a:latin typeface="Calibri" panose="020F0502020204030204" pitchFamily="34" charset="0"/>
                <a:cs typeface="Calibri" panose="020F0502020204030204" pitchFamily="34" charset="0"/>
              </a:rPr>
              <a:t>scores</a:t>
            </a:r>
            <a:r>
              <a:rPr lang="en-US" sz="1800" dirty="0">
                <a:latin typeface="Calibri" panose="020F0502020204030204" pitchFamily="34" charset="0"/>
                <a:cs typeface="Calibri" panose="020F0502020204030204" pitchFamily="34" charset="0"/>
              </a:rPr>
              <a:t> will </a:t>
            </a:r>
            <a:r>
              <a:rPr lang="en-US" sz="1800" dirty="0">
                <a:solidFill>
                  <a:srgbClr val="FF0000"/>
                </a:solidFill>
                <a:latin typeface="Calibri" panose="020F0502020204030204" pitchFamily="34" charset="0"/>
                <a:cs typeface="Calibri" panose="020F0502020204030204" pitchFamily="34" charset="0"/>
              </a:rPr>
              <a:t>then</a:t>
            </a:r>
            <a:r>
              <a:rPr lang="en-US" sz="1800" dirty="0">
                <a:latin typeface="Calibri" panose="020F0502020204030204" pitchFamily="34" charset="0"/>
                <a:cs typeface="Calibri" panose="020F0502020204030204" pitchFamily="34" charset="0"/>
              </a:rPr>
              <a:t> be </a:t>
            </a:r>
            <a:r>
              <a:rPr lang="en-US" sz="1800" dirty="0">
                <a:solidFill>
                  <a:srgbClr val="FF0000"/>
                </a:solidFill>
                <a:latin typeface="Calibri" panose="020F0502020204030204" pitchFamily="34" charset="0"/>
                <a:cs typeface="Calibri" panose="020F0502020204030204" pitchFamily="34" charset="0"/>
              </a:rPr>
              <a:t>added together </a:t>
            </a:r>
            <a:r>
              <a:rPr lang="en-US" sz="1800" strike="sngStrike" dirty="0">
                <a:solidFill>
                  <a:srgbClr val="FF0000"/>
                </a:solidFill>
                <a:latin typeface="Calibri" panose="020F0502020204030204" pitchFamily="34" charset="0"/>
                <a:cs typeface="Calibri" panose="020F0502020204030204" pitchFamily="34" charset="0"/>
              </a:rPr>
              <a:t>combined</a:t>
            </a:r>
            <a:r>
              <a:rPr lang="en-US" sz="1800" dirty="0">
                <a:latin typeface="Calibri" panose="020F0502020204030204" pitchFamily="34" charset="0"/>
                <a:cs typeface="Calibri" panose="020F0502020204030204" pitchFamily="34" charset="0"/>
              </a:rPr>
              <a:t> </a:t>
            </a:r>
            <a:r>
              <a:rPr lang="en-US" sz="1800" dirty="0">
                <a:solidFill>
                  <a:srgbClr val="FF0000"/>
                </a:solidFill>
                <a:latin typeface="Calibri" panose="020F0502020204030204" pitchFamily="34" charset="0"/>
                <a:cs typeface="Calibri" panose="020F0502020204030204" pitchFamily="34" charset="0"/>
              </a:rPr>
              <a:t>and reported </a:t>
            </a:r>
            <a:r>
              <a:rPr lang="en-US" sz="1800" strike="sngStrike" dirty="0">
                <a:solidFill>
                  <a:srgbClr val="FF0000"/>
                </a:solidFill>
                <a:latin typeface="Calibri" panose="020F0502020204030204" pitchFamily="34" charset="0"/>
                <a:cs typeface="Calibri" panose="020F0502020204030204" pitchFamily="34" charset="0"/>
              </a:rPr>
              <a:t>for</a:t>
            </a:r>
            <a:r>
              <a:rPr lang="en-US" sz="1800" dirty="0">
                <a:solidFill>
                  <a:srgbClr val="FF0000"/>
                </a:solidFill>
                <a:latin typeface="Calibri" panose="020F0502020204030204" pitchFamily="34" charset="0"/>
                <a:cs typeface="Calibri" panose="020F0502020204030204" pitchFamily="34" charset="0"/>
              </a:rPr>
              <a:t> as </a:t>
            </a:r>
            <a:r>
              <a:rPr lang="en-US" sz="1800" dirty="0">
                <a:latin typeface="Calibri" panose="020F0502020204030204" pitchFamily="34" charset="0"/>
                <a:cs typeface="Calibri" panose="020F0502020204030204" pitchFamily="34" charset="0"/>
              </a:rPr>
              <a:t>one (1) score worth fifty (50) points. </a:t>
            </a:r>
            <a:r>
              <a:rPr lang="en-US" sz="1800" strike="sngStrike" dirty="0">
                <a:solidFill>
                  <a:srgbClr val="FF0000"/>
                </a:solidFill>
                <a:latin typeface="Calibri" panose="020F0502020204030204" pitchFamily="34" charset="0"/>
                <a:cs typeface="Calibri" panose="020F0502020204030204" pitchFamily="34" charset="0"/>
              </a:rPr>
              <a:t>and phased in on the following sliding scale:</a:t>
            </a:r>
          </a:p>
          <a:p>
            <a:pPr marL="0" indent="0">
              <a:buNone/>
            </a:pPr>
            <a:r>
              <a:rPr lang="en-US" sz="1800" dirty="0"/>
              <a:t>9.4.3    </a:t>
            </a:r>
            <a:r>
              <a:rPr lang="en-US" sz="1800" dirty="0">
                <a:effectLst/>
                <a:latin typeface="Calibri" panose="020F0502020204030204" pitchFamily="34" charset="0"/>
                <a:ea typeface="Calibri" panose="020F0502020204030204" pitchFamily="34" charset="0"/>
              </a:rPr>
              <a:t>The denominator for the Participation component calculation shall include all students whose Mississippi Student Information System (MSIS) grade or peer-grade equivalent is 11th</a:t>
            </a:r>
            <a:r>
              <a:rPr lang="en-US" sz="1800" spc="-1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or</a:t>
            </a:r>
            <a:r>
              <a:rPr lang="en-US" sz="1800" spc="-1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12th</a:t>
            </a:r>
            <a:r>
              <a:rPr lang="en-US" sz="1800" spc="-1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grade</a:t>
            </a:r>
            <a:r>
              <a:rPr lang="en-US" sz="1800" spc="-2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plus</a:t>
            </a:r>
            <a:r>
              <a:rPr lang="en-US" sz="1800" spc="-1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any</a:t>
            </a:r>
            <a:r>
              <a:rPr lang="en-US" sz="1800" spc="-1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9th</a:t>
            </a:r>
            <a:r>
              <a:rPr lang="en-US" sz="1800" spc="-1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or</a:t>
            </a:r>
            <a:r>
              <a:rPr lang="en-US" sz="1800" spc="-1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10th</a:t>
            </a:r>
            <a:r>
              <a:rPr lang="en-US" sz="1800" spc="-1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grade</a:t>
            </a:r>
            <a:r>
              <a:rPr lang="en-US" sz="1800" spc="-2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students</a:t>
            </a:r>
            <a:r>
              <a:rPr lang="en-US" sz="1800" spc="-1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who</a:t>
            </a:r>
            <a:r>
              <a:rPr lang="en-US" sz="1800" spc="-25" dirty="0">
                <a:effectLst/>
                <a:latin typeface="Calibri" panose="020F0502020204030204" pitchFamily="34" charset="0"/>
                <a:ea typeface="Calibri" panose="020F0502020204030204" pitchFamily="34" charset="0"/>
              </a:rPr>
              <a:t> </a:t>
            </a:r>
            <a:r>
              <a:rPr lang="en-US" sz="1800" strike="sngStrike" dirty="0">
                <a:solidFill>
                  <a:srgbClr val="FF0000"/>
                </a:solidFill>
                <a:effectLst/>
                <a:latin typeface="Calibri" panose="020F0502020204030204" pitchFamily="34" charset="0"/>
                <a:ea typeface="Calibri" panose="020F0502020204030204" pitchFamily="34" charset="0"/>
              </a:rPr>
              <a:t>are</a:t>
            </a:r>
            <a:r>
              <a:rPr lang="en-US" sz="1800" spc="-20" dirty="0">
                <a:effectLst/>
                <a:latin typeface="Calibri" panose="020F0502020204030204" pitchFamily="34" charset="0"/>
                <a:ea typeface="Calibri" panose="020F0502020204030204" pitchFamily="34" charset="0"/>
              </a:rPr>
              <a:t> </a:t>
            </a:r>
            <a:r>
              <a:rPr lang="en-US" sz="1800" dirty="0" err="1">
                <a:solidFill>
                  <a:srgbClr val="FF0000"/>
                </a:solidFill>
                <a:effectLst/>
                <a:latin typeface="Calibri" panose="020F0502020204030204" pitchFamily="34" charset="0"/>
                <a:ea typeface="Calibri" panose="020F0502020204030204" pitchFamily="34" charset="0"/>
              </a:rPr>
              <a:t>take</a:t>
            </a:r>
            <a:r>
              <a:rPr lang="en-US" sz="1800" strike="sngStrike" dirty="0" err="1">
                <a:solidFill>
                  <a:srgbClr val="FF0000"/>
                </a:solidFill>
                <a:effectLst/>
                <a:latin typeface="Calibri" panose="020F0502020204030204" pitchFamily="34" charset="0"/>
                <a:ea typeface="Calibri" panose="020F0502020204030204" pitchFamily="34" charset="0"/>
              </a:rPr>
              <a:t>ing</a:t>
            </a:r>
            <a:r>
              <a:rPr lang="en-US" sz="1800" spc="-2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and</a:t>
            </a:r>
            <a:r>
              <a:rPr lang="en-US" sz="1800" spc="-1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pass</a:t>
            </a:r>
            <a:r>
              <a:rPr lang="en-US" sz="1800" strike="sngStrike" dirty="0">
                <a:solidFill>
                  <a:srgbClr val="FF0000"/>
                </a:solidFill>
                <a:effectLst/>
                <a:latin typeface="Calibri" panose="020F0502020204030204" pitchFamily="34" charset="0"/>
                <a:ea typeface="Calibri" panose="020F0502020204030204" pitchFamily="34" charset="0"/>
              </a:rPr>
              <a:t>ing</a:t>
            </a:r>
            <a:r>
              <a:rPr lang="en-US" sz="1800" strike="sngStrike" spc="-20" dirty="0">
                <a:solidFill>
                  <a:srgbClr val="FF0000"/>
                </a:solidFill>
                <a:effectLst/>
                <a:latin typeface="Calibri" panose="020F0502020204030204" pitchFamily="34" charset="0"/>
                <a:ea typeface="Calibri" panose="020F0502020204030204" pitchFamily="34" charset="0"/>
              </a:rPr>
              <a:t> </a:t>
            </a:r>
            <a:r>
              <a:rPr lang="en-US" sz="1800" strike="sngStrike" dirty="0">
                <a:solidFill>
                  <a:srgbClr val="FF0000"/>
                </a:solidFill>
                <a:effectLst/>
                <a:latin typeface="Calibri" panose="020F0502020204030204" pitchFamily="34" charset="0"/>
                <a:ea typeface="Calibri" panose="020F0502020204030204" pitchFamily="34" charset="0"/>
              </a:rPr>
              <a:t>these</a:t>
            </a:r>
            <a:r>
              <a:rPr lang="en-US" sz="1800" dirty="0">
                <a:effectLst/>
                <a:latin typeface="Calibri" panose="020F0502020204030204" pitchFamily="34" charset="0"/>
                <a:ea typeface="Calibri" panose="020F0502020204030204" pitchFamily="34" charset="0"/>
              </a:rPr>
              <a:t> </a:t>
            </a:r>
            <a:r>
              <a:rPr lang="en-US" sz="1800" dirty="0">
                <a:solidFill>
                  <a:srgbClr val="FF0000"/>
                </a:solidFill>
                <a:effectLst/>
                <a:latin typeface="Calibri" panose="020F0502020204030204" pitchFamily="34" charset="0"/>
                <a:ea typeface="Calibri" panose="020F0502020204030204" pitchFamily="34" charset="0"/>
              </a:rPr>
              <a:t>accelerated</a:t>
            </a:r>
            <a:r>
              <a:rPr lang="en-US" sz="1800" dirty="0">
                <a:effectLst/>
                <a:latin typeface="Calibri" panose="020F0502020204030204" pitchFamily="34" charset="0"/>
                <a:ea typeface="Calibri" panose="020F0502020204030204" pitchFamily="34" charset="0"/>
              </a:rPr>
              <a:t> assessments/courses. </a:t>
            </a:r>
            <a:r>
              <a:rPr lang="en-US" sz="1800" strike="sngStrike" dirty="0">
                <a:solidFill>
                  <a:srgbClr val="FF0000"/>
                </a:solidFill>
                <a:effectLst/>
                <a:latin typeface="Calibri" panose="020F0502020204030204" pitchFamily="34" charset="0"/>
                <a:ea typeface="Calibri" panose="020F0502020204030204" pitchFamily="34" charset="0"/>
              </a:rPr>
              <a:t>(Ninth (9th) and 10th grade students will not be included in the denominator unless they are also included in the numerator.)</a:t>
            </a:r>
            <a:endParaRPr lang="en-US" sz="1800" dirty="0">
              <a:effectLst/>
              <a:latin typeface="Calibri" panose="020F0502020204030204" pitchFamily="34" charset="0"/>
              <a:ea typeface="Calibri" panose="020F0502020204030204" pitchFamily="34" charset="0"/>
            </a:endParaRPr>
          </a:p>
          <a:p>
            <a:pPr marL="0" indent="0">
              <a:buNone/>
            </a:pPr>
            <a:r>
              <a:rPr lang="en-US" sz="1800" dirty="0"/>
              <a:t> </a:t>
            </a:r>
          </a:p>
        </p:txBody>
      </p:sp>
    </p:spTree>
    <p:extLst>
      <p:ext uri="{BB962C8B-B14F-4D97-AF65-F5344CB8AC3E}">
        <p14:creationId xmlns:p14="http://schemas.microsoft.com/office/powerpoint/2010/main" val="19535188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MDE">
      <a:dk1>
        <a:srgbClr val="000000"/>
      </a:dk1>
      <a:lt1>
        <a:srgbClr val="FFFFFF"/>
      </a:lt1>
      <a:dk2>
        <a:srgbClr val="44546A"/>
      </a:dk2>
      <a:lt2>
        <a:srgbClr val="E7E6E6"/>
      </a:lt2>
      <a:accent1>
        <a:srgbClr val="A74979"/>
      </a:accent1>
      <a:accent2>
        <a:srgbClr val="EF3A5B"/>
      </a:accent2>
      <a:accent3>
        <a:srgbClr val="A5A5A5"/>
      </a:accent3>
      <a:accent4>
        <a:srgbClr val="F3A51E"/>
      </a:accent4>
      <a:accent5>
        <a:srgbClr val="69C8C3"/>
      </a:accent5>
      <a:accent6>
        <a:srgbClr val="007FDC"/>
      </a:accent6>
      <a:hlink>
        <a:srgbClr val="20B7FF"/>
      </a:hlink>
      <a:folHlink>
        <a:srgbClr val="0053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Autofit/>
      </a:bodyPr>
      <a:lstStyle>
        <a:defPPr algn="l" fontAlgn="base">
          <a:defRPr sz="8000" b="1" dirty="0" smtClean="0">
            <a:solidFill>
              <a:srgbClr val="003B71"/>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451</TotalTime>
  <Words>3180</Words>
  <Application>Microsoft Office PowerPoint</Application>
  <PresentationFormat>Widescreen</PresentationFormat>
  <Paragraphs>398</Paragraphs>
  <Slides>43</Slides>
  <Notes>15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43</vt:i4>
      </vt:variant>
    </vt:vector>
  </HeadingPairs>
  <TitlesOfParts>
    <vt:vector size="56" baseType="lpstr">
      <vt:lpstr>Arial</vt:lpstr>
      <vt:lpstr>Arial Black</vt:lpstr>
      <vt:lpstr>Arial Narrow</vt:lpstr>
      <vt:lpstr>Arvo</vt:lpstr>
      <vt:lpstr>Calibri</vt:lpstr>
      <vt:lpstr>Calibri Light</vt:lpstr>
      <vt:lpstr>Cambria Math</vt:lpstr>
      <vt:lpstr>Helvetica Neue</vt:lpstr>
      <vt:lpstr>Open Sans</vt:lpstr>
      <vt:lpstr>OpenSans</vt:lpstr>
      <vt:lpstr>Times New Roman</vt:lpstr>
      <vt:lpstr>office theme</vt:lpstr>
      <vt:lpstr>1_Office Theme</vt:lpstr>
      <vt:lpstr>Accountability Task Force</vt:lpstr>
      <vt:lpstr>Mississippi Department of Education</vt:lpstr>
      <vt:lpstr>State Board of Education  STRATEGIC PLAN GOALS</vt:lpstr>
      <vt:lpstr>Welcome and Introductions</vt:lpstr>
      <vt:lpstr>Agenda</vt:lpstr>
      <vt:lpstr>Purpose and Overview</vt:lpstr>
      <vt:lpstr>Ground Rules/ Group Norms</vt:lpstr>
      <vt:lpstr>Revisions to Business Rules</vt:lpstr>
      <vt:lpstr>Section 9, Acceleration</vt:lpstr>
      <vt:lpstr>Section 9, Acceleration (continued)</vt:lpstr>
      <vt:lpstr>Section 15, English Learners (EL)</vt:lpstr>
      <vt:lpstr>Section 19, Rounding </vt:lpstr>
      <vt:lpstr>Section 25, College – and Career-Readiness Indicator</vt:lpstr>
      <vt:lpstr>Section 27, Other </vt:lpstr>
      <vt:lpstr>Beyond Academics</vt:lpstr>
      <vt:lpstr>Overview</vt:lpstr>
      <vt:lpstr>School Quality Student Success</vt:lpstr>
      <vt:lpstr>What approaches are states using for SQSS?</vt:lpstr>
      <vt:lpstr>Review of College- and Career-Readiness Component</vt:lpstr>
      <vt:lpstr>Review of Acceleration</vt:lpstr>
      <vt:lpstr>Post-Secondary Success</vt:lpstr>
      <vt:lpstr>PowerPoint Presentation</vt:lpstr>
      <vt:lpstr>PowerPoint Presentation</vt:lpstr>
      <vt:lpstr>State Scan: College and Career Readiness</vt:lpstr>
      <vt:lpstr>PowerPoint Presentation</vt:lpstr>
      <vt:lpstr>PowerPoint Presentation</vt:lpstr>
      <vt:lpstr>Summary of Research and External Scan</vt:lpstr>
      <vt:lpstr>Activity</vt:lpstr>
      <vt:lpstr>Examining Growth</vt:lpstr>
      <vt:lpstr>Overview</vt:lpstr>
      <vt:lpstr>Calculation of Growth</vt:lpstr>
      <vt:lpstr>Growth Weighting</vt:lpstr>
      <vt:lpstr>Activity </vt:lpstr>
      <vt:lpstr>Attendance/ Absenteeism</vt:lpstr>
      <vt:lpstr>Overview</vt:lpstr>
      <vt:lpstr>How Chronic Absenteeism is Calculated</vt:lpstr>
      <vt:lpstr>The Case for Chronic Absenteeism</vt:lpstr>
      <vt:lpstr>National Landscape</vt:lpstr>
      <vt:lpstr>Example – Alabama</vt:lpstr>
      <vt:lpstr>Example – Illinois </vt:lpstr>
      <vt:lpstr>Discussion </vt:lpstr>
      <vt:lpstr>Future Topics </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Burrow</dc:creator>
  <cp:lastModifiedBy>Alan Burrow</cp:lastModifiedBy>
  <cp:revision>14</cp:revision>
  <dcterms:created xsi:type="dcterms:W3CDTF">2021-08-13T14:15:41Z</dcterms:created>
  <dcterms:modified xsi:type="dcterms:W3CDTF">2023-03-07T19:20:30Z</dcterms:modified>
</cp:coreProperties>
</file>