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6"/>
  </p:notesMasterIdLst>
  <p:sldIdLst>
    <p:sldId id="377" r:id="rId3"/>
    <p:sldId id="287" r:id="rId4"/>
    <p:sldId id="286" r:id="rId5"/>
    <p:sldId id="870" r:id="rId6"/>
    <p:sldId id="871" r:id="rId7"/>
    <p:sldId id="872" r:id="rId8"/>
    <p:sldId id="873" r:id="rId9"/>
    <p:sldId id="874" r:id="rId10"/>
    <p:sldId id="302" r:id="rId11"/>
    <p:sldId id="1810" r:id="rId12"/>
    <p:sldId id="441" r:id="rId13"/>
    <p:sldId id="382" r:id="rId14"/>
    <p:sldId id="854" r:id="rId15"/>
    <p:sldId id="378" r:id="rId16"/>
    <p:sldId id="380" r:id="rId17"/>
    <p:sldId id="372" r:id="rId18"/>
    <p:sldId id="306" r:id="rId19"/>
    <p:sldId id="292" r:id="rId20"/>
    <p:sldId id="368" r:id="rId21"/>
    <p:sldId id="307" r:id="rId22"/>
    <p:sldId id="396" r:id="rId23"/>
    <p:sldId id="866" r:id="rId24"/>
    <p:sldId id="856" r:id="rId25"/>
    <p:sldId id="855" r:id="rId26"/>
    <p:sldId id="1812" r:id="rId27"/>
    <p:sldId id="1814" r:id="rId28"/>
    <p:sldId id="1815" r:id="rId29"/>
    <p:sldId id="875" r:id="rId30"/>
    <p:sldId id="876" r:id="rId31"/>
    <p:sldId id="878" r:id="rId32"/>
    <p:sldId id="877" r:id="rId33"/>
    <p:sldId id="879" r:id="rId34"/>
    <p:sldId id="880" r:id="rId35"/>
    <p:sldId id="881" r:id="rId36"/>
    <p:sldId id="1813" r:id="rId37"/>
    <p:sldId id="1811" r:id="rId38"/>
    <p:sldId id="290" r:id="rId39"/>
    <p:sldId id="294" r:id="rId40"/>
    <p:sldId id="295" r:id="rId41"/>
    <p:sldId id="304" r:id="rId42"/>
    <p:sldId id="1816" r:id="rId43"/>
    <p:sldId id="1817" r:id="rId44"/>
    <p:sldId id="1818" r:id="rId45"/>
    <p:sldId id="288" r:id="rId46"/>
    <p:sldId id="289" r:id="rId47"/>
    <p:sldId id="1819" r:id="rId48"/>
    <p:sldId id="291" r:id="rId49"/>
    <p:sldId id="1820" r:id="rId50"/>
    <p:sldId id="293" r:id="rId51"/>
    <p:sldId id="1821" r:id="rId52"/>
    <p:sldId id="300" r:id="rId53"/>
    <p:sldId id="301" r:id="rId54"/>
    <p:sldId id="182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 Ann Malone" initials="JAM" lastIdx="4" clrIdx="0">
    <p:extLst>
      <p:ext uri="{19B8F6BF-5375-455C-9EA6-DF929625EA0E}">
        <p15:presenceInfo xmlns:p15="http://schemas.microsoft.com/office/powerpoint/2012/main" userId="S::JMalone@mdek12.org::e65438a2-6177-4606-a333-40eff78f84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E7AB91-6F4F-4D2D-A2C4-7B9A833949F2}" v="8" dt="2023-01-11T18:20:24.1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3" d="100"/>
          <a:sy n="83" d="100"/>
        </p:scale>
        <p:origin x="77" y="10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Burrow" userId="871953d2-eac0-498b-ad71-5caa0c9ad76b" providerId="ADAL" clId="{95E7AB91-6F4F-4D2D-A2C4-7B9A833949F2}"/>
    <pc:docChg chg="undo custSel addSld delSld modSld sldOrd">
      <pc:chgData name="Alan Burrow" userId="871953d2-eac0-498b-ad71-5caa0c9ad76b" providerId="ADAL" clId="{95E7AB91-6F4F-4D2D-A2C4-7B9A833949F2}" dt="2023-01-11T18:22:16.579" v="701" actId="2696"/>
      <pc:docMkLst>
        <pc:docMk/>
      </pc:docMkLst>
      <pc:sldChg chg="del">
        <pc:chgData name="Alan Burrow" userId="871953d2-eac0-498b-ad71-5caa0c9ad76b" providerId="ADAL" clId="{95E7AB91-6F4F-4D2D-A2C4-7B9A833949F2}" dt="2023-01-10T17:44:12.339" v="135" actId="47"/>
        <pc:sldMkLst>
          <pc:docMk/>
          <pc:sldMk cId="438108371" sldId="288"/>
        </pc:sldMkLst>
      </pc:sldChg>
      <pc:sldChg chg="modSp mod">
        <pc:chgData name="Alan Burrow" userId="871953d2-eac0-498b-ad71-5caa0c9ad76b" providerId="ADAL" clId="{95E7AB91-6F4F-4D2D-A2C4-7B9A833949F2}" dt="2023-01-10T21:55:12.075" v="585" actId="20577"/>
        <pc:sldMkLst>
          <pc:docMk/>
          <pc:sldMk cId="3379256649" sldId="304"/>
        </pc:sldMkLst>
        <pc:spChg chg="mod">
          <ac:chgData name="Alan Burrow" userId="871953d2-eac0-498b-ad71-5caa0c9ad76b" providerId="ADAL" clId="{95E7AB91-6F4F-4D2D-A2C4-7B9A833949F2}" dt="2023-01-10T21:55:12.075" v="585" actId="20577"/>
          <ac:spMkLst>
            <pc:docMk/>
            <pc:sldMk cId="3379256649" sldId="304"/>
            <ac:spMk id="23" creationId="{85B9DC36-DF10-BD49-87E7-DDBCCAF23547}"/>
          </ac:spMkLst>
        </pc:spChg>
        <pc:spChg chg="mod">
          <ac:chgData name="Alan Burrow" userId="871953d2-eac0-498b-ad71-5caa0c9ad76b" providerId="ADAL" clId="{95E7AB91-6F4F-4D2D-A2C4-7B9A833949F2}" dt="2023-01-10T21:52:52.667" v="505" actId="20577"/>
          <ac:spMkLst>
            <pc:docMk/>
            <pc:sldMk cId="3379256649" sldId="304"/>
            <ac:spMk id="25" creationId="{9723843B-FE91-A546-80C7-E2ED65C2B781}"/>
          </ac:spMkLst>
        </pc:spChg>
      </pc:sldChg>
      <pc:sldChg chg="ord">
        <pc:chgData name="Alan Burrow" userId="871953d2-eac0-498b-ad71-5caa0c9ad76b" providerId="ADAL" clId="{95E7AB91-6F4F-4D2D-A2C4-7B9A833949F2}" dt="2023-01-10T17:37:44.505" v="21"/>
        <pc:sldMkLst>
          <pc:docMk/>
          <pc:sldMk cId="1982267226" sldId="307"/>
        </pc:sldMkLst>
      </pc:sldChg>
      <pc:sldChg chg="ord">
        <pc:chgData name="Alan Burrow" userId="871953d2-eac0-498b-ad71-5caa0c9ad76b" providerId="ADAL" clId="{95E7AB91-6F4F-4D2D-A2C4-7B9A833949F2}" dt="2023-01-10T17:37:41.771" v="19"/>
        <pc:sldMkLst>
          <pc:docMk/>
          <pc:sldMk cId="359568915" sldId="368"/>
        </pc:sldMkLst>
      </pc:sldChg>
      <pc:sldChg chg="del">
        <pc:chgData name="Alan Burrow" userId="871953d2-eac0-498b-ad71-5caa0c9ad76b" providerId="ADAL" clId="{95E7AB91-6F4F-4D2D-A2C4-7B9A833949F2}" dt="2023-01-10T17:37:26.709" v="17" actId="47"/>
        <pc:sldMkLst>
          <pc:docMk/>
          <pc:sldMk cId="1939993660" sldId="383"/>
        </pc:sldMkLst>
      </pc:sldChg>
      <pc:sldChg chg="add del">
        <pc:chgData name="Alan Burrow" userId="871953d2-eac0-498b-ad71-5caa0c9ad76b" providerId="ADAL" clId="{95E7AB91-6F4F-4D2D-A2C4-7B9A833949F2}" dt="2023-01-10T17:39:31.799" v="24"/>
        <pc:sldMkLst>
          <pc:docMk/>
          <pc:sldMk cId="2420293353" sldId="855"/>
        </pc:sldMkLst>
      </pc:sldChg>
      <pc:sldChg chg="add">
        <pc:chgData name="Alan Burrow" userId="871953d2-eac0-498b-ad71-5caa0c9ad76b" providerId="ADAL" clId="{95E7AB91-6F4F-4D2D-A2C4-7B9A833949F2}" dt="2023-01-10T17:39:26.964" v="23"/>
        <pc:sldMkLst>
          <pc:docMk/>
          <pc:sldMk cId="2376111838" sldId="856"/>
        </pc:sldMkLst>
      </pc:sldChg>
      <pc:sldChg chg="modSp mod">
        <pc:chgData name="Alan Burrow" userId="871953d2-eac0-498b-ad71-5caa0c9ad76b" providerId="ADAL" clId="{95E7AB91-6F4F-4D2D-A2C4-7B9A833949F2}" dt="2023-01-10T17:32:57.856" v="16" actId="1076"/>
        <pc:sldMkLst>
          <pc:docMk/>
          <pc:sldMk cId="1341784480" sldId="871"/>
        </pc:sldMkLst>
        <pc:graphicFrameChg chg="mod modGraphic">
          <ac:chgData name="Alan Burrow" userId="871953d2-eac0-498b-ad71-5caa0c9ad76b" providerId="ADAL" clId="{95E7AB91-6F4F-4D2D-A2C4-7B9A833949F2}" dt="2023-01-10T17:32:57.856" v="16" actId="1076"/>
          <ac:graphicFrameMkLst>
            <pc:docMk/>
            <pc:sldMk cId="1341784480" sldId="871"/>
            <ac:graphicFrameMk id="6" creationId="{B944614D-11B2-4418-9F13-85AFE9B98DC1}"/>
          </ac:graphicFrameMkLst>
        </pc:graphicFrameChg>
      </pc:sldChg>
      <pc:sldChg chg="del">
        <pc:chgData name="Alan Burrow" userId="871953d2-eac0-498b-ad71-5caa0c9ad76b" providerId="ADAL" clId="{95E7AB91-6F4F-4D2D-A2C4-7B9A833949F2}" dt="2023-01-11T18:06:26.826" v="678" actId="47"/>
        <pc:sldMkLst>
          <pc:docMk/>
          <pc:sldMk cId="2448357184" sldId="875"/>
        </pc:sldMkLst>
      </pc:sldChg>
      <pc:sldChg chg="del">
        <pc:chgData name="Alan Burrow" userId="871953d2-eac0-498b-ad71-5caa0c9ad76b" providerId="ADAL" clId="{95E7AB91-6F4F-4D2D-A2C4-7B9A833949F2}" dt="2023-01-11T18:06:28.712" v="679" actId="47"/>
        <pc:sldMkLst>
          <pc:docMk/>
          <pc:sldMk cId="1546691866" sldId="876"/>
        </pc:sldMkLst>
      </pc:sldChg>
      <pc:sldChg chg="del">
        <pc:chgData name="Alan Burrow" userId="871953d2-eac0-498b-ad71-5caa0c9ad76b" providerId="ADAL" clId="{95E7AB91-6F4F-4D2D-A2C4-7B9A833949F2}" dt="2023-01-11T18:06:31.327" v="681" actId="47"/>
        <pc:sldMkLst>
          <pc:docMk/>
          <pc:sldMk cId="3915637724" sldId="877"/>
        </pc:sldMkLst>
      </pc:sldChg>
      <pc:sldChg chg="del">
        <pc:chgData name="Alan Burrow" userId="871953d2-eac0-498b-ad71-5caa0c9ad76b" providerId="ADAL" clId="{95E7AB91-6F4F-4D2D-A2C4-7B9A833949F2}" dt="2023-01-11T18:06:30.158" v="680" actId="47"/>
        <pc:sldMkLst>
          <pc:docMk/>
          <pc:sldMk cId="811251699" sldId="878"/>
        </pc:sldMkLst>
      </pc:sldChg>
      <pc:sldChg chg="del">
        <pc:chgData name="Alan Burrow" userId="871953d2-eac0-498b-ad71-5caa0c9ad76b" providerId="ADAL" clId="{95E7AB91-6F4F-4D2D-A2C4-7B9A833949F2}" dt="2023-01-11T18:06:31.903" v="682" actId="47"/>
        <pc:sldMkLst>
          <pc:docMk/>
          <pc:sldMk cId="1572867722" sldId="879"/>
        </pc:sldMkLst>
      </pc:sldChg>
      <pc:sldChg chg="del">
        <pc:chgData name="Alan Burrow" userId="871953d2-eac0-498b-ad71-5caa0c9ad76b" providerId="ADAL" clId="{95E7AB91-6F4F-4D2D-A2C4-7B9A833949F2}" dt="2023-01-11T18:06:33.186" v="683" actId="47"/>
        <pc:sldMkLst>
          <pc:docMk/>
          <pc:sldMk cId="4285869308" sldId="880"/>
        </pc:sldMkLst>
      </pc:sldChg>
      <pc:sldChg chg="del">
        <pc:chgData name="Alan Burrow" userId="871953d2-eac0-498b-ad71-5caa0c9ad76b" providerId="ADAL" clId="{95E7AB91-6F4F-4D2D-A2C4-7B9A833949F2}" dt="2023-01-11T18:06:34.634" v="684" actId="47"/>
        <pc:sldMkLst>
          <pc:docMk/>
          <pc:sldMk cId="495172506" sldId="881"/>
        </pc:sldMkLst>
      </pc:sldChg>
      <pc:sldChg chg="modSp mod">
        <pc:chgData name="Alan Burrow" userId="871953d2-eac0-498b-ad71-5caa0c9ad76b" providerId="ADAL" clId="{95E7AB91-6F4F-4D2D-A2C4-7B9A833949F2}" dt="2023-01-10T17:45:19.426" v="140" actId="255"/>
        <pc:sldMkLst>
          <pc:docMk/>
          <pc:sldMk cId="3025520082" sldId="1811"/>
        </pc:sldMkLst>
        <pc:spChg chg="mod">
          <ac:chgData name="Alan Burrow" userId="871953d2-eac0-498b-ad71-5caa0c9ad76b" providerId="ADAL" clId="{95E7AB91-6F4F-4D2D-A2C4-7B9A833949F2}" dt="2023-01-10T17:45:19.426" v="140" actId="255"/>
          <ac:spMkLst>
            <pc:docMk/>
            <pc:sldMk cId="3025520082" sldId="1811"/>
            <ac:spMk id="2" creationId="{34A32600-1EAA-A341-B94E-BB77F1B0FB6C}"/>
          </ac:spMkLst>
        </pc:spChg>
      </pc:sldChg>
      <pc:sldChg chg="delSp modSp new mod">
        <pc:chgData name="Alan Burrow" userId="871953d2-eac0-498b-ad71-5caa0c9ad76b" providerId="ADAL" clId="{95E7AB91-6F4F-4D2D-A2C4-7B9A833949F2}" dt="2023-01-10T17:41:20.028" v="71" actId="478"/>
        <pc:sldMkLst>
          <pc:docMk/>
          <pc:sldMk cId="1165630911" sldId="1812"/>
        </pc:sldMkLst>
        <pc:spChg chg="mod">
          <ac:chgData name="Alan Burrow" userId="871953d2-eac0-498b-ad71-5caa0c9ad76b" providerId="ADAL" clId="{95E7AB91-6F4F-4D2D-A2C4-7B9A833949F2}" dt="2023-01-10T17:41:16.959" v="70" actId="404"/>
          <ac:spMkLst>
            <pc:docMk/>
            <pc:sldMk cId="1165630911" sldId="1812"/>
            <ac:spMk id="3" creationId="{74B77776-13AC-7FE3-B95B-5B7735D854AF}"/>
          </ac:spMkLst>
        </pc:spChg>
        <pc:spChg chg="del">
          <ac:chgData name="Alan Burrow" userId="871953d2-eac0-498b-ad71-5caa0c9ad76b" providerId="ADAL" clId="{95E7AB91-6F4F-4D2D-A2C4-7B9A833949F2}" dt="2023-01-10T17:41:20.028" v="71" actId="478"/>
          <ac:spMkLst>
            <pc:docMk/>
            <pc:sldMk cId="1165630911" sldId="1812"/>
            <ac:spMk id="4" creationId="{A3D0609C-5F63-BE98-8BA7-A77AD00F1311}"/>
          </ac:spMkLst>
        </pc:spChg>
      </pc:sldChg>
      <pc:sldChg chg="new del">
        <pc:chgData name="Alan Burrow" userId="871953d2-eac0-498b-ad71-5caa0c9ad76b" providerId="ADAL" clId="{95E7AB91-6F4F-4D2D-A2C4-7B9A833949F2}" dt="2023-01-10T17:42:55.821" v="73" actId="680"/>
        <pc:sldMkLst>
          <pc:docMk/>
          <pc:sldMk cId="2846629603" sldId="1813"/>
        </pc:sldMkLst>
      </pc:sldChg>
      <pc:sldChg chg="addSp modSp new mod">
        <pc:chgData name="Alan Burrow" userId="871953d2-eac0-498b-ad71-5caa0c9ad76b" providerId="ADAL" clId="{95E7AB91-6F4F-4D2D-A2C4-7B9A833949F2}" dt="2023-01-10T17:44:07.258" v="134" actId="404"/>
        <pc:sldMkLst>
          <pc:docMk/>
          <pc:sldMk cId="3426677990" sldId="1813"/>
        </pc:sldMkLst>
        <pc:spChg chg="mod">
          <ac:chgData name="Alan Burrow" userId="871953d2-eac0-498b-ad71-5caa0c9ad76b" providerId="ADAL" clId="{95E7AB91-6F4F-4D2D-A2C4-7B9A833949F2}" dt="2023-01-10T17:43:15.602" v="107" actId="404"/>
          <ac:spMkLst>
            <pc:docMk/>
            <pc:sldMk cId="3426677990" sldId="1813"/>
            <ac:spMk id="3" creationId="{483BDE8F-344B-2251-1822-5FA48DACB511}"/>
          </ac:spMkLst>
        </pc:spChg>
        <pc:spChg chg="mod">
          <ac:chgData name="Alan Burrow" userId="871953d2-eac0-498b-ad71-5caa0c9ad76b" providerId="ADAL" clId="{95E7AB91-6F4F-4D2D-A2C4-7B9A833949F2}" dt="2023-01-10T17:43:40.657" v="130" actId="20577"/>
          <ac:spMkLst>
            <pc:docMk/>
            <pc:sldMk cId="3426677990" sldId="1813"/>
            <ac:spMk id="4" creationId="{EDCD6685-E980-B2A3-D786-71C1EA573342}"/>
          </ac:spMkLst>
        </pc:spChg>
        <pc:spChg chg="add mod">
          <ac:chgData name="Alan Burrow" userId="871953d2-eac0-498b-ad71-5caa0c9ad76b" providerId="ADAL" clId="{95E7AB91-6F4F-4D2D-A2C4-7B9A833949F2}" dt="2023-01-10T17:44:07.258" v="134" actId="404"/>
          <ac:spMkLst>
            <pc:docMk/>
            <pc:sldMk cId="3426677990" sldId="1813"/>
            <ac:spMk id="5" creationId="{290044C0-7217-8D4E-BC90-74DF52256655}"/>
          </ac:spMkLst>
        </pc:spChg>
      </pc:sldChg>
      <pc:sldChg chg="modSp new mod">
        <pc:chgData name="Alan Burrow" userId="871953d2-eac0-498b-ad71-5caa0c9ad76b" providerId="ADAL" clId="{95E7AB91-6F4F-4D2D-A2C4-7B9A833949F2}" dt="2023-01-11T17:13:33.618" v="670" actId="20577"/>
        <pc:sldMkLst>
          <pc:docMk/>
          <pc:sldMk cId="242116549" sldId="1814"/>
        </pc:sldMkLst>
        <pc:spChg chg="mod">
          <ac:chgData name="Alan Burrow" userId="871953d2-eac0-498b-ad71-5caa0c9ad76b" providerId="ADAL" clId="{95E7AB91-6F4F-4D2D-A2C4-7B9A833949F2}" dt="2023-01-10T17:47:49.908" v="311" actId="403"/>
          <ac:spMkLst>
            <pc:docMk/>
            <pc:sldMk cId="242116549" sldId="1814"/>
            <ac:spMk id="2" creationId="{53EBE678-2128-BDA0-0A5E-CB2ABD5A3353}"/>
          </ac:spMkLst>
        </pc:spChg>
        <pc:spChg chg="mod">
          <ac:chgData name="Alan Burrow" userId="871953d2-eac0-498b-ad71-5caa0c9ad76b" providerId="ADAL" clId="{95E7AB91-6F4F-4D2D-A2C4-7B9A833949F2}" dt="2023-01-11T17:13:33.618" v="670" actId="20577"/>
          <ac:spMkLst>
            <pc:docMk/>
            <pc:sldMk cId="242116549" sldId="1814"/>
            <ac:spMk id="3" creationId="{2F8874D1-BD04-C8C5-5FA9-EA6E275DA1C4}"/>
          </ac:spMkLst>
        </pc:spChg>
      </pc:sldChg>
      <pc:sldChg chg="new del">
        <pc:chgData name="Alan Burrow" userId="871953d2-eac0-498b-ad71-5caa0c9ad76b" providerId="ADAL" clId="{95E7AB91-6F4F-4D2D-A2C4-7B9A833949F2}" dt="2023-01-10T17:46:02.073" v="142" actId="680"/>
        <pc:sldMkLst>
          <pc:docMk/>
          <pc:sldMk cId="4228995520" sldId="1814"/>
        </pc:sldMkLst>
      </pc:sldChg>
      <pc:sldChg chg="modSp mod">
        <pc:chgData name="Alan Burrow" userId="871953d2-eac0-498b-ad71-5caa0c9ad76b" providerId="ADAL" clId="{95E7AB91-6F4F-4D2D-A2C4-7B9A833949F2}" dt="2023-01-11T17:14:22.052" v="677" actId="27636"/>
        <pc:sldMkLst>
          <pc:docMk/>
          <pc:sldMk cId="873247816" sldId="1815"/>
        </pc:sldMkLst>
        <pc:spChg chg="mod">
          <ac:chgData name="Alan Burrow" userId="871953d2-eac0-498b-ad71-5caa0c9ad76b" providerId="ADAL" clId="{95E7AB91-6F4F-4D2D-A2C4-7B9A833949F2}" dt="2023-01-11T17:14:22.052" v="677" actId="27636"/>
          <ac:spMkLst>
            <pc:docMk/>
            <pc:sldMk cId="873247816" sldId="1815"/>
            <ac:spMk id="4" creationId="{AD3B932F-AAB4-4312-A228-D4320D297930}"/>
          </ac:spMkLst>
        </pc:spChg>
      </pc:sldChg>
      <pc:sldChg chg="delSp modSp new mod">
        <pc:chgData name="Alan Burrow" userId="871953d2-eac0-498b-ad71-5caa0c9ad76b" providerId="ADAL" clId="{95E7AB91-6F4F-4D2D-A2C4-7B9A833949F2}" dt="2023-01-11T18:08:49.791" v="695" actId="478"/>
        <pc:sldMkLst>
          <pc:docMk/>
          <pc:sldMk cId="1427810257" sldId="1816"/>
        </pc:sldMkLst>
        <pc:spChg chg="mod">
          <ac:chgData name="Alan Burrow" userId="871953d2-eac0-498b-ad71-5caa0c9ad76b" providerId="ADAL" clId="{95E7AB91-6F4F-4D2D-A2C4-7B9A833949F2}" dt="2023-01-11T18:08:46.793" v="694" actId="2711"/>
          <ac:spMkLst>
            <pc:docMk/>
            <pc:sldMk cId="1427810257" sldId="1816"/>
            <ac:spMk id="3" creationId="{B1D81D88-31F0-40E8-D554-E889B7B6685F}"/>
          </ac:spMkLst>
        </pc:spChg>
        <pc:spChg chg="del">
          <ac:chgData name="Alan Burrow" userId="871953d2-eac0-498b-ad71-5caa0c9ad76b" providerId="ADAL" clId="{95E7AB91-6F4F-4D2D-A2C4-7B9A833949F2}" dt="2023-01-11T18:08:49.791" v="695" actId="478"/>
          <ac:spMkLst>
            <pc:docMk/>
            <pc:sldMk cId="1427810257" sldId="1816"/>
            <ac:spMk id="4" creationId="{3100AAC4-AF53-D9E9-F588-F55EDD3B781F}"/>
          </ac:spMkLst>
        </pc:spChg>
      </pc:sldChg>
      <pc:sldMasterChg chg="delSldLayout">
        <pc:chgData name="Alan Burrow" userId="871953d2-eac0-498b-ad71-5caa0c9ad76b" providerId="ADAL" clId="{95E7AB91-6F4F-4D2D-A2C4-7B9A833949F2}" dt="2023-01-11T18:22:16.579" v="701" actId="2696"/>
        <pc:sldMasterMkLst>
          <pc:docMk/>
          <pc:sldMasterMk cId="222252939" sldId="2147483672"/>
        </pc:sldMasterMkLst>
        <pc:sldLayoutChg chg="del">
          <pc:chgData name="Alan Burrow" userId="871953d2-eac0-498b-ad71-5caa0c9ad76b" providerId="ADAL" clId="{95E7AB91-6F4F-4D2D-A2C4-7B9A833949F2}" dt="2023-01-11T18:22:09.425" v="696" actId="2696"/>
          <pc:sldLayoutMkLst>
            <pc:docMk/>
            <pc:sldMasterMk cId="222252939" sldId="2147483672"/>
            <pc:sldLayoutMk cId="524939411" sldId="2147483689"/>
          </pc:sldLayoutMkLst>
        </pc:sldLayoutChg>
        <pc:sldLayoutChg chg="del">
          <pc:chgData name="Alan Burrow" userId="871953d2-eac0-498b-ad71-5caa0c9ad76b" providerId="ADAL" clId="{95E7AB91-6F4F-4D2D-A2C4-7B9A833949F2}" dt="2023-01-11T18:22:11.306" v="697" actId="2696"/>
          <pc:sldLayoutMkLst>
            <pc:docMk/>
            <pc:sldMasterMk cId="222252939" sldId="2147483672"/>
            <pc:sldLayoutMk cId="1965005278" sldId="2147483690"/>
          </pc:sldLayoutMkLst>
        </pc:sldLayoutChg>
        <pc:sldLayoutChg chg="del">
          <pc:chgData name="Alan Burrow" userId="871953d2-eac0-498b-ad71-5caa0c9ad76b" providerId="ADAL" clId="{95E7AB91-6F4F-4D2D-A2C4-7B9A833949F2}" dt="2023-01-11T18:22:12.322" v="698" actId="2696"/>
          <pc:sldLayoutMkLst>
            <pc:docMk/>
            <pc:sldMasterMk cId="222252939" sldId="2147483672"/>
            <pc:sldLayoutMk cId="2684846412" sldId="2147483691"/>
          </pc:sldLayoutMkLst>
        </pc:sldLayoutChg>
        <pc:sldLayoutChg chg="del">
          <pc:chgData name="Alan Burrow" userId="871953d2-eac0-498b-ad71-5caa0c9ad76b" providerId="ADAL" clId="{95E7AB91-6F4F-4D2D-A2C4-7B9A833949F2}" dt="2023-01-11T18:22:13.779" v="699" actId="2696"/>
          <pc:sldLayoutMkLst>
            <pc:docMk/>
            <pc:sldMasterMk cId="222252939" sldId="2147483672"/>
            <pc:sldLayoutMk cId="1992619544" sldId="2147483692"/>
          </pc:sldLayoutMkLst>
        </pc:sldLayoutChg>
        <pc:sldLayoutChg chg="del">
          <pc:chgData name="Alan Burrow" userId="871953d2-eac0-498b-ad71-5caa0c9ad76b" providerId="ADAL" clId="{95E7AB91-6F4F-4D2D-A2C4-7B9A833949F2}" dt="2023-01-11T18:22:15.324" v="700" actId="2696"/>
          <pc:sldLayoutMkLst>
            <pc:docMk/>
            <pc:sldMasterMk cId="222252939" sldId="2147483672"/>
            <pc:sldLayoutMk cId="692033663" sldId="2147483693"/>
          </pc:sldLayoutMkLst>
        </pc:sldLayoutChg>
        <pc:sldLayoutChg chg="del">
          <pc:chgData name="Alan Burrow" userId="871953d2-eac0-498b-ad71-5caa0c9ad76b" providerId="ADAL" clId="{95E7AB91-6F4F-4D2D-A2C4-7B9A833949F2}" dt="2023-01-11T18:22:16.579" v="701" actId="2696"/>
          <pc:sldLayoutMkLst>
            <pc:docMk/>
            <pc:sldMasterMk cId="222252939" sldId="2147483672"/>
            <pc:sldLayoutMk cId="986800806" sldId="214748369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E84B21-112B-4615-BE35-5CF6E4629D3C}" type="doc">
      <dgm:prSet loTypeId="urn:microsoft.com/office/officeart/2005/8/layout/hProcess11" loCatId="process" qsTypeId="urn:microsoft.com/office/officeart/2005/8/quickstyle/simple1" qsCatId="simple" csTypeId="urn:microsoft.com/office/officeart/2005/8/colors/accent1_2" csCatId="accent1" phldr="1"/>
      <dgm:spPr/>
    </dgm:pt>
    <dgm:pt modelId="{47953AAA-E536-477D-9DE5-74EBFFE06780}">
      <dgm:prSet phldrT="[Text]" custT="1"/>
      <dgm:spPr/>
      <dgm:t>
        <a:bodyPr/>
        <a:lstStyle/>
        <a:p>
          <a:r>
            <a:rPr lang="en-US" sz="2000" dirty="0"/>
            <a:t>1988</a:t>
          </a:r>
          <a:r>
            <a:rPr lang="en-US" sz="1100" dirty="0"/>
            <a:t> </a:t>
          </a:r>
        </a:p>
        <a:p>
          <a:r>
            <a:rPr lang="en-US" sz="1100" dirty="0"/>
            <a:t> </a:t>
          </a:r>
          <a:r>
            <a:rPr lang="en-US" sz="1400" dirty="0"/>
            <a:t>First Accountability Results, Districts rated 1 – 3, based on Performance</a:t>
          </a:r>
        </a:p>
      </dgm:t>
    </dgm:pt>
    <dgm:pt modelId="{6080E647-3B22-4BA5-8EBE-891129565032}" type="parTrans" cxnId="{F4F6475D-F9C9-49F6-B220-B35F2C5A5AD8}">
      <dgm:prSet/>
      <dgm:spPr/>
      <dgm:t>
        <a:bodyPr/>
        <a:lstStyle/>
        <a:p>
          <a:endParaRPr lang="en-US"/>
        </a:p>
      </dgm:t>
    </dgm:pt>
    <dgm:pt modelId="{63133FBC-45A3-4D5C-AC7E-D81835A48031}" type="sibTrans" cxnId="{F4F6475D-F9C9-49F6-B220-B35F2C5A5AD8}">
      <dgm:prSet/>
      <dgm:spPr/>
      <dgm:t>
        <a:bodyPr/>
        <a:lstStyle/>
        <a:p>
          <a:endParaRPr lang="en-US"/>
        </a:p>
      </dgm:t>
    </dgm:pt>
    <dgm:pt modelId="{190B3A9F-28E9-441A-ACF9-4944422865FF}">
      <dgm:prSet phldrT="[Text]" custT="1"/>
      <dgm:spPr/>
      <dgm:t>
        <a:bodyPr/>
        <a:lstStyle/>
        <a:p>
          <a:r>
            <a:rPr lang="en-US" sz="2000" dirty="0"/>
            <a:t>1995 </a:t>
          </a:r>
        </a:p>
        <a:p>
          <a:r>
            <a:rPr lang="en-US" sz="1200" dirty="0"/>
            <a:t> </a:t>
          </a:r>
          <a:r>
            <a:rPr lang="en-US" sz="1400" dirty="0"/>
            <a:t>Districts Rated 1 – 5, based on Performance</a:t>
          </a:r>
        </a:p>
      </dgm:t>
    </dgm:pt>
    <dgm:pt modelId="{419E0BE6-4A01-49F0-9460-9586677E419B}" type="parTrans" cxnId="{9BFF019E-F9A9-40A8-9C01-A0942CF2D203}">
      <dgm:prSet/>
      <dgm:spPr/>
      <dgm:t>
        <a:bodyPr/>
        <a:lstStyle/>
        <a:p>
          <a:endParaRPr lang="en-US"/>
        </a:p>
      </dgm:t>
    </dgm:pt>
    <dgm:pt modelId="{7B95B2C4-C882-4030-8A57-5A3F837E0CF7}" type="sibTrans" cxnId="{9BFF019E-F9A9-40A8-9C01-A0942CF2D203}">
      <dgm:prSet/>
      <dgm:spPr/>
      <dgm:t>
        <a:bodyPr/>
        <a:lstStyle/>
        <a:p>
          <a:endParaRPr lang="en-US"/>
        </a:p>
      </dgm:t>
    </dgm:pt>
    <dgm:pt modelId="{643E5DB4-4133-4D43-840C-1D65FD3F8262}">
      <dgm:prSet phldrT="[Text]" custT="1"/>
      <dgm:spPr/>
      <dgm:t>
        <a:bodyPr/>
        <a:lstStyle/>
        <a:p>
          <a:r>
            <a:rPr lang="en-US" sz="2000" dirty="0"/>
            <a:t>2003</a:t>
          </a:r>
        </a:p>
        <a:p>
          <a:r>
            <a:rPr lang="en-US" sz="1400" dirty="0"/>
            <a:t>  Schools Rated Level 1 – 5 based on Performance and Growth</a:t>
          </a:r>
        </a:p>
      </dgm:t>
    </dgm:pt>
    <dgm:pt modelId="{5FA42384-A589-4C36-B259-B33103712EC4}" type="parTrans" cxnId="{5EAFF9AF-6103-440E-B531-50F5F7AFB7F4}">
      <dgm:prSet/>
      <dgm:spPr/>
      <dgm:t>
        <a:bodyPr/>
        <a:lstStyle/>
        <a:p>
          <a:endParaRPr lang="en-US"/>
        </a:p>
      </dgm:t>
    </dgm:pt>
    <dgm:pt modelId="{4F5302D3-C6B3-41BA-962E-03064F8D0103}" type="sibTrans" cxnId="{5EAFF9AF-6103-440E-B531-50F5F7AFB7F4}">
      <dgm:prSet/>
      <dgm:spPr/>
      <dgm:t>
        <a:bodyPr/>
        <a:lstStyle/>
        <a:p>
          <a:endParaRPr lang="en-US"/>
        </a:p>
      </dgm:t>
    </dgm:pt>
    <dgm:pt modelId="{49890B7C-B03E-4F98-AAEC-239E966CA0EE}">
      <dgm:prSet phldrT="[Text]" custT="1"/>
      <dgm:spPr/>
      <dgm:t>
        <a:bodyPr/>
        <a:lstStyle/>
        <a:p>
          <a:r>
            <a:rPr lang="en-US" sz="2000" dirty="0"/>
            <a:t>2009</a:t>
          </a:r>
          <a:r>
            <a:rPr lang="en-US" sz="1100" dirty="0"/>
            <a:t> </a:t>
          </a:r>
        </a:p>
        <a:p>
          <a:r>
            <a:rPr lang="en-US" sz="1100" dirty="0"/>
            <a:t> </a:t>
          </a:r>
          <a:r>
            <a:rPr lang="en-US" sz="1400" dirty="0"/>
            <a:t>Districts and Schools Rated 1-7, based on Performance, Growth, and Completion</a:t>
          </a:r>
        </a:p>
      </dgm:t>
    </dgm:pt>
    <dgm:pt modelId="{BB2DF38D-D8A9-4004-8C7F-77881DC08945}" type="parTrans" cxnId="{FA2F13F7-CD85-41EB-A7A2-5D20854D0966}">
      <dgm:prSet/>
      <dgm:spPr/>
      <dgm:t>
        <a:bodyPr/>
        <a:lstStyle/>
        <a:p>
          <a:endParaRPr lang="en-US"/>
        </a:p>
      </dgm:t>
    </dgm:pt>
    <dgm:pt modelId="{532850E9-70EC-425F-B5FF-72CDE8BEA97E}" type="sibTrans" cxnId="{FA2F13F7-CD85-41EB-A7A2-5D20854D0966}">
      <dgm:prSet/>
      <dgm:spPr/>
      <dgm:t>
        <a:bodyPr/>
        <a:lstStyle/>
        <a:p>
          <a:endParaRPr lang="en-US"/>
        </a:p>
      </dgm:t>
    </dgm:pt>
    <dgm:pt modelId="{150A3452-92EE-494F-9A65-64D72C1E9340}">
      <dgm:prSet phldrT="[Text]" custT="1"/>
      <dgm:spPr/>
      <dgm:t>
        <a:bodyPr/>
        <a:lstStyle/>
        <a:p>
          <a:r>
            <a:rPr lang="en-US" sz="2000" dirty="0"/>
            <a:t>2013</a:t>
          </a:r>
          <a:r>
            <a:rPr lang="en-US" sz="1200" dirty="0"/>
            <a:t> </a:t>
          </a:r>
        </a:p>
        <a:p>
          <a:r>
            <a:rPr lang="en-US" sz="1400" dirty="0"/>
            <a:t> Current Model Implemented</a:t>
          </a:r>
        </a:p>
      </dgm:t>
    </dgm:pt>
    <dgm:pt modelId="{01220124-FD9A-46D4-AAD3-2567B751553D}" type="parTrans" cxnId="{13BCA72F-BEB9-4F42-8AA3-233F6CD9F6CC}">
      <dgm:prSet/>
      <dgm:spPr/>
      <dgm:t>
        <a:bodyPr/>
        <a:lstStyle/>
        <a:p>
          <a:endParaRPr lang="en-US"/>
        </a:p>
      </dgm:t>
    </dgm:pt>
    <dgm:pt modelId="{2A509757-3EB1-4E08-80B1-96389B964405}" type="sibTrans" cxnId="{13BCA72F-BEB9-4F42-8AA3-233F6CD9F6CC}">
      <dgm:prSet/>
      <dgm:spPr/>
      <dgm:t>
        <a:bodyPr/>
        <a:lstStyle/>
        <a:p>
          <a:endParaRPr lang="en-US"/>
        </a:p>
      </dgm:t>
    </dgm:pt>
    <dgm:pt modelId="{C43C1A2E-EDCC-4149-8B26-8AF5F7542479}" type="pres">
      <dgm:prSet presAssocID="{FBE84B21-112B-4615-BE35-5CF6E4629D3C}" presName="Name0" presStyleCnt="0">
        <dgm:presLayoutVars>
          <dgm:dir/>
          <dgm:resizeHandles val="exact"/>
        </dgm:presLayoutVars>
      </dgm:prSet>
      <dgm:spPr/>
    </dgm:pt>
    <dgm:pt modelId="{8917D34E-1943-4909-9547-219568B793D3}" type="pres">
      <dgm:prSet presAssocID="{FBE84B21-112B-4615-BE35-5CF6E4629D3C}" presName="arrow" presStyleLbl="bgShp" presStyleIdx="0" presStyleCnt="1"/>
      <dgm:spPr/>
    </dgm:pt>
    <dgm:pt modelId="{5744FD42-C5F2-4448-BB1D-9C5766D513BB}" type="pres">
      <dgm:prSet presAssocID="{FBE84B21-112B-4615-BE35-5CF6E4629D3C}" presName="points" presStyleCnt="0"/>
      <dgm:spPr/>
    </dgm:pt>
    <dgm:pt modelId="{41D60A5A-BF6C-43A0-90F9-BF1DB409B5C4}" type="pres">
      <dgm:prSet presAssocID="{47953AAA-E536-477D-9DE5-74EBFFE06780}" presName="compositeA" presStyleCnt="0"/>
      <dgm:spPr/>
    </dgm:pt>
    <dgm:pt modelId="{DF79C207-CB67-4DA7-BBF5-5E3513A3E454}" type="pres">
      <dgm:prSet presAssocID="{47953AAA-E536-477D-9DE5-74EBFFE06780}" presName="textA" presStyleLbl="revTx" presStyleIdx="0" presStyleCnt="5" custScaleX="145110">
        <dgm:presLayoutVars>
          <dgm:bulletEnabled val="1"/>
        </dgm:presLayoutVars>
      </dgm:prSet>
      <dgm:spPr/>
    </dgm:pt>
    <dgm:pt modelId="{FEB545C3-5961-474C-8BE7-D4C2F0315D8E}" type="pres">
      <dgm:prSet presAssocID="{47953AAA-E536-477D-9DE5-74EBFFE06780}" presName="circleA" presStyleLbl="node1" presStyleIdx="0" presStyleCnt="5"/>
      <dgm:spPr/>
    </dgm:pt>
    <dgm:pt modelId="{E4894BF5-8D46-4799-894E-28EDEF3AC7A1}" type="pres">
      <dgm:prSet presAssocID="{47953AAA-E536-477D-9DE5-74EBFFE06780}" presName="spaceA" presStyleCnt="0"/>
      <dgm:spPr/>
    </dgm:pt>
    <dgm:pt modelId="{22EA2381-E9BF-48AF-A159-FEEE30B13795}" type="pres">
      <dgm:prSet presAssocID="{63133FBC-45A3-4D5C-AC7E-D81835A48031}" presName="space" presStyleCnt="0"/>
      <dgm:spPr/>
    </dgm:pt>
    <dgm:pt modelId="{8178EA98-9784-46F4-B0F5-77A5588CC5E8}" type="pres">
      <dgm:prSet presAssocID="{190B3A9F-28E9-441A-ACF9-4944422865FF}" presName="compositeB" presStyleCnt="0"/>
      <dgm:spPr/>
    </dgm:pt>
    <dgm:pt modelId="{E7E8299B-8CC7-47FF-9E68-EAF0E7944841}" type="pres">
      <dgm:prSet presAssocID="{190B3A9F-28E9-441A-ACF9-4944422865FF}" presName="textB" presStyleLbl="revTx" presStyleIdx="1" presStyleCnt="5" custScaleX="130503">
        <dgm:presLayoutVars>
          <dgm:bulletEnabled val="1"/>
        </dgm:presLayoutVars>
      </dgm:prSet>
      <dgm:spPr/>
    </dgm:pt>
    <dgm:pt modelId="{FE28056B-49EC-4E46-A419-1632C0129F02}" type="pres">
      <dgm:prSet presAssocID="{190B3A9F-28E9-441A-ACF9-4944422865FF}" presName="circleB" presStyleLbl="node1" presStyleIdx="1" presStyleCnt="5"/>
      <dgm:spPr/>
    </dgm:pt>
    <dgm:pt modelId="{D6F3EB4D-3E62-44DF-9EE0-958708D1495D}" type="pres">
      <dgm:prSet presAssocID="{190B3A9F-28E9-441A-ACF9-4944422865FF}" presName="spaceB" presStyleCnt="0"/>
      <dgm:spPr/>
    </dgm:pt>
    <dgm:pt modelId="{87DED46E-B915-469C-A5FB-535D2C25FD47}" type="pres">
      <dgm:prSet presAssocID="{7B95B2C4-C882-4030-8A57-5A3F837E0CF7}" presName="space" presStyleCnt="0"/>
      <dgm:spPr/>
    </dgm:pt>
    <dgm:pt modelId="{2ADCA841-084D-47AD-9C8E-4B71B2DCEC69}" type="pres">
      <dgm:prSet presAssocID="{643E5DB4-4133-4D43-840C-1D65FD3F8262}" presName="compositeA" presStyleCnt="0"/>
      <dgm:spPr/>
    </dgm:pt>
    <dgm:pt modelId="{942512AE-8E72-4D11-834E-AAE8B2804559}" type="pres">
      <dgm:prSet presAssocID="{643E5DB4-4133-4D43-840C-1D65FD3F8262}" presName="textA" presStyleLbl="revTx" presStyleIdx="2" presStyleCnt="5" custScaleX="137019">
        <dgm:presLayoutVars>
          <dgm:bulletEnabled val="1"/>
        </dgm:presLayoutVars>
      </dgm:prSet>
      <dgm:spPr/>
    </dgm:pt>
    <dgm:pt modelId="{B45A4B14-B40B-45C0-8B60-3EC5A990E263}" type="pres">
      <dgm:prSet presAssocID="{643E5DB4-4133-4D43-840C-1D65FD3F8262}" presName="circleA" presStyleLbl="node1" presStyleIdx="2" presStyleCnt="5"/>
      <dgm:spPr/>
    </dgm:pt>
    <dgm:pt modelId="{2848259F-0C4C-447C-A5F5-BB0FB3A65384}" type="pres">
      <dgm:prSet presAssocID="{643E5DB4-4133-4D43-840C-1D65FD3F8262}" presName="spaceA" presStyleCnt="0"/>
      <dgm:spPr/>
    </dgm:pt>
    <dgm:pt modelId="{7D2C081F-8B4F-4132-AE07-2658C4292387}" type="pres">
      <dgm:prSet presAssocID="{4F5302D3-C6B3-41BA-962E-03064F8D0103}" presName="space" presStyleCnt="0"/>
      <dgm:spPr/>
    </dgm:pt>
    <dgm:pt modelId="{9F700099-321A-41A4-A8A3-98EEF2173B03}" type="pres">
      <dgm:prSet presAssocID="{49890B7C-B03E-4F98-AAEC-239E966CA0EE}" presName="compositeB" presStyleCnt="0"/>
      <dgm:spPr/>
    </dgm:pt>
    <dgm:pt modelId="{EDFE3933-816B-4C0A-8B8E-7D24A4140214}" type="pres">
      <dgm:prSet presAssocID="{49890B7C-B03E-4F98-AAEC-239E966CA0EE}" presName="textB" presStyleLbl="revTx" presStyleIdx="3" presStyleCnt="5" custScaleX="165076">
        <dgm:presLayoutVars>
          <dgm:bulletEnabled val="1"/>
        </dgm:presLayoutVars>
      </dgm:prSet>
      <dgm:spPr/>
    </dgm:pt>
    <dgm:pt modelId="{15546F34-5554-473D-AEC0-ABCC62E64417}" type="pres">
      <dgm:prSet presAssocID="{49890B7C-B03E-4F98-AAEC-239E966CA0EE}" presName="circleB" presStyleLbl="node1" presStyleIdx="3" presStyleCnt="5"/>
      <dgm:spPr/>
    </dgm:pt>
    <dgm:pt modelId="{A8F65832-69E1-4E1F-A66D-C100D6F36133}" type="pres">
      <dgm:prSet presAssocID="{49890B7C-B03E-4F98-AAEC-239E966CA0EE}" presName="spaceB" presStyleCnt="0"/>
      <dgm:spPr/>
    </dgm:pt>
    <dgm:pt modelId="{9658251D-773D-4DDC-A826-0C5C20AD2B52}" type="pres">
      <dgm:prSet presAssocID="{532850E9-70EC-425F-B5FF-72CDE8BEA97E}" presName="space" presStyleCnt="0"/>
      <dgm:spPr/>
    </dgm:pt>
    <dgm:pt modelId="{70D89B16-D836-4B41-B0A0-8A2E81BA14BC}" type="pres">
      <dgm:prSet presAssocID="{150A3452-92EE-494F-9A65-64D72C1E9340}" presName="compositeA" presStyleCnt="0"/>
      <dgm:spPr/>
    </dgm:pt>
    <dgm:pt modelId="{367AB1BB-5BDA-44DD-A2CF-DB2E509989A0}" type="pres">
      <dgm:prSet presAssocID="{150A3452-92EE-494F-9A65-64D72C1E9340}" presName="textA" presStyleLbl="revTx" presStyleIdx="4" presStyleCnt="5" custScaleX="126941" custScaleY="60247" custLinFactNeighborX="-845" custLinFactNeighborY="17283">
        <dgm:presLayoutVars>
          <dgm:bulletEnabled val="1"/>
        </dgm:presLayoutVars>
      </dgm:prSet>
      <dgm:spPr/>
    </dgm:pt>
    <dgm:pt modelId="{F11A1466-9A1C-4E9C-AC35-3A164D0C0AC7}" type="pres">
      <dgm:prSet presAssocID="{150A3452-92EE-494F-9A65-64D72C1E9340}" presName="circleA" presStyleLbl="node1" presStyleIdx="4" presStyleCnt="5" custLinFactNeighborX="3950" custLinFactNeighborY="40165"/>
      <dgm:spPr/>
    </dgm:pt>
    <dgm:pt modelId="{E410EE9E-1A5E-4CCE-807D-9926ABBA06E8}" type="pres">
      <dgm:prSet presAssocID="{150A3452-92EE-494F-9A65-64D72C1E9340}" presName="spaceA" presStyleCnt="0"/>
      <dgm:spPr/>
    </dgm:pt>
  </dgm:ptLst>
  <dgm:cxnLst>
    <dgm:cxn modelId="{13BCA72F-BEB9-4F42-8AA3-233F6CD9F6CC}" srcId="{FBE84B21-112B-4615-BE35-5CF6E4629D3C}" destId="{150A3452-92EE-494F-9A65-64D72C1E9340}" srcOrd="4" destOrd="0" parTransId="{01220124-FD9A-46D4-AAD3-2567B751553D}" sibTransId="{2A509757-3EB1-4E08-80B1-96389B964405}"/>
    <dgm:cxn modelId="{093ED534-A4C9-4DA6-9975-7B9DA11412B7}" type="presOf" srcId="{47953AAA-E536-477D-9DE5-74EBFFE06780}" destId="{DF79C207-CB67-4DA7-BBF5-5E3513A3E454}" srcOrd="0" destOrd="0" presId="urn:microsoft.com/office/officeart/2005/8/layout/hProcess11"/>
    <dgm:cxn modelId="{F4F6475D-F9C9-49F6-B220-B35F2C5A5AD8}" srcId="{FBE84B21-112B-4615-BE35-5CF6E4629D3C}" destId="{47953AAA-E536-477D-9DE5-74EBFFE06780}" srcOrd="0" destOrd="0" parTransId="{6080E647-3B22-4BA5-8EBE-891129565032}" sibTransId="{63133FBC-45A3-4D5C-AC7E-D81835A48031}"/>
    <dgm:cxn modelId="{F0608A42-4CD0-4299-864A-89207780C69E}" type="presOf" srcId="{49890B7C-B03E-4F98-AAEC-239E966CA0EE}" destId="{EDFE3933-816B-4C0A-8B8E-7D24A4140214}" srcOrd="0" destOrd="0" presId="urn:microsoft.com/office/officeart/2005/8/layout/hProcess11"/>
    <dgm:cxn modelId="{F03A966C-43F7-4C6A-BF3F-D8164A438344}" type="presOf" srcId="{FBE84B21-112B-4615-BE35-5CF6E4629D3C}" destId="{C43C1A2E-EDCC-4149-8B26-8AF5F7542479}" srcOrd="0" destOrd="0" presId="urn:microsoft.com/office/officeart/2005/8/layout/hProcess11"/>
    <dgm:cxn modelId="{9BFF019E-F9A9-40A8-9C01-A0942CF2D203}" srcId="{FBE84B21-112B-4615-BE35-5CF6E4629D3C}" destId="{190B3A9F-28E9-441A-ACF9-4944422865FF}" srcOrd="1" destOrd="0" parTransId="{419E0BE6-4A01-49F0-9460-9586677E419B}" sibTransId="{7B95B2C4-C882-4030-8A57-5A3F837E0CF7}"/>
    <dgm:cxn modelId="{5EAFF9AF-6103-440E-B531-50F5F7AFB7F4}" srcId="{FBE84B21-112B-4615-BE35-5CF6E4629D3C}" destId="{643E5DB4-4133-4D43-840C-1D65FD3F8262}" srcOrd="2" destOrd="0" parTransId="{5FA42384-A589-4C36-B259-B33103712EC4}" sibTransId="{4F5302D3-C6B3-41BA-962E-03064F8D0103}"/>
    <dgm:cxn modelId="{457CB9D4-6004-48AA-9D76-FDB403326AE5}" type="presOf" srcId="{643E5DB4-4133-4D43-840C-1D65FD3F8262}" destId="{942512AE-8E72-4D11-834E-AAE8B2804559}" srcOrd="0" destOrd="0" presId="urn:microsoft.com/office/officeart/2005/8/layout/hProcess11"/>
    <dgm:cxn modelId="{50ED6EDB-9C3C-4E76-8A51-DD21AEB0BAAF}" type="presOf" srcId="{150A3452-92EE-494F-9A65-64D72C1E9340}" destId="{367AB1BB-5BDA-44DD-A2CF-DB2E509989A0}" srcOrd="0" destOrd="0" presId="urn:microsoft.com/office/officeart/2005/8/layout/hProcess11"/>
    <dgm:cxn modelId="{DE50B9F1-EECB-4047-B03F-058469A7DD97}" type="presOf" srcId="{190B3A9F-28E9-441A-ACF9-4944422865FF}" destId="{E7E8299B-8CC7-47FF-9E68-EAF0E7944841}" srcOrd="0" destOrd="0" presId="urn:microsoft.com/office/officeart/2005/8/layout/hProcess11"/>
    <dgm:cxn modelId="{FA2F13F7-CD85-41EB-A7A2-5D20854D0966}" srcId="{FBE84B21-112B-4615-BE35-5CF6E4629D3C}" destId="{49890B7C-B03E-4F98-AAEC-239E966CA0EE}" srcOrd="3" destOrd="0" parTransId="{BB2DF38D-D8A9-4004-8C7F-77881DC08945}" sibTransId="{532850E9-70EC-425F-B5FF-72CDE8BEA97E}"/>
    <dgm:cxn modelId="{61F21EEE-C5A2-493A-947B-B145A3326255}" type="presParOf" srcId="{C43C1A2E-EDCC-4149-8B26-8AF5F7542479}" destId="{8917D34E-1943-4909-9547-219568B793D3}" srcOrd="0" destOrd="0" presId="urn:microsoft.com/office/officeart/2005/8/layout/hProcess11"/>
    <dgm:cxn modelId="{546370DC-E669-4381-BFE4-B6CA16769145}" type="presParOf" srcId="{C43C1A2E-EDCC-4149-8B26-8AF5F7542479}" destId="{5744FD42-C5F2-4448-BB1D-9C5766D513BB}" srcOrd="1" destOrd="0" presId="urn:microsoft.com/office/officeart/2005/8/layout/hProcess11"/>
    <dgm:cxn modelId="{729B4849-F03F-4B14-A032-8561EC761D6C}" type="presParOf" srcId="{5744FD42-C5F2-4448-BB1D-9C5766D513BB}" destId="{41D60A5A-BF6C-43A0-90F9-BF1DB409B5C4}" srcOrd="0" destOrd="0" presId="urn:microsoft.com/office/officeart/2005/8/layout/hProcess11"/>
    <dgm:cxn modelId="{B57C66A7-A993-4886-95AF-0C1158859306}" type="presParOf" srcId="{41D60A5A-BF6C-43A0-90F9-BF1DB409B5C4}" destId="{DF79C207-CB67-4DA7-BBF5-5E3513A3E454}" srcOrd="0" destOrd="0" presId="urn:microsoft.com/office/officeart/2005/8/layout/hProcess11"/>
    <dgm:cxn modelId="{4E65F236-96F6-4BC9-90A3-CE77E7E6D6E1}" type="presParOf" srcId="{41D60A5A-BF6C-43A0-90F9-BF1DB409B5C4}" destId="{FEB545C3-5961-474C-8BE7-D4C2F0315D8E}" srcOrd="1" destOrd="0" presId="urn:microsoft.com/office/officeart/2005/8/layout/hProcess11"/>
    <dgm:cxn modelId="{E02DED90-B34A-45D1-93E4-1DE158928FE2}" type="presParOf" srcId="{41D60A5A-BF6C-43A0-90F9-BF1DB409B5C4}" destId="{E4894BF5-8D46-4799-894E-28EDEF3AC7A1}" srcOrd="2" destOrd="0" presId="urn:microsoft.com/office/officeart/2005/8/layout/hProcess11"/>
    <dgm:cxn modelId="{F4D327A0-33B3-4BAE-BE23-4DA8FCCAF2F7}" type="presParOf" srcId="{5744FD42-C5F2-4448-BB1D-9C5766D513BB}" destId="{22EA2381-E9BF-48AF-A159-FEEE30B13795}" srcOrd="1" destOrd="0" presId="urn:microsoft.com/office/officeart/2005/8/layout/hProcess11"/>
    <dgm:cxn modelId="{87E533D2-9C01-45C8-912A-4AA7789FCAAC}" type="presParOf" srcId="{5744FD42-C5F2-4448-BB1D-9C5766D513BB}" destId="{8178EA98-9784-46F4-B0F5-77A5588CC5E8}" srcOrd="2" destOrd="0" presId="urn:microsoft.com/office/officeart/2005/8/layout/hProcess11"/>
    <dgm:cxn modelId="{693DF620-8E6C-43E0-A5D8-B2EA28F694AF}" type="presParOf" srcId="{8178EA98-9784-46F4-B0F5-77A5588CC5E8}" destId="{E7E8299B-8CC7-47FF-9E68-EAF0E7944841}" srcOrd="0" destOrd="0" presId="urn:microsoft.com/office/officeart/2005/8/layout/hProcess11"/>
    <dgm:cxn modelId="{1A82685E-0544-4205-8C8F-FE67631D57F5}" type="presParOf" srcId="{8178EA98-9784-46F4-B0F5-77A5588CC5E8}" destId="{FE28056B-49EC-4E46-A419-1632C0129F02}" srcOrd="1" destOrd="0" presId="urn:microsoft.com/office/officeart/2005/8/layout/hProcess11"/>
    <dgm:cxn modelId="{C1F0CC4E-FDE1-4CC8-83EF-DCEBFCB93820}" type="presParOf" srcId="{8178EA98-9784-46F4-B0F5-77A5588CC5E8}" destId="{D6F3EB4D-3E62-44DF-9EE0-958708D1495D}" srcOrd="2" destOrd="0" presId="urn:microsoft.com/office/officeart/2005/8/layout/hProcess11"/>
    <dgm:cxn modelId="{DBE0AEDB-69EB-4253-9B9A-75C63A5665A6}" type="presParOf" srcId="{5744FD42-C5F2-4448-BB1D-9C5766D513BB}" destId="{87DED46E-B915-469C-A5FB-535D2C25FD47}" srcOrd="3" destOrd="0" presId="urn:microsoft.com/office/officeart/2005/8/layout/hProcess11"/>
    <dgm:cxn modelId="{DDB98DA9-A045-48B5-9BB2-426BF7CBEA1C}" type="presParOf" srcId="{5744FD42-C5F2-4448-BB1D-9C5766D513BB}" destId="{2ADCA841-084D-47AD-9C8E-4B71B2DCEC69}" srcOrd="4" destOrd="0" presId="urn:microsoft.com/office/officeart/2005/8/layout/hProcess11"/>
    <dgm:cxn modelId="{1AE0F009-98A2-491D-B7A4-91FC70BD4B80}" type="presParOf" srcId="{2ADCA841-084D-47AD-9C8E-4B71B2DCEC69}" destId="{942512AE-8E72-4D11-834E-AAE8B2804559}" srcOrd="0" destOrd="0" presId="urn:microsoft.com/office/officeart/2005/8/layout/hProcess11"/>
    <dgm:cxn modelId="{FB98094F-756A-418E-8FE6-FBBA6244C0EC}" type="presParOf" srcId="{2ADCA841-084D-47AD-9C8E-4B71B2DCEC69}" destId="{B45A4B14-B40B-45C0-8B60-3EC5A990E263}" srcOrd="1" destOrd="0" presId="urn:microsoft.com/office/officeart/2005/8/layout/hProcess11"/>
    <dgm:cxn modelId="{D8A46F63-87B0-466B-A471-838C6D834559}" type="presParOf" srcId="{2ADCA841-084D-47AD-9C8E-4B71B2DCEC69}" destId="{2848259F-0C4C-447C-A5F5-BB0FB3A65384}" srcOrd="2" destOrd="0" presId="urn:microsoft.com/office/officeart/2005/8/layout/hProcess11"/>
    <dgm:cxn modelId="{3E8A6732-6FFB-4D60-933A-3A7AF643CFB4}" type="presParOf" srcId="{5744FD42-C5F2-4448-BB1D-9C5766D513BB}" destId="{7D2C081F-8B4F-4132-AE07-2658C4292387}" srcOrd="5" destOrd="0" presId="urn:microsoft.com/office/officeart/2005/8/layout/hProcess11"/>
    <dgm:cxn modelId="{CCC98C5B-A5CC-42E8-AFEE-44E1C1CA946A}" type="presParOf" srcId="{5744FD42-C5F2-4448-BB1D-9C5766D513BB}" destId="{9F700099-321A-41A4-A8A3-98EEF2173B03}" srcOrd="6" destOrd="0" presId="urn:microsoft.com/office/officeart/2005/8/layout/hProcess11"/>
    <dgm:cxn modelId="{7ADFE095-2C2C-4A6B-A620-E2D1A3A031C1}" type="presParOf" srcId="{9F700099-321A-41A4-A8A3-98EEF2173B03}" destId="{EDFE3933-816B-4C0A-8B8E-7D24A4140214}" srcOrd="0" destOrd="0" presId="urn:microsoft.com/office/officeart/2005/8/layout/hProcess11"/>
    <dgm:cxn modelId="{DD538113-796A-46F1-9888-0F1928C36123}" type="presParOf" srcId="{9F700099-321A-41A4-A8A3-98EEF2173B03}" destId="{15546F34-5554-473D-AEC0-ABCC62E64417}" srcOrd="1" destOrd="0" presId="urn:microsoft.com/office/officeart/2005/8/layout/hProcess11"/>
    <dgm:cxn modelId="{F9C1FC5C-FE64-4014-948B-49CD8E001A09}" type="presParOf" srcId="{9F700099-321A-41A4-A8A3-98EEF2173B03}" destId="{A8F65832-69E1-4E1F-A66D-C100D6F36133}" srcOrd="2" destOrd="0" presId="urn:microsoft.com/office/officeart/2005/8/layout/hProcess11"/>
    <dgm:cxn modelId="{F587D49F-4C8F-4208-8062-077845F39198}" type="presParOf" srcId="{5744FD42-C5F2-4448-BB1D-9C5766D513BB}" destId="{9658251D-773D-4DDC-A826-0C5C20AD2B52}" srcOrd="7" destOrd="0" presId="urn:microsoft.com/office/officeart/2005/8/layout/hProcess11"/>
    <dgm:cxn modelId="{640B2686-87BC-45CA-A2BF-60DFDD2606F3}" type="presParOf" srcId="{5744FD42-C5F2-4448-BB1D-9C5766D513BB}" destId="{70D89B16-D836-4B41-B0A0-8A2E81BA14BC}" srcOrd="8" destOrd="0" presId="urn:microsoft.com/office/officeart/2005/8/layout/hProcess11"/>
    <dgm:cxn modelId="{321E53C2-5A74-4F80-A489-77B8973DAD8C}" type="presParOf" srcId="{70D89B16-D836-4B41-B0A0-8A2E81BA14BC}" destId="{367AB1BB-5BDA-44DD-A2CF-DB2E509989A0}" srcOrd="0" destOrd="0" presId="urn:microsoft.com/office/officeart/2005/8/layout/hProcess11"/>
    <dgm:cxn modelId="{8A90D8C3-6658-4881-8461-3C827F393FB1}" type="presParOf" srcId="{70D89B16-D836-4B41-B0A0-8A2E81BA14BC}" destId="{F11A1466-9A1C-4E9C-AC35-3A164D0C0AC7}" srcOrd="1" destOrd="0" presId="urn:microsoft.com/office/officeart/2005/8/layout/hProcess11"/>
    <dgm:cxn modelId="{DF6712C5-5CB5-4751-B278-882C891E0901}" type="presParOf" srcId="{70D89B16-D836-4B41-B0A0-8A2E81BA14BC}" destId="{E410EE9E-1A5E-4CCE-807D-9926ABBA06E8}"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C1E0B5-0CAD-4BCD-977B-A6E69BBD1EA7}" type="doc">
      <dgm:prSet loTypeId="urn:microsoft.com/office/officeart/2009/3/layout/StepUpProcess" loCatId="process" qsTypeId="urn:microsoft.com/office/officeart/2005/8/quickstyle/3d2" qsCatId="3D" csTypeId="urn:microsoft.com/office/officeart/2005/8/colors/colorful4" csCatId="colorful" phldr="1"/>
      <dgm:spPr/>
      <dgm:t>
        <a:bodyPr/>
        <a:lstStyle/>
        <a:p>
          <a:endParaRPr lang="en-US"/>
        </a:p>
      </dgm:t>
    </dgm:pt>
    <dgm:pt modelId="{AC57E791-3579-45D6-A85D-643EB35F1DD3}">
      <dgm:prSet phldrT="[Text]"/>
      <dgm:spPr/>
      <dgm:t>
        <a:bodyPr/>
        <a:lstStyle/>
        <a:p>
          <a:r>
            <a:rPr lang="en-US"/>
            <a:t>1a</a:t>
          </a:r>
        </a:p>
      </dgm:t>
    </dgm:pt>
    <dgm:pt modelId="{EB6110A8-EFEC-4C33-B298-C10DEA499E2C}" type="parTrans" cxnId="{31588E7B-D06B-47FE-8853-79C479CA867D}">
      <dgm:prSet/>
      <dgm:spPr/>
      <dgm:t>
        <a:bodyPr/>
        <a:lstStyle/>
        <a:p>
          <a:endParaRPr lang="en-US"/>
        </a:p>
      </dgm:t>
    </dgm:pt>
    <dgm:pt modelId="{18F94C8A-0316-4383-A00E-E48C839A09DF}" type="sibTrans" cxnId="{31588E7B-D06B-47FE-8853-79C479CA867D}">
      <dgm:prSet/>
      <dgm:spPr/>
      <dgm:t>
        <a:bodyPr/>
        <a:lstStyle/>
        <a:p>
          <a:endParaRPr lang="en-US"/>
        </a:p>
      </dgm:t>
    </dgm:pt>
    <dgm:pt modelId="{67BC04E4-E2E0-4455-86C9-4490398CC67A}">
      <dgm:prSet phldrT="[Text]"/>
      <dgm:spPr/>
      <dgm:t>
        <a:bodyPr/>
        <a:lstStyle/>
        <a:p>
          <a:r>
            <a:rPr lang="en-US"/>
            <a:t>4</a:t>
          </a:r>
        </a:p>
      </dgm:t>
    </dgm:pt>
    <dgm:pt modelId="{BB44F586-A491-4F15-94CB-E7161F609FD1}" type="parTrans" cxnId="{8509488F-6AFD-4214-8C8A-337DFD1F30A5}">
      <dgm:prSet/>
      <dgm:spPr/>
      <dgm:t>
        <a:bodyPr/>
        <a:lstStyle/>
        <a:p>
          <a:endParaRPr lang="en-US"/>
        </a:p>
      </dgm:t>
    </dgm:pt>
    <dgm:pt modelId="{4B4DA596-D521-4303-AA6C-647E57985073}" type="sibTrans" cxnId="{8509488F-6AFD-4214-8C8A-337DFD1F30A5}">
      <dgm:prSet/>
      <dgm:spPr/>
      <dgm:t>
        <a:bodyPr/>
        <a:lstStyle/>
        <a:p>
          <a:endParaRPr lang="en-US"/>
        </a:p>
      </dgm:t>
    </dgm:pt>
    <dgm:pt modelId="{39BB1826-51EF-453D-87ED-FB095EAFF1DE}">
      <dgm:prSet phldrT="[Text]"/>
      <dgm:spPr/>
      <dgm:t>
        <a:bodyPr/>
        <a:lstStyle/>
        <a:p>
          <a:r>
            <a:rPr lang="en-US"/>
            <a:t>5</a:t>
          </a:r>
        </a:p>
      </dgm:t>
    </dgm:pt>
    <dgm:pt modelId="{739BD1BF-8B63-4D85-B010-205FAA078936}" type="parTrans" cxnId="{7EB555AA-B7F6-4762-B1DF-7628B3F14A02}">
      <dgm:prSet/>
      <dgm:spPr/>
      <dgm:t>
        <a:bodyPr/>
        <a:lstStyle/>
        <a:p>
          <a:endParaRPr lang="en-US"/>
        </a:p>
      </dgm:t>
    </dgm:pt>
    <dgm:pt modelId="{1144232E-9F1B-400E-A15C-12523A88E34E}" type="sibTrans" cxnId="{7EB555AA-B7F6-4762-B1DF-7628B3F14A02}">
      <dgm:prSet/>
      <dgm:spPr/>
      <dgm:t>
        <a:bodyPr/>
        <a:lstStyle/>
        <a:p>
          <a:endParaRPr lang="en-US"/>
        </a:p>
      </dgm:t>
    </dgm:pt>
    <dgm:pt modelId="{626A29A2-E7F2-48B1-B489-9F662B6FEF52}">
      <dgm:prSet phldrT="[Text]"/>
      <dgm:spPr/>
      <dgm:t>
        <a:bodyPr/>
        <a:lstStyle/>
        <a:p>
          <a:r>
            <a:rPr lang="en-US"/>
            <a:t>1b</a:t>
          </a:r>
        </a:p>
      </dgm:t>
    </dgm:pt>
    <dgm:pt modelId="{626A6A78-B6C3-4C07-9B1D-6B64F5456862}" type="parTrans" cxnId="{87369A76-A165-4987-BD29-0F46728D8A12}">
      <dgm:prSet/>
      <dgm:spPr/>
      <dgm:t>
        <a:bodyPr/>
        <a:lstStyle/>
        <a:p>
          <a:endParaRPr lang="en-US"/>
        </a:p>
      </dgm:t>
    </dgm:pt>
    <dgm:pt modelId="{1C02BE53-50FA-46FA-AE19-9F832CD1CC1D}" type="sibTrans" cxnId="{87369A76-A165-4987-BD29-0F46728D8A12}">
      <dgm:prSet/>
      <dgm:spPr/>
      <dgm:t>
        <a:bodyPr/>
        <a:lstStyle/>
        <a:p>
          <a:endParaRPr lang="en-US"/>
        </a:p>
      </dgm:t>
    </dgm:pt>
    <dgm:pt modelId="{7B26723A-C369-4FCD-80F0-06C5C1488299}">
      <dgm:prSet phldrT="[Text]"/>
      <dgm:spPr/>
      <dgm:t>
        <a:bodyPr/>
        <a:lstStyle/>
        <a:p>
          <a:r>
            <a:rPr lang="en-US"/>
            <a:t>2a</a:t>
          </a:r>
        </a:p>
      </dgm:t>
    </dgm:pt>
    <dgm:pt modelId="{CCFFBEF9-77C3-418B-B217-147A17B75C4E}" type="parTrans" cxnId="{FC6CF1A1-CE80-411C-BEA8-373567FE3DBD}">
      <dgm:prSet/>
      <dgm:spPr/>
      <dgm:t>
        <a:bodyPr/>
        <a:lstStyle/>
        <a:p>
          <a:endParaRPr lang="en-US"/>
        </a:p>
      </dgm:t>
    </dgm:pt>
    <dgm:pt modelId="{8F60AE82-C4B4-4DE9-8783-438AC5CAD590}" type="sibTrans" cxnId="{FC6CF1A1-CE80-411C-BEA8-373567FE3DBD}">
      <dgm:prSet/>
      <dgm:spPr/>
      <dgm:t>
        <a:bodyPr/>
        <a:lstStyle/>
        <a:p>
          <a:endParaRPr lang="en-US"/>
        </a:p>
      </dgm:t>
    </dgm:pt>
    <dgm:pt modelId="{14650599-2010-465C-9550-3D74F0A51F31}">
      <dgm:prSet phldrT="[Text]"/>
      <dgm:spPr/>
      <dgm:t>
        <a:bodyPr/>
        <a:lstStyle/>
        <a:p>
          <a:r>
            <a:rPr lang="en-US"/>
            <a:t>2b</a:t>
          </a:r>
        </a:p>
      </dgm:t>
    </dgm:pt>
    <dgm:pt modelId="{D211D4CE-BC3B-482D-9052-C1DF67BAE530}" type="parTrans" cxnId="{06F34B40-A7C9-4907-999B-5BA689B00F16}">
      <dgm:prSet/>
      <dgm:spPr/>
      <dgm:t>
        <a:bodyPr/>
        <a:lstStyle/>
        <a:p>
          <a:endParaRPr lang="en-US"/>
        </a:p>
      </dgm:t>
    </dgm:pt>
    <dgm:pt modelId="{D414B556-F641-4179-BBD3-9F7FFEE2D1D5}" type="sibTrans" cxnId="{06F34B40-A7C9-4907-999B-5BA689B00F16}">
      <dgm:prSet/>
      <dgm:spPr/>
      <dgm:t>
        <a:bodyPr/>
        <a:lstStyle/>
        <a:p>
          <a:endParaRPr lang="en-US"/>
        </a:p>
      </dgm:t>
    </dgm:pt>
    <dgm:pt modelId="{9262D3E7-D982-4C2D-AEBA-32B6D5D9225A}">
      <dgm:prSet phldrT="[Text]"/>
      <dgm:spPr/>
      <dgm:t>
        <a:bodyPr/>
        <a:lstStyle/>
        <a:p>
          <a:r>
            <a:rPr lang="en-US"/>
            <a:t>3a</a:t>
          </a:r>
        </a:p>
      </dgm:t>
    </dgm:pt>
    <dgm:pt modelId="{F72E0505-8C53-4B24-AF87-236A4A4438BF}" type="parTrans" cxnId="{ADC9754B-FC7F-44D1-B551-85B5E4FFCE3D}">
      <dgm:prSet/>
      <dgm:spPr/>
      <dgm:t>
        <a:bodyPr/>
        <a:lstStyle/>
        <a:p>
          <a:endParaRPr lang="en-US"/>
        </a:p>
      </dgm:t>
    </dgm:pt>
    <dgm:pt modelId="{2A5F8B64-2E2E-4DCF-AD03-37D2D1EA9390}" type="sibTrans" cxnId="{ADC9754B-FC7F-44D1-B551-85B5E4FFCE3D}">
      <dgm:prSet/>
      <dgm:spPr/>
      <dgm:t>
        <a:bodyPr/>
        <a:lstStyle/>
        <a:p>
          <a:endParaRPr lang="en-US"/>
        </a:p>
      </dgm:t>
    </dgm:pt>
    <dgm:pt modelId="{569436A6-E9B2-418E-A3AC-1E8345978BCD}">
      <dgm:prSet phldrT="[Text]"/>
      <dgm:spPr/>
      <dgm:t>
        <a:bodyPr/>
        <a:lstStyle/>
        <a:p>
          <a:r>
            <a:rPr lang="en-US"/>
            <a:t>3b</a:t>
          </a:r>
        </a:p>
      </dgm:t>
    </dgm:pt>
    <dgm:pt modelId="{BB81FDA9-2DB7-44A7-AC18-ABD984675268}" type="parTrans" cxnId="{1AF9BA8B-890C-4CD1-B4C0-397C2153E7B8}">
      <dgm:prSet/>
      <dgm:spPr/>
      <dgm:t>
        <a:bodyPr/>
        <a:lstStyle/>
        <a:p>
          <a:endParaRPr lang="en-US"/>
        </a:p>
      </dgm:t>
    </dgm:pt>
    <dgm:pt modelId="{EBC054E3-3615-4359-894E-AFEB8BE4E1A1}" type="sibTrans" cxnId="{1AF9BA8B-890C-4CD1-B4C0-397C2153E7B8}">
      <dgm:prSet/>
      <dgm:spPr/>
      <dgm:t>
        <a:bodyPr/>
        <a:lstStyle/>
        <a:p>
          <a:endParaRPr lang="en-US"/>
        </a:p>
      </dgm:t>
    </dgm:pt>
    <dgm:pt modelId="{E6CCFD75-D808-49DD-A7FD-24F1989E9CDF}" type="pres">
      <dgm:prSet presAssocID="{07C1E0B5-0CAD-4BCD-977B-A6E69BBD1EA7}" presName="rootnode" presStyleCnt="0">
        <dgm:presLayoutVars>
          <dgm:chMax/>
          <dgm:chPref/>
          <dgm:dir/>
          <dgm:animLvl val="lvl"/>
        </dgm:presLayoutVars>
      </dgm:prSet>
      <dgm:spPr/>
    </dgm:pt>
    <dgm:pt modelId="{310CE404-AE16-4A3E-8135-0ACA178E944F}" type="pres">
      <dgm:prSet presAssocID="{AC57E791-3579-45D6-A85D-643EB35F1DD3}" presName="composite" presStyleCnt="0"/>
      <dgm:spPr/>
    </dgm:pt>
    <dgm:pt modelId="{A58ED1A8-3FDE-4DAF-9FF1-64E0DCA083B4}" type="pres">
      <dgm:prSet presAssocID="{AC57E791-3579-45D6-A85D-643EB35F1DD3}" presName="LShape" presStyleLbl="alignNode1" presStyleIdx="0" presStyleCnt="15"/>
      <dgm:spPr/>
    </dgm:pt>
    <dgm:pt modelId="{1CA207F0-9414-4CF1-BC2F-8C4AD54AF4D5}" type="pres">
      <dgm:prSet presAssocID="{AC57E791-3579-45D6-A85D-643EB35F1DD3}" presName="ParentText" presStyleLbl="revTx" presStyleIdx="0" presStyleCnt="8">
        <dgm:presLayoutVars>
          <dgm:chMax val="0"/>
          <dgm:chPref val="0"/>
          <dgm:bulletEnabled val="1"/>
        </dgm:presLayoutVars>
      </dgm:prSet>
      <dgm:spPr/>
    </dgm:pt>
    <dgm:pt modelId="{49BB3A59-25F2-47F7-827E-4511FEB1AF7A}" type="pres">
      <dgm:prSet presAssocID="{AC57E791-3579-45D6-A85D-643EB35F1DD3}" presName="Triangle" presStyleLbl="alignNode1" presStyleIdx="1" presStyleCnt="15"/>
      <dgm:spPr/>
    </dgm:pt>
    <dgm:pt modelId="{D1E82868-97F8-4D16-A05B-46D5B25459E4}" type="pres">
      <dgm:prSet presAssocID="{18F94C8A-0316-4383-A00E-E48C839A09DF}" presName="sibTrans" presStyleCnt="0"/>
      <dgm:spPr/>
    </dgm:pt>
    <dgm:pt modelId="{D0A35AA8-577B-47BE-B827-0497E20C1287}" type="pres">
      <dgm:prSet presAssocID="{18F94C8A-0316-4383-A00E-E48C839A09DF}" presName="space" presStyleCnt="0"/>
      <dgm:spPr/>
    </dgm:pt>
    <dgm:pt modelId="{B130220B-589F-4DE0-8EA9-F86058146761}" type="pres">
      <dgm:prSet presAssocID="{626A29A2-E7F2-48B1-B489-9F662B6FEF52}" presName="composite" presStyleCnt="0"/>
      <dgm:spPr/>
    </dgm:pt>
    <dgm:pt modelId="{C0E99F59-F6A8-41AA-AA21-DDD4C608FECA}" type="pres">
      <dgm:prSet presAssocID="{626A29A2-E7F2-48B1-B489-9F662B6FEF52}" presName="LShape" presStyleLbl="alignNode1" presStyleIdx="2" presStyleCnt="15"/>
      <dgm:spPr/>
    </dgm:pt>
    <dgm:pt modelId="{A422083C-171C-4917-88BA-042EFFE5858F}" type="pres">
      <dgm:prSet presAssocID="{626A29A2-E7F2-48B1-B489-9F662B6FEF52}" presName="ParentText" presStyleLbl="revTx" presStyleIdx="1" presStyleCnt="8">
        <dgm:presLayoutVars>
          <dgm:chMax val="0"/>
          <dgm:chPref val="0"/>
          <dgm:bulletEnabled val="1"/>
        </dgm:presLayoutVars>
      </dgm:prSet>
      <dgm:spPr/>
    </dgm:pt>
    <dgm:pt modelId="{BFB3E816-4AD5-4449-8610-90F206F771E8}" type="pres">
      <dgm:prSet presAssocID="{626A29A2-E7F2-48B1-B489-9F662B6FEF52}" presName="Triangle" presStyleLbl="alignNode1" presStyleIdx="3" presStyleCnt="15"/>
      <dgm:spPr/>
    </dgm:pt>
    <dgm:pt modelId="{D0966306-9DA4-41BD-8925-54D39CA2DF46}" type="pres">
      <dgm:prSet presAssocID="{1C02BE53-50FA-46FA-AE19-9F832CD1CC1D}" presName="sibTrans" presStyleCnt="0"/>
      <dgm:spPr/>
    </dgm:pt>
    <dgm:pt modelId="{4E616449-429B-42EB-BB71-EACECDB25892}" type="pres">
      <dgm:prSet presAssocID="{1C02BE53-50FA-46FA-AE19-9F832CD1CC1D}" presName="space" presStyleCnt="0"/>
      <dgm:spPr/>
    </dgm:pt>
    <dgm:pt modelId="{A6C0EB8B-690A-48CC-9735-427160CB6F26}" type="pres">
      <dgm:prSet presAssocID="{7B26723A-C369-4FCD-80F0-06C5C1488299}" presName="composite" presStyleCnt="0"/>
      <dgm:spPr/>
    </dgm:pt>
    <dgm:pt modelId="{31A10AAF-0B2B-4632-B67F-33620C534079}" type="pres">
      <dgm:prSet presAssocID="{7B26723A-C369-4FCD-80F0-06C5C1488299}" presName="LShape" presStyleLbl="alignNode1" presStyleIdx="4" presStyleCnt="15"/>
      <dgm:spPr/>
    </dgm:pt>
    <dgm:pt modelId="{93A43B65-8C83-4666-B280-6DA63847A68D}" type="pres">
      <dgm:prSet presAssocID="{7B26723A-C369-4FCD-80F0-06C5C1488299}" presName="ParentText" presStyleLbl="revTx" presStyleIdx="2" presStyleCnt="8">
        <dgm:presLayoutVars>
          <dgm:chMax val="0"/>
          <dgm:chPref val="0"/>
          <dgm:bulletEnabled val="1"/>
        </dgm:presLayoutVars>
      </dgm:prSet>
      <dgm:spPr/>
    </dgm:pt>
    <dgm:pt modelId="{F2C1A5DC-D7CF-4763-B227-C2CF846028A9}" type="pres">
      <dgm:prSet presAssocID="{7B26723A-C369-4FCD-80F0-06C5C1488299}" presName="Triangle" presStyleLbl="alignNode1" presStyleIdx="5" presStyleCnt="15"/>
      <dgm:spPr/>
    </dgm:pt>
    <dgm:pt modelId="{4287C29B-3C45-4F16-B683-CBBDD18C08AD}" type="pres">
      <dgm:prSet presAssocID="{8F60AE82-C4B4-4DE9-8783-438AC5CAD590}" presName="sibTrans" presStyleCnt="0"/>
      <dgm:spPr/>
    </dgm:pt>
    <dgm:pt modelId="{0EE69BD2-F5B2-4B70-B9B2-420AC73FA2BA}" type="pres">
      <dgm:prSet presAssocID="{8F60AE82-C4B4-4DE9-8783-438AC5CAD590}" presName="space" presStyleCnt="0"/>
      <dgm:spPr/>
    </dgm:pt>
    <dgm:pt modelId="{C2119DCD-EB7C-44F1-8EBB-CC7959071734}" type="pres">
      <dgm:prSet presAssocID="{14650599-2010-465C-9550-3D74F0A51F31}" presName="composite" presStyleCnt="0"/>
      <dgm:spPr/>
    </dgm:pt>
    <dgm:pt modelId="{79DB2E5B-DAD7-409F-A451-537C05A81EFC}" type="pres">
      <dgm:prSet presAssocID="{14650599-2010-465C-9550-3D74F0A51F31}" presName="LShape" presStyleLbl="alignNode1" presStyleIdx="6" presStyleCnt="15"/>
      <dgm:spPr/>
    </dgm:pt>
    <dgm:pt modelId="{C11F6CC3-BC68-4F2C-B956-D6E0C8D44760}" type="pres">
      <dgm:prSet presAssocID="{14650599-2010-465C-9550-3D74F0A51F31}" presName="ParentText" presStyleLbl="revTx" presStyleIdx="3" presStyleCnt="8">
        <dgm:presLayoutVars>
          <dgm:chMax val="0"/>
          <dgm:chPref val="0"/>
          <dgm:bulletEnabled val="1"/>
        </dgm:presLayoutVars>
      </dgm:prSet>
      <dgm:spPr/>
    </dgm:pt>
    <dgm:pt modelId="{81AC738C-C0E1-4022-A9D2-014DCD7CFA58}" type="pres">
      <dgm:prSet presAssocID="{14650599-2010-465C-9550-3D74F0A51F31}" presName="Triangle" presStyleLbl="alignNode1" presStyleIdx="7" presStyleCnt="15"/>
      <dgm:spPr/>
    </dgm:pt>
    <dgm:pt modelId="{0EEE36D2-FC52-4143-B6F7-416519357C84}" type="pres">
      <dgm:prSet presAssocID="{D414B556-F641-4179-BBD3-9F7FFEE2D1D5}" presName="sibTrans" presStyleCnt="0"/>
      <dgm:spPr/>
    </dgm:pt>
    <dgm:pt modelId="{C39DFBD1-8142-42CD-A12E-40B2754B46FA}" type="pres">
      <dgm:prSet presAssocID="{D414B556-F641-4179-BBD3-9F7FFEE2D1D5}" presName="space" presStyleCnt="0"/>
      <dgm:spPr/>
    </dgm:pt>
    <dgm:pt modelId="{8E33CBC3-A770-4BD6-AFDD-1D6E25469D56}" type="pres">
      <dgm:prSet presAssocID="{9262D3E7-D982-4C2D-AEBA-32B6D5D9225A}" presName="composite" presStyleCnt="0"/>
      <dgm:spPr/>
    </dgm:pt>
    <dgm:pt modelId="{28995E4C-69D6-4EB2-BC8B-8F2D23D3D2EC}" type="pres">
      <dgm:prSet presAssocID="{9262D3E7-D982-4C2D-AEBA-32B6D5D9225A}" presName="LShape" presStyleLbl="alignNode1" presStyleIdx="8" presStyleCnt="15"/>
      <dgm:spPr/>
    </dgm:pt>
    <dgm:pt modelId="{5E8EB498-9D9C-4913-AD4E-91B14E648D16}" type="pres">
      <dgm:prSet presAssocID="{9262D3E7-D982-4C2D-AEBA-32B6D5D9225A}" presName="ParentText" presStyleLbl="revTx" presStyleIdx="4" presStyleCnt="8">
        <dgm:presLayoutVars>
          <dgm:chMax val="0"/>
          <dgm:chPref val="0"/>
          <dgm:bulletEnabled val="1"/>
        </dgm:presLayoutVars>
      </dgm:prSet>
      <dgm:spPr/>
    </dgm:pt>
    <dgm:pt modelId="{8A459998-612F-4D4A-9213-39F691ABCC07}" type="pres">
      <dgm:prSet presAssocID="{9262D3E7-D982-4C2D-AEBA-32B6D5D9225A}" presName="Triangle" presStyleLbl="alignNode1" presStyleIdx="9" presStyleCnt="15"/>
      <dgm:spPr/>
    </dgm:pt>
    <dgm:pt modelId="{5FB9F9BF-6E11-4610-A221-9AF6916D13DD}" type="pres">
      <dgm:prSet presAssocID="{2A5F8B64-2E2E-4DCF-AD03-37D2D1EA9390}" presName="sibTrans" presStyleCnt="0"/>
      <dgm:spPr/>
    </dgm:pt>
    <dgm:pt modelId="{C4010655-6A12-42E1-9C35-B88C7FE962F3}" type="pres">
      <dgm:prSet presAssocID="{2A5F8B64-2E2E-4DCF-AD03-37D2D1EA9390}" presName="space" presStyleCnt="0"/>
      <dgm:spPr/>
    </dgm:pt>
    <dgm:pt modelId="{8B5A4613-25A4-4C61-88A5-0B440E434988}" type="pres">
      <dgm:prSet presAssocID="{569436A6-E9B2-418E-A3AC-1E8345978BCD}" presName="composite" presStyleCnt="0"/>
      <dgm:spPr/>
    </dgm:pt>
    <dgm:pt modelId="{41C37467-2285-4C13-BC2E-B2DABC2020FE}" type="pres">
      <dgm:prSet presAssocID="{569436A6-E9B2-418E-A3AC-1E8345978BCD}" presName="LShape" presStyleLbl="alignNode1" presStyleIdx="10" presStyleCnt="15"/>
      <dgm:spPr/>
    </dgm:pt>
    <dgm:pt modelId="{AD9E9685-7158-4DCB-9A4F-9E49DDAFD0AC}" type="pres">
      <dgm:prSet presAssocID="{569436A6-E9B2-418E-A3AC-1E8345978BCD}" presName="ParentText" presStyleLbl="revTx" presStyleIdx="5" presStyleCnt="8">
        <dgm:presLayoutVars>
          <dgm:chMax val="0"/>
          <dgm:chPref val="0"/>
          <dgm:bulletEnabled val="1"/>
        </dgm:presLayoutVars>
      </dgm:prSet>
      <dgm:spPr/>
    </dgm:pt>
    <dgm:pt modelId="{DDA66971-0956-4B4F-91E0-634CD7F25849}" type="pres">
      <dgm:prSet presAssocID="{569436A6-E9B2-418E-A3AC-1E8345978BCD}" presName="Triangle" presStyleLbl="alignNode1" presStyleIdx="11" presStyleCnt="15"/>
      <dgm:spPr/>
    </dgm:pt>
    <dgm:pt modelId="{69CA6D1C-5FEC-448A-9E29-A06E1C037C27}" type="pres">
      <dgm:prSet presAssocID="{EBC054E3-3615-4359-894E-AFEB8BE4E1A1}" presName="sibTrans" presStyleCnt="0"/>
      <dgm:spPr/>
    </dgm:pt>
    <dgm:pt modelId="{10B90008-E163-44D4-985F-F57F78613950}" type="pres">
      <dgm:prSet presAssocID="{EBC054E3-3615-4359-894E-AFEB8BE4E1A1}" presName="space" presStyleCnt="0"/>
      <dgm:spPr/>
    </dgm:pt>
    <dgm:pt modelId="{E77F64C0-C259-4A0D-B5DA-66135F3730FD}" type="pres">
      <dgm:prSet presAssocID="{67BC04E4-E2E0-4455-86C9-4490398CC67A}" presName="composite" presStyleCnt="0"/>
      <dgm:spPr/>
    </dgm:pt>
    <dgm:pt modelId="{81A59B2D-4F60-4445-A360-442AA0EE7830}" type="pres">
      <dgm:prSet presAssocID="{67BC04E4-E2E0-4455-86C9-4490398CC67A}" presName="LShape" presStyleLbl="alignNode1" presStyleIdx="12" presStyleCnt="15"/>
      <dgm:spPr/>
    </dgm:pt>
    <dgm:pt modelId="{0441CD2E-1CB9-4424-8B72-1194EA4F2B3F}" type="pres">
      <dgm:prSet presAssocID="{67BC04E4-E2E0-4455-86C9-4490398CC67A}" presName="ParentText" presStyleLbl="revTx" presStyleIdx="6" presStyleCnt="8">
        <dgm:presLayoutVars>
          <dgm:chMax val="0"/>
          <dgm:chPref val="0"/>
          <dgm:bulletEnabled val="1"/>
        </dgm:presLayoutVars>
      </dgm:prSet>
      <dgm:spPr/>
    </dgm:pt>
    <dgm:pt modelId="{9090CB30-11D1-44C9-B205-FEBC015D4D36}" type="pres">
      <dgm:prSet presAssocID="{67BC04E4-E2E0-4455-86C9-4490398CC67A}" presName="Triangle" presStyleLbl="alignNode1" presStyleIdx="13" presStyleCnt="15"/>
      <dgm:spPr/>
    </dgm:pt>
    <dgm:pt modelId="{B9C81E50-7209-49B7-B1EA-B7C89509F49A}" type="pres">
      <dgm:prSet presAssocID="{4B4DA596-D521-4303-AA6C-647E57985073}" presName="sibTrans" presStyleCnt="0"/>
      <dgm:spPr/>
    </dgm:pt>
    <dgm:pt modelId="{DDFE505F-0B58-4FD9-B599-C17673A033B9}" type="pres">
      <dgm:prSet presAssocID="{4B4DA596-D521-4303-AA6C-647E57985073}" presName="space" presStyleCnt="0"/>
      <dgm:spPr/>
    </dgm:pt>
    <dgm:pt modelId="{968E722B-7CBA-4AE8-A560-C0523F886137}" type="pres">
      <dgm:prSet presAssocID="{39BB1826-51EF-453D-87ED-FB095EAFF1DE}" presName="composite" presStyleCnt="0"/>
      <dgm:spPr/>
    </dgm:pt>
    <dgm:pt modelId="{F69C861E-64AB-45E9-AE8E-CB10905E36C1}" type="pres">
      <dgm:prSet presAssocID="{39BB1826-51EF-453D-87ED-FB095EAFF1DE}" presName="LShape" presStyleLbl="alignNode1" presStyleIdx="14" presStyleCnt="15"/>
      <dgm:spPr/>
    </dgm:pt>
    <dgm:pt modelId="{E2A943B2-5712-4841-BBD5-3C9DA96473F2}" type="pres">
      <dgm:prSet presAssocID="{39BB1826-51EF-453D-87ED-FB095EAFF1DE}" presName="ParentText" presStyleLbl="revTx" presStyleIdx="7" presStyleCnt="8">
        <dgm:presLayoutVars>
          <dgm:chMax val="0"/>
          <dgm:chPref val="0"/>
          <dgm:bulletEnabled val="1"/>
        </dgm:presLayoutVars>
      </dgm:prSet>
      <dgm:spPr/>
    </dgm:pt>
  </dgm:ptLst>
  <dgm:cxnLst>
    <dgm:cxn modelId="{90429032-1101-465C-94EA-280EA1FD864B}" type="presOf" srcId="{569436A6-E9B2-418E-A3AC-1E8345978BCD}" destId="{AD9E9685-7158-4DCB-9A4F-9E49DDAFD0AC}" srcOrd="0" destOrd="0" presId="urn:microsoft.com/office/officeart/2009/3/layout/StepUpProcess"/>
    <dgm:cxn modelId="{013CCC32-818C-489E-989A-DB9F20355604}" type="presOf" srcId="{14650599-2010-465C-9550-3D74F0A51F31}" destId="{C11F6CC3-BC68-4F2C-B956-D6E0C8D44760}" srcOrd="0" destOrd="0" presId="urn:microsoft.com/office/officeart/2009/3/layout/StepUpProcess"/>
    <dgm:cxn modelId="{06F34B40-A7C9-4907-999B-5BA689B00F16}" srcId="{07C1E0B5-0CAD-4BCD-977B-A6E69BBD1EA7}" destId="{14650599-2010-465C-9550-3D74F0A51F31}" srcOrd="3" destOrd="0" parTransId="{D211D4CE-BC3B-482D-9052-C1DF67BAE530}" sibTransId="{D414B556-F641-4179-BBD3-9F7FFEE2D1D5}"/>
    <dgm:cxn modelId="{1FF5A842-9AE7-438F-8F0C-3CD5D090A1B2}" type="presOf" srcId="{AC57E791-3579-45D6-A85D-643EB35F1DD3}" destId="{1CA207F0-9414-4CF1-BC2F-8C4AD54AF4D5}" srcOrd="0" destOrd="0" presId="urn:microsoft.com/office/officeart/2009/3/layout/StepUpProcess"/>
    <dgm:cxn modelId="{84F4EF67-DD8A-4CB0-96F3-8265C4E7335D}" type="presOf" srcId="{39BB1826-51EF-453D-87ED-FB095EAFF1DE}" destId="{E2A943B2-5712-4841-BBD5-3C9DA96473F2}" srcOrd="0" destOrd="0" presId="urn:microsoft.com/office/officeart/2009/3/layout/StepUpProcess"/>
    <dgm:cxn modelId="{F2FA7E68-54BC-485A-9404-CFFD33BDE0F2}" type="presOf" srcId="{7B26723A-C369-4FCD-80F0-06C5C1488299}" destId="{93A43B65-8C83-4666-B280-6DA63847A68D}" srcOrd="0" destOrd="0" presId="urn:microsoft.com/office/officeart/2009/3/layout/StepUpProcess"/>
    <dgm:cxn modelId="{ADC9754B-FC7F-44D1-B551-85B5E4FFCE3D}" srcId="{07C1E0B5-0CAD-4BCD-977B-A6E69BBD1EA7}" destId="{9262D3E7-D982-4C2D-AEBA-32B6D5D9225A}" srcOrd="4" destOrd="0" parTransId="{F72E0505-8C53-4B24-AF87-236A4A4438BF}" sibTransId="{2A5F8B64-2E2E-4DCF-AD03-37D2D1EA9390}"/>
    <dgm:cxn modelId="{87369A76-A165-4987-BD29-0F46728D8A12}" srcId="{07C1E0B5-0CAD-4BCD-977B-A6E69BBD1EA7}" destId="{626A29A2-E7F2-48B1-B489-9F662B6FEF52}" srcOrd="1" destOrd="0" parTransId="{626A6A78-B6C3-4C07-9B1D-6B64F5456862}" sibTransId="{1C02BE53-50FA-46FA-AE19-9F832CD1CC1D}"/>
    <dgm:cxn modelId="{FF71D377-FA24-4C32-B04B-24DC2892C28F}" type="presOf" srcId="{07C1E0B5-0CAD-4BCD-977B-A6E69BBD1EA7}" destId="{E6CCFD75-D808-49DD-A7FD-24F1989E9CDF}" srcOrd="0" destOrd="0" presId="urn:microsoft.com/office/officeart/2009/3/layout/StepUpProcess"/>
    <dgm:cxn modelId="{31588E7B-D06B-47FE-8853-79C479CA867D}" srcId="{07C1E0B5-0CAD-4BCD-977B-A6E69BBD1EA7}" destId="{AC57E791-3579-45D6-A85D-643EB35F1DD3}" srcOrd="0" destOrd="0" parTransId="{EB6110A8-EFEC-4C33-B298-C10DEA499E2C}" sibTransId="{18F94C8A-0316-4383-A00E-E48C839A09DF}"/>
    <dgm:cxn modelId="{4C764784-C280-4112-92A0-B0531388416B}" type="presOf" srcId="{67BC04E4-E2E0-4455-86C9-4490398CC67A}" destId="{0441CD2E-1CB9-4424-8B72-1194EA4F2B3F}" srcOrd="0" destOrd="0" presId="urn:microsoft.com/office/officeart/2009/3/layout/StepUpProcess"/>
    <dgm:cxn modelId="{1AF9BA8B-890C-4CD1-B4C0-397C2153E7B8}" srcId="{07C1E0B5-0CAD-4BCD-977B-A6E69BBD1EA7}" destId="{569436A6-E9B2-418E-A3AC-1E8345978BCD}" srcOrd="5" destOrd="0" parTransId="{BB81FDA9-2DB7-44A7-AC18-ABD984675268}" sibTransId="{EBC054E3-3615-4359-894E-AFEB8BE4E1A1}"/>
    <dgm:cxn modelId="{8509488F-6AFD-4214-8C8A-337DFD1F30A5}" srcId="{07C1E0B5-0CAD-4BCD-977B-A6E69BBD1EA7}" destId="{67BC04E4-E2E0-4455-86C9-4490398CC67A}" srcOrd="6" destOrd="0" parTransId="{BB44F586-A491-4F15-94CB-E7161F609FD1}" sibTransId="{4B4DA596-D521-4303-AA6C-647E57985073}"/>
    <dgm:cxn modelId="{4D9A6B91-2622-4412-9E6B-EC1D9B960AC0}" type="presOf" srcId="{9262D3E7-D982-4C2D-AEBA-32B6D5D9225A}" destId="{5E8EB498-9D9C-4913-AD4E-91B14E648D16}" srcOrd="0" destOrd="0" presId="urn:microsoft.com/office/officeart/2009/3/layout/StepUpProcess"/>
    <dgm:cxn modelId="{FC6CF1A1-CE80-411C-BEA8-373567FE3DBD}" srcId="{07C1E0B5-0CAD-4BCD-977B-A6E69BBD1EA7}" destId="{7B26723A-C369-4FCD-80F0-06C5C1488299}" srcOrd="2" destOrd="0" parTransId="{CCFFBEF9-77C3-418B-B217-147A17B75C4E}" sibTransId="{8F60AE82-C4B4-4DE9-8783-438AC5CAD590}"/>
    <dgm:cxn modelId="{7EB555AA-B7F6-4762-B1DF-7628B3F14A02}" srcId="{07C1E0B5-0CAD-4BCD-977B-A6E69BBD1EA7}" destId="{39BB1826-51EF-453D-87ED-FB095EAFF1DE}" srcOrd="7" destOrd="0" parTransId="{739BD1BF-8B63-4D85-B010-205FAA078936}" sibTransId="{1144232E-9F1B-400E-A15C-12523A88E34E}"/>
    <dgm:cxn modelId="{E1784BC0-0130-495B-BE84-11438C749B54}" type="presOf" srcId="{626A29A2-E7F2-48B1-B489-9F662B6FEF52}" destId="{A422083C-171C-4917-88BA-042EFFE5858F}" srcOrd="0" destOrd="0" presId="urn:microsoft.com/office/officeart/2009/3/layout/StepUpProcess"/>
    <dgm:cxn modelId="{BCABCFBB-3292-4B4D-9E78-0FFCF9698298}" type="presParOf" srcId="{E6CCFD75-D808-49DD-A7FD-24F1989E9CDF}" destId="{310CE404-AE16-4A3E-8135-0ACA178E944F}" srcOrd="0" destOrd="0" presId="urn:microsoft.com/office/officeart/2009/3/layout/StepUpProcess"/>
    <dgm:cxn modelId="{19358FD1-D80B-4A8A-B0E5-4A7CD3052BDE}" type="presParOf" srcId="{310CE404-AE16-4A3E-8135-0ACA178E944F}" destId="{A58ED1A8-3FDE-4DAF-9FF1-64E0DCA083B4}" srcOrd="0" destOrd="0" presId="urn:microsoft.com/office/officeart/2009/3/layout/StepUpProcess"/>
    <dgm:cxn modelId="{41953C4F-FC6E-44A4-B844-00DA33519397}" type="presParOf" srcId="{310CE404-AE16-4A3E-8135-0ACA178E944F}" destId="{1CA207F0-9414-4CF1-BC2F-8C4AD54AF4D5}" srcOrd="1" destOrd="0" presId="urn:microsoft.com/office/officeart/2009/3/layout/StepUpProcess"/>
    <dgm:cxn modelId="{FF2E1E35-6365-480C-8730-185C6EC8912E}" type="presParOf" srcId="{310CE404-AE16-4A3E-8135-0ACA178E944F}" destId="{49BB3A59-25F2-47F7-827E-4511FEB1AF7A}" srcOrd="2" destOrd="0" presId="urn:microsoft.com/office/officeart/2009/3/layout/StepUpProcess"/>
    <dgm:cxn modelId="{2EB0E044-B88C-47EB-92E3-8AA7F97E1F59}" type="presParOf" srcId="{E6CCFD75-D808-49DD-A7FD-24F1989E9CDF}" destId="{D1E82868-97F8-4D16-A05B-46D5B25459E4}" srcOrd="1" destOrd="0" presId="urn:microsoft.com/office/officeart/2009/3/layout/StepUpProcess"/>
    <dgm:cxn modelId="{C300EEAD-6327-4E25-8254-CBE0C79AE585}" type="presParOf" srcId="{D1E82868-97F8-4D16-A05B-46D5B25459E4}" destId="{D0A35AA8-577B-47BE-B827-0497E20C1287}" srcOrd="0" destOrd="0" presId="urn:microsoft.com/office/officeart/2009/3/layout/StepUpProcess"/>
    <dgm:cxn modelId="{1A724311-9358-4DCA-B250-2617B0BAAA4C}" type="presParOf" srcId="{E6CCFD75-D808-49DD-A7FD-24F1989E9CDF}" destId="{B130220B-589F-4DE0-8EA9-F86058146761}" srcOrd="2" destOrd="0" presId="urn:microsoft.com/office/officeart/2009/3/layout/StepUpProcess"/>
    <dgm:cxn modelId="{07ABBE57-3649-4357-9662-63B8E144D54E}" type="presParOf" srcId="{B130220B-589F-4DE0-8EA9-F86058146761}" destId="{C0E99F59-F6A8-41AA-AA21-DDD4C608FECA}" srcOrd="0" destOrd="0" presId="urn:microsoft.com/office/officeart/2009/3/layout/StepUpProcess"/>
    <dgm:cxn modelId="{AA051F82-42D6-43F3-92C7-C579DD892A11}" type="presParOf" srcId="{B130220B-589F-4DE0-8EA9-F86058146761}" destId="{A422083C-171C-4917-88BA-042EFFE5858F}" srcOrd="1" destOrd="0" presId="urn:microsoft.com/office/officeart/2009/3/layout/StepUpProcess"/>
    <dgm:cxn modelId="{70434EC1-CAFF-4683-93B6-2AB69EEFF422}" type="presParOf" srcId="{B130220B-589F-4DE0-8EA9-F86058146761}" destId="{BFB3E816-4AD5-4449-8610-90F206F771E8}" srcOrd="2" destOrd="0" presId="urn:microsoft.com/office/officeart/2009/3/layout/StepUpProcess"/>
    <dgm:cxn modelId="{2A4B3A35-91D2-446A-8D24-AB40CE377419}" type="presParOf" srcId="{E6CCFD75-D808-49DD-A7FD-24F1989E9CDF}" destId="{D0966306-9DA4-41BD-8925-54D39CA2DF46}" srcOrd="3" destOrd="0" presId="urn:microsoft.com/office/officeart/2009/3/layout/StepUpProcess"/>
    <dgm:cxn modelId="{0CC089DE-BD4E-462C-A9FB-C5CEC1EC682A}" type="presParOf" srcId="{D0966306-9DA4-41BD-8925-54D39CA2DF46}" destId="{4E616449-429B-42EB-BB71-EACECDB25892}" srcOrd="0" destOrd="0" presId="urn:microsoft.com/office/officeart/2009/3/layout/StepUpProcess"/>
    <dgm:cxn modelId="{85C91FF3-877E-4DDC-B139-9EC6D382CE30}" type="presParOf" srcId="{E6CCFD75-D808-49DD-A7FD-24F1989E9CDF}" destId="{A6C0EB8B-690A-48CC-9735-427160CB6F26}" srcOrd="4" destOrd="0" presId="urn:microsoft.com/office/officeart/2009/3/layout/StepUpProcess"/>
    <dgm:cxn modelId="{683CBB8F-C5D1-4D6D-98E2-863B2EC539D5}" type="presParOf" srcId="{A6C0EB8B-690A-48CC-9735-427160CB6F26}" destId="{31A10AAF-0B2B-4632-B67F-33620C534079}" srcOrd="0" destOrd="0" presId="urn:microsoft.com/office/officeart/2009/3/layout/StepUpProcess"/>
    <dgm:cxn modelId="{6C7117AC-CDAB-4D08-89B2-75059E247B40}" type="presParOf" srcId="{A6C0EB8B-690A-48CC-9735-427160CB6F26}" destId="{93A43B65-8C83-4666-B280-6DA63847A68D}" srcOrd="1" destOrd="0" presId="urn:microsoft.com/office/officeart/2009/3/layout/StepUpProcess"/>
    <dgm:cxn modelId="{7CB28218-6270-43A2-8B4B-11EE781C7931}" type="presParOf" srcId="{A6C0EB8B-690A-48CC-9735-427160CB6F26}" destId="{F2C1A5DC-D7CF-4763-B227-C2CF846028A9}" srcOrd="2" destOrd="0" presId="urn:microsoft.com/office/officeart/2009/3/layout/StepUpProcess"/>
    <dgm:cxn modelId="{2CCECC5C-AF2D-4A4D-AF1A-BA1DB730B07F}" type="presParOf" srcId="{E6CCFD75-D808-49DD-A7FD-24F1989E9CDF}" destId="{4287C29B-3C45-4F16-B683-CBBDD18C08AD}" srcOrd="5" destOrd="0" presId="urn:microsoft.com/office/officeart/2009/3/layout/StepUpProcess"/>
    <dgm:cxn modelId="{7E0F1782-DFC7-4B70-AEBF-55CF84766DE8}" type="presParOf" srcId="{4287C29B-3C45-4F16-B683-CBBDD18C08AD}" destId="{0EE69BD2-F5B2-4B70-B9B2-420AC73FA2BA}" srcOrd="0" destOrd="0" presId="urn:microsoft.com/office/officeart/2009/3/layout/StepUpProcess"/>
    <dgm:cxn modelId="{BF52C657-CF3B-468C-BCF5-5B5C440251B8}" type="presParOf" srcId="{E6CCFD75-D808-49DD-A7FD-24F1989E9CDF}" destId="{C2119DCD-EB7C-44F1-8EBB-CC7959071734}" srcOrd="6" destOrd="0" presId="urn:microsoft.com/office/officeart/2009/3/layout/StepUpProcess"/>
    <dgm:cxn modelId="{BA8FFC28-1938-437D-A8C3-4EB704B2A440}" type="presParOf" srcId="{C2119DCD-EB7C-44F1-8EBB-CC7959071734}" destId="{79DB2E5B-DAD7-409F-A451-537C05A81EFC}" srcOrd="0" destOrd="0" presId="urn:microsoft.com/office/officeart/2009/3/layout/StepUpProcess"/>
    <dgm:cxn modelId="{8395A294-71C6-4143-ADC6-EB975DEAA81A}" type="presParOf" srcId="{C2119DCD-EB7C-44F1-8EBB-CC7959071734}" destId="{C11F6CC3-BC68-4F2C-B956-D6E0C8D44760}" srcOrd="1" destOrd="0" presId="urn:microsoft.com/office/officeart/2009/3/layout/StepUpProcess"/>
    <dgm:cxn modelId="{8E8B672C-C893-4775-AB1A-82A17414FDF7}" type="presParOf" srcId="{C2119DCD-EB7C-44F1-8EBB-CC7959071734}" destId="{81AC738C-C0E1-4022-A9D2-014DCD7CFA58}" srcOrd="2" destOrd="0" presId="urn:microsoft.com/office/officeart/2009/3/layout/StepUpProcess"/>
    <dgm:cxn modelId="{56B8BFAB-BA34-4484-905E-8986888B5D6D}" type="presParOf" srcId="{E6CCFD75-D808-49DD-A7FD-24F1989E9CDF}" destId="{0EEE36D2-FC52-4143-B6F7-416519357C84}" srcOrd="7" destOrd="0" presId="urn:microsoft.com/office/officeart/2009/3/layout/StepUpProcess"/>
    <dgm:cxn modelId="{97A45DD6-5FB4-442B-9FBF-5F1C4C798A8F}" type="presParOf" srcId="{0EEE36D2-FC52-4143-B6F7-416519357C84}" destId="{C39DFBD1-8142-42CD-A12E-40B2754B46FA}" srcOrd="0" destOrd="0" presId="urn:microsoft.com/office/officeart/2009/3/layout/StepUpProcess"/>
    <dgm:cxn modelId="{2229D72D-63CE-47E1-A1F4-DFF7284FF730}" type="presParOf" srcId="{E6CCFD75-D808-49DD-A7FD-24F1989E9CDF}" destId="{8E33CBC3-A770-4BD6-AFDD-1D6E25469D56}" srcOrd="8" destOrd="0" presId="urn:microsoft.com/office/officeart/2009/3/layout/StepUpProcess"/>
    <dgm:cxn modelId="{8B9F1E8E-BBFB-4CB0-8DF7-362076CF400F}" type="presParOf" srcId="{8E33CBC3-A770-4BD6-AFDD-1D6E25469D56}" destId="{28995E4C-69D6-4EB2-BC8B-8F2D23D3D2EC}" srcOrd="0" destOrd="0" presId="urn:microsoft.com/office/officeart/2009/3/layout/StepUpProcess"/>
    <dgm:cxn modelId="{E4A0D803-F597-4690-A2E0-6EB3FBEA9DC1}" type="presParOf" srcId="{8E33CBC3-A770-4BD6-AFDD-1D6E25469D56}" destId="{5E8EB498-9D9C-4913-AD4E-91B14E648D16}" srcOrd="1" destOrd="0" presId="urn:microsoft.com/office/officeart/2009/3/layout/StepUpProcess"/>
    <dgm:cxn modelId="{9F638B42-92FB-4FAB-973C-02CAC7DCF0FC}" type="presParOf" srcId="{8E33CBC3-A770-4BD6-AFDD-1D6E25469D56}" destId="{8A459998-612F-4D4A-9213-39F691ABCC07}" srcOrd="2" destOrd="0" presId="urn:microsoft.com/office/officeart/2009/3/layout/StepUpProcess"/>
    <dgm:cxn modelId="{741E45E6-4C9C-4D00-ADFE-258433FE12C1}" type="presParOf" srcId="{E6CCFD75-D808-49DD-A7FD-24F1989E9CDF}" destId="{5FB9F9BF-6E11-4610-A221-9AF6916D13DD}" srcOrd="9" destOrd="0" presId="urn:microsoft.com/office/officeart/2009/3/layout/StepUpProcess"/>
    <dgm:cxn modelId="{FBD9B745-4579-497F-8AD7-C38463D65281}" type="presParOf" srcId="{5FB9F9BF-6E11-4610-A221-9AF6916D13DD}" destId="{C4010655-6A12-42E1-9C35-B88C7FE962F3}" srcOrd="0" destOrd="0" presId="urn:microsoft.com/office/officeart/2009/3/layout/StepUpProcess"/>
    <dgm:cxn modelId="{0C16677B-0917-45D0-B91C-FF8F93E34490}" type="presParOf" srcId="{E6CCFD75-D808-49DD-A7FD-24F1989E9CDF}" destId="{8B5A4613-25A4-4C61-88A5-0B440E434988}" srcOrd="10" destOrd="0" presId="urn:microsoft.com/office/officeart/2009/3/layout/StepUpProcess"/>
    <dgm:cxn modelId="{AD199B80-BBFE-45D2-9D88-E09583A6AA61}" type="presParOf" srcId="{8B5A4613-25A4-4C61-88A5-0B440E434988}" destId="{41C37467-2285-4C13-BC2E-B2DABC2020FE}" srcOrd="0" destOrd="0" presId="urn:microsoft.com/office/officeart/2009/3/layout/StepUpProcess"/>
    <dgm:cxn modelId="{987A7A1B-8361-4738-89C4-B4F3B78FC254}" type="presParOf" srcId="{8B5A4613-25A4-4C61-88A5-0B440E434988}" destId="{AD9E9685-7158-4DCB-9A4F-9E49DDAFD0AC}" srcOrd="1" destOrd="0" presId="urn:microsoft.com/office/officeart/2009/3/layout/StepUpProcess"/>
    <dgm:cxn modelId="{744131A5-911D-47C5-8E72-B77AD683E0B6}" type="presParOf" srcId="{8B5A4613-25A4-4C61-88A5-0B440E434988}" destId="{DDA66971-0956-4B4F-91E0-634CD7F25849}" srcOrd="2" destOrd="0" presId="urn:microsoft.com/office/officeart/2009/3/layout/StepUpProcess"/>
    <dgm:cxn modelId="{D3BB1E86-A85D-49C4-AD42-8698E02FC669}" type="presParOf" srcId="{E6CCFD75-D808-49DD-A7FD-24F1989E9CDF}" destId="{69CA6D1C-5FEC-448A-9E29-A06E1C037C27}" srcOrd="11" destOrd="0" presId="urn:microsoft.com/office/officeart/2009/3/layout/StepUpProcess"/>
    <dgm:cxn modelId="{033FAA56-ECD2-47B5-8CE8-192A23398FC6}" type="presParOf" srcId="{69CA6D1C-5FEC-448A-9E29-A06E1C037C27}" destId="{10B90008-E163-44D4-985F-F57F78613950}" srcOrd="0" destOrd="0" presId="urn:microsoft.com/office/officeart/2009/3/layout/StepUpProcess"/>
    <dgm:cxn modelId="{C133EEFE-A4D6-43EC-BF44-2D56A81DC482}" type="presParOf" srcId="{E6CCFD75-D808-49DD-A7FD-24F1989E9CDF}" destId="{E77F64C0-C259-4A0D-B5DA-66135F3730FD}" srcOrd="12" destOrd="0" presId="urn:microsoft.com/office/officeart/2009/3/layout/StepUpProcess"/>
    <dgm:cxn modelId="{62E70CA3-B817-4961-8120-EEB2D0E49284}" type="presParOf" srcId="{E77F64C0-C259-4A0D-B5DA-66135F3730FD}" destId="{81A59B2D-4F60-4445-A360-442AA0EE7830}" srcOrd="0" destOrd="0" presId="urn:microsoft.com/office/officeart/2009/3/layout/StepUpProcess"/>
    <dgm:cxn modelId="{D9A03216-1C7E-4680-9591-A89C246A4A79}" type="presParOf" srcId="{E77F64C0-C259-4A0D-B5DA-66135F3730FD}" destId="{0441CD2E-1CB9-4424-8B72-1194EA4F2B3F}" srcOrd="1" destOrd="0" presId="urn:microsoft.com/office/officeart/2009/3/layout/StepUpProcess"/>
    <dgm:cxn modelId="{B5C65CA2-EDDA-4C85-ADEC-084CCA2EFEB6}" type="presParOf" srcId="{E77F64C0-C259-4A0D-B5DA-66135F3730FD}" destId="{9090CB30-11D1-44C9-B205-FEBC015D4D36}" srcOrd="2" destOrd="0" presId="urn:microsoft.com/office/officeart/2009/3/layout/StepUpProcess"/>
    <dgm:cxn modelId="{EC6EAE1B-0972-41B4-86F0-7E1AAC8BDE26}" type="presParOf" srcId="{E6CCFD75-D808-49DD-A7FD-24F1989E9CDF}" destId="{B9C81E50-7209-49B7-B1EA-B7C89509F49A}" srcOrd="13" destOrd="0" presId="urn:microsoft.com/office/officeart/2009/3/layout/StepUpProcess"/>
    <dgm:cxn modelId="{EE8E903A-570B-47DF-9932-22C802A7490E}" type="presParOf" srcId="{B9C81E50-7209-49B7-B1EA-B7C89509F49A}" destId="{DDFE505F-0B58-4FD9-B599-C17673A033B9}" srcOrd="0" destOrd="0" presId="urn:microsoft.com/office/officeart/2009/3/layout/StepUpProcess"/>
    <dgm:cxn modelId="{6C76FA70-BAEC-48AF-8C51-4739A6B49510}" type="presParOf" srcId="{E6CCFD75-D808-49DD-A7FD-24F1989E9CDF}" destId="{968E722B-7CBA-4AE8-A560-C0523F886137}" srcOrd="14" destOrd="0" presId="urn:microsoft.com/office/officeart/2009/3/layout/StepUpProcess"/>
    <dgm:cxn modelId="{231D71CB-81B1-4465-93F3-08F67220D87A}" type="presParOf" srcId="{968E722B-7CBA-4AE8-A560-C0523F886137}" destId="{F69C861E-64AB-45E9-AE8E-CB10905E36C1}" srcOrd="0" destOrd="0" presId="urn:microsoft.com/office/officeart/2009/3/layout/StepUpProcess"/>
    <dgm:cxn modelId="{DCD64B4C-0E4C-4158-8CDB-82F2B909B042}" type="presParOf" srcId="{968E722B-7CBA-4AE8-A560-C0523F886137}" destId="{E2A943B2-5712-4841-BBD5-3C9DA96473F2}"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978672-D84E-4B70-9DB6-ACD8569235D8}" type="doc">
      <dgm:prSet loTypeId="urn:microsoft.com/office/officeart/2005/8/layout/hProcess11" loCatId="process" qsTypeId="urn:microsoft.com/office/officeart/2005/8/quickstyle/3d2" qsCatId="3D" csTypeId="urn:microsoft.com/office/officeart/2005/8/colors/colorful4" csCatId="colorful" phldr="1"/>
      <dgm:spPr/>
      <dgm:t>
        <a:bodyPr/>
        <a:lstStyle/>
        <a:p>
          <a:endParaRPr lang="en-US"/>
        </a:p>
      </dgm:t>
    </dgm:pt>
    <dgm:pt modelId="{BCBEE868-957F-477E-947B-134266BD1B55}">
      <dgm:prSet phldrT="[Text]" custT="1"/>
      <dgm:spPr>
        <a:ln>
          <a:solidFill>
            <a:schemeClr val="tx1"/>
          </a:solidFill>
        </a:ln>
      </dgm:spPr>
      <dgm:t>
        <a:bodyPr/>
        <a:lstStyle/>
        <a:p>
          <a:r>
            <a:rPr lang="en-US" sz="2000" dirty="0"/>
            <a:t>April-May</a:t>
          </a:r>
        </a:p>
        <a:p>
          <a:r>
            <a:rPr lang="en-US" sz="2000" dirty="0"/>
            <a:t>Assessment Period</a:t>
          </a:r>
        </a:p>
      </dgm:t>
    </dgm:pt>
    <dgm:pt modelId="{FD255B9F-17CE-4E4B-B23D-596D736716EE}" type="parTrans" cxnId="{14A74D5E-1730-4604-8624-C70AC3917CE6}">
      <dgm:prSet/>
      <dgm:spPr/>
      <dgm:t>
        <a:bodyPr/>
        <a:lstStyle/>
        <a:p>
          <a:endParaRPr lang="en-US"/>
        </a:p>
      </dgm:t>
    </dgm:pt>
    <dgm:pt modelId="{206FD566-CAA1-44AE-ACEF-FD9908A3054C}" type="sibTrans" cxnId="{14A74D5E-1730-4604-8624-C70AC3917CE6}">
      <dgm:prSet/>
      <dgm:spPr/>
      <dgm:t>
        <a:bodyPr/>
        <a:lstStyle/>
        <a:p>
          <a:endParaRPr lang="en-US"/>
        </a:p>
      </dgm:t>
    </dgm:pt>
    <dgm:pt modelId="{876396C0-E189-40A8-B9B5-8FE037EAFE83}">
      <dgm:prSet phldrT="[Text]" custT="1"/>
      <dgm:spPr>
        <a:ln>
          <a:solidFill>
            <a:schemeClr val="tx1"/>
          </a:solidFill>
        </a:ln>
      </dgm:spPr>
      <dgm:t>
        <a:bodyPr/>
        <a:lstStyle/>
        <a:p>
          <a:r>
            <a:rPr lang="en-US" sz="2000" dirty="0"/>
            <a:t>August</a:t>
          </a:r>
        </a:p>
        <a:p>
          <a:r>
            <a:rPr lang="en-US" sz="2000" dirty="0"/>
            <a:t>Assessment Results</a:t>
          </a:r>
        </a:p>
      </dgm:t>
    </dgm:pt>
    <dgm:pt modelId="{FCDFDA7F-2BFF-478F-A6FB-AA7C39FD9CEB}" type="parTrans" cxnId="{F41030C9-95D6-4F8F-8BA1-8FC99A360BF8}">
      <dgm:prSet/>
      <dgm:spPr/>
      <dgm:t>
        <a:bodyPr/>
        <a:lstStyle/>
        <a:p>
          <a:endParaRPr lang="en-US"/>
        </a:p>
      </dgm:t>
    </dgm:pt>
    <dgm:pt modelId="{BCF536D8-BAE1-41E0-9DCB-44D258BB7654}" type="sibTrans" cxnId="{F41030C9-95D6-4F8F-8BA1-8FC99A360BF8}">
      <dgm:prSet/>
      <dgm:spPr/>
      <dgm:t>
        <a:bodyPr/>
        <a:lstStyle/>
        <a:p>
          <a:endParaRPr lang="en-US"/>
        </a:p>
      </dgm:t>
    </dgm:pt>
    <dgm:pt modelId="{89A2449C-FC72-4887-89D4-A5523ADB6CBA}">
      <dgm:prSet phldrT="[Text]" custT="1"/>
      <dgm:spPr>
        <a:ln>
          <a:solidFill>
            <a:schemeClr val="tx1"/>
          </a:solidFill>
        </a:ln>
      </dgm:spPr>
      <dgm:t>
        <a:bodyPr/>
        <a:lstStyle/>
        <a:p>
          <a:r>
            <a:rPr lang="en-US" sz="2000" dirty="0"/>
            <a:t>September</a:t>
          </a:r>
        </a:p>
        <a:p>
          <a:r>
            <a:rPr lang="en-US" sz="2000" dirty="0"/>
            <a:t> Accountability Results</a:t>
          </a:r>
        </a:p>
      </dgm:t>
    </dgm:pt>
    <dgm:pt modelId="{A7779309-A6A1-4108-8948-AF5C68EC4B25}" type="parTrans" cxnId="{F583847A-5BAF-48CD-9BFE-3B07EF4699BE}">
      <dgm:prSet/>
      <dgm:spPr/>
      <dgm:t>
        <a:bodyPr/>
        <a:lstStyle/>
        <a:p>
          <a:endParaRPr lang="en-US"/>
        </a:p>
      </dgm:t>
    </dgm:pt>
    <dgm:pt modelId="{F05F5CCF-0335-4040-B295-EFA9473F0870}" type="sibTrans" cxnId="{F583847A-5BAF-48CD-9BFE-3B07EF4699BE}">
      <dgm:prSet/>
      <dgm:spPr/>
      <dgm:t>
        <a:bodyPr/>
        <a:lstStyle/>
        <a:p>
          <a:endParaRPr lang="en-US"/>
        </a:p>
      </dgm:t>
    </dgm:pt>
    <dgm:pt modelId="{DC966028-B14F-49C6-9A35-1F986718E8B8}">
      <dgm:prSet custT="1"/>
      <dgm:spPr>
        <a:ln>
          <a:solidFill>
            <a:schemeClr val="tx1"/>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t>February</a:t>
          </a:r>
          <a:br>
            <a:rPr lang="en-US" sz="2000" dirty="0"/>
          </a:br>
          <a:endParaRPr lang="en-US" sz="2000" dirty="0"/>
        </a:p>
        <a:p>
          <a:pPr marL="0" lvl="0" defTabSz="889000">
            <a:lnSpc>
              <a:spcPct val="90000"/>
            </a:lnSpc>
            <a:spcBef>
              <a:spcPct val="0"/>
            </a:spcBef>
            <a:spcAft>
              <a:spcPct val="35000"/>
            </a:spcAft>
            <a:buNone/>
          </a:pPr>
          <a:r>
            <a:rPr lang="en-US" sz="2000" dirty="0"/>
            <a:t>Graduation Rates</a:t>
          </a:r>
        </a:p>
      </dgm:t>
    </dgm:pt>
    <dgm:pt modelId="{CFAE9CB8-100F-4500-9248-F55731AA0A1D}" type="parTrans" cxnId="{CE855420-F6EA-4269-94B9-08557BE8886F}">
      <dgm:prSet/>
      <dgm:spPr/>
      <dgm:t>
        <a:bodyPr/>
        <a:lstStyle/>
        <a:p>
          <a:endParaRPr lang="en-US"/>
        </a:p>
      </dgm:t>
    </dgm:pt>
    <dgm:pt modelId="{51DDA31F-5F0A-434B-8315-60DD7BBB21A6}" type="sibTrans" cxnId="{CE855420-F6EA-4269-94B9-08557BE8886F}">
      <dgm:prSet/>
      <dgm:spPr/>
      <dgm:t>
        <a:bodyPr/>
        <a:lstStyle/>
        <a:p>
          <a:endParaRPr lang="en-US"/>
        </a:p>
      </dgm:t>
    </dgm:pt>
    <dgm:pt modelId="{D2FFCEDC-5EC3-442A-94E1-EAB3BB22A0D0}" type="pres">
      <dgm:prSet presAssocID="{8F978672-D84E-4B70-9DB6-ACD8569235D8}" presName="Name0" presStyleCnt="0">
        <dgm:presLayoutVars>
          <dgm:dir/>
          <dgm:resizeHandles val="exact"/>
        </dgm:presLayoutVars>
      </dgm:prSet>
      <dgm:spPr/>
    </dgm:pt>
    <dgm:pt modelId="{A3171C9A-118E-4672-A485-677D24673752}" type="pres">
      <dgm:prSet presAssocID="{8F978672-D84E-4B70-9DB6-ACD8569235D8}" presName="arrow" presStyleLbl="bgShp" presStyleIdx="0" presStyleCnt="1"/>
      <dgm:spPr>
        <a:gradFill rotWithShape="0">
          <a:gsLst>
            <a:gs pos="0">
              <a:schemeClr val="accent4">
                <a:lumMod val="75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gradFill>
      </dgm:spPr>
    </dgm:pt>
    <dgm:pt modelId="{043DC657-86DE-485B-A2FD-159DFC97853E}" type="pres">
      <dgm:prSet presAssocID="{8F978672-D84E-4B70-9DB6-ACD8569235D8}" presName="points" presStyleCnt="0"/>
      <dgm:spPr/>
    </dgm:pt>
    <dgm:pt modelId="{4374A055-66EE-4163-B98B-C171D8B16E4D}" type="pres">
      <dgm:prSet presAssocID="{DC966028-B14F-49C6-9A35-1F986718E8B8}" presName="compositeA" presStyleCnt="0"/>
      <dgm:spPr/>
    </dgm:pt>
    <dgm:pt modelId="{3EEA0F53-175F-420B-8EAB-A1AF5387CC4D}" type="pres">
      <dgm:prSet presAssocID="{DC966028-B14F-49C6-9A35-1F986718E8B8}" presName="textA" presStyleLbl="revTx" presStyleIdx="0" presStyleCnt="4" custScaleX="100543" custScaleY="49939" custLinFactNeighborX="1624" custLinFactNeighborY="35596">
        <dgm:presLayoutVars>
          <dgm:bulletEnabled val="1"/>
        </dgm:presLayoutVars>
      </dgm:prSet>
      <dgm:spPr/>
    </dgm:pt>
    <dgm:pt modelId="{77AA15C3-6F6C-4786-B4D1-77BFA61EE5B1}" type="pres">
      <dgm:prSet presAssocID="{DC966028-B14F-49C6-9A35-1F986718E8B8}" presName="circleA" presStyleLbl="node1" presStyleIdx="0" presStyleCnt="4" custLinFactNeighborX="3516" custLinFactNeighborY="50061"/>
      <dgm:spPr/>
    </dgm:pt>
    <dgm:pt modelId="{B1E5DA04-6C92-4947-985D-A7A329A39348}" type="pres">
      <dgm:prSet presAssocID="{DC966028-B14F-49C6-9A35-1F986718E8B8}" presName="spaceA" presStyleCnt="0"/>
      <dgm:spPr/>
    </dgm:pt>
    <dgm:pt modelId="{6E6DA0FA-1CF3-4D7B-9956-F029F4C05327}" type="pres">
      <dgm:prSet presAssocID="{51DDA31F-5F0A-434B-8315-60DD7BBB21A6}" presName="space" presStyleCnt="0"/>
      <dgm:spPr/>
    </dgm:pt>
    <dgm:pt modelId="{A85BF106-C57E-458E-B4C0-A201EE68E9C8}" type="pres">
      <dgm:prSet presAssocID="{BCBEE868-957F-477E-947B-134266BD1B55}" presName="compositeB" presStyleCnt="0"/>
      <dgm:spPr/>
    </dgm:pt>
    <dgm:pt modelId="{E96F0613-BDCA-4D4D-AFF6-4E1BD9E2475E}" type="pres">
      <dgm:prSet presAssocID="{BCBEE868-957F-477E-947B-134266BD1B55}" presName="textB" presStyleLbl="revTx" presStyleIdx="1" presStyleCnt="4" custScaleX="77618" custScaleY="55664" custLinFactNeighborX="-1624" custLinFactNeighborY="-32080">
        <dgm:presLayoutVars>
          <dgm:bulletEnabled val="1"/>
        </dgm:presLayoutVars>
      </dgm:prSet>
      <dgm:spPr/>
    </dgm:pt>
    <dgm:pt modelId="{8584CDAB-621E-4CEE-BE83-99FE1365642E}" type="pres">
      <dgm:prSet presAssocID="{BCBEE868-957F-477E-947B-134266BD1B55}" presName="circleB" presStyleLbl="node1" presStyleIdx="1" presStyleCnt="4" custLinFactNeighborX="1758" custLinFactNeighborY="-44336"/>
      <dgm:spPr/>
    </dgm:pt>
    <dgm:pt modelId="{A1246C6D-9862-405D-9564-B725D71FDCD2}" type="pres">
      <dgm:prSet presAssocID="{BCBEE868-957F-477E-947B-134266BD1B55}" presName="spaceB" presStyleCnt="0"/>
      <dgm:spPr/>
    </dgm:pt>
    <dgm:pt modelId="{203C0F22-D314-453B-A35F-97C206A61989}" type="pres">
      <dgm:prSet presAssocID="{206FD566-CAA1-44AE-ACEF-FD9908A3054C}" presName="space" presStyleCnt="0"/>
      <dgm:spPr/>
    </dgm:pt>
    <dgm:pt modelId="{B8255219-6015-450C-A76F-7106673AF060}" type="pres">
      <dgm:prSet presAssocID="{876396C0-E189-40A8-B9B5-8FE037EAFE83}" presName="compositeA" presStyleCnt="0"/>
      <dgm:spPr/>
    </dgm:pt>
    <dgm:pt modelId="{4B2D3091-A9C2-425D-8E54-0E8D397DE777}" type="pres">
      <dgm:prSet presAssocID="{876396C0-E189-40A8-B9B5-8FE037EAFE83}" presName="textA" presStyleLbl="revTx" presStyleIdx="2" presStyleCnt="4" custScaleX="77011" custScaleY="55078" custLinFactNeighborX="-1296" custLinFactNeighborY="31641">
        <dgm:presLayoutVars>
          <dgm:bulletEnabled val="1"/>
        </dgm:presLayoutVars>
      </dgm:prSet>
      <dgm:spPr/>
    </dgm:pt>
    <dgm:pt modelId="{328F9EF5-24B3-4C5D-9272-1AAD0C8EEC0F}" type="pres">
      <dgm:prSet presAssocID="{876396C0-E189-40A8-B9B5-8FE037EAFE83}" presName="circleA" presStyleLbl="node1" presStyleIdx="2" presStyleCnt="4" custLinFactNeighborY="44922"/>
      <dgm:spPr/>
    </dgm:pt>
    <dgm:pt modelId="{3939ABD1-0B3E-4AA7-BCB4-5996B9FA15C4}" type="pres">
      <dgm:prSet presAssocID="{876396C0-E189-40A8-B9B5-8FE037EAFE83}" presName="spaceA" presStyleCnt="0"/>
      <dgm:spPr/>
    </dgm:pt>
    <dgm:pt modelId="{A7C43E3B-74BE-4B47-8C56-DA5098CAED96}" type="pres">
      <dgm:prSet presAssocID="{BCF536D8-BAE1-41E0-9DCB-44D258BB7654}" presName="space" presStyleCnt="0"/>
      <dgm:spPr/>
    </dgm:pt>
    <dgm:pt modelId="{8EE849D5-4227-4D6B-BE90-55CC69A770CC}" type="pres">
      <dgm:prSet presAssocID="{89A2449C-FC72-4887-89D4-A5523ADB6CBA}" presName="compositeB" presStyleCnt="0"/>
      <dgm:spPr/>
    </dgm:pt>
    <dgm:pt modelId="{FB54DB5B-4DEC-4F64-B4B3-09F95C22251F}" type="pres">
      <dgm:prSet presAssocID="{89A2449C-FC72-4887-89D4-A5523ADB6CBA}" presName="textB" presStyleLbl="revTx" presStyleIdx="3" presStyleCnt="4" custScaleX="86542" custScaleY="56445" custLinFactNeighborX="-1083" custLinFactNeighborY="-31201">
        <dgm:presLayoutVars>
          <dgm:bulletEnabled val="1"/>
        </dgm:presLayoutVars>
      </dgm:prSet>
      <dgm:spPr/>
    </dgm:pt>
    <dgm:pt modelId="{84187B6F-A32D-4F98-99A3-C6CCB5C83FCE}" type="pres">
      <dgm:prSet presAssocID="{89A2449C-FC72-4887-89D4-A5523ADB6CBA}" presName="circleB" presStyleLbl="node1" presStyleIdx="3" presStyleCnt="4" custLinFactNeighborX="1758" custLinFactNeighborY="-43555"/>
      <dgm:spPr/>
    </dgm:pt>
    <dgm:pt modelId="{FFEB40A4-2A40-4C54-92F7-DC9851887971}" type="pres">
      <dgm:prSet presAssocID="{89A2449C-FC72-4887-89D4-A5523ADB6CBA}" presName="spaceB" presStyleCnt="0"/>
      <dgm:spPr/>
    </dgm:pt>
  </dgm:ptLst>
  <dgm:cxnLst>
    <dgm:cxn modelId="{CE855420-F6EA-4269-94B9-08557BE8886F}" srcId="{8F978672-D84E-4B70-9DB6-ACD8569235D8}" destId="{DC966028-B14F-49C6-9A35-1F986718E8B8}" srcOrd="0" destOrd="0" parTransId="{CFAE9CB8-100F-4500-9248-F55731AA0A1D}" sibTransId="{51DDA31F-5F0A-434B-8315-60DD7BBB21A6}"/>
    <dgm:cxn modelId="{2550F327-8556-4C72-888E-9C8A25CE4827}" type="presOf" srcId="{DC966028-B14F-49C6-9A35-1F986718E8B8}" destId="{3EEA0F53-175F-420B-8EAB-A1AF5387CC4D}" srcOrd="0" destOrd="0" presId="urn:microsoft.com/office/officeart/2005/8/layout/hProcess11"/>
    <dgm:cxn modelId="{14A74D5E-1730-4604-8624-C70AC3917CE6}" srcId="{8F978672-D84E-4B70-9DB6-ACD8569235D8}" destId="{BCBEE868-957F-477E-947B-134266BD1B55}" srcOrd="1" destOrd="0" parTransId="{FD255B9F-17CE-4E4B-B23D-596D736716EE}" sibTransId="{206FD566-CAA1-44AE-ACEF-FD9908A3054C}"/>
    <dgm:cxn modelId="{F583847A-5BAF-48CD-9BFE-3B07EF4699BE}" srcId="{8F978672-D84E-4B70-9DB6-ACD8569235D8}" destId="{89A2449C-FC72-4887-89D4-A5523ADB6CBA}" srcOrd="3" destOrd="0" parTransId="{A7779309-A6A1-4108-8948-AF5C68EC4B25}" sibTransId="{F05F5CCF-0335-4040-B295-EFA9473F0870}"/>
    <dgm:cxn modelId="{4FF0979D-D535-48C9-833D-022C4EF14E42}" type="presOf" srcId="{8F978672-D84E-4B70-9DB6-ACD8569235D8}" destId="{D2FFCEDC-5EC3-442A-94E1-EAB3BB22A0D0}" srcOrd="0" destOrd="0" presId="urn:microsoft.com/office/officeart/2005/8/layout/hProcess11"/>
    <dgm:cxn modelId="{5DB776AA-7F45-4FF9-8F05-BC109A354417}" type="presOf" srcId="{89A2449C-FC72-4887-89D4-A5523ADB6CBA}" destId="{FB54DB5B-4DEC-4F64-B4B3-09F95C22251F}" srcOrd="0" destOrd="0" presId="urn:microsoft.com/office/officeart/2005/8/layout/hProcess11"/>
    <dgm:cxn modelId="{99B2ADBA-E7DE-4F72-9717-6531398D5777}" type="presOf" srcId="{876396C0-E189-40A8-B9B5-8FE037EAFE83}" destId="{4B2D3091-A9C2-425D-8E54-0E8D397DE777}" srcOrd="0" destOrd="0" presId="urn:microsoft.com/office/officeart/2005/8/layout/hProcess11"/>
    <dgm:cxn modelId="{F41030C9-95D6-4F8F-8BA1-8FC99A360BF8}" srcId="{8F978672-D84E-4B70-9DB6-ACD8569235D8}" destId="{876396C0-E189-40A8-B9B5-8FE037EAFE83}" srcOrd="2" destOrd="0" parTransId="{FCDFDA7F-2BFF-478F-A6FB-AA7C39FD9CEB}" sibTransId="{BCF536D8-BAE1-41E0-9DCB-44D258BB7654}"/>
    <dgm:cxn modelId="{52A024CB-0C34-4BFC-9BE1-08DE9743BA13}" type="presOf" srcId="{BCBEE868-957F-477E-947B-134266BD1B55}" destId="{E96F0613-BDCA-4D4D-AFF6-4E1BD9E2475E}" srcOrd="0" destOrd="0" presId="urn:microsoft.com/office/officeart/2005/8/layout/hProcess11"/>
    <dgm:cxn modelId="{675FF82F-D98C-4D6B-9657-13DE55BA5EA5}" type="presParOf" srcId="{D2FFCEDC-5EC3-442A-94E1-EAB3BB22A0D0}" destId="{A3171C9A-118E-4672-A485-677D24673752}" srcOrd="0" destOrd="0" presId="urn:microsoft.com/office/officeart/2005/8/layout/hProcess11"/>
    <dgm:cxn modelId="{CBA28B47-6F5E-434B-A5B9-5F2B8D28F602}" type="presParOf" srcId="{D2FFCEDC-5EC3-442A-94E1-EAB3BB22A0D0}" destId="{043DC657-86DE-485B-A2FD-159DFC97853E}" srcOrd="1" destOrd="0" presId="urn:microsoft.com/office/officeart/2005/8/layout/hProcess11"/>
    <dgm:cxn modelId="{8ECE9422-62C3-43DC-80FE-70B722D38F03}" type="presParOf" srcId="{043DC657-86DE-485B-A2FD-159DFC97853E}" destId="{4374A055-66EE-4163-B98B-C171D8B16E4D}" srcOrd="0" destOrd="0" presId="urn:microsoft.com/office/officeart/2005/8/layout/hProcess11"/>
    <dgm:cxn modelId="{6A6D9127-AD4B-41B0-97CB-A73AEC979CED}" type="presParOf" srcId="{4374A055-66EE-4163-B98B-C171D8B16E4D}" destId="{3EEA0F53-175F-420B-8EAB-A1AF5387CC4D}" srcOrd="0" destOrd="0" presId="urn:microsoft.com/office/officeart/2005/8/layout/hProcess11"/>
    <dgm:cxn modelId="{6D90C4BA-3BBB-493B-BAED-95D42DB7CE74}" type="presParOf" srcId="{4374A055-66EE-4163-B98B-C171D8B16E4D}" destId="{77AA15C3-6F6C-4786-B4D1-77BFA61EE5B1}" srcOrd="1" destOrd="0" presId="urn:microsoft.com/office/officeart/2005/8/layout/hProcess11"/>
    <dgm:cxn modelId="{9AAC0575-F61B-4A51-BF1A-D22F5F8E6C85}" type="presParOf" srcId="{4374A055-66EE-4163-B98B-C171D8B16E4D}" destId="{B1E5DA04-6C92-4947-985D-A7A329A39348}" srcOrd="2" destOrd="0" presId="urn:microsoft.com/office/officeart/2005/8/layout/hProcess11"/>
    <dgm:cxn modelId="{44619C54-28E3-4086-8773-E17B62A9E479}" type="presParOf" srcId="{043DC657-86DE-485B-A2FD-159DFC97853E}" destId="{6E6DA0FA-1CF3-4D7B-9956-F029F4C05327}" srcOrd="1" destOrd="0" presId="urn:microsoft.com/office/officeart/2005/8/layout/hProcess11"/>
    <dgm:cxn modelId="{568B3396-6F24-4BD4-8F6F-C48BCF3AE682}" type="presParOf" srcId="{043DC657-86DE-485B-A2FD-159DFC97853E}" destId="{A85BF106-C57E-458E-B4C0-A201EE68E9C8}" srcOrd="2" destOrd="0" presId="urn:microsoft.com/office/officeart/2005/8/layout/hProcess11"/>
    <dgm:cxn modelId="{37AD6440-7BCD-4921-83A2-67D562A7EC50}" type="presParOf" srcId="{A85BF106-C57E-458E-B4C0-A201EE68E9C8}" destId="{E96F0613-BDCA-4D4D-AFF6-4E1BD9E2475E}" srcOrd="0" destOrd="0" presId="urn:microsoft.com/office/officeart/2005/8/layout/hProcess11"/>
    <dgm:cxn modelId="{97301C0D-4FB2-45E3-887D-5F5870DF99FC}" type="presParOf" srcId="{A85BF106-C57E-458E-B4C0-A201EE68E9C8}" destId="{8584CDAB-621E-4CEE-BE83-99FE1365642E}" srcOrd="1" destOrd="0" presId="urn:microsoft.com/office/officeart/2005/8/layout/hProcess11"/>
    <dgm:cxn modelId="{8E22911A-5B32-4559-967E-2561A6D557C4}" type="presParOf" srcId="{A85BF106-C57E-458E-B4C0-A201EE68E9C8}" destId="{A1246C6D-9862-405D-9564-B725D71FDCD2}" srcOrd="2" destOrd="0" presId="urn:microsoft.com/office/officeart/2005/8/layout/hProcess11"/>
    <dgm:cxn modelId="{595D1A5B-D1D2-4672-9F2F-5E8EB6503804}" type="presParOf" srcId="{043DC657-86DE-485B-A2FD-159DFC97853E}" destId="{203C0F22-D314-453B-A35F-97C206A61989}" srcOrd="3" destOrd="0" presId="urn:microsoft.com/office/officeart/2005/8/layout/hProcess11"/>
    <dgm:cxn modelId="{1B57411B-EB21-44E4-896A-5AEFE0B96CED}" type="presParOf" srcId="{043DC657-86DE-485B-A2FD-159DFC97853E}" destId="{B8255219-6015-450C-A76F-7106673AF060}" srcOrd="4" destOrd="0" presId="urn:microsoft.com/office/officeart/2005/8/layout/hProcess11"/>
    <dgm:cxn modelId="{7D56068C-6F0F-41C1-9A7B-FEF037E62EF2}" type="presParOf" srcId="{B8255219-6015-450C-A76F-7106673AF060}" destId="{4B2D3091-A9C2-425D-8E54-0E8D397DE777}" srcOrd="0" destOrd="0" presId="urn:microsoft.com/office/officeart/2005/8/layout/hProcess11"/>
    <dgm:cxn modelId="{BB978C35-D538-4221-990F-91431EC1C0C4}" type="presParOf" srcId="{B8255219-6015-450C-A76F-7106673AF060}" destId="{328F9EF5-24B3-4C5D-9272-1AAD0C8EEC0F}" srcOrd="1" destOrd="0" presId="urn:microsoft.com/office/officeart/2005/8/layout/hProcess11"/>
    <dgm:cxn modelId="{516BAEA1-D620-4AD9-9149-5E1BA9CE9E42}" type="presParOf" srcId="{B8255219-6015-450C-A76F-7106673AF060}" destId="{3939ABD1-0B3E-4AA7-BCB4-5996B9FA15C4}" srcOrd="2" destOrd="0" presId="urn:microsoft.com/office/officeart/2005/8/layout/hProcess11"/>
    <dgm:cxn modelId="{AE078875-4268-4517-BB0D-5B7257F726BA}" type="presParOf" srcId="{043DC657-86DE-485B-A2FD-159DFC97853E}" destId="{A7C43E3B-74BE-4B47-8C56-DA5098CAED96}" srcOrd="5" destOrd="0" presId="urn:microsoft.com/office/officeart/2005/8/layout/hProcess11"/>
    <dgm:cxn modelId="{D6E9034D-39D6-4C35-8B11-C48600460943}" type="presParOf" srcId="{043DC657-86DE-485B-A2FD-159DFC97853E}" destId="{8EE849D5-4227-4D6B-BE90-55CC69A770CC}" srcOrd="6" destOrd="0" presId="urn:microsoft.com/office/officeart/2005/8/layout/hProcess11"/>
    <dgm:cxn modelId="{31F96700-E3CA-4D44-B54F-ABA0B8CA63AB}" type="presParOf" srcId="{8EE849D5-4227-4D6B-BE90-55CC69A770CC}" destId="{FB54DB5B-4DEC-4F64-B4B3-09F95C22251F}" srcOrd="0" destOrd="0" presId="urn:microsoft.com/office/officeart/2005/8/layout/hProcess11"/>
    <dgm:cxn modelId="{5550853B-BA14-4EEE-AE0D-3D2F5C287754}" type="presParOf" srcId="{8EE849D5-4227-4D6B-BE90-55CC69A770CC}" destId="{84187B6F-A32D-4F98-99A3-C6CCB5C83FCE}" srcOrd="1" destOrd="0" presId="urn:microsoft.com/office/officeart/2005/8/layout/hProcess11"/>
    <dgm:cxn modelId="{26580C9D-6C08-4DD4-9C5A-814A9778ADDD}" type="presParOf" srcId="{8EE849D5-4227-4D6B-BE90-55CC69A770CC}" destId="{FFEB40A4-2A40-4C54-92F7-DC985188797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CADCC6-4EAF-422E-88F0-6E22CFF40D47}"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2DE81CD7-DFD1-4E62-A7A3-F98CFC58588B}">
      <dgm:prSet phldrT="[Text]"/>
      <dgm:spPr/>
      <dgm:t>
        <a:bodyPr/>
        <a:lstStyle/>
        <a:p>
          <a:r>
            <a:rPr lang="en-US" dirty="0"/>
            <a:t>Public Feedback</a:t>
          </a:r>
        </a:p>
      </dgm:t>
    </dgm:pt>
    <dgm:pt modelId="{7179BF55-4004-4A2B-B0C3-A1B4F6D8E6E9}" type="parTrans" cxnId="{015AF929-A14C-40C9-B5D6-CC255C4927A9}">
      <dgm:prSet/>
      <dgm:spPr/>
      <dgm:t>
        <a:bodyPr/>
        <a:lstStyle/>
        <a:p>
          <a:endParaRPr lang="en-US"/>
        </a:p>
      </dgm:t>
    </dgm:pt>
    <dgm:pt modelId="{F5FDB5A3-A542-4910-B562-6CCC1415B764}" type="sibTrans" cxnId="{015AF929-A14C-40C9-B5D6-CC255C4927A9}">
      <dgm:prSet/>
      <dgm:spPr/>
      <dgm:t>
        <a:bodyPr/>
        <a:lstStyle/>
        <a:p>
          <a:endParaRPr lang="en-US"/>
        </a:p>
      </dgm:t>
    </dgm:pt>
    <dgm:pt modelId="{4CC31323-93E2-4B15-B297-AFD294043B53}">
      <dgm:prSet phldrT="[Text]"/>
      <dgm:spPr/>
      <dgm:t>
        <a:bodyPr/>
        <a:lstStyle/>
        <a:p>
          <a:r>
            <a:rPr lang="en-US" dirty="0"/>
            <a:t>Accountability Task Force</a:t>
          </a:r>
        </a:p>
      </dgm:t>
    </dgm:pt>
    <dgm:pt modelId="{FD30E6CE-0D04-4257-95DA-9132EAC9182F}" type="parTrans" cxnId="{80F20E31-B696-4847-B45E-BE24B6339801}">
      <dgm:prSet/>
      <dgm:spPr/>
      <dgm:t>
        <a:bodyPr/>
        <a:lstStyle/>
        <a:p>
          <a:endParaRPr lang="en-US"/>
        </a:p>
      </dgm:t>
    </dgm:pt>
    <dgm:pt modelId="{E7134C6D-F781-46ED-ABA0-454DE7A2CA67}" type="sibTrans" cxnId="{80F20E31-B696-4847-B45E-BE24B6339801}">
      <dgm:prSet/>
      <dgm:spPr/>
      <dgm:t>
        <a:bodyPr/>
        <a:lstStyle/>
        <a:p>
          <a:endParaRPr lang="en-US"/>
        </a:p>
      </dgm:t>
    </dgm:pt>
    <dgm:pt modelId="{D87D863B-65A8-49C6-8AB6-694FF8DB2A95}">
      <dgm:prSet phldrT="[Text]"/>
      <dgm:spPr/>
      <dgm:t>
        <a:bodyPr/>
        <a:lstStyle/>
        <a:p>
          <a:r>
            <a:rPr lang="en-US"/>
            <a:t>Commission on School Accreditation</a:t>
          </a:r>
        </a:p>
      </dgm:t>
    </dgm:pt>
    <dgm:pt modelId="{0E0BD2D4-186B-4082-B800-6E45105520E9}" type="parTrans" cxnId="{2861952F-CF59-4368-9377-DCB5BF620441}">
      <dgm:prSet/>
      <dgm:spPr/>
      <dgm:t>
        <a:bodyPr/>
        <a:lstStyle/>
        <a:p>
          <a:endParaRPr lang="en-US"/>
        </a:p>
      </dgm:t>
    </dgm:pt>
    <dgm:pt modelId="{8B816060-B15C-43F4-B355-32D38A86149F}" type="sibTrans" cxnId="{2861952F-CF59-4368-9377-DCB5BF620441}">
      <dgm:prSet/>
      <dgm:spPr/>
      <dgm:t>
        <a:bodyPr/>
        <a:lstStyle/>
        <a:p>
          <a:endParaRPr lang="en-US"/>
        </a:p>
      </dgm:t>
    </dgm:pt>
    <dgm:pt modelId="{9585DF0F-C6EC-4101-BF45-BB59FDBB2955}">
      <dgm:prSet phldrT="[Text]"/>
      <dgm:spPr/>
      <dgm:t>
        <a:bodyPr/>
        <a:lstStyle/>
        <a:p>
          <a:r>
            <a:rPr lang="en-US"/>
            <a:t>State Board of Education</a:t>
          </a:r>
        </a:p>
      </dgm:t>
    </dgm:pt>
    <dgm:pt modelId="{EDB796CD-DA63-493E-8008-27E2B65ED79D}" type="parTrans" cxnId="{63938AF6-15DD-41E4-A0E4-3B048BA1C090}">
      <dgm:prSet/>
      <dgm:spPr/>
      <dgm:t>
        <a:bodyPr/>
        <a:lstStyle/>
        <a:p>
          <a:endParaRPr lang="en-US"/>
        </a:p>
      </dgm:t>
    </dgm:pt>
    <dgm:pt modelId="{C1113457-7D5F-400A-9E20-B59E0064C390}" type="sibTrans" cxnId="{63938AF6-15DD-41E4-A0E4-3B048BA1C090}">
      <dgm:prSet/>
      <dgm:spPr/>
      <dgm:t>
        <a:bodyPr/>
        <a:lstStyle/>
        <a:p>
          <a:endParaRPr lang="en-US"/>
        </a:p>
      </dgm:t>
    </dgm:pt>
    <dgm:pt modelId="{BD1EE0B6-5BEA-409D-9BA7-CF77F22A8556}">
      <dgm:prSet phldrT="[Text]"/>
      <dgm:spPr/>
      <dgm:t>
        <a:bodyPr/>
        <a:lstStyle/>
        <a:p>
          <a:r>
            <a:rPr lang="en-US" dirty="0"/>
            <a:t>Technical Advisory Committee</a:t>
          </a:r>
        </a:p>
      </dgm:t>
    </dgm:pt>
    <dgm:pt modelId="{F7D7FC6E-D099-4709-8994-6B7E69FB6ECF}" type="parTrans" cxnId="{F427C3B8-5713-4C58-BCE3-75A6BBD51613}">
      <dgm:prSet/>
      <dgm:spPr/>
      <dgm:t>
        <a:bodyPr/>
        <a:lstStyle/>
        <a:p>
          <a:endParaRPr lang="en-US"/>
        </a:p>
      </dgm:t>
    </dgm:pt>
    <dgm:pt modelId="{64C14208-8910-48A4-9C10-46180C1BE4B7}" type="sibTrans" cxnId="{F427C3B8-5713-4C58-BCE3-75A6BBD51613}">
      <dgm:prSet/>
      <dgm:spPr/>
      <dgm:t>
        <a:bodyPr/>
        <a:lstStyle/>
        <a:p>
          <a:endParaRPr lang="en-US"/>
        </a:p>
      </dgm:t>
    </dgm:pt>
    <dgm:pt modelId="{D5200CA3-5ECB-4CE5-9CAF-E044A5E0B2AC}" type="pres">
      <dgm:prSet presAssocID="{68CADCC6-4EAF-422E-88F0-6E22CFF40D47}" presName="Name0" presStyleCnt="0">
        <dgm:presLayoutVars>
          <dgm:dir/>
          <dgm:resizeHandles val="exact"/>
        </dgm:presLayoutVars>
      </dgm:prSet>
      <dgm:spPr/>
    </dgm:pt>
    <dgm:pt modelId="{022C2D72-875A-4DAE-93A8-BA4EABA2753E}" type="pres">
      <dgm:prSet presAssocID="{2DE81CD7-DFD1-4E62-A7A3-F98CFC58588B}" presName="node" presStyleLbl="node1" presStyleIdx="0" presStyleCnt="5">
        <dgm:presLayoutVars>
          <dgm:bulletEnabled val="1"/>
        </dgm:presLayoutVars>
      </dgm:prSet>
      <dgm:spPr/>
    </dgm:pt>
    <dgm:pt modelId="{5F674365-1346-460E-9D1C-42F4DF930B31}" type="pres">
      <dgm:prSet presAssocID="{F5FDB5A3-A542-4910-B562-6CCC1415B764}" presName="sibTrans" presStyleLbl="sibTrans2D1" presStyleIdx="0" presStyleCnt="4"/>
      <dgm:spPr/>
    </dgm:pt>
    <dgm:pt modelId="{C2A2ACAE-F2A4-43C7-9C66-822092E0A009}" type="pres">
      <dgm:prSet presAssocID="{F5FDB5A3-A542-4910-B562-6CCC1415B764}" presName="connectorText" presStyleLbl="sibTrans2D1" presStyleIdx="0" presStyleCnt="4"/>
      <dgm:spPr/>
    </dgm:pt>
    <dgm:pt modelId="{C38F6DD6-C507-49CC-8236-6ECCCD33821F}" type="pres">
      <dgm:prSet presAssocID="{4CC31323-93E2-4B15-B297-AFD294043B53}" presName="node" presStyleLbl="node1" presStyleIdx="1" presStyleCnt="5">
        <dgm:presLayoutVars>
          <dgm:bulletEnabled val="1"/>
        </dgm:presLayoutVars>
      </dgm:prSet>
      <dgm:spPr/>
    </dgm:pt>
    <dgm:pt modelId="{D7A47518-B7C0-4261-92DD-79A992B9D4E8}" type="pres">
      <dgm:prSet presAssocID="{E7134C6D-F781-46ED-ABA0-454DE7A2CA67}" presName="sibTrans" presStyleLbl="sibTrans2D1" presStyleIdx="1" presStyleCnt="4"/>
      <dgm:spPr/>
    </dgm:pt>
    <dgm:pt modelId="{54851F9F-7C66-48F1-B80F-4C09E1728D04}" type="pres">
      <dgm:prSet presAssocID="{E7134C6D-F781-46ED-ABA0-454DE7A2CA67}" presName="connectorText" presStyleLbl="sibTrans2D1" presStyleIdx="1" presStyleCnt="4"/>
      <dgm:spPr/>
    </dgm:pt>
    <dgm:pt modelId="{961D0032-F991-4844-AD8E-9FB7075160E1}" type="pres">
      <dgm:prSet presAssocID="{BD1EE0B6-5BEA-409D-9BA7-CF77F22A8556}" presName="node" presStyleLbl="node1" presStyleIdx="2" presStyleCnt="5">
        <dgm:presLayoutVars>
          <dgm:bulletEnabled val="1"/>
        </dgm:presLayoutVars>
      </dgm:prSet>
      <dgm:spPr/>
    </dgm:pt>
    <dgm:pt modelId="{5B4EEF06-DD90-4774-B918-DD1A0E12AA58}" type="pres">
      <dgm:prSet presAssocID="{64C14208-8910-48A4-9C10-46180C1BE4B7}" presName="sibTrans" presStyleLbl="sibTrans2D1" presStyleIdx="2" presStyleCnt="4"/>
      <dgm:spPr/>
    </dgm:pt>
    <dgm:pt modelId="{A9761096-4A4D-4B9B-BAFE-7C051FB9134F}" type="pres">
      <dgm:prSet presAssocID="{64C14208-8910-48A4-9C10-46180C1BE4B7}" presName="connectorText" presStyleLbl="sibTrans2D1" presStyleIdx="2" presStyleCnt="4"/>
      <dgm:spPr/>
    </dgm:pt>
    <dgm:pt modelId="{E5CE0B8E-C7AF-47E9-B699-EA3C88F674D8}" type="pres">
      <dgm:prSet presAssocID="{D87D863B-65A8-49C6-8AB6-694FF8DB2A95}" presName="node" presStyleLbl="node1" presStyleIdx="3" presStyleCnt="5">
        <dgm:presLayoutVars>
          <dgm:bulletEnabled val="1"/>
        </dgm:presLayoutVars>
      </dgm:prSet>
      <dgm:spPr/>
    </dgm:pt>
    <dgm:pt modelId="{241E9B60-F0DB-40B3-BF20-BC320371B298}" type="pres">
      <dgm:prSet presAssocID="{8B816060-B15C-43F4-B355-32D38A86149F}" presName="sibTrans" presStyleLbl="sibTrans2D1" presStyleIdx="3" presStyleCnt="4"/>
      <dgm:spPr/>
    </dgm:pt>
    <dgm:pt modelId="{3D55B937-B615-47A3-A4EA-B9A3E9F25B08}" type="pres">
      <dgm:prSet presAssocID="{8B816060-B15C-43F4-B355-32D38A86149F}" presName="connectorText" presStyleLbl="sibTrans2D1" presStyleIdx="3" presStyleCnt="4"/>
      <dgm:spPr/>
    </dgm:pt>
    <dgm:pt modelId="{828FDD63-81FC-4C13-8E23-0AEAA5381AAD}" type="pres">
      <dgm:prSet presAssocID="{9585DF0F-C6EC-4101-BF45-BB59FDBB2955}" presName="node" presStyleLbl="node1" presStyleIdx="4" presStyleCnt="5">
        <dgm:presLayoutVars>
          <dgm:bulletEnabled val="1"/>
        </dgm:presLayoutVars>
      </dgm:prSet>
      <dgm:spPr/>
    </dgm:pt>
  </dgm:ptLst>
  <dgm:cxnLst>
    <dgm:cxn modelId="{F5C6400F-9879-45C1-949C-1D0C5221FAD0}" type="presOf" srcId="{9585DF0F-C6EC-4101-BF45-BB59FDBB2955}" destId="{828FDD63-81FC-4C13-8E23-0AEAA5381AAD}" srcOrd="0" destOrd="0" presId="urn:microsoft.com/office/officeart/2005/8/layout/process1"/>
    <dgm:cxn modelId="{6C8FA129-9E8E-4427-A61C-D8444BEDE312}" type="presOf" srcId="{E7134C6D-F781-46ED-ABA0-454DE7A2CA67}" destId="{D7A47518-B7C0-4261-92DD-79A992B9D4E8}" srcOrd="0" destOrd="0" presId="urn:microsoft.com/office/officeart/2005/8/layout/process1"/>
    <dgm:cxn modelId="{015AF929-A14C-40C9-B5D6-CC255C4927A9}" srcId="{68CADCC6-4EAF-422E-88F0-6E22CFF40D47}" destId="{2DE81CD7-DFD1-4E62-A7A3-F98CFC58588B}" srcOrd="0" destOrd="0" parTransId="{7179BF55-4004-4A2B-B0C3-A1B4F6D8E6E9}" sibTransId="{F5FDB5A3-A542-4910-B562-6CCC1415B764}"/>
    <dgm:cxn modelId="{2861952F-CF59-4368-9377-DCB5BF620441}" srcId="{68CADCC6-4EAF-422E-88F0-6E22CFF40D47}" destId="{D87D863B-65A8-49C6-8AB6-694FF8DB2A95}" srcOrd="3" destOrd="0" parTransId="{0E0BD2D4-186B-4082-B800-6E45105520E9}" sibTransId="{8B816060-B15C-43F4-B355-32D38A86149F}"/>
    <dgm:cxn modelId="{0981AC2F-DBEF-4CAD-81DE-5756147F2B9F}" type="presOf" srcId="{E7134C6D-F781-46ED-ABA0-454DE7A2CA67}" destId="{54851F9F-7C66-48F1-B80F-4C09E1728D04}" srcOrd="1" destOrd="0" presId="urn:microsoft.com/office/officeart/2005/8/layout/process1"/>
    <dgm:cxn modelId="{80F20E31-B696-4847-B45E-BE24B6339801}" srcId="{68CADCC6-4EAF-422E-88F0-6E22CFF40D47}" destId="{4CC31323-93E2-4B15-B297-AFD294043B53}" srcOrd="1" destOrd="0" parTransId="{FD30E6CE-0D04-4257-95DA-9132EAC9182F}" sibTransId="{E7134C6D-F781-46ED-ABA0-454DE7A2CA67}"/>
    <dgm:cxn modelId="{19610E3D-5849-4DA0-BE0C-16902FB92B37}" type="presOf" srcId="{F5FDB5A3-A542-4910-B562-6CCC1415B764}" destId="{C2A2ACAE-F2A4-43C7-9C66-822092E0A009}" srcOrd="1" destOrd="0" presId="urn:microsoft.com/office/officeart/2005/8/layout/process1"/>
    <dgm:cxn modelId="{6478D561-CB21-4EA2-8F3F-C5D1A0971152}" type="presOf" srcId="{D87D863B-65A8-49C6-8AB6-694FF8DB2A95}" destId="{E5CE0B8E-C7AF-47E9-B699-EA3C88F674D8}" srcOrd="0" destOrd="0" presId="urn:microsoft.com/office/officeart/2005/8/layout/process1"/>
    <dgm:cxn modelId="{670A4C79-7718-460D-88ED-539B57F38383}" type="presOf" srcId="{64C14208-8910-48A4-9C10-46180C1BE4B7}" destId="{5B4EEF06-DD90-4774-B918-DD1A0E12AA58}" srcOrd="0" destOrd="0" presId="urn:microsoft.com/office/officeart/2005/8/layout/process1"/>
    <dgm:cxn modelId="{59277F7F-D014-471C-BF66-BC438BA87EAF}" type="presOf" srcId="{F5FDB5A3-A542-4910-B562-6CCC1415B764}" destId="{5F674365-1346-460E-9D1C-42F4DF930B31}" srcOrd="0" destOrd="0" presId="urn:microsoft.com/office/officeart/2005/8/layout/process1"/>
    <dgm:cxn modelId="{B218C48A-C103-4B7F-9343-5F632BE5077B}" type="presOf" srcId="{8B816060-B15C-43F4-B355-32D38A86149F}" destId="{3D55B937-B615-47A3-A4EA-B9A3E9F25B08}" srcOrd="1" destOrd="0" presId="urn:microsoft.com/office/officeart/2005/8/layout/process1"/>
    <dgm:cxn modelId="{E146B88F-79C9-4D7B-AC31-7C74B48283C8}" type="presOf" srcId="{4CC31323-93E2-4B15-B297-AFD294043B53}" destId="{C38F6DD6-C507-49CC-8236-6ECCCD33821F}" srcOrd="0" destOrd="0" presId="urn:microsoft.com/office/officeart/2005/8/layout/process1"/>
    <dgm:cxn modelId="{172A7D97-F18D-41DD-BC56-771EF8F3C17C}" type="presOf" srcId="{BD1EE0B6-5BEA-409D-9BA7-CF77F22A8556}" destId="{961D0032-F991-4844-AD8E-9FB7075160E1}" srcOrd="0" destOrd="0" presId="urn:microsoft.com/office/officeart/2005/8/layout/process1"/>
    <dgm:cxn modelId="{836BA499-820A-42EF-82E1-0D901EF66D39}" type="presOf" srcId="{64C14208-8910-48A4-9C10-46180C1BE4B7}" destId="{A9761096-4A4D-4B9B-BAFE-7C051FB9134F}" srcOrd="1" destOrd="0" presId="urn:microsoft.com/office/officeart/2005/8/layout/process1"/>
    <dgm:cxn modelId="{146F839E-7D38-4B56-A56D-03D24DEF8F54}" type="presOf" srcId="{2DE81CD7-DFD1-4E62-A7A3-F98CFC58588B}" destId="{022C2D72-875A-4DAE-93A8-BA4EABA2753E}" srcOrd="0" destOrd="0" presId="urn:microsoft.com/office/officeart/2005/8/layout/process1"/>
    <dgm:cxn modelId="{E47F1CB1-A48A-4D0C-A734-F15335493794}" type="presOf" srcId="{68CADCC6-4EAF-422E-88F0-6E22CFF40D47}" destId="{D5200CA3-5ECB-4CE5-9CAF-E044A5E0B2AC}" srcOrd="0" destOrd="0" presId="urn:microsoft.com/office/officeart/2005/8/layout/process1"/>
    <dgm:cxn modelId="{F427C3B8-5713-4C58-BCE3-75A6BBD51613}" srcId="{68CADCC6-4EAF-422E-88F0-6E22CFF40D47}" destId="{BD1EE0B6-5BEA-409D-9BA7-CF77F22A8556}" srcOrd="2" destOrd="0" parTransId="{F7D7FC6E-D099-4709-8994-6B7E69FB6ECF}" sibTransId="{64C14208-8910-48A4-9C10-46180C1BE4B7}"/>
    <dgm:cxn modelId="{8E8BDFC8-BBB3-4B77-B939-D5798683573B}" type="presOf" srcId="{8B816060-B15C-43F4-B355-32D38A86149F}" destId="{241E9B60-F0DB-40B3-BF20-BC320371B298}" srcOrd="0" destOrd="0" presId="urn:microsoft.com/office/officeart/2005/8/layout/process1"/>
    <dgm:cxn modelId="{63938AF6-15DD-41E4-A0E4-3B048BA1C090}" srcId="{68CADCC6-4EAF-422E-88F0-6E22CFF40D47}" destId="{9585DF0F-C6EC-4101-BF45-BB59FDBB2955}" srcOrd="4" destOrd="0" parTransId="{EDB796CD-DA63-493E-8008-27E2B65ED79D}" sibTransId="{C1113457-7D5F-400A-9E20-B59E0064C390}"/>
    <dgm:cxn modelId="{D807646F-A524-49B7-85F9-27B30B7018CE}" type="presParOf" srcId="{D5200CA3-5ECB-4CE5-9CAF-E044A5E0B2AC}" destId="{022C2D72-875A-4DAE-93A8-BA4EABA2753E}" srcOrd="0" destOrd="0" presId="urn:microsoft.com/office/officeart/2005/8/layout/process1"/>
    <dgm:cxn modelId="{A65D16FD-E353-49B7-90F3-2D8D5453CCFD}" type="presParOf" srcId="{D5200CA3-5ECB-4CE5-9CAF-E044A5E0B2AC}" destId="{5F674365-1346-460E-9D1C-42F4DF930B31}" srcOrd="1" destOrd="0" presId="urn:microsoft.com/office/officeart/2005/8/layout/process1"/>
    <dgm:cxn modelId="{51F1A0DD-52DF-4265-B743-752D874CB9E7}" type="presParOf" srcId="{5F674365-1346-460E-9D1C-42F4DF930B31}" destId="{C2A2ACAE-F2A4-43C7-9C66-822092E0A009}" srcOrd="0" destOrd="0" presId="urn:microsoft.com/office/officeart/2005/8/layout/process1"/>
    <dgm:cxn modelId="{8EFC6B74-89CF-4E25-9A27-80B69BA818F4}" type="presParOf" srcId="{D5200CA3-5ECB-4CE5-9CAF-E044A5E0B2AC}" destId="{C38F6DD6-C507-49CC-8236-6ECCCD33821F}" srcOrd="2" destOrd="0" presId="urn:microsoft.com/office/officeart/2005/8/layout/process1"/>
    <dgm:cxn modelId="{E27D1060-0E1C-490B-A014-CF41802DBF57}" type="presParOf" srcId="{D5200CA3-5ECB-4CE5-9CAF-E044A5E0B2AC}" destId="{D7A47518-B7C0-4261-92DD-79A992B9D4E8}" srcOrd="3" destOrd="0" presId="urn:microsoft.com/office/officeart/2005/8/layout/process1"/>
    <dgm:cxn modelId="{7B505881-6077-4BCC-8151-C5DC249FEFD0}" type="presParOf" srcId="{D7A47518-B7C0-4261-92DD-79A992B9D4E8}" destId="{54851F9F-7C66-48F1-B80F-4C09E1728D04}" srcOrd="0" destOrd="0" presId="urn:microsoft.com/office/officeart/2005/8/layout/process1"/>
    <dgm:cxn modelId="{247EC36B-8AF4-4651-BFD2-26553AE01195}" type="presParOf" srcId="{D5200CA3-5ECB-4CE5-9CAF-E044A5E0B2AC}" destId="{961D0032-F991-4844-AD8E-9FB7075160E1}" srcOrd="4" destOrd="0" presId="urn:microsoft.com/office/officeart/2005/8/layout/process1"/>
    <dgm:cxn modelId="{179C293A-6E87-46DC-AC1F-5414081DCFC6}" type="presParOf" srcId="{D5200CA3-5ECB-4CE5-9CAF-E044A5E0B2AC}" destId="{5B4EEF06-DD90-4774-B918-DD1A0E12AA58}" srcOrd="5" destOrd="0" presId="urn:microsoft.com/office/officeart/2005/8/layout/process1"/>
    <dgm:cxn modelId="{4DCE9708-5834-4DFB-8210-9FAC1BF00411}" type="presParOf" srcId="{5B4EEF06-DD90-4774-B918-DD1A0E12AA58}" destId="{A9761096-4A4D-4B9B-BAFE-7C051FB9134F}" srcOrd="0" destOrd="0" presId="urn:microsoft.com/office/officeart/2005/8/layout/process1"/>
    <dgm:cxn modelId="{673DD9AF-D788-4499-9D9D-B4570B432EDA}" type="presParOf" srcId="{D5200CA3-5ECB-4CE5-9CAF-E044A5E0B2AC}" destId="{E5CE0B8E-C7AF-47E9-B699-EA3C88F674D8}" srcOrd="6" destOrd="0" presId="urn:microsoft.com/office/officeart/2005/8/layout/process1"/>
    <dgm:cxn modelId="{A989FFF3-ECAF-4973-99F2-E6ACCB6FC7AF}" type="presParOf" srcId="{D5200CA3-5ECB-4CE5-9CAF-E044A5E0B2AC}" destId="{241E9B60-F0DB-40B3-BF20-BC320371B298}" srcOrd="7" destOrd="0" presId="urn:microsoft.com/office/officeart/2005/8/layout/process1"/>
    <dgm:cxn modelId="{133E4670-2053-4EA0-BB4D-50C0170AECE6}" type="presParOf" srcId="{241E9B60-F0DB-40B3-BF20-BC320371B298}" destId="{3D55B937-B615-47A3-A4EA-B9A3E9F25B08}" srcOrd="0" destOrd="0" presId="urn:microsoft.com/office/officeart/2005/8/layout/process1"/>
    <dgm:cxn modelId="{47721CB3-C8C7-47A4-AA25-04A394E871E3}" type="presParOf" srcId="{D5200CA3-5ECB-4CE5-9CAF-E044A5E0B2AC}" destId="{828FDD63-81FC-4C13-8E23-0AEAA5381AAD}"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7D34E-1943-4909-9547-219568B793D3}">
      <dsp:nvSpPr>
        <dsp:cNvPr id="0" name=""/>
        <dsp:cNvSpPr/>
      </dsp:nvSpPr>
      <dsp:spPr>
        <a:xfrm>
          <a:off x="0" y="1497330"/>
          <a:ext cx="10182225" cy="199644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79C207-CB67-4DA7-BBF5-5E3513A3E454}">
      <dsp:nvSpPr>
        <dsp:cNvPr id="0" name=""/>
        <dsp:cNvSpPr/>
      </dsp:nvSpPr>
      <dsp:spPr>
        <a:xfrm>
          <a:off x="1938" y="0"/>
          <a:ext cx="1834302" cy="1996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1988</a:t>
          </a:r>
          <a:r>
            <a:rPr lang="en-US" sz="1100" kern="1200" dirty="0"/>
            <a:t> </a:t>
          </a:r>
        </a:p>
        <a:p>
          <a:pPr marL="0" lvl="0" indent="0" algn="ctr" defTabSz="889000">
            <a:lnSpc>
              <a:spcPct val="90000"/>
            </a:lnSpc>
            <a:spcBef>
              <a:spcPct val="0"/>
            </a:spcBef>
            <a:spcAft>
              <a:spcPct val="35000"/>
            </a:spcAft>
            <a:buNone/>
          </a:pPr>
          <a:r>
            <a:rPr lang="en-US" sz="1100" kern="1200" dirty="0"/>
            <a:t> </a:t>
          </a:r>
          <a:r>
            <a:rPr lang="en-US" sz="1400" kern="1200" dirty="0"/>
            <a:t>First Accountability Results, Districts rated 1 – 3, based on Performance</a:t>
          </a:r>
        </a:p>
      </dsp:txBody>
      <dsp:txXfrm>
        <a:off x="1938" y="0"/>
        <a:ext cx="1834302" cy="1996440"/>
      </dsp:txXfrm>
    </dsp:sp>
    <dsp:sp modelId="{FEB545C3-5961-474C-8BE7-D4C2F0315D8E}">
      <dsp:nvSpPr>
        <dsp:cNvPr id="0" name=""/>
        <dsp:cNvSpPr/>
      </dsp:nvSpPr>
      <dsp:spPr>
        <a:xfrm>
          <a:off x="669535" y="2245995"/>
          <a:ext cx="499110" cy="499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E8299B-8CC7-47FF-9E68-EAF0E7944841}">
      <dsp:nvSpPr>
        <dsp:cNvPr id="0" name=""/>
        <dsp:cNvSpPr/>
      </dsp:nvSpPr>
      <dsp:spPr>
        <a:xfrm>
          <a:off x="1899445" y="2994660"/>
          <a:ext cx="1649659" cy="1996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1995 </a:t>
          </a:r>
        </a:p>
        <a:p>
          <a:pPr marL="0" lvl="0" indent="0" algn="ctr" defTabSz="889000">
            <a:lnSpc>
              <a:spcPct val="90000"/>
            </a:lnSpc>
            <a:spcBef>
              <a:spcPct val="0"/>
            </a:spcBef>
            <a:spcAft>
              <a:spcPct val="35000"/>
            </a:spcAft>
            <a:buNone/>
          </a:pPr>
          <a:r>
            <a:rPr lang="en-US" sz="1200" kern="1200" dirty="0"/>
            <a:t> </a:t>
          </a:r>
          <a:r>
            <a:rPr lang="en-US" sz="1400" kern="1200" dirty="0"/>
            <a:t>Districts Rated 1 – 5, based on Performance</a:t>
          </a:r>
        </a:p>
      </dsp:txBody>
      <dsp:txXfrm>
        <a:off x="1899445" y="2994660"/>
        <a:ext cx="1649659" cy="1996440"/>
      </dsp:txXfrm>
    </dsp:sp>
    <dsp:sp modelId="{FE28056B-49EC-4E46-A419-1632C0129F02}">
      <dsp:nvSpPr>
        <dsp:cNvPr id="0" name=""/>
        <dsp:cNvSpPr/>
      </dsp:nvSpPr>
      <dsp:spPr>
        <a:xfrm>
          <a:off x="2474720" y="2245995"/>
          <a:ext cx="499110" cy="499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2512AE-8E72-4D11-834E-AAE8B2804559}">
      <dsp:nvSpPr>
        <dsp:cNvPr id="0" name=""/>
        <dsp:cNvSpPr/>
      </dsp:nvSpPr>
      <dsp:spPr>
        <a:xfrm>
          <a:off x="3612308" y="0"/>
          <a:ext cx="1732026" cy="1996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2003</a:t>
          </a:r>
        </a:p>
        <a:p>
          <a:pPr marL="0" lvl="0" indent="0" algn="ctr" defTabSz="889000">
            <a:lnSpc>
              <a:spcPct val="90000"/>
            </a:lnSpc>
            <a:spcBef>
              <a:spcPct val="0"/>
            </a:spcBef>
            <a:spcAft>
              <a:spcPct val="35000"/>
            </a:spcAft>
            <a:buNone/>
          </a:pPr>
          <a:r>
            <a:rPr lang="en-US" sz="1400" kern="1200" dirty="0"/>
            <a:t>  Schools Rated Level 1 – 5 based on Performance and Growth</a:t>
          </a:r>
        </a:p>
      </dsp:txBody>
      <dsp:txXfrm>
        <a:off x="3612308" y="0"/>
        <a:ext cx="1732026" cy="1996440"/>
      </dsp:txXfrm>
    </dsp:sp>
    <dsp:sp modelId="{B45A4B14-B40B-45C0-8B60-3EC5A990E263}">
      <dsp:nvSpPr>
        <dsp:cNvPr id="0" name=""/>
        <dsp:cNvSpPr/>
      </dsp:nvSpPr>
      <dsp:spPr>
        <a:xfrm>
          <a:off x="4228766" y="2245995"/>
          <a:ext cx="499110" cy="499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FE3933-816B-4C0A-8B8E-7D24A4140214}">
      <dsp:nvSpPr>
        <dsp:cNvPr id="0" name=""/>
        <dsp:cNvSpPr/>
      </dsp:nvSpPr>
      <dsp:spPr>
        <a:xfrm>
          <a:off x="5407538" y="2994660"/>
          <a:ext cx="2086688" cy="1996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2009</a:t>
          </a:r>
          <a:r>
            <a:rPr lang="en-US" sz="1100" kern="1200" dirty="0"/>
            <a:t> </a:t>
          </a:r>
        </a:p>
        <a:p>
          <a:pPr marL="0" lvl="0" indent="0" algn="ctr" defTabSz="889000">
            <a:lnSpc>
              <a:spcPct val="90000"/>
            </a:lnSpc>
            <a:spcBef>
              <a:spcPct val="0"/>
            </a:spcBef>
            <a:spcAft>
              <a:spcPct val="35000"/>
            </a:spcAft>
            <a:buNone/>
          </a:pPr>
          <a:r>
            <a:rPr lang="en-US" sz="1100" kern="1200" dirty="0"/>
            <a:t> </a:t>
          </a:r>
          <a:r>
            <a:rPr lang="en-US" sz="1400" kern="1200" dirty="0"/>
            <a:t>Districts and Schools Rated 1-7, based on Performance, Growth, and Completion</a:t>
          </a:r>
        </a:p>
      </dsp:txBody>
      <dsp:txXfrm>
        <a:off x="5407538" y="2994660"/>
        <a:ext cx="2086688" cy="1996440"/>
      </dsp:txXfrm>
    </dsp:sp>
    <dsp:sp modelId="{15546F34-5554-473D-AEC0-ABCC62E64417}">
      <dsp:nvSpPr>
        <dsp:cNvPr id="0" name=""/>
        <dsp:cNvSpPr/>
      </dsp:nvSpPr>
      <dsp:spPr>
        <a:xfrm>
          <a:off x="6201327" y="2245995"/>
          <a:ext cx="499110" cy="499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7AB1BB-5BDA-44DD-A2CF-DB2E509989A0}">
      <dsp:nvSpPr>
        <dsp:cNvPr id="0" name=""/>
        <dsp:cNvSpPr/>
      </dsp:nvSpPr>
      <dsp:spPr>
        <a:xfrm>
          <a:off x="7546749" y="543455"/>
          <a:ext cx="1604632" cy="1202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2013</a:t>
          </a:r>
          <a:r>
            <a:rPr lang="en-US" sz="1200" kern="1200" dirty="0"/>
            <a:t> </a:t>
          </a:r>
        </a:p>
        <a:p>
          <a:pPr marL="0" lvl="0" indent="0" algn="ctr" defTabSz="889000">
            <a:lnSpc>
              <a:spcPct val="90000"/>
            </a:lnSpc>
            <a:spcBef>
              <a:spcPct val="0"/>
            </a:spcBef>
            <a:spcAft>
              <a:spcPct val="35000"/>
            </a:spcAft>
            <a:buNone/>
          </a:pPr>
          <a:r>
            <a:rPr lang="en-US" sz="1400" kern="1200" dirty="0"/>
            <a:t> Current Model Implemented</a:t>
          </a:r>
        </a:p>
      </dsp:txBody>
      <dsp:txXfrm>
        <a:off x="7546749" y="543455"/>
        <a:ext cx="1604632" cy="1202795"/>
      </dsp:txXfrm>
    </dsp:sp>
    <dsp:sp modelId="{F11A1466-9A1C-4E9C-AC35-3A164D0C0AC7}">
      <dsp:nvSpPr>
        <dsp:cNvPr id="0" name=""/>
        <dsp:cNvSpPr/>
      </dsp:nvSpPr>
      <dsp:spPr>
        <a:xfrm>
          <a:off x="8129907" y="2248051"/>
          <a:ext cx="499110" cy="499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ED1A8-3FDE-4DAF-9FF1-64E0DCA083B4}">
      <dsp:nvSpPr>
        <dsp:cNvPr id="0" name=""/>
        <dsp:cNvSpPr/>
      </dsp:nvSpPr>
      <dsp:spPr>
        <a:xfrm rot="5400000">
          <a:off x="140042" y="2249844"/>
          <a:ext cx="419115" cy="697398"/>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CA207F0-9414-4CF1-BC2F-8C4AD54AF4D5}">
      <dsp:nvSpPr>
        <dsp:cNvPr id="0" name=""/>
        <dsp:cNvSpPr/>
      </dsp:nvSpPr>
      <dsp:spPr>
        <a:xfrm>
          <a:off x="70082" y="2458216"/>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1a</a:t>
          </a:r>
        </a:p>
      </dsp:txBody>
      <dsp:txXfrm>
        <a:off x="70082" y="2458216"/>
        <a:ext cx="629614" cy="551894"/>
      </dsp:txXfrm>
    </dsp:sp>
    <dsp:sp modelId="{49BB3A59-25F2-47F7-827E-4511FEB1AF7A}">
      <dsp:nvSpPr>
        <dsp:cNvPr id="0" name=""/>
        <dsp:cNvSpPr/>
      </dsp:nvSpPr>
      <dsp:spPr>
        <a:xfrm>
          <a:off x="580901" y="2198501"/>
          <a:ext cx="118795" cy="118795"/>
        </a:xfrm>
        <a:prstGeom prst="triangle">
          <a:avLst>
            <a:gd name="adj" fmla="val 100000"/>
          </a:avLst>
        </a:prstGeom>
        <a:gradFill rotWithShape="0">
          <a:gsLst>
            <a:gs pos="0">
              <a:schemeClr val="accent4">
                <a:hueOff val="594914"/>
                <a:satOff val="-3109"/>
                <a:lumOff val="448"/>
                <a:alphaOff val="0"/>
                <a:satMod val="103000"/>
                <a:lumMod val="102000"/>
                <a:tint val="94000"/>
              </a:schemeClr>
            </a:gs>
            <a:gs pos="50000">
              <a:schemeClr val="accent4">
                <a:hueOff val="594914"/>
                <a:satOff val="-3109"/>
                <a:lumOff val="448"/>
                <a:alphaOff val="0"/>
                <a:satMod val="110000"/>
                <a:lumMod val="100000"/>
                <a:shade val="100000"/>
              </a:schemeClr>
            </a:gs>
            <a:gs pos="100000">
              <a:schemeClr val="accent4">
                <a:hueOff val="594914"/>
                <a:satOff val="-3109"/>
                <a:lumOff val="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0E99F59-F6A8-41AA-AA21-DDD4C608FECA}">
      <dsp:nvSpPr>
        <dsp:cNvPr id="0" name=""/>
        <dsp:cNvSpPr/>
      </dsp:nvSpPr>
      <dsp:spPr>
        <a:xfrm rot="5400000">
          <a:off x="910814" y="2059116"/>
          <a:ext cx="419115" cy="697398"/>
        </a:xfrm>
        <a:prstGeom prst="corner">
          <a:avLst>
            <a:gd name="adj1" fmla="val 16120"/>
            <a:gd name="adj2" fmla="val 16110"/>
          </a:avLst>
        </a:prstGeom>
        <a:gradFill rotWithShape="0">
          <a:gsLst>
            <a:gs pos="0">
              <a:schemeClr val="accent4">
                <a:hueOff val="1189828"/>
                <a:satOff val="-6219"/>
                <a:lumOff val="896"/>
                <a:alphaOff val="0"/>
                <a:satMod val="103000"/>
                <a:lumMod val="102000"/>
                <a:tint val="94000"/>
              </a:schemeClr>
            </a:gs>
            <a:gs pos="50000">
              <a:schemeClr val="accent4">
                <a:hueOff val="1189828"/>
                <a:satOff val="-6219"/>
                <a:lumOff val="896"/>
                <a:alphaOff val="0"/>
                <a:satMod val="110000"/>
                <a:lumMod val="100000"/>
                <a:shade val="100000"/>
              </a:schemeClr>
            </a:gs>
            <a:gs pos="100000">
              <a:schemeClr val="accent4">
                <a:hueOff val="1189828"/>
                <a:satOff val="-6219"/>
                <a:lumOff val="89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22083C-171C-4917-88BA-042EFFE5858F}">
      <dsp:nvSpPr>
        <dsp:cNvPr id="0" name=""/>
        <dsp:cNvSpPr/>
      </dsp:nvSpPr>
      <dsp:spPr>
        <a:xfrm>
          <a:off x="840853" y="2267488"/>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1b</a:t>
          </a:r>
        </a:p>
      </dsp:txBody>
      <dsp:txXfrm>
        <a:off x="840853" y="2267488"/>
        <a:ext cx="629614" cy="551894"/>
      </dsp:txXfrm>
    </dsp:sp>
    <dsp:sp modelId="{BFB3E816-4AD5-4449-8610-90F206F771E8}">
      <dsp:nvSpPr>
        <dsp:cNvPr id="0" name=""/>
        <dsp:cNvSpPr/>
      </dsp:nvSpPr>
      <dsp:spPr>
        <a:xfrm>
          <a:off x="1351673" y="2007773"/>
          <a:ext cx="118795" cy="118795"/>
        </a:xfrm>
        <a:prstGeom prst="triangle">
          <a:avLst>
            <a:gd name="adj" fmla="val 100000"/>
          </a:avLst>
        </a:prstGeom>
        <a:gradFill rotWithShape="0">
          <a:gsLst>
            <a:gs pos="0">
              <a:schemeClr val="accent4">
                <a:hueOff val="1784742"/>
                <a:satOff val="-9328"/>
                <a:lumOff val="1345"/>
                <a:alphaOff val="0"/>
                <a:satMod val="103000"/>
                <a:lumMod val="102000"/>
                <a:tint val="94000"/>
              </a:schemeClr>
            </a:gs>
            <a:gs pos="50000">
              <a:schemeClr val="accent4">
                <a:hueOff val="1784742"/>
                <a:satOff val="-9328"/>
                <a:lumOff val="1345"/>
                <a:alphaOff val="0"/>
                <a:satMod val="110000"/>
                <a:lumMod val="100000"/>
                <a:shade val="100000"/>
              </a:schemeClr>
            </a:gs>
            <a:gs pos="100000">
              <a:schemeClr val="accent4">
                <a:hueOff val="1784742"/>
                <a:satOff val="-9328"/>
                <a:lumOff val="134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1A10AAF-0B2B-4632-B67F-33620C534079}">
      <dsp:nvSpPr>
        <dsp:cNvPr id="0" name=""/>
        <dsp:cNvSpPr/>
      </dsp:nvSpPr>
      <dsp:spPr>
        <a:xfrm rot="5400000">
          <a:off x="1681586" y="1868388"/>
          <a:ext cx="419115" cy="697398"/>
        </a:xfrm>
        <a:prstGeom prst="corner">
          <a:avLst>
            <a:gd name="adj1" fmla="val 16120"/>
            <a:gd name="adj2" fmla="val 16110"/>
          </a:avLst>
        </a:prstGeom>
        <a:gradFill rotWithShape="0">
          <a:gsLst>
            <a:gs pos="0">
              <a:schemeClr val="accent4">
                <a:hueOff val="2379656"/>
                <a:satOff val="-12438"/>
                <a:lumOff val="1793"/>
                <a:alphaOff val="0"/>
                <a:satMod val="103000"/>
                <a:lumMod val="102000"/>
                <a:tint val="94000"/>
              </a:schemeClr>
            </a:gs>
            <a:gs pos="50000">
              <a:schemeClr val="accent4">
                <a:hueOff val="2379656"/>
                <a:satOff val="-12438"/>
                <a:lumOff val="1793"/>
                <a:alphaOff val="0"/>
                <a:satMod val="110000"/>
                <a:lumMod val="100000"/>
                <a:shade val="100000"/>
              </a:schemeClr>
            </a:gs>
            <a:gs pos="100000">
              <a:schemeClr val="accent4">
                <a:hueOff val="2379656"/>
                <a:satOff val="-12438"/>
                <a:lumOff val="179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A43B65-8C83-4666-B280-6DA63847A68D}">
      <dsp:nvSpPr>
        <dsp:cNvPr id="0" name=""/>
        <dsp:cNvSpPr/>
      </dsp:nvSpPr>
      <dsp:spPr>
        <a:xfrm>
          <a:off x="1611625" y="2076760"/>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2a</a:t>
          </a:r>
        </a:p>
      </dsp:txBody>
      <dsp:txXfrm>
        <a:off x="1611625" y="2076760"/>
        <a:ext cx="629614" cy="551894"/>
      </dsp:txXfrm>
    </dsp:sp>
    <dsp:sp modelId="{F2C1A5DC-D7CF-4763-B227-C2CF846028A9}">
      <dsp:nvSpPr>
        <dsp:cNvPr id="0" name=""/>
        <dsp:cNvSpPr/>
      </dsp:nvSpPr>
      <dsp:spPr>
        <a:xfrm>
          <a:off x="2122445" y="1817045"/>
          <a:ext cx="118795" cy="118795"/>
        </a:xfrm>
        <a:prstGeom prst="triangle">
          <a:avLst>
            <a:gd name="adj" fmla="val 100000"/>
          </a:avLst>
        </a:prstGeom>
        <a:gradFill rotWithShape="0">
          <a:gsLst>
            <a:gs pos="0">
              <a:schemeClr val="accent4">
                <a:hueOff val="2974570"/>
                <a:satOff val="-15547"/>
                <a:lumOff val="2241"/>
                <a:alphaOff val="0"/>
                <a:satMod val="103000"/>
                <a:lumMod val="102000"/>
                <a:tint val="94000"/>
              </a:schemeClr>
            </a:gs>
            <a:gs pos="50000">
              <a:schemeClr val="accent4">
                <a:hueOff val="2974570"/>
                <a:satOff val="-15547"/>
                <a:lumOff val="2241"/>
                <a:alphaOff val="0"/>
                <a:satMod val="110000"/>
                <a:lumMod val="100000"/>
                <a:shade val="100000"/>
              </a:schemeClr>
            </a:gs>
            <a:gs pos="100000">
              <a:schemeClr val="accent4">
                <a:hueOff val="2974570"/>
                <a:satOff val="-15547"/>
                <a:lumOff val="22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9DB2E5B-DAD7-409F-A451-537C05A81EFC}">
      <dsp:nvSpPr>
        <dsp:cNvPr id="0" name=""/>
        <dsp:cNvSpPr/>
      </dsp:nvSpPr>
      <dsp:spPr>
        <a:xfrm rot="5400000">
          <a:off x="2452357" y="1677660"/>
          <a:ext cx="419115" cy="697398"/>
        </a:xfrm>
        <a:prstGeom prst="corner">
          <a:avLst>
            <a:gd name="adj1" fmla="val 16120"/>
            <a:gd name="adj2" fmla="val 16110"/>
          </a:avLst>
        </a:prstGeom>
        <a:gradFill rotWithShape="0">
          <a:gsLst>
            <a:gs pos="0">
              <a:schemeClr val="accent4">
                <a:hueOff val="3569484"/>
                <a:satOff val="-18657"/>
                <a:lumOff val="2689"/>
                <a:alphaOff val="0"/>
                <a:satMod val="103000"/>
                <a:lumMod val="102000"/>
                <a:tint val="94000"/>
              </a:schemeClr>
            </a:gs>
            <a:gs pos="50000">
              <a:schemeClr val="accent4">
                <a:hueOff val="3569484"/>
                <a:satOff val="-18657"/>
                <a:lumOff val="2689"/>
                <a:alphaOff val="0"/>
                <a:satMod val="110000"/>
                <a:lumMod val="100000"/>
                <a:shade val="100000"/>
              </a:schemeClr>
            </a:gs>
            <a:gs pos="100000">
              <a:schemeClr val="accent4">
                <a:hueOff val="3569484"/>
                <a:satOff val="-18657"/>
                <a:lumOff val="268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1F6CC3-BC68-4F2C-B956-D6E0C8D44760}">
      <dsp:nvSpPr>
        <dsp:cNvPr id="0" name=""/>
        <dsp:cNvSpPr/>
      </dsp:nvSpPr>
      <dsp:spPr>
        <a:xfrm>
          <a:off x="2382397" y="1886032"/>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2b</a:t>
          </a:r>
        </a:p>
      </dsp:txBody>
      <dsp:txXfrm>
        <a:off x="2382397" y="1886032"/>
        <a:ext cx="629614" cy="551894"/>
      </dsp:txXfrm>
    </dsp:sp>
    <dsp:sp modelId="{81AC738C-C0E1-4022-A9D2-014DCD7CFA58}">
      <dsp:nvSpPr>
        <dsp:cNvPr id="0" name=""/>
        <dsp:cNvSpPr/>
      </dsp:nvSpPr>
      <dsp:spPr>
        <a:xfrm>
          <a:off x="2893216" y="1626317"/>
          <a:ext cx="118795" cy="118795"/>
        </a:xfrm>
        <a:prstGeom prst="triangle">
          <a:avLst>
            <a:gd name="adj" fmla="val 100000"/>
          </a:avLst>
        </a:prstGeom>
        <a:gradFill rotWithShape="0">
          <a:gsLst>
            <a:gs pos="0">
              <a:schemeClr val="accent4">
                <a:hueOff val="4164397"/>
                <a:satOff val="-21766"/>
                <a:lumOff val="3137"/>
                <a:alphaOff val="0"/>
                <a:satMod val="103000"/>
                <a:lumMod val="102000"/>
                <a:tint val="94000"/>
              </a:schemeClr>
            </a:gs>
            <a:gs pos="50000">
              <a:schemeClr val="accent4">
                <a:hueOff val="4164397"/>
                <a:satOff val="-21766"/>
                <a:lumOff val="3137"/>
                <a:alphaOff val="0"/>
                <a:satMod val="110000"/>
                <a:lumMod val="100000"/>
                <a:shade val="100000"/>
              </a:schemeClr>
            </a:gs>
            <a:gs pos="100000">
              <a:schemeClr val="accent4">
                <a:hueOff val="4164397"/>
                <a:satOff val="-21766"/>
                <a:lumOff val="313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8995E4C-69D6-4EB2-BC8B-8F2D23D3D2EC}">
      <dsp:nvSpPr>
        <dsp:cNvPr id="0" name=""/>
        <dsp:cNvSpPr/>
      </dsp:nvSpPr>
      <dsp:spPr>
        <a:xfrm rot="5400000">
          <a:off x="3223129" y="1486932"/>
          <a:ext cx="419115" cy="697398"/>
        </a:xfrm>
        <a:prstGeom prst="corner">
          <a:avLst>
            <a:gd name="adj1" fmla="val 16120"/>
            <a:gd name="adj2" fmla="val 16110"/>
          </a:avLst>
        </a:prstGeom>
        <a:gradFill rotWithShape="0">
          <a:gsLst>
            <a:gs pos="0">
              <a:schemeClr val="accent4">
                <a:hueOff val="4759312"/>
                <a:satOff val="-24875"/>
                <a:lumOff val="3586"/>
                <a:alphaOff val="0"/>
                <a:satMod val="103000"/>
                <a:lumMod val="102000"/>
                <a:tint val="94000"/>
              </a:schemeClr>
            </a:gs>
            <a:gs pos="50000">
              <a:schemeClr val="accent4">
                <a:hueOff val="4759312"/>
                <a:satOff val="-24875"/>
                <a:lumOff val="3586"/>
                <a:alphaOff val="0"/>
                <a:satMod val="110000"/>
                <a:lumMod val="100000"/>
                <a:shade val="100000"/>
              </a:schemeClr>
            </a:gs>
            <a:gs pos="100000">
              <a:schemeClr val="accent4">
                <a:hueOff val="4759312"/>
                <a:satOff val="-24875"/>
                <a:lumOff val="358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E8EB498-9D9C-4913-AD4E-91B14E648D16}">
      <dsp:nvSpPr>
        <dsp:cNvPr id="0" name=""/>
        <dsp:cNvSpPr/>
      </dsp:nvSpPr>
      <dsp:spPr>
        <a:xfrm>
          <a:off x="3153168" y="1695303"/>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3a</a:t>
          </a:r>
        </a:p>
      </dsp:txBody>
      <dsp:txXfrm>
        <a:off x="3153168" y="1695303"/>
        <a:ext cx="629614" cy="551894"/>
      </dsp:txXfrm>
    </dsp:sp>
    <dsp:sp modelId="{8A459998-612F-4D4A-9213-39F691ABCC07}">
      <dsp:nvSpPr>
        <dsp:cNvPr id="0" name=""/>
        <dsp:cNvSpPr/>
      </dsp:nvSpPr>
      <dsp:spPr>
        <a:xfrm>
          <a:off x="3663988" y="1435588"/>
          <a:ext cx="118795" cy="118795"/>
        </a:xfrm>
        <a:prstGeom prst="triangle">
          <a:avLst>
            <a:gd name="adj" fmla="val 100000"/>
          </a:avLst>
        </a:prstGeom>
        <a:gradFill rotWithShape="0">
          <a:gsLst>
            <a:gs pos="0">
              <a:schemeClr val="accent4">
                <a:hueOff val="5354225"/>
                <a:satOff val="-27985"/>
                <a:lumOff val="4034"/>
                <a:alphaOff val="0"/>
                <a:satMod val="103000"/>
                <a:lumMod val="102000"/>
                <a:tint val="94000"/>
              </a:schemeClr>
            </a:gs>
            <a:gs pos="50000">
              <a:schemeClr val="accent4">
                <a:hueOff val="5354225"/>
                <a:satOff val="-27985"/>
                <a:lumOff val="4034"/>
                <a:alphaOff val="0"/>
                <a:satMod val="110000"/>
                <a:lumMod val="100000"/>
                <a:shade val="100000"/>
              </a:schemeClr>
            </a:gs>
            <a:gs pos="100000">
              <a:schemeClr val="accent4">
                <a:hueOff val="5354225"/>
                <a:satOff val="-27985"/>
                <a:lumOff val="403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1C37467-2285-4C13-BC2E-B2DABC2020FE}">
      <dsp:nvSpPr>
        <dsp:cNvPr id="0" name=""/>
        <dsp:cNvSpPr/>
      </dsp:nvSpPr>
      <dsp:spPr>
        <a:xfrm rot="5400000">
          <a:off x="3993901" y="1296203"/>
          <a:ext cx="419115" cy="697398"/>
        </a:xfrm>
        <a:prstGeom prst="corner">
          <a:avLst>
            <a:gd name="adj1" fmla="val 16120"/>
            <a:gd name="adj2" fmla="val 16110"/>
          </a:avLst>
        </a:prstGeom>
        <a:gradFill rotWithShape="0">
          <a:gsLst>
            <a:gs pos="0">
              <a:schemeClr val="accent4">
                <a:hueOff val="5949139"/>
                <a:satOff val="-31094"/>
                <a:lumOff val="4482"/>
                <a:alphaOff val="0"/>
                <a:satMod val="103000"/>
                <a:lumMod val="102000"/>
                <a:tint val="94000"/>
              </a:schemeClr>
            </a:gs>
            <a:gs pos="50000">
              <a:schemeClr val="accent4">
                <a:hueOff val="5949139"/>
                <a:satOff val="-31094"/>
                <a:lumOff val="4482"/>
                <a:alphaOff val="0"/>
                <a:satMod val="110000"/>
                <a:lumMod val="100000"/>
                <a:shade val="100000"/>
              </a:schemeClr>
            </a:gs>
            <a:gs pos="100000">
              <a:schemeClr val="accent4">
                <a:hueOff val="5949139"/>
                <a:satOff val="-31094"/>
                <a:lumOff val="448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9E9685-7158-4DCB-9A4F-9E49DDAFD0AC}">
      <dsp:nvSpPr>
        <dsp:cNvPr id="0" name=""/>
        <dsp:cNvSpPr/>
      </dsp:nvSpPr>
      <dsp:spPr>
        <a:xfrm>
          <a:off x="3923940" y="1504575"/>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3b</a:t>
          </a:r>
        </a:p>
      </dsp:txBody>
      <dsp:txXfrm>
        <a:off x="3923940" y="1504575"/>
        <a:ext cx="629614" cy="551894"/>
      </dsp:txXfrm>
    </dsp:sp>
    <dsp:sp modelId="{DDA66971-0956-4B4F-91E0-634CD7F25849}">
      <dsp:nvSpPr>
        <dsp:cNvPr id="0" name=""/>
        <dsp:cNvSpPr/>
      </dsp:nvSpPr>
      <dsp:spPr>
        <a:xfrm>
          <a:off x="4434760" y="1244860"/>
          <a:ext cx="118795" cy="118795"/>
        </a:xfrm>
        <a:prstGeom prst="triangle">
          <a:avLst>
            <a:gd name="adj" fmla="val 100000"/>
          </a:avLst>
        </a:prstGeom>
        <a:gradFill rotWithShape="0">
          <a:gsLst>
            <a:gs pos="0">
              <a:schemeClr val="accent4">
                <a:hueOff val="6544053"/>
                <a:satOff val="-34204"/>
                <a:lumOff val="4930"/>
                <a:alphaOff val="0"/>
                <a:satMod val="103000"/>
                <a:lumMod val="102000"/>
                <a:tint val="94000"/>
              </a:schemeClr>
            </a:gs>
            <a:gs pos="50000">
              <a:schemeClr val="accent4">
                <a:hueOff val="6544053"/>
                <a:satOff val="-34204"/>
                <a:lumOff val="4930"/>
                <a:alphaOff val="0"/>
                <a:satMod val="110000"/>
                <a:lumMod val="100000"/>
                <a:shade val="100000"/>
              </a:schemeClr>
            </a:gs>
            <a:gs pos="100000">
              <a:schemeClr val="accent4">
                <a:hueOff val="6544053"/>
                <a:satOff val="-34204"/>
                <a:lumOff val="493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1A59B2D-4F60-4445-A360-442AA0EE7830}">
      <dsp:nvSpPr>
        <dsp:cNvPr id="0" name=""/>
        <dsp:cNvSpPr/>
      </dsp:nvSpPr>
      <dsp:spPr>
        <a:xfrm rot="5400000">
          <a:off x="4764672" y="1105475"/>
          <a:ext cx="419115" cy="697398"/>
        </a:xfrm>
        <a:prstGeom prst="corner">
          <a:avLst>
            <a:gd name="adj1" fmla="val 16120"/>
            <a:gd name="adj2" fmla="val 16110"/>
          </a:avLst>
        </a:prstGeom>
        <a:gradFill rotWithShape="0">
          <a:gsLst>
            <a:gs pos="0">
              <a:schemeClr val="accent4">
                <a:hueOff val="7138967"/>
                <a:satOff val="-37313"/>
                <a:lumOff val="5379"/>
                <a:alphaOff val="0"/>
                <a:satMod val="103000"/>
                <a:lumMod val="102000"/>
                <a:tint val="94000"/>
              </a:schemeClr>
            </a:gs>
            <a:gs pos="50000">
              <a:schemeClr val="accent4">
                <a:hueOff val="7138967"/>
                <a:satOff val="-37313"/>
                <a:lumOff val="5379"/>
                <a:alphaOff val="0"/>
                <a:satMod val="110000"/>
                <a:lumMod val="100000"/>
                <a:shade val="100000"/>
              </a:schemeClr>
            </a:gs>
            <a:gs pos="100000">
              <a:schemeClr val="accent4">
                <a:hueOff val="7138967"/>
                <a:satOff val="-37313"/>
                <a:lumOff val="53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441CD2E-1CB9-4424-8B72-1194EA4F2B3F}">
      <dsp:nvSpPr>
        <dsp:cNvPr id="0" name=""/>
        <dsp:cNvSpPr/>
      </dsp:nvSpPr>
      <dsp:spPr>
        <a:xfrm>
          <a:off x="4694712" y="1313847"/>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4</a:t>
          </a:r>
        </a:p>
      </dsp:txBody>
      <dsp:txXfrm>
        <a:off x="4694712" y="1313847"/>
        <a:ext cx="629614" cy="551894"/>
      </dsp:txXfrm>
    </dsp:sp>
    <dsp:sp modelId="{9090CB30-11D1-44C9-B205-FEBC015D4D36}">
      <dsp:nvSpPr>
        <dsp:cNvPr id="0" name=""/>
        <dsp:cNvSpPr/>
      </dsp:nvSpPr>
      <dsp:spPr>
        <a:xfrm>
          <a:off x="5205531" y="1054132"/>
          <a:ext cx="118795" cy="118795"/>
        </a:xfrm>
        <a:prstGeom prst="triangle">
          <a:avLst>
            <a:gd name="adj" fmla="val 100000"/>
          </a:avLst>
        </a:prstGeom>
        <a:gradFill rotWithShape="0">
          <a:gsLst>
            <a:gs pos="0">
              <a:schemeClr val="accent4">
                <a:hueOff val="7733881"/>
                <a:satOff val="-40423"/>
                <a:lumOff val="5827"/>
                <a:alphaOff val="0"/>
                <a:satMod val="103000"/>
                <a:lumMod val="102000"/>
                <a:tint val="94000"/>
              </a:schemeClr>
            </a:gs>
            <a:gs pos="50000">
              <a:schemeClr val="accent4">
                <a:hueOff val="7733881"/>
                <a:satOff val="-40423"/>
                <a:lumOff val="5827"/>
                <a:alphaOff val="0"/>
                <a:satMod val="110000"/>
                <a:lumMod val="100000"/>
                <a:shade val="100000"/>
              </a:schemeClr>
            </a:gs>
            <a:gs pos="100000">
              <a:schemeClr val="accent4">
                <a:hueOff val="7733881"/>
                <a:satOff val="-40423"/>
                <a:lumOff val="582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9C861E-64AB-45E9-AE8E-CB10905E36C1}">
      <dsp:nvSpPr>
        <dsp:cNvPr id="0" name=""/>
        <dsp:cNvSpPr/>
      </dsp:nvSpPr>
      <dsp:spPr>
        <a:xfrm rot="5400000">
          <a:off x="5535444" y="914747"/>
          <a:ext cx="419115" cy="697398"/>
        </a:xfrm>
        <a:prstGeom prst="corner">
          <a:avLst>
            <a:gd name="adj1" fmla="val 16120"/>
            <a:gd name="adj2" fmla="val 16110"/>
          </a:avLst>
        </a:prstGeom>
        <a:gradFill rotWithShape="0">
          <a:gsLst>
            <a:gs pos="0">
              <a:schemeClr val="accent4">
                <a:hueOff val="8328795"/>
                <a:satOff val="-43532"/>
                <a:lumOff val="6275"/>
                <a:alphaOff val="0"/>
                <a:satMod val="103000"/>
                <a:lumMod val="102000"/>
                <a:tint val="94000"/>
              </a:schemeClr>
            </a:gs>
            <a:gs pos="50000">
              <a:schemeClr val="accent4">
                <a:hueOff val="8328795"/>
                <a:satOff val="-43532"/>
                <a:lumOff val="6275"/>
                <a:alphaOff val="0"/>
                <a:satMod val="110000"/>
                <a:lumMod val="100000"/>
                <a:shade val="100000"/>
              </a:schemeClr>
            </a:gs>
            <a:gs pos="100000">
              <a:schemeClr val="accent4">
                <a:hueOff val="8328795"/>
                <a:satOff val="-43532"/>
                <a:lumOff val="627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2A943B2-5712-4841-BBD5-3C9DA96473F2}">
      <dsp:nvSpPr>
        <dsp:cNvPr id="0" name=""/>
        <dsp:cNvSpPr/>
      </dsp:nvSpPr>
      <dsp:spPr>
        <a:xfrm>
          <a:off x="5465483" y="1123119"/>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5</a:t>
          </a:r>
        </a:p>
      </dsp:txBody>
      <dsp:txXfrm>
        <a:off x="5465483" y="1123119"/>
        <a:ext cx="629614" cy="5518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71C9A-118E-4672-A485-677D24673752}">
      <dsp:nvSpPr>
        <dsp:cNvPr id="0" name=""/>
        <dsp:cNvSpPr/>
      </dsp:nvSpPr>
      <dsp:spPr>
        <a:xfrm>
          <a:off x="0" y="1625600"/>
          <a:ext cx="9955234" cy="2167466"/>
        </a:xfrm>
        <a:prstGeom prst="notchedRightArrow">
          <a:avLst/>
        </a:prstGeom>
        <a:gradFill rotWithShape="0">
          <a:gsLst>
            <a:gs pos="0">
              <a:schemeClr val="accent4">
                <a:lumMod val="75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EEA0F53-175F-420B-8EAB-A1AF5387CC4D}">
      <dsp:nvSpPr>
        <dsp:cNvPr id="0" name=""/>
        <dsp:cNvSpPr/>
      </dsp:nvSpPr>
      <dsp:spPr>
        <a:xfrm>
          <a:off x="38164" y="1042795"/>
          <a:ext cx="2166317" cy="1082411"/>
        </a:xfrm>
        <a:prstGeom prst="rect">
          <a:avLst/>
        </a:prstGeom>
        <a:no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kern="1200" dirty="0"/>
            <a:t>February</a:t>
          </a:r>
          <a:br>
            <a:rPr lang="en-US" sz="2000" kern="1200" dirty="0"/>
          </a:br>
          <a:endParaRPr lang="en-US" sz="2000" kern="1200" dirty="0"/>
        </a:p>
        <a:p>
          <a:pPr marL="0" lvl="0" algn="ctr" defTabSz="889000">
            <a:lnSpc>
              <a:spcPct val="90000"/>
            </a:lnSpc>
            <a:spcBef>
              <a:spcPct val="0"/>
            </a:spcBef>
            <a:spcAft>
              <a:spcPct val="35000"/>
            </a:spcAft>
            <a:buNone/>
          </a:pPr>
          <a:r>
            <a:rPr lang="en-US" sz="2000" kern="1200" dirty="0"/>
            <a:t>Graduation Rates</a:t>
          </a:r>
        </a:p>
      </dsp:txBody>
      <dsp:txXfrm>
        <a:off x="38164" y="1042795"/>
        <a:ext cx="2166317" cy="1082411"/>
      </dsp:txXfrm>
    </dsp:sp>
    <dsp:sp modelId="{77AA15C3-6F6C-4786-B4D1-77BFA61EE5B1}">
      <dsp:nvSpPr>
        <dsp:cNvPr id="0" name=""/>
        <dsp:cNvSpPr/>
      </dsp:nvSpPr>
      <dsp:spPr>
        <a:xfrm>
          <a:off x="834450" y="2438400"/>
          <a:ext cx="541866" cy="54186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96F0613-BDCA-4D4D-AFF6-4E1BD9E2475E}">
      <dsp:nvSpPr>
        <dsp:cNvPr id="0" name=""/>
        <dsp:cNvSpPr/>
      </dsp:nvSpPr>
      <dsp:spPr>
        <a:xfrm>
          <a:off x="2483354" y="3276602"/>
          <a:ext cx="1672371" cy="1206498"/>
        </a:xfrm>
        <a:prstGeom prst="rect">
          <a:avLst/>
        </a:prstGeom>
        <a:no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April-May</a:t>
          </a:r>
        </a:p>
        <a:p>
          <a:pPr marL="0" lvl="0" indent="0" algn="ctr" defTabSz="889000">
            <a:lnSpc>
              <a:spcPct val="90000"/>
            </a:lnSpc>
            <a:spcBef>
              <a:spcPct val="0"/>
            </a:spcBef>
            <a:spcAft>
              <a:spcPct val="35000"/>
            </a:spcAft>
            <a:buNone/>
          </a:pPr>
          <a:r>
            <a:rPr lang="en-US" sz="2000" kern="1200" dirty="0"/>
            <a:t>Assessment Period</a:t>
          </a:r>
        </a:p>
      </dsp:txBody>
      <dsp:txXfrm>
        <a:off x="2483354" y="3276602"/>
        <a:ext cx="1672371" cy="1206498"/>
      </dsp:txXfrm>
    </dsp:sp>
    <dsp:sp modelId="{8584CDAB-621E-4CEE-BE83-99FE1365642E}">
      <dsp:nvSpPr>
        <dsp:cNvPr id="0" name=""/>
        <dsp:cNvSpPr/>
      </dsp:nvSpPr>
      <dsp:spPr>
        <a:xfrm>
          <a:off x="3093123" y="2438400"/>
          <a:ext cx="541866" cy="541866"/>
        </a:xfrm>
        <a:prstGeom prst="ellipse">
          <a:avLst/>
        </a:prstGeom>
        <a:gradFill rotWithShape="0">
          <a:gsLst>
            <a:gs pos="0">
              <a:schemeClr val="accent4">
                <a:hueOff val="2776265"/>
                <a:satOff val="-14511"/>
                <a:lumOff val="2092"/>
                <a:alphaOff val="0"/>
                <a:satMod val="103000"/>
                <a:lumMod val="102000"/>
                <a:tint val="94000"/>
              </a:schemeClr>
            </a:gs>
            <a:gs pos="50000">
              <a:schemeClr val="accent4">
                <a:hueOff val="2776265"/>
                <a:satOff val="-14511"/>
                <a:lumOff val="2092"/>
                <a:alphaOff val="0"/>
                <a:satMod val="110000"/>
                <a:lumMod val="100000"/>
                <a:shade val="100000"/>
              </a:schemeClr>
            </a:gs>
            <a:gs pos="100000">
              <a:schemeClr val="accent4">
                <a:hueOff val="2776265"/>
                <a:satOff val="-14511"/>
                <a:lumOff val="209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2D3091-A9C2-425D-8E54-0E8D397DE777}">
      <dsp:nvSpPr>
        <dsp:cNvPr id="0" name=""/>
        <dsp:cNvSpPr/>
      </dsp:nvSpPr>
      <dsp:spPr>
        <a:xfrm>
          <a:off x="4759309" y="929225"/>
          <a:ext cx="1659292" cy="1193797"/>
        </a:xfrm>
        <a:prstGeom prst="rect">
          <a:avLst/>
        </a:prstGeom>
        <a:no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August</a:t>
          </a:r>
        </a:p>
        <a:p>
          <a:pPr marL="0" lvl="0" indent="0" algn="ctr" defTabSz="889000">
            <a:lnSpc>
              <a:spcPct val="90000"/>
            </a:lnSpc>
            <a:spcBef>
              <a:spcPct val="0"/>
            </a:spcBef>
            <a:spcAft>
              <a:spcPct val="35000"/>
            </a:spcAft>
            <a:buNone/>
          </a:pPr>
          <a:r>
            <a:rPr lang="en-US" sz="2000" kern="1200" dirty="0"/>
            <a:t>Assessment Results</a:t>
          </a:r>
        </a:p>
      </dsp:txBody>
      <dsp:txXfrm>
        <a:off x="4759309" y="929225"/>
        <a:ext cx="1659292" cy="1193797"/>
      </dsp:txXfrm>
    </dsp:sp>
    <dsp:sp modelId="{328F9EF5-24B3-4C5D-9272-1AAD0C8EEC0F}">
      <dsp:nvSpPr>
        <dsp:cNvPr id="0" name=""/>
        <dsp:cNvSpPr/>
      </dsp:nvSpPr>
      <dsp:spPr>
        <a:xfrm>
          <a:off x="5345946" y="2438400"/>
          <a:ext cx="541866" cy="541866"/>
        </a:xfrm>
        <a:prstGeom prst="ellipse">
          <a:avLst/>
        </a:prstGeom>
        <a:gradFill rotWithShape="0">
          <a:gsLst>
            <a:gs pos="0">
              <a:schemeClr val="accent4">
                <a:hueOff val="5552530"/>
                <a:satOff val="-29021"/>
                <a:lumOff val="4183"/>
                <a:alphaOff val="0"/>
                <a:satMod val="103000"/>
                <a:lumMod val="102000"/>
                <a:tint val="94000"/>
              </a:schemeClr>
            </a:gs>
            <a:gs pos="50000">
              <a:schemeClr val="accent4">
                <a:hueOff val="5552530"/>
                <a:satOff val="-29021"/>
                <a:lumOff val="4183"/>
                <a:alphaOff val="0"/>
                <a:satMod val="110000"/>
                <a:lumMod val="100000"/>
                <a:shade val="100000"/>
              </a:schemeClr>
            </a:gs>
            <a:gs pos="100000">
              <a:schemeClr val="accent4">
                <a:hueOff val="5552530"/>
                <a:satOff val="-29021"/>
                <a:lumOff val="41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B54DB5B-4DEC-4F64-B4B3-09F95C22251F}">
      <dsp:nvSpPr>
        <dsp:cNvPr id="0" name=""/>
        <dsp:cNvSpPr/>
      </dsp:nvSpPr>
      <dsp:spPr>
        <a:xfrm>
          <a:off x="6923569" y="3282959"/>
          <a:ext cx="1864649" cy="1223426"/>
        </a:xfrm>
        <a:prstGeom prst="rect">
          <a:avLst/>
        </a:prstGeom>
        <a:no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September</a:t>
          </a:r>
        </a:p>
        <a:p>
          <a:pPr marL="0" lvl="0" indent="0" algn="ctr" defTabSz="889000">
            <a:lnSpc>
              <a:spcPct val="90000"/>
            </a:lnSpc>
            <a:spcBef>
              <a:spcPct val="0"/>
            </a:spcBef>
            <a:spcAft>
              <a:spcPct val="35000"/>
            </a:spcAft>
            <a:buNone/>
          </a:pPr>
          <a:r>
            <a:rPr lang="en-US" sz="2000" kern="1200" dirty="0"/>
            <a:t> Accountability Results</a:t>
          </a:r>
        </a:p>
      </dsp:txBody>
      <dsp:txXfrm>
        <a:off x="6923569" y="3282959"/>
        <a:ext cx="1864649" cy="1223426"/>
      </dsp:txXfrm>
    </dsp:sp>
    <dsp:sp modelId="{84187B6F-A32D-4F98-99A3-C6CCB5C83FCE}">
      <dsp:nvSpPr>
        <dsp:cNvPr id="0" name=""/>
        <dsp:cNvSpPr/>
      </dsp:nvSpPr>
      <dsp:spPr>
        <a:xfrm>
          <a:off x="7617820" y="2438400"/>
          <a:ext cx="541866" cy="541866"/>
        </a:xfrm>
        <a:prstGeom prst="ellipse">
          <a:avLst/>
        </a:prstGeom>
        <a:gradFill rotWithShape="0">
          <a:gsLst>
            <a:gs pos="0">
              <a:schemeClr val="accent4">
                <a:hueOff val="8328795"/>
                <a:satOff val="-43532"/>
                <a:lumOff val="6275"/>
                <a:alphaOff val="0"/>
                <a:satMod val="103000"/>
                <a:lumMod val="102000"/>
                <a:tint val="94000"/>
              </a:schemeClr>
            </a:gs>
            <a:gs pos="50000">
              <a:schemeClr val="accent4">
                <a:hueOff val="8328795"/>
                <a:satOff val="-43532"/>
                <a:lumOff val="6275"/>
                <a:alphaOff val="0"/>
                <a:satMod val="110000"/>
                <a:lumMod val="100000"/>
                <a:shade val="100000"/>
              </a:schemeClr>
            </a:gs>
            <a:gs pos="100000">
              <a:schemeClr val="accent4">
                <a:hueOff val="8328795"/>
                <a:satOff val="-43532"/>
                <a:lumOff val="627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C2D72-875A-4DAE-93A8-BA4EABA2753E}">
      <dsp:nvSpPr>
        <dsp:cNvPr id="0" name=""/>
        <dsp:cNvSpPr/>
      </dsp:nvSpPr>
      <dsp:spPr>
        <a:xfrm>
          <a:off x="5467" y="2037195"/>
          <a:ext cx="1694831" cy="10168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Public Feedback</a:t>
          </a:r>
        </a:p>
      </dsp:txBody>
      <dsp:txXfrm>
        <a:off x="35251" y="2066979"/>
        <a:ext cx="1635263" cy="957330"/>
      </dsp:txXfrm>
    </dsp:sp>
    <dsp:sp modelId="{5F674365-1346-460E-9D1C-42F4DF930B31}">
      <dsp:nvSpPr>
        <dsp:cNvPr id="0" name=""/>
        <dsp:cNvSpPr/>
      </dsp:nvSpPr>
      <dsp:spPr>
        <a:xfrm>
          <a:off x="1869781" y="2335485"/>
          <a:ext cx="359304" cy="42031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869781" y="2419549"/>
        <a:ext cx="251513" cy="252190"/>
      </dsp:txXfrm>
    </dsp:sp>
    <dsp:sp modelId="{C38F6DD6-C507-49CC-8236-6ECCCD33821F}">
      <dsp:nvSpPr>
        <dsp:cNvPr id="0" name=""/>
        <dsp:cNvSpPr/>
      </dsp:nvSpPr>
      <dsp:spPr>
        <a:xfrm>
          <a:off x="2378231" y="2037195"/>
          <a:ext cx="1694831" cy="1016898"/>
        </a:xfrm>
        <a:prstGeom prst="roundRect">
          <a:avLst>
            <a:gd name="adj" fmla="val 10000"/>
          </a:avLst>
        </a:prstGeom>
        <a:solidFill>
          <a:schemeClr val="accent4">
            <a:hueOff val="2082199"/>
            <a:satOff val="-10883"/>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Accountability Task Force</a:t>
          </a:r>
        </a:p>
      </dsp:txBody>
      <dsp:txXfrm>
        <a:off x="2408015" y="2066979"/>
        <a:ext cx="1635263" cy="957330"/>
      </dsp:txXfrm>
    </dsp:sp>
    <dsp:sp modelId="{D7A47518-B7C0-4261-92DD-79A992B9D4E8}">
      <dsp:nvSpPr>
        <dsp:cNvPr id="0" name=""/>
        <dsp:cNvSpPr/>
      </dsp:nvSpPr>
      <dsp:spPr>
        <a:xfrm>
          <a:off x="4242546" y="2335485"/>
          <a:ext cx="359304" cy="420318"/>
        </a:xfrm>
        <a:prstGeom prst="rightArrow">
          <a:avLst>
            <a:gd name="adj1" fmla="val 60000"/>
            <a:gd name="adj2" fmla="val 50000"/>
          </a:avLst>
        </a:prstGeom>
        <a:solidFill>
          <a:schemeClr val="accent4">
            <a:hueOff val="2776265"/>
            <a:satOff val="-14511"/>
            <a:lumOff val="20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242546" y="2419549"/>
        <a:ext cx="251513" cy="252190"/>
      </dsp:txXfrm>
    </dsp:sp>
    <dsp:sp modelId="{961D0032-F991-4844-AD8E-9FB7075160E1}">
      <dsp:nvSpPr>
        <dsp:cNvPr id="0" name=""/>
        <dsp:cNvSpPr/>
      </dsp:nvSpPr>
      <dsp:spPr>
        <a:xfrm>
          <a:off x="4750995" y="2037195"/>
          <a:ext cx="1694831" cy="1016898"/>
        </a:xfrm>
        <a:prstGeom prst="roundRect">
          <a:avLst>
            <a:gd name="adj" fmla="val 10000"/>
          </a:avLst>
        </a:prstGeom>
        <a:solidFill>
          <a:schemeClr val="accent4">
            <a:hueOff val="4164397"/>
            <a:satOff val="-21766"/>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Technical Advisory Committee</a:t>
          </a:r>
        </a:p>
      </dsp:txBody>
      <dsp:txXfrm>
        <a:off x="4780779" y="2066979"/>
        <a:ext cx="1635263" cy="957330"/>
      </dsp:txXfrm>
    </dsp:sp>
    <dsp:sp modelId="{5B4EEF06-DD90-4774-B918-DD1A0E12AA58}">
      <dsp:nvSpPr>
        <dsp:cNvPr id="0" name=""/>
        <dsp:cNvSpPr/>
      </dsp:nvSpPr>
      <dsp:spPr>
        <a:xfrm>
          <a:off x="6615310" y="2335485"/>
          <a:ext cx="359304" cy="420318"/>
        </a:xfrm>
        <a:prstGeom prst="rightArrow">
          <a:avLst>
            <a:gd name="adj1" fmla="val 60000"/>
            <a:gd name="adj2" fmla="val 50000"/>
          </a:avLst>
        </a:prstGeom>
        <a:solidFill>
          <a:schemeClr val="accent4">
            <a:hueOff val="5552530"/>
            <a:satOff val="-29021"/>
            <a:lumOff val="41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615310" y="2419549"/>
        <a:ext cx="251513" cy="252190"/>
      </dsp:txXfrm>
    </dsp:sp>
    <dsp:sp modelId="{E5CE0B8E-C7AF-47E9-B699-EA3C88F674D8}">
      <dsp:nvSpPr>
        <dsp:cNvPr id="0" name=""/>
        <dsp:cNvSpPr/>
      </dsp:nvSpPr>
      <dsp:spPr>
        <a:xfrm>
          <a:off x="7123759" y="2037195"/>
          <a:ext cx="1694831" cy="1016898"/>
        </a:xfrm>
        <a:prstGeom prst="roundRect">
          <a:avLst>
            <a:gd name="adj" fmla="val 10000"/>
          </a:avLst>
        </a:prstGeom>
        <a:solidFill>
          <a:schemeClr val="accent4">
            <a:hueOff val="6246596"/>
            <a:satOff val="-32649"/>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Commission on School Accreditation</a:t>
          </a:r>
        </a:p>
      </dsp:txBody>
      <dsp:txXfrm>
        <a:off x="7153543" y="2066979"/>
        <a:ext cx="1635263" cy="957330"/>
      </dsp:txXfrm>
    </dsp:sp>
    <dsp:sp modelId="{241E9B60-F0DB-40B3-BF20-BC320371B298}">
      <dsp:nvSpPr>
        <dsp:cNvPr id="0" name=""/>
        <dsp:cNvSpPr/>
      </dsp:nvSpPr>
      <dsp:spPr>
        <a:xfrm>
          <a:off x="8988074" y="2335485"/>
          <a:ext cx="359304" cy="420318"/>
        </a:xfrm>
        <a:prstGeom prst="rightArrow">
          <a:avLst>
            <a:gd name="adj1" fmla="val 60000"/>
            <a:gd name="adj2" fmla="val 50000"/>
          </a:avLst>
        </a:prstGeom>
        <a:solidFill>
          <a:schemeClr val="accent4">
            <a:hueOff val="8328795"/>
            <a:satOff val="-43532"/>
            <a:lumOff val="627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8988074" y="2419549"/>
        <a:ext cx="251513" cy="252190"/>
      </dsp:txXfrm>
    </dsp:sp>
    <dsp:sp modelId="{828FDD63-81FC-4C13-8E23-0AEAA5381AAD}">
      <dsp:nvSpPr>
        <dsp:cNvPr id="0" name=""/>
        <dsp:cNvSpPr/>
      </dsp:nvSpPr>
      <dsp:spPr>
        <a:xfrm>
          <a:off x="9496524" y="2037195"/>
          <a:ext cx="1694831" cy="1016898"/>
        </a:xfrm>
        <a:prstGeom prst="roundRect">
          <a:avLst>
            <a:gd name="adj" fmla="val 10000"/>
          </a:avLst>
        </a:prstGeom>
        <a:solidFill>
          <a:schemeClr val="accent4">
            <a:hueOff val="8328795"/>
            <a:satOff val="-43532"/>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State Board of Education</a:t>
          </a:r>
        </a:p>
      </dsp:txBody>
      <dsp:txXfrm>
        <a:off x="9526308" y="2066979"/>
        <a:ext cx="1635263" cy="95733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73152-4F41-4ABC-BA35-0C40823160E4}"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86BF1-AB3A-40A7-9AD5-3791CCDA28E5}" type="slidenum">
              <a:rPr lang="en-US" smtClean="0"/>
              <a:t>‹#›</a:t>
            </a:fld>
            <a:endParaRPr lang="en-US"/>
          </a:p>
        </p:txBody>
      </p:sp>
    </p:spTree>
    <p:extLst>
      <p:ext uri="{BB962C8B-B14F-4D97-AF65-F5344CB8AC3E}">
        <p14:creationId xmlns:p14="http://schemas.microsoft.com/office/powerpoint/2010/main" val="283895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Identification</a:t>
            </a:r>
            <a:r>
              <a:rPr lang="en-US" baseline="0"/>
              <a:t> of schools for school improvement is the ultimate goal of federal accountability measures to ensure that resources are allocated where they are most needed.  This process starts with state-defined goals and a state-defined system of meaningful differentiation of schools.</a:t>
            </a:r>
            <a:endParaRPr lang="en-US"/>
          </a:p>
        </p:txBody>
      </p:sp>
    </p:spTree>
    <p:extLst>
      <p:ext uri="{BB962C8B-B14F-4D97-AF65-F5344CB8AC3E}">
        <p14:creationId xmlns:p14="http://schemas.microsoft.com/office/powerpoint/2010/main" val="2984326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df10787ac4_0_658: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51" name="Google Shape;651;gdf10787ac4_0_6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df10787ac4_0_665: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59" name="Google Shape;659;gdf10787ac4_0_6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df10787ac4_0_651: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67" name="Google Shape;667;gdf10787ac4_0_6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df10787ac4_0_672: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75" name="Google Shape;675;gdf10787ac4_0_6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44" name="Google Shape;744;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44" name="Google Shape;744;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16247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148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387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Board of Education in October 2021, approved a list of Industry certifications that would count toward acceleration.</a:t>
            </a:r>
          </a:p>
        </p:txBody>
      </p:sp>
      <p:sp>
        <p:nvSpPr>
          <p:cNvPr id="4" name="Slide Number Placeholder 3"/>
          <p:cNvSpPr>
            <a:spLocks noGrp="1"/>
          </p:cNvSpPr>
          <p:nvPr>
            <p:ph type="sldNum" sz="quarter" idx="5"/>
          </p:nvPr>
        </p:nvSpPr>
        <p:spPr/>
        <p:txBody>
          <a:bodyPr/>
          <a:lstStyle/>
          <a:p>
            <a:fld id="{D074287C-F1A9-1F49-875F-770B5241E278}" type="slidenum">
              <a:rPr lang="en-US" smtClean="0"/>
              <a:t>37</a:t>
            </a:fld>
            <a:endParaRPr lang="en-US"/>
          </a:p>
        </p:txBody>
      </p:sp>
    </p:spTree>
    <p:extLst>
      <p:ext uri="{BB962C8B-B14F-4D97-AF65-F5344CB8AC3E}">
        <p14:creationId xmlns:p14="http://schemas.microsoft.com/office/powerpoint/2010/main" val="918607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08" name="Google Shape;608;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df10787ac4_0_6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df10787ac4_0_614: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618" name="Google Shape;618;gdf10787ac4_0_614: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df10787ac4_0_629: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26" name="Google Shape;626;gdf10787ac4_0_6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df10787ac4_0_637: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35" name="Google Shape;635;gdf10787ac4_0_6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df10787ac4_0_644: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43" name="Google Shape;643;gdf10787ac4_0_6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ign&#10;&#10;Description automatically generated">
            <a:extLst>
              <a:ext uri="{FF2B5EF4-FFF2-40B4-BE49-F238E27FC236}">
                <a16:creationId xmlns:a16="http://schemas.microsoft.com/office/drawing/2014/main" id="{C1AE4D28-F5A0-B947-A421-CBF3D3DA1F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E046170F-90BA-2745-8B7C-0E7C6CEFFC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4" name="Rectangle 13">
            <a:extLst>
              <a:ext uri="{FF2B5EF4-FFF2-40B4-BE49-F238E27FC236}">
                <a16:creationId xmlns:a16="http://schemas.microsoft.com/office/drawing/2014/main" id="{D6B2FB67-39A2-6E44-B495-201A124265B2}"/>
              </a:ext>
            </a:extLst>
          </p:cNvPr>
          <p:cNvSpPr/>
          <p:nvPr userDrawn="1"/>
        </p:nvSpPr>
        <p:spPr>
          <a:xfrm>
            <a:off x="617584" y="3163088"/>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5" name="Rectangle 14">
            <a:extLst>
              <a:ext uri="{FF2B5EF4-FFF2-40B4-BE49-F238E27FC236}">
                <a16:creationId xmlns:a16="http://schemas.microsoft.com/office/drawing/2014/main" id="{9EA0E46B-BAE6-2745-B2BB-836E6AD4DFE6}"/>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617584" y="835572"/>
            <a:ext cx="10050416" cy="2119305"/>
          </a:xfrm>
        </p:spPr>
        <p:txBody>
          <a:bodyPr anchor="b">
            <a:normAutofit/>
          </a:bodyPr>
          <a:lstStyle>
            <a:lvl1pPr algn="l">
              <a:defRPr sz="80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26" name="Subtitle 2">
            <a:extLst>
              <a:ext uri="{FF2B5EF4-FFF2-40B4-BE49-F238E27FC236}">
                <a16:creationId xmlns:a16="http://schemas.microsoft.com/office/drawing/2014/main" id="{F0279B7A-573D-4943-BAE5-A2FC871B9E40}"/>
              </a:ext>
            </a:extLst>
          </p:cNvPr>
          <p:cNvSpPr>
            <a:spLocks noGrp="1"/>
          </p:cNvSpPr>
          <p:nvPr>
            <p:ph type="subTitle" idx="1"/>
          </p:nvPr>
        </p:nvSpPr>
        <p:spPr>
          <a:xfrm>
            <a:off x="617584" y="4966410"/>
            <a:ext cx="6319244" cy="510465"/>
          </a:xfrm>
        </p:spPr>
        <p:txBody>
          <a:bodyPr>
            <a:normAutofit/>
          </a:bodyPr>
          <a:lstStyle>
            <a:lvl1pPr marL="0" indent="0" algn="l">
              <a:buNone/>
              <a:defRPr sz="2800" b="1">
                <a:solidFill>
                  <a:srgbClr val="5FAAD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32">
            <a:extLst>
              <a:ext uri="{FF2B5EF4-FFF2-40B4-BE49-F238E27FC236}">
                <a16:creationId xmlns:a16="http://schemas.microsoft.com/office/drawing/2014/main" id="{2AB356AE-57B7-C64F-82AF-9F7BFA65DFE3}"/>
              </a:ext>
            </a:extLst>
          </p:cNvPr>
          <p:cNvSpPr>
            <a:spLocks noGrp="1"/>
          </p:cNvSpPr>
          <p:nvPr>
            <p:ph type="body" sz="quarter" idx="13"/>
          </p:nvPr>
        </p:nvSpPr>
        <p:spPr>
          <a:xfrm>
            <a:off x="617538" y="6254750"/>
            <a:ext cx="6208712" cy="457200"/>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617538" y="5486400"/>
            <a:ext cx="6096000" cy="555625"/>
          </a:xfrm>
        </p:spPr>
        <p:txBody>
          <a:bodyPr>
            <a:norm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03531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3121429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EF3A5B"/>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EF3A5B"/>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F0A2C"/>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866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105393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EF3A5B"/>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EF3A5B"/>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F0A2C"/>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814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mage/Grap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0693F-7196-2D41-8717-F87A0FB724FC}"/>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ississi[ppi Department of Education logo">
            <a:extLst>
              <a:ext uri="{FF2B5EF4-FFF2-40B4-BE49-F238E27FC236}">
                <a16:creationId xmlns:a16="http://schemas.microsoft.com/office/drawing/2014/main" id="{EF2E6BE5-F26E-4F44-A805-B5CA4037E9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4BE1E58-5AC0-CD4A-81AC-FEBCA41A8CC5}"/>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91FFDF0-1644-A046-A560-6F2CDCB872E0}"/>
              </a:ext>
            </a:extLst>
          </p:cNvPr>
          <p:cNvSpPr>
            <a:spLocks noGrp="1"/>
          </p:cNvSpPr>
          <p:nvPr>
            <p:ph type="title"/>
          </p:nvPr>
        </p:nvSpPr>
        <p:spPr>
          <a:xfrm>
            <a:off x="518673" y="421076"/>
            <a:ext cx="10515600" cy="38029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76147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838200" y="1166649"/>
            <a:ext cx="10515600" cy="4382814"/>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558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2280356" y="1365955"/>
            <a:ext cx="9073444" cy="4438352"/>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03E9ACD-D2AC-ED42-B419-5F1A18F3E7C6}"/>
              </a:ext>
            </a:extLst>
          </p:cNvPr>
          <p:cNvSpPr>
            <a:spLocks noGrp="1"/>
          </p:cNvSpPr>
          <p:nvPr>
            <p:ph type="body" sz="quarter" idx="10"/>
          </p:nvPr>
        </p:nvSpPr>
        <p:spPr>
          <a:xfrm>
            <a:off x="412619" y="903288"/>
            <a:ext cx="5943732" cy="461962"/>
          </a:xfrm>
        </p:spPr>
        <p:txBody>
          <a:bodyPr>
            <a:normAutofit/>
          </a:bodyPr>
          <a:lstStyle>
            <a:lvl1pPr marL="0" indent="0">
              <a:buNone/>
              <a:defRPr sz="24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9971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5396458" y="275585"/>
            <a:ext cx="5622049"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5561351" y="921186"/>
            <a:ext cx="6139201" cy="4883121"/>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5396458" y="733806"/>
            <a:ext cx="63040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377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box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48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Transition_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EF3A5B"/>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669162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Transition_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F3A51E"/>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600265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r Transition_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B0D357"/>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2855239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r Transition_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69C8C3"/>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548837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r Transition_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39A1BF"/>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80537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A74A7A"/>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538098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138920"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5" name="Rectangle 4">
            <a:extLst>
              <a:ext uri="{FF2B5EF4-FFF2-40B4-BE49-F238E27FC236}">
                <a16:creationId xmlns:a16="http://schemas.microsoft.com/office/drawing/2014/main" id="{CA2C0FA9-C06C-D849-9C30-F1672C75EB04}"/>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10;&#10;Description automatically generated">
            <a:extLst>
              <a:ext uri="{FF2B5EF4-FFF2-40B4-BE49-F238E27FC236}">
                <a16:creationId xmlns:a16="http://schemas.microsoft.com/office/drawing/2014/main" id="{0EA3CA18-3F3C-7840-B4C6-8C638E31B5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17846ABD-3226-8443-9D8A-74A6E8E8A0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0" name="Rectangle 9">
            <a:extLst>
              <a:ext uri="{FF2B5EF4-FFF2-40B4-BE49-F238E27FC236}">
                <a16:creationId xmlns:a16="http://schemas.microsoft.com/office/drawing/2014/main" id="{EC797C7B-1E37-6545-B842-2A117C45938B}"/>
              </a:ext>
            </a:extLst>
          </p:cNvPr>
          <p:cNvSpPr/>
          <p:nvPr userDrawn="1"/>
        </p:nvSpPr>
        <p:spPr>
          <a:xfrm>
            <a:off x="617584" y="155618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1" name="Rectangle 10">
            <a:extLst>
              <a:ext uri="{FF2B5EF4-FFF2-40B4-BE49-F238E27FC236}">
                <a16:creationId xmlns:a16="http://schemas.microsoft.com/office/drawing/2014/main" id="{E70F7D88-3317-7B4C-8370-167250E236D2}"/>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15" name="Text Placeholder 14">
            <a:extLst>
              <a:ext uri="{FF2B5EF4-FFF2-40B4-BE49-F238E27FC236}">
                <a16:creationId xmlns:a16="http://schemas.microsoft.com/office/drawing/2014/main" id="{53D73A61-D809-204A-9E99-77076591DE79}"/>
              </a:ext>
            </a:extLst>
          </p:cNvPr>
          <p:cNvSpPr>
            <a:spLocks noGrp="1"/>
          </p:cNvSpPr>
          <p:nvPr>
            <p:ph type="body" sz="quarter" idx="14"/>
          </p:nvPr>
        </p:nvSpPr>
        <p:spPr>
          <a:xfrm>
            <a:off x="504401" y="2994888"/>
            <a:ext cx="5011980" cy="868224"/>
          </a:xfrm>
        </p:spPr>
        <p:txBody>
          <a:bodyPr>
            <a:no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a:defRPr sz="2400">
                <a:solidFill>
                  <a:schemeClr val="tx1">
                    <a:lumMod val="50000"/>
                    <a:lumOff val="50000"/>
                  </a:schemeClr>
                </a:solidFill>
                <a:latin typeface="Arial" panose="020B0604020202020204" pitchFamily="34" charset="0"/>
                <a:cs typeface="Arial" panose="020B0604020202020204" pitchFamily="34" charset="0"/>
              </a:defRPr>
            </a:lvl2pPr>
            <a:lvl3pPr>
              <a:defRPr sz="2400">
                <a:solidFill>
                  <a:schemeClr val="tx1">
                    <a:lumMod val="50000"/>
                    <a:lumOff val="50000"/>
                  </a:schemeClr>
                </a:solidFill>
                <a:latin typeface="Arial" panose="020B0604020202020204" pitchFamily="34" charset="0"/>
                <a:cs typeface="Arial" panose="020B0604020202020204" pitchFamily="34" charset="0"/>
              </a:defRPr>
            </a:lvl3pPr>
            <a:lvl4pPr>
              <a:defRPr sz="2400">
                <a:solidFill>
                  <a:schemeClr val="tx1">
                    <a:lumMod val="50000"/>
                    <a:lumOff val="50000"/>
                  </a:schemeClr>
                </a:solidFill>
                <a:latin typeface="Arial" panose="020B0604020202020204" pitchFamily="34" charset="0"/>
                <a:cs typeface="Arial" panose="020B0604020202020204" pitchFamily="34" charset="0"/>
              </a:defRPr>
            </a:lvl4pPr>
            <a:lvl5pPr>
              <a:defRPr sz="24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512D961-B295-8943-B9BF-9EA8B4DD832C}"/>
              </a:ext>
            </a:extLst>
          </p:cNvPr>
          <p:cNvSpPr>
            <a:spLocks noGrp="1"/>
          </p:cNvSpPr>
          <p:nvPr>
            <p:ph type="title"/>
          </p:nvPr>
        </p:nvSpPr>
        <p:spPr>
          <a:xfrm>
            <a:off x="491266" y="2073713"/>
            <a:ext cx="8127212" cy="868225"/>
          </a:xfrm>
        </p:spPr>
        <p:txBody>
          <a:bodyPr/>
          <a:lstStyle>
            <a:lvl1pPr>
              <a:defRPr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2225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03C85A-9917-374C-ADA9-FC7E69A30C30}"/>
              </a:ext>
            </a:extLst>
          </p:cNvPr>
          <p:cNvSpPr>
            <a:spLocks noGrp="1"/>
          </p:cNvSpPr>
          <p:nvPr>
            <p:ph type="dt" sz="half" idx="10"/>
          </p:nvPr>
        </p:nvSpPr>
        <p:spPr/>
        <p:txBody>
          <a:bodyPr/>
          <a:lstStyle/>
          <a:p>
            <a:fld id="{762473E6-D1C6-9B48-866E-F81197B801B7}" type="datetime1">
              <a:rPr lang="en-US" smtClean="0"/>
              <a:t>1/11/2023</a:t>
            </a:fld>
            <a:endParaRPr lang="en-US"/>
          </a:p>
        </p:txBody>
      </p:sp>
      <p:sp>
        <p:nvSpPr>
          <p:cNvPr id="3" name="Footer Placeholder 2">
            <a:extLst>
              <a:ext uri="{FF2B5EF4-FFF2-40B4-BE49-F238E27FC236}">
                <a16:creationId xmlns:a16="http://schemas.microsoft.com/office/drawing/2014/main" id="{B9101624-6D0C-CA42-813B-94DE290B3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982F8F-F5A6-3A47-AD5C-788E3D1D168B}"/>
              </a:ext>
            </a:extLst>
          </p:cNvPr>
          <p:cNvSpPr>
            <a:spLocks noGrp="1"/>
          </p:cNvSpPr>
          <p:nvPr>
            <p:ph type="sldNum" sz="quarter" idx="4"/>
          </p:nvPr>
        </p:nvSpPr>
        <p:spPr>
          <a:xfrm>
            <a:off x="9040906" y="293781"/>
            <a:ext cx="2743200" cy="365125"/>
          </a:xfrm>
          <a:prstGeom prst="rect">
            <a:avLst/>
          </a:prstGeom>
        </p:spPr>
        <p:txBody>
          <a:bodyPr vert="horz" lIns="91440" tIns="45720" rIns="91440" bIns="45720" rtlCol="0" anchor="ctr"/>
          <a:lstStyle>
            <a:lvl1pPr algn="r">
              <a:defRPr sz="24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Tree>
    <p:extLst>
      <p:ext uri="{BB962C8B-B14F-4D97-AF65-F5344CB8AC3E}">
        <p14:creationId xmlns:p14="http://schemas.microsoft.com/office/powerpoint/2010/main" val="2989807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6"/>
        <p:cNvGrpSpPr/>
        <p:nvPr/>
      </p:nvGrpSpPr>
      <p:grpSpPr>
        <a:xfrm>
          <a:off x="0" y="0"/>
          <a:ext cx="0" cy="0"/>
          <a:chOff x="0" y="0"/>
          <a:chExt cx="0" cy="0"/>
        </a:xfrm>
      </p:grpSpPr>
      <p:sp>
        <p:nvSpPr>
          <p:cNvPr id="5" name="Shape 85"/>
          <p:cNvSpPr/>
          <p:nvPr userDrawn="1"/>
        </p:nvSpPr>
        <p:spPr>
          <a:xfrm>
            <a:off x="0" y="0"/>
            <a:ext cx="11422600" cy="717200"/>
          </a:xfrm>
          <a:prstGeom prst="rect">
            <a:avLst/>
          </a:prstGeom>
          <a:solidFill>
            <a:srgbClr val="CFE2F3"/>
          </a:solidFill>
          <a:ln>
            <a:noFill/>
          </a:ln>
        </p:spPr>
        <p:txBody>
          <a:bodyPr lIns="121900" tIns="121900" rIns="121900" bIns="121900" anchor="ctr" anchorCtr="0">
            <a:noAutofit/>
          </a:bodyPr>
          <a:lstStyle/>
          <a:p>
            <a:pPr lvl="0">
              <a:spcBef>
                <a:spcPts val="0"/>
              </a:spcBef>
              <a:buNone/>
            </a:pPr>
            <a:endParaRPr sz="2400">
              <a:solidFill>
                <a:srgbClr val="CCCCCC"/>
              </a:solidFill>
            </a:endParaRPr>
          </a:p>
        </p:txBody>
      </p:sp>
      <p:sp>
        <p:nvSpPr>
          <p:cNvPr id="6" name="Shape 86"/>
          <p:cNvSpPr/>
          <p:nvPr userDrawn="1"/>
        </p:nvSpPr>
        <p:spPr>
          <a:xfrm>
            <a:off x="0" y="816305"/>
            <a:ext cx="10119360" cy="51600"/>
          </a:xfrm>
          <a:prstGeom prst="rect">
            <a:avLst/>
          </a:prstGeom>
          <a:solidFill>
            <a:srgbClr val="CC0000"/>
          </a:solidFill>
          <a:ln>
            <a:noFill/>
          </a:ln>
        </p:spPr>
        <p:txBody>
          <a:bodyPr lIns="121900" tIns="121900" rIns="121900" bIns="121900" anchor="ctr" anchorCtr="0">
            <a:noAutofit/>
          </a:bodyPr>
          <a:lstStyle/>
          <a:p>
            <a:pPr lvl="0">
              <a:spcBef>
                <a:spcPts val="0"/>
              </a:spcBef>
              <a:buNone/>
            </a:pPr>
            <a:endParaRPr sz="2400"/>
          </a:p>
        </p:txBody>
      </p:sp>
      <p:pic>
        <p:nvPicPr>
          <p:cNvPr id="8" name="Shape 79"/>
          <p:cNvPicPr preferRelativeResize="0"/>
          <p:nvPr userDrawn="1"/>
        </p:nvPicPr>
        <p:blipFill>
          <a:blip r:embed="rId2">
            <a:alphaModFix/>
          </a:blip>
          <a:stretch>
            <a:fillRect/>
          </a:stretch>
        </p:blipFill>
        <p:spPr>
          <a:xfrm>
            <a:off x="178067" y="6064333"/>
            <a:ext cx="1352599" cy="653267"/>
          </a:xfrm>
          <a:prstGeom prst="rect">
            <a:avLst/>
          </a:prstGeom>
          <a:noFill/>
          <a:ln>
            <a:noFill/>
          </a:ln>
        </p:spPr>
      </p:pic>
      <p:sp>
        <p:nvSpPr>
          <p:cNvPr id="3" name="Text Placeholder 2"/>
          <p:cNvSpPr>
            <a:spLocks noGrp="1" noChangeAspect="1"/>
          </p:cNvSpPr>
          <p:nvPr>
            <p:ph type="body" sz="quarter" idx="13" hasCustomPrompt="1"/>
          </p:nvPr>
        </p:nvSpPr>
        <p:spPr>
          <a:xfrm>
            <a:off x="415600" y="42042"/>
            <a:ext cx="11007000" cy="600591"/>
          </a:xfrm>
        </p:spPr>
        <p:txBody>
          <a:bodyPr anchor="ctr"/>
          <a:lstStyle>
            <a:lvl1pPr>
              <a:defRPr sz="4267" b="1">
                <a:solidFill>
                  <a:schemeClr val="accent6"/>
                </a:solidFill>
              </a:defRPr>
            </a:lvl1pPr>
          </a:lstStyle>
          <a:p>
            <a:pPr lvl="0"/>
            <a:r>
              <a:rPr lang="en-US"/>
              <a:t>Heading</a:t>
            </a:r>
          </a:p>
        </p:txBody>
      </p:sp>
      <p:sp>
        <p:nvSpPr>
          <p:cNvPr id="4" name="Text Placeholder 3"/>
          <p:cNvSpPr>
            <a:spLocks noGrp="1"/>
          </p:cNvSpPr>
          <p:nvPr>
            <p:ph type="body" sz="quarter" idx="14" hasCustomPrompt="1"/>
          </p:nvPr>
        </p:nvSpPr>
        <p:spPr>
          <a:xfrm>
            <a:off x="554182" y="1536701"/>
            <a:ext cx="11059887" cy="4290484"/>
          </a:xfrm>
        </p:spPr>
        <p:txBody>
          <a:bodyPr/>
          <a:lstStyle>
            <a:lvl1pPr marL="457189" indent="-457189" defTabSz="609585">
              <a:buFont typeface="Arial" charset="0"/>
              <a:buChar char="•"/>
              <a:tabLst>
                <a:tab pos="609585" algn="l"/>
              </a:tabLst>
              <a:defRPr sz="32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add text</a:t>
            </a:r>
          </a:p>
          <a:p>
            <a:pPr lvl="1"/>
            <a:endParaRPr lang="en-US"/>
          </a:p>
        </p:txBody>
      </p:sp>
      <p:sp>
        <p:nvSpPr>
          <p:cNvPr id="11" name="Shape 19"/>
          <p:cNvSpPr txBox="1">
            <a:spLocks noGrp="1"/>
          </p:cNvSpPr>
          <p:nvPr>
            <p:ph type="sldNum" idx="12"/>
          </p:nvPr>
        </p:nvSpPr>
        <p:spPr>
          <a:xfrm>
            <a:off x="11308111" y="6516409"/>
            <a:ext cx="731600" cy="311561"/>
          </a:xfrm>
          <a:prstGeom prst="rect">
            <a:avLst/>
          </a:prstGeom>
        </p:spPr>
        <p:txBody>
          <a:bodyPr lIns="91425" tIns="91425" rIns="91425" bIns="91425" anchor="b" anchorCtr="0">
            <a:noAutofit/>
          </a:bodyPr>
          <a:lstStyle>
            <a:lvl1pPr algn="r">
              <a:defRPr sz="1400">
                <a:solidFill>
                  <a:schemeClr val="accent3">
                    <a:lumMod val="50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13151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blank">
    <p:spTree>
      <p:nvGrpSpPr>
        <p:cNvPr id="1" name="Shape 16"/>
        <p:cNvGrpSpPr/>
        <p:nvPr/>
      </p:nvGrpSpPr>
      <p:grpSpPr>
        <a:xfrm>
          <a:off x="0" y="0"/>
          <a:ext cx="0" cy="0"/>
          <a:chOff x="0" y="0"/>
          <a:chExt cx="0" cy="0"/>
        </a:xfrm>
      </p:grpSpPr>
      <p:sp>
        <p:nvSpPr>
          <p:cNvPr id="13" name="Shape 85"/>
          <p:cNvSpPr/>
          <p:nvPr userDrawn="1"/>
        </p:nvSpPr>
        <p:spPr>
          <a:xfrm>
            <a:off x="0" y="0"/>
            <a:ext cx="11422600" cy="717200"/>
          </a:xfrm>
          <a:prstGeom prst="rect">
            <a:avLst/>
          </a:prstGeom>
          <a:solidFill>
            <a:srgbClr val="CFE2F3"/>
          </a:solidFill>
          <a:ln>
            <a:noFill/>
          </a:ln>
        </p:spPr>
        <p:txBody>
          <a:bodyPr lIns="121900" tIns="121900" rIns="121900" bIns="121900" anchor="ctr" anchorCtr="0">
            <a:noAutofit/>
          </a:bodyPr>
          <a:lstStyle/>
          <a:p>
            <a:pPr lvl="0">
              <a:spcBef>
                <a:spcPts val="0"/>
              </a:spcBef>
              <a:buNone/>
            </a:pPr>
            <a:endParaRPr sz="2400">
              <a:solidFill>
                <a:srgbClr val="CCCCCC"/>
              </a:solidFill>
            </a:endParaRPr>
          </a:p>
        </p:txBody>
      </p:sp>
      <p:sp>
        <p:nvSpPr>
          <p:cNvPr id="14" name="Shape 86"/>
          <p:cNvSpPr/>
          <p:nvPr userDrawn="1"/>
        </p:nvSpPr>
        <p:spPr>
          <a:xfrm>
            <a:off x="0" y="816305"/>
            <a:ext cx="10119360" cy="51600"/>
          </a:xfrm>
          <a:prstGeom prst="rect">
            <a:avLst/>
          </a:prstGeom>
          <a:solidFill>
            <a:srgbClr val="CC0000"/>
          </a:solidFill>
          <a:ln>
            <a:noFill/>
          </a:ln>
        </p:spPr>
        <p:txBody>
          <a:bodyPr lIns="121900" tIns="121900" rIns="121900" bIns="121900" anchor="ctr" anchorCtr="0">
            <a:noAutofit/>
          </a:bodyPr>
          <a:lstStyle/>
          <a:p>
            <a:pPr lvl="0">
              <a:spcBef>
                <a:spcPts val="0"/>
              </a:spcBef>
              <a:buNone/>
            </a:pPr>
            <a:endParaRPr sz="2400"/>
          </a:p>
        </p:txBody>
      </p:sp>
      <p:pic>
        <p:nvPicPr>
          <p:cNvPr id="8" name="Shape 79"/>
          <p:cNvPicPr preferRelativeResize="0"/>
          <p:nvPr userDrawn="1"/>
        </p:nvPicPr>
        <p:blipFill>
          <a:blip r:embed="rId2">
            <a:alphaModFix/>
          </a:blip>
          <a:stretch>
            <a:fillRect/>
          </a:stretch>
        </p:blipFill>
        <p:spPr>
          <a:xfrm>
            <a:off x="178067" y="6064333"/>
            <a:ext cx="1352599" cy="653267"/>
          </a:xfrm>
          <a:prstGeom prst="rect">
            <a:avLst/>
          </a:prstGeom>
          <a:noFill/>
          <a:ln>
            <a:noFill/>
          </a:ln>
        </p:spPr>
      </p:pic>
      <p:sp>
        <p:nvSpPr>
          <p:cNvPr id="3" name="Text Placeholder 2"/>
          <p:cNvSpPr>
            <a:spLocks noGrp="1" noChangeAspect="1"/>
          </p:cNvSpPr>
          <p:nvPr>
            <p:ph type="body" sz="quarter" idx="13" hasCustomPrompt="1"/>
          </p:nvPr>
        </p:nvSpPr>
        <p:spPr>
          <a:xfrm>
            <a:off x="415600" y="42042"/>
            <a:ext cx="11007000" cy="600591"/>
          </a:xfrm>
        </p:spPr>
        <p:txBody>
          <a:bodyPr anchor="ctr"/>
          <a:lstStyle>
            <a:lvl1pPr>
              <a:defRPr sz="4267" b="1">
                <a:solidFill>
                  <a:srgbClr val="0070C0"/>
                </a:solidFill>
              </a:defRPr>
            </a:lvl1pPr>
          </a:lstStyle>
          <a:p>
            <a:pPr lvl="0"/>
            <a:r>
              <a:rPr lang="en-US"/>
              <a:t>Heading</a:t>
            </a:r>
          </a:p>
        </p:txBody>
      </p:sp>
      <p:sp>
        <p:nvSpPr>
          <p:cNvPr id="7" name="Shape 19"/>
          <p:cNvSpPr txBox="1">
            <a:spLocks noGrp="1"/>
          </p:cNvSpPr>
          <p:nvPr>
            <p:ph type="sldNum" idx="12"/>
          </p:nvPr>
        </p:nvSpPr>
        <p:spPr>
          <a:xfrm>
            <a:off x="11308111" y="6516409"/>
            <a:ext cx="731600" cy="311561"/>
          </a:xfrm>
          <a:prstGeom prst="rect">
            <a:avLst/>
          </a:prstGeom>
        </p:spPr>
        <p:txBody>
          <a:bodyPr lIns="91425" tIns="91425" rIns="91425" bIns="91425" anchor="b" anchorCtr="0">
            <a:noAutofit/>
          </a:bodyPr>
          <a:lstStyle>
            <a:lvl1pPr algn="r">
              <a:defRPr sz="1400">
                <a:solidFill>
                  <a:schemeClr val="accent3">
                    <a:lumMod val="50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86954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400A5-A2F9-8E45-B415-6DD7D1A08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6A986-F23B-4549-8F88-5E5D2A6AC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DB1F0-8889-7141-9887-8BF33AE30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E87F1-B258-4841-BE83-6BEF13A8E107}" type="datetime1">
              <a:rPr lang="en-US" smtClean="0"/>
              <a:t>1/11/2023</a:t>
            </a:fld>
            <a:endParaRPr lang="en-US"/>
          </a:p>
        </p:txBody>
      </p:sp>
      <p:sp>
        <p:nvSpPr>
          <p:cNvPr id="5" name="Footer Placeholder 4">
            <a:extLst>
              <a:ext uri="{FF2B5EF4-FFF2-40B4-BE49-F238E27FC236}">
                <a16:creationId xmlns:a16="http://schemas.microsoft.com/office/drawing/2014/main" id="{1664F5D8-44C9-B043-B4CE-7B371693F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755481-5126-3542-BD1F-05C595671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24DD3-0117-F947-8F74-C808912B5A2D}" type="slidenum">
              <a:rPr lang="en-US" smtClean="0"/>
              <a:t>‹#›</a:t>
            </a:fld>
            <a:endParaRPr lang="en-US"/>
          </a:p>
        </p:txBody>
      </p:sp>
    </p:spTree>
    <p:extLst>
      <p:ext uri="{BB962C8B-B14F-4D97-AF65-F5344CB8AC3E}">
        <p14:creationId xmlns:p14="http://schemas.microsoft.com/office/powerpoint/2010/main" val="2222529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95" r:id="rId17"/>
    <p:sldLayoutId id="2147483696" r:id="rId18"/>
    <p:sldLayoutId id="2147483697" r:id="rId19"/>
    <p:sldLayoutId id="2147483698"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1.xml"/><Relationship Id="rId5" Type="http://schemas.openxmlformats.org/officeDocument/2006/relationships/image" Target="NUL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FEEF9-DD46-46B6-A17E-D12EF1DA8C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24DD3-0117-F947-8F74-C808912B5A2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6E59196-433B-41E5-B67C-9B0345FBFEF2}"/>
              </a:ext>
            </a:extLst>
          </p:cNvPr>
          <p:cNvSpPr>
            <a:spLocks noGrp="1"/>
          </p:cNvSpPr>
          <p:nvPr>
            <p:ph type="ctrTitle"/>
          </p:nvPr>
        </p:nvSpPr>
        <p:spPr/>
        <p:txBody>
          <a:bodyPr>
            <a:normAutofit/>
          </a:bodyPr>
          <a:lstStyle/>
          <a:p>
            <a:r>
              <a:rPr lang="en-US" sz="6000" dirty="0">
                <a:latin typeface="Arial"/>
                <a:cs typeface="Arial"/>
              </a:rPr>
              <a:t>Accountability Task Force</a:t>
            </a:r>
            <a:endParaRPr lang="en-US" sz="6000" dirty="0"/>
          </a:p>
        </p:txBody>
      </p:sp>
      <p:sp>
        <p:nvSpPr>
          <p:cNvPr id="8" name="TextBox 7">
            <a:extLst>
              <a:ext uri="{FF2B5EF4-FFF2-40B4-BE49-F238E27FC236}">
                <a16:creationId xmlns:a16="http://schemas.microsoft.com/office/drawing/2014/main" id="{3C0D65AC-0395-4BFA-911E-F67124B8BC24}"/>
              </a:ext>
            </a:extLst>
          </p:cNvPr>
          <p:cNvSpPr txBox="1"/>
          <p:nvPr/>
        </p:nvSpPr>
        <p:spPr>
          <a:xfrm>
            <a:off x="685799" y="3609975"/>
            <a:ext cx="3952875" cy="552450"/>
          </a:xfrm>
          <a:prstGeom prst="rect">
            <a:avLst/>
          </a:prstGeom>
        </p:spPr>
        <p:txBody>
          <a:bodyPr vert="horz" wrap="square" lIns="91440" tIns="45720" rIns="91440" bIns="45720" rtlCol="0" anchor="ctr">
            <a:noAutofit/>
          </a:bodyPr>
          <a:lstStyle/>
          <a:p>
            <a:pPr algn="l" fontAlgn="base"/>
            <a:r>
              <a:rPr lang="en-US" sz="3200" b="1" dirty="0">
                <a:solidFill>
                  <a:srgbClr val="003B71"/>
                </a:solidFill>
                <a:latin typeface="Arial" panose="020B0604020202020204" pitchFamily="34" charset="0"/>
                <a:cs typeface="Arial" panose="020B0604020202020204" pitchFamily="34" charset="0"/>
              </a:rPr>
              <a:t>January 11, 2023</a:t>
            </a:r>
          </a:p>
        </p:txBody>
      </p:sp>
    </p:spTree>
    <p:extLst>
      <p:ext uri="{BB962C8B-B14F-4D97-AF65-F5344CB8AC3E}">
        <p14:creationId xmlns:p14="http://schemas.microsoft.com/office/powerpoint/2010/main" val="23113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3119E-2579-4FB4-8F18-0202B7F4EE9A}"/>
              </a:ext>
            </a:extLst>
          </p:cNvPr>
          <p:cNvSpPr>
            <a:spLocks noGrp="1"/>
          </p:cNvSpPr>
          <p:nvPr>
            <p:ph type="title"/>
          </p:nvPr>
        </p:nvSpPr>
        <p:spPr/>
        <p:txBody>
          <a:bodyPr/>
          <a:lstStyle/>
          <a:p>
            <a:r>
              <a:rPr lang="en-US" sz="4400" dirty="0"/>
              <a:t>Prior to 2013…</a:t>
            </a:r>
          </a:p>
        </p:txBody>
      </p:sp>
      <p:graphicFrame>
        <p:nvGraphicFramePr>
          <p:cNvPr id="5" name="Diagram 4">
            <a:extLst>
              <a:ext uri="{FF2B5EF4-FFF2-40B4-BE49-F238E27FC236}">
                <a16:creationId xmlns:a16="http://schemas.microsoft.com/office/drawing/2014/main" id="{62E8A8A5-8A4E-41CC-A984-26AA3DCCE881}"/>
              </a:ext>
            </a:extLst>
          </p:cNvPr>
          <p:cNvGraphicFramePr/>
          <p:nvPr>
            <p:extLst>
              <p:ext uri="{D42A27DB-BD31-4B8C-83A1-F6EECF244321}">
                <p14:modId xmlns:p14="http://schemas.microsoft.com/office/powerpoint/2010/main" val="741335540"/>
              </p:ext>
            </p:extLst>
          </p:nvPr>
        </p:nvGraphicFramePr>
        <p:xfrm>
          <a:off x="933449" y="838200"/>
          <a:ext cx="10182225" cy="499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1356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8F57-F92B-4D05-A9D1-D4580018F6C2}"/>
              </a:ext>
            </a:extLst>
          </p:cNvPr>
          <p:cNvSpPr>
            <a:spLocks noGrp="1"/>
          </p:cNvSpPr>
          <p:nvPr>
            <p:ph type="title"/>
          </p:nvPr>
        </p:nvSpPr>
        <p:spPr/>
        <p:txBody>
          <a:bodyPr/>
          <a:lstStyle/>
          <a:p>
            <a:r>
              <a:rPr lang="en-US"/>
              <a:t>Mississippi Statewide Accountability System</a:t>
            </a:r>
          </a:p>
        </p:txBody>
      </p:sp>
      <p:sp>
        <p:nvSpPr>
          <p:cNvPr id="4" name="Slide Number Placeholder 3">
            <a:extLst>
              <a:ext uri="{FF2B5EF4-FFF2-40B4-BE49-F238E27FC236}">
                <a16:creationId xmlns:a16="http://schemas.microsoft.com/office/drawing/2014/main" id="{DBF2C02D-0677-4998-BB06-9C31535C2E26}"/>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Content Placeholder 1">
            <a:extLst>
              <a:ext uri="{FF2B5EF4-FFF2-40B4-BE49-F238E27FC236}">
                <a16:creationId xmlns:a16="http://schemas.microsoft.com/office/drawing/2014/main" id="{A0C793EB-C272-44A7-8922-E9690BA688D3}"/>
              </a:ext>
            </a:extLst>
          </p:cNvPr>
          <p:cNvSpPr>
            <a:spLocks noGrp="1"/>
          </p:cNvSpPr>
          <p:nvPr>
            <p:ph type="body" sz="quarter" idx="4294967295"/>
          </p:nvPr>
        </p:nvSpPr>
        <p:spPr bwMode="auto">
          <a:xfrm>
            <a:off x="401638" y="1264104"/>
            <a:ext cx="11058525" cy="4848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rmAutofit/>
          </a:bodyPr>
          <a:lstStyle/>
          <a:p>
            <a:r>
              <a:rPr lang="en-US" altLang="en-US" sz="2933" dirty="0"/>
              <a:t>Single “A” through “F” statewide accountability system with applicable state and federal requirements (Miss. Code Ann. § 37-17-6)</a:t>
            </a:r>
          </a:p>
          <a:p>
            <a:r>
              <a:rPr lang="en-US" altLang="en-US" sz="2933" dirty="0"/>
              <a:t>Approved by the Mississippi State Board of Education January 17, 2014 </a:t>
            </a:r>
          </a:p>
          <a:p>
            <a:r>
              <a:rPr lang="en-US" altLang="en-US" sz="2933" dirty="0"/>
              <a:t>System developed in collaboration with the Accountability Task Force, Technical Review Committee, State Legislative Leaders, and MDE Staff</a:t>
            </a:r>
          </a:p>
        </p:txBody>
      </p:sp>
    </p:spTree>
    <p:extLst>
      <p:ext uri="{BB962C8B-B14F-4D97-AF65-F5344CB8AC3E}">
        <p14:creationId xmlns:p14="http://schemas.microsoft.com/office/powerpoint/2010/main" val="2779885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DEFB56-AC57-4D38-A45B-B1AF6C4DC8E7}"/>
              </a:ext>
            </a:extLst>
          </p:cNvPr>
          <p:cNvSpPr>
            <a:spLocks noGrp="1"/>
          </p:cNvSpPr>
          <p:nvPr>
            <p:ph type="title"/>
          </p:nvPr>
        </p:nvSpPr>
        <p:spPr/>
        <p:txBody>
          <a:bodyPr/>
          <a:lstStyle/>
          <a:p>
            <a:r>
              <a:rPr lang="en-US" dirty="0"/>
              <a:t>Miss. Code Ann. § 37-17-6 (Senate Bill 2396)</a:t>
            </a:r>
          </a:p>
        </p:txBody>
      </p:sp>
      <p:sp>
        <p:nvSpPr>
          <p:cNvPr id="3" name="Text Placeholder 2">
            <a:extLst>
              <a:ext uri="{FF2B5EF4-FFF2-40B4-BE49-F238E27FC236}">
                <a16:creationId xmlns:a16="http://schemas.microsoft.com/office/drawing/2014/main" id="{CB0CD5C5-6C06-4957-AF06-7CADD2FEBC55}"/>
              </a:ext>
            </a:extLst>
          </p:cNvPr>
          <p:cNvSpPr>
            <a:spLocks noGrp="1"/>
          </p:cNvSpPr>
          <p:nvPr>
            <p:ph type="body" sz="quarter" idx="4294967295"/>
          </p:nvPr>
        </p:nvSpPr>
        <p:spPr>
          <a:xfrm>
            <a:off x="644236" y="1283494"/>
            <a:ext cx="11060113" cy="4291012"/>
          </a:xfrm>
        </p:spPr>
        <p:txBody>
          <a:bodyPr>
            <a:normAutofit/>
          </a:bodyPr>
          <a:lstStyle/>
          <a:p>
            <a:r>
              <a:rPr lang="en-US" sz="2400" dirty="0"/>
              <a:t>Implement a single </a:t>
            </a:r>
            <a:r>
              <a:rPr lang="ja-JP" altLang="en-US" sz="2400" dirty="0"/>
              <a:t>“</a:t>
            </a:r>
            <a:r>
              <a:rPr lang="en-US" altLang="ja-JP" sz="2400" dirty="0"/>
              <a:t>A</a:t>
            </a:r>
            <a:r>
              <a:rPr lang="ja-JP" altLang="en-US" sz="2400" dirty="0"/>
              <a:t>”</a:t>
            </a:r>
            <a:r>
              <a:rPr lang="en-US" altLang="ja-JP" sz="2400" dirty="0"/>
              <a:t> through </a:t>
            </a:r>
            <a:r>
              <a:rPr lang="ja-JP" altLang="en-US" sz="2400" dirty="0"/>
              <a:t>“</a:t>
            </a:r>
            <a:r>
              <a:rPr lang="en-US" altLang="ja-JP" sz="2400" dirty="0"/>
              <a:t>F</a:t>
            </a:r>
            <a:r>
              <a:rPr lang="ja-JP" altLang="en-US" sz="2400" dirty="0"/>
              <a:t>”</a:t>
            </a:r>
            <a:r>
              <a:rPr lang="en-US" altLang="ja-JP" sz="2400" dirty="0"/>
              <a:t> school and school district accountability system</a:t>
            </a:r>
          </a:p>
          <a:p>
            <a:r>
              <a:rPr lang="en-US" sz="2400" dirty="0"/>
              <a:t>Combine state and federal accountability systems into one (federally approved) system</a:t>
            </a:r>
          </a:p>
          <a:p>
            <a:r>
              <a:rPr lang="en-US" sz="2400" dirty="0"/>
              <a:t>Establish five performance categories (</a:t>
            </a:r>
            <a:r>
              <a:rPr lang="ja-JP" altLang="en-US" sz="2400" dirty="0"/>
              <a:t>“</a:t>
            </a:r>
            <a:r>
              <a:rPr lang="en-US" altLang="ja-JP" sz="2400" dirty="0"/>
              <a:t>A, B, C, D, &amp; F</a:t>
            </a:r>
            <a:r>
              <a:rPr lang="ja-JP" altLang="en-US" sz="2400" dirty="0"/>
              <a:t>”</a:t>
            </a:r>
            <a:r>
              <a:rPr lang="en-US" altLang="ja-JP" sz="2400" dirty="0"/>
              <a:t>) and d</a:t>
            </a:r>
            <a:r>
              <a:rPr lang="en-US" sz="2400" dirty="0"/>
              <a:t>iscontinue the use of the designations of </a:t>
            </a:r>
            <a:r>
              <a:rPr lang="ja-JP" altLang="en-US" sz="2400" dirty="0"/>
              <a:t>“</a:t>
            </a:r>
            <a:r>
              <a:rPr lang="en-US" altLang="ja-JP" sz="2400" dirty="0"/>
              <a:t>Star, High Performing, Successful, Low-Performing, At Risk of Failing</a:t>
            </a:r>
            <a:r>
              <a:rPr lang="ja-JP" altLang="en-US" sz="2400" dirty="0"/>
              <a:t>”</a:t>
            </a:r>
            <a:r>
              <a:rPr lang="en-US" altLang="ja-JP" sz="2400" dirty="0"/>
              <a:t> </a:t>
            </a:r>
          </a:p>
          <a:p>
            <a:r>
              <a:rPr lang="en-US" sz="2400" dirty="0"/>
              <a:t>Incorporate a standards-based growth model</a:t>
            </a:r>
          </a:p>
          <a:p>
            <a:r>
              <a:rPr lang="en-US" sz="2400" dirty="0"/>
              <a:t>Discontinue use of QDI</a:t>
            </a:r>
          </a:p>
          <a:p>
            <a:r>
              <a:rPr lang="en-US" sz="2400" dirty="0"/>
              <a:t>Include the federally compliant 4-year graduation rate and discontinue use of HSCI</a:t>
            </a:r>
          </a:p>
          <a:p>
            <a:r>
              <a:rPr lang="en-US" sz="2400" dirty="0"/>
              <a:t>Increase standards when 75% of students are Proficient and/or when 65% of schools or districts earn a </a:t>
            </a:r>
            <a:r>
              <a:rPr lang="ja-JP" altLang="en-US" sz="2400" dirty="0"/>
              <a:t>“</a:t>
            </a:r>
            <a:r>
              <a:rPr lang="en-US" altLang="ja-JP" sz="2400" dirty="0"/>
              <a:t>B</a:t>
            </a:r>
            <a:r>
              <a:rPr lang="ja-JP" altLang="en-US" sz="2400" dirty="0"/>
              <a:t>”</a:t>
            </a:r>
            <a:r>
              <a:rPr lang="en-US" altLang="ja-JP" sz="2400" dirty="0"/>
              <a:t> or higher grade</a:t>
            </a:r>
          </a:p>
        </p:txBody>
      </p:sp>
      <p:sp>
        <p:nvSpPr>
          <p:cNvPr id="4" name="Slide Number Placeholder 3">
            <a:extLst>
              <a:ext uri="{FF2B5EF4-FFF2-40B4-BE49-F238E27FC236}">
                <a16:creationId xmlns:a16="http://schemas.microsoft.com/office/drawing/2014/main" id="{1FF697B1-2C5C-41E3-A06B-3BC78FA474C7}"/>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582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F9F09-D632-4113-9FF5-F653F6B1EEC9}"/>
              </a:ext>
            </a:extLst>
          </p:cNvPr>
          <p:cNvSpPr>
            <a:spLocks noGrp="1"/>
          </p:cNvSpPr>
          <p:nvPr>
            <p:ph type="title"/>
          </p:nvPr>
        </p:nvSpPr>
        <p:spPr/>
        <p:txBody>
          <a:bodyPr/>
          <a:lstStyle/>
          <a:p>
            <a:r>
              <a:rPr lang="en-US" dirty="0"/>
              <a:t>Every Student Succeeds Act (ESSA) Requirements</a:t>
            </a:r>
          </a:p>
        </p:txBody>
      </p:sp>
      <p:sp>
        <p:nvSpPr>
          <p:cNvPr id="4" name="Slide Number Placeholder 3">
            <a:extLst>
              <a:ext uri="{FF2B5EF4-FFF2-40B4-BE49-F238E27FC236}">
                <a16:creationId xmlns:a16="http://schemas.microsoft.com/office/drawing/2014/main" id="{CC972B53-877C-4680-A20F-33FD74586269}"/>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5A881466-EA96-4F34-9E89-FE334F159E53}"/>
              </a:ext>
            </a:extLst>
          </p:cNvPr>
          <p:cNvGraphicFramePr>
            <a:graphicFrameLocks noGrp="1"/>
          </p:cNvGraphicFramePr>
          <p:nvPr/>
        </p:nvGraphicFramePr>
        <p:xfrm>
          <a:off x="7391401" y="1668862"/>
          <a:ext cx="3094167" cy="2307101"/>
        </p:xfrm>
        <a:graphic>
          <a:graphicData uri="http://schemas.openxmlformats.org/drawingml/2006/table">
            <a:tbl>
              <a:tblPr firstRow="1" bandRow="1">
                <a:tableStyleId>{8799B23B-EC83-4686-B30A-512413B5E67A}</a:tableStyleId>
              </a:tblPr>
              <a:tblGrid>
                <a:gridCol w="3094167">
                  <a:extLst>
                    <a:ext uri="{9D8B030D-6E8A-4147-A177-3AD203B41FA5}">
                      <a16:colId xmlns:a16="http://schemas.microsoft.com/office/drawing/2014/main" val="20000"/>
                    </a:ext>
                  </a:extLst>
                </a:gridCol>
              </a:tblGrid>
              <a:tr h="386861">
                <a:tc>
                  <a:txBody>
                    <a:bodyPr/>
                    <a:lstStyle/>
                    <a:p>
                      <a:pPr algn="ctr"/>
                      <a:r>
                        <a:rPr lang="en-US" sz="1900">
                          <a:solidFill>
                            <a:schemeClr val="bg1"/>
                          </a:solidFill>
                        </a:rPr>
                        <a:t>Identification of Schools</a:t>
                      </a:r>
                    </a:p>
                  </a:txBody>
                  <a:tcPr>
                    <a:solidFill>
                      <a:schemeClr val="accent3"/>
                    </a:solidFill>
                  </a:tcPr>
                </a:tc>
                <a:extLst>
                  <a:ext uri="{0D108BD9-81ED-4DB2-BD59-A6C34878D82A}">
                    <a16:rowId xmlns:a16="http://schemas.microsoft.com/office/drawing/2014/main" val="10000"/>
                  </a:ext>
                </a:extLst>
              </a:tr>
              <a:tr h="187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a:solidFill>
                            <a:schemeClr val="tx1"/>
                          </a:solidFill>
                          <a:ea typeface="Times New Roman" panose="02020603050405020304" pitchFamily="18" charset="0"/>
                          <a:cs typeface="Times New Roman" panose="02020603050405020304" pitchFamily="18" charset="0"/>
                        </a:rPr>
                        <a:t>The accountability system must identify at least three categories</a:t>
                      </a:r>
                      <a:r>
                        <a:rPr lang="en-US" sz="1500" b="0" i="0" baseline="0">
                          <a:solidFill>
                            <a:schemeClr val="tx1"/>
                          </a:solidFill>
                          <a:ea typeface="Times New Roman" panose="02020603050405020304" pitchFamily="18" charset="0"/>
                          <a:cs typeface="Times New Roman" panose="02020603050405020304" pitchFamily="18" charset="0"/>
                        </a:rPr>
                        <a:t> of schools:</a:t>
                      </a:r>
                      <a:endParaRPr lang="en-US" sz="1500" b="1" i="0">
                        <a:solidFill>
                          <a:schemeClr val="accent3"/>
                        </a:solidFill>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1" i="0">
                          <a:solidFill>
                            <a:schemeClr val="accent3">
                              <a:lumMod val="75000"/>
                            </a:schemeClr>
                          </a:solidFill>
                          <a:ea typeface="Times New Roman" panose="02020603050405020304" pitchFamily="18" charset="0"/>
                          <a:cs typeface="Times New Roman" panose="02020603050405020304" pitchFamily="18" charset="0"/>
                        </a:rPr>
                        <a:t>Comprehensive support and improvement schools</a:t>
                      </a:r>
                      <a:endParaRPr lang="en-US" sz="1500" b="1" i="0" baseline="0">
                        <a:solidFill>
                          <a:schemeClr val="accent3">
                            <a:lumMod val="75000"/>
                          </a:schemeClr>
                        </a:solidFill>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1" i="0">
                          <a:solidFill>
                            <a:schemeClr val="accent3">
                              <a:lumMod val="75000"/>
                            </a:schemeClr>
                          </a:solidFill>
                          <a:ea typeface="Times New Roman" panose="02020603050405020304" pitchFamily="18" charset="0"/>
                          <a:cs typeface="Times New Roman" panose="02020603050405020304" pitchFamily="18" charset="0"/>
                        </a:rPr>
                        <a:t>Targeted support and intervention schools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i="0">
                          <a:solidFill>
                            <a:schemeClr val="tx1"/>
                          </a:solidFill>
                          <a:ea typeface="Times New Roman" panose="02020603050405020304" pitchFamily="18" charset="0"/>
                          <a:cs typeface="Times New Roman" panose="02020603050405020304" pitchFamily="18" charset="0"/>
                        </a:rPr>
                        <a:t>Additional schools</a:t>
                      </a:r>
                    </a:p>
                  </a:txBody>
                  <a:tcPr>
                    <a:solidFill>
                      <a:schemeClr val="bg1"/>
                    </a:solid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C1BF6DBD-AD66-4A7A-B018-B15A2B71FDC8}"/>
              </a:ext>
            </a:extLst>
          </p:cNvPr>
          <p:cNvGraphicFramePr>
            <a:graphicFrameLocks noGrp="1"/>
          </p:cNvGraphicFramePr>
          <p:nvPr/>
        </p:nvGraphicFramePr>
        <p:xfrm>
          <a:off x="1696274" y="914401"/>
          <a:ext cx="5257607" cy="1881188"/>
        </p:xfrm>
        <a:graphic>
          <a:graphicData uri="http://schemas.openxmlformats.org/drawingml/2006/table">
            <a:tbl>
              <a:tblPr firstRow="1" bandRow="1">
                <a:tableStyleId>{5C22544A-7EE6-4342-B048-85BDC9FD1C3A}</a:tableStyleId>
              </a:tblPr>
              <a:tblGrid>
                <a:gridCol w="5257607">
                  <a:extLst>
                    <a:ext uri="{9D8B030D-6E8A-4147-A177-3AD203B41FA5}">
                      <a16:colId xmlns:a16="http://schemas.microsoft.com/office/drawing/2014/main" val="20000"/>
                    </a:ext>
                  </a:extLst>
                </a:gridCol>
              </a:tblGrid>
              <a:tr h="3759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a:t>Goals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1468967">
                <a:tc>
                  <a:txBody>
                    <a:bodyPr/>
                    <a:lstStyle/>
                    <a:p>
                      <a:r>
                        <a:rPr lang="en-US" sz="1500">
                          <a:solidFill>
                            <a:srgbClr val="2D2D2D"/>
                          </a:solidFill>
                          <a:ea typeface="Times New Roman" panose="02020603050405020304" pitchFamily="18" charset="0"/>
                          <a:cs typeface="Times New Roman" panose="02020603050405020304" pitchFamily="18" charset="0"/>
                        </a:rPr>
                        <a:t>States must establish “ambitious, state-designed long-term goals” and interim progress targets for all students and for each subgroup for: </a:t>
                      </a:r>
                    </a:p>
                    <a:p>
                      <a:pPr marL="285750" lvl="0" indent="-285750">
                        <a:lnSpc>
                          <a:spcPct val="107000"/>
                        </a:lnSpc>
                        <a:buFont typeface="Arial" panose="020B0604020202020204" pitchFamily="34" charset="0"/>
                        <a:buChar char="•"/>
                      </a:pPr>
                      <a:r>
                        <a:rPr lang="en-US" sz="1500">
                          <a:solidFill>
                            <a:srgbClr val="2D2D2D"/>
                          </a:solidFill>
                          <a:ea typeface="Times New Roman" panose="02020603050405020304" pitchFamily="18" charset="0"/>
                          <a:cs typeface="Times New Roman" panose="02020603050405020304" pitchFamily="18" charset="0"/>
                        </a:rPr>
                        <a:t>Academic achievement </a:t>
                      </a:r>
                    </a:p>
                    <a:p>
                      <a:pPr marL="285750" lvl="0" indent="-285750">
                        <a:lnSpc>
                          <a:spcPct val="107000"/>
                        </a:lnSpc>
                        <a:buFont typeface="Arial" panose="020B0604020202020204" pitchFamily="34" charset="0"/>
                        <a:buChar char="•"/>
                      </a:pPr>
                      <a:r>
                        <a:rPr lang="en-US" sz="1500">
                          <a:solidFill>
                            <a:srgbClr val="2D2D2D"/>
                          </a:solidFill>
                          <a:ea typeface="Times New Roman" panose="02020603050405020304" pitchFamily="18" charset="0"/>
                          <a:cs typeface="Times New Roman" panose="02020603050405020304" pitchFamily="18" charset="0"/>
                        </a:rPr>
                        <a:t>High school graduation</a:t>
                      </a:r>
                    </a:p>
                    <a:p>
                      <a:pPr marL="285750" lvl="0" indent="-285750">
                        <a:lnSpc>
                          <a:spcPct val="107000"/>
                        </a:lnSpc>
                        <a:buFont typeface="Arial" panose="020B0604020202020204" pitchFamily="34" charset="0"/>
                        <a:buChar char="•"/>
                      </a:pPr>
                      <a:r>
                        <a:rPr lang="en-US" sz="1500">
                          <a:solidFill>
                            <a:srgbClr val="2D2D2D"/>
                          </a:solidFill>
                          <a:ea typeface="Times New Roman" panose="02020603050405020304" pitchFamily="18" charset="0"/>
                          <a:cs typeface="Times New Roman" panose="02020603050405020304" pitchFamily="18" charset="0"/>
                        </a:rPr>
                        <a:t>English language proficiency (all</a:t>
                      </a:r>
                      <a:r>
                        <a:rPr lang="en-US" sz="1500" baseline="0">
                          <a:solidFill>
                            <a:srgbClr val="2D2D2D"/>
                          </a:solidFill>
                          <a:ea typeface="Times New Roman" panose="02020603050405020304" pitchFamily="18" charset="0"/>
                          <a:cs typeface="Times New Roman" panose="02020603050405020304" pitchFamily="18" charset="0"/>
                        </a:rPr>
                        <a:t> students only)</a:t>
                      </a:r>
                      <a:endParaRPr lang="en-US" sz="1500">
                        <a:solidFill>
                          <a:srgbClr val="2D2D2D"/>
                        </a:solidFill>
                        <a:ea typeface="Times New Roman" panose="02020603050405020304" pitchFamily="18" charset="0"/>
                        <a:cs typeface="Times New Roman" panose="02020603050405020304" pitchFamily="18"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cxnSp>
        <p:nvCxnSpPr>
          <p:cNvPr id="8" name="Straight Arrow Connector 7">
            <a:extLst>
              <a:ext uri="{FF2B5EF4-FFF2-40B4-BE49-F238E27FC236}">
                <a16:creationId xmlns:a16="http://schemas.microsoft.com/office/drawing/2014/main" id="{5E4BEB74-8729-4BF1-B0BF-1C459AD15E9C}"/>
              </a:ext>
            </a:extLst>
          </p:cNvPr>
          <p:cNvCxnSpPr/>
          <p:nvPr/>
        </p:nvCxnSpPr>
        <p:spPr>
          <a:xfrm>
            <a:off x="4348257" y="2725712"/>
            <a:ext cx="0" cy="474688"/>
          </a:xfrm>
          <a:prstGeom prst="straightConnector1">
            <a:avLst/>
          </a:prstGeom>
          <a:ln>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42448F2-BBA1-449E-8668-E10B59986C5C}"/>
              </a:ext>
            </a:extLst>
          </p:cNvPr>
          <p:cNvCxnSpPr/>
          <p:nvPr/>
        </p:nvCxnSpPr>
        <p:spPr>
          <a:xfrm>
            <a:off x="6553200" y="2971800"/>
            <a:ext cx="609600" cy="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E347E6CD-6FCA-4F5D-BCA9-8A54980CC703}"/>
              </a:ext>
            </a:extLst>
          </p:cNvPr>
          <p:cNvGraphicFramePr>
            <a:graphicFrameLocks noGrp="1"/>
          </p:cNvGraphicFramePr>
          <p:nvPr/>
        </p:nvGraphicFramePr>
        <p:xfrm>
          <a:off x="1696274" y="3274418"/>
          <a:ext cx="5303967" cy="2550551"/>
        </p:xfrm>
        <a:graphic>
          <a:graphicData uri="http://schemas.openxmlformats.org/drawingml/2006/table">
            <a:tbl>
              <a:tblPr firstRow="1" bandRow="1">
                <a:tableStyleId>{5C22544A-7EE6-4342-B048-85BDC9FD1C3A}</a:tableStyleId>
              </a:tblPr>
              <a:tblGrid>
                <a:gridCol w="5303967">
                  <a:extLst>
                    <a:ext uri="{9D8B030D-6E8A-4147-A177-3AD203B41FA5}">
                      <a16:colId xmlns:a16="http://schemas.microsoft.com/office/drawing/2014/main" val="20000"/>
                    </a:ext>
                  </a:extLst>
                </a:gridCol>
              </a:tblGrid>
              <a:tr h="401711">
                <a:tc>
                  <a:txBody>
                    <a:bodyPr/>
                    <a:lstStyle/>
                    <a:p>
                      <a:pPr algn="ctr"/>
                      <a:r>
                        <a:rPr lang="en-US" sz="1900">
                          <a:solidFill>
                            <a:schemeClr val="bg1"/>
                          </a:solidFill>
                        </a:rPr>
                        <a:t>School Accountability</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2103120">
                <a:tc>
                  <a:txBody>
                    <a:bodyPr/>
                    <a:lstStyle/>
                    <a:p>
                      <a:r>
                        <a:rPr lang="en-US" sz="1500" b="0">
                          <a:solidFill>
                            <a:schemeClr val="tx1"/>
                          </a:solidFill>
                          <a:ea typeface="Times New Roman" panose="02020603050405020304" pitchFamily="18" charset="0"/>
                          <a:cs typeface="Times New Roman" panose="02020603050405020304" pitchFamily="18" charset="0"/>
                        </a:rPr>
                        <a:t>States must establish a </a:t>
                      </a:r>
                      <a:r>
                        <a:rPr lang="en-US" sz="1500" b="1">
                          <a:solidFill>
                            <a:schemeClr val="accent5">
                              <a:lumMod val="50000"/>
                            </a:schemeClr>
                          </a:solidFill>
                          <a:ea typeface="Times New Roman" panose="02020603050405020304" pitchFamily="18" charset="0"/>
                          <a:cs typeface="Times New Roman" panose="02020603050405020304" pitchFamily="18" charset="0"/>
                        </a:rPr>
                        <a:t>system of meaningfully differentiating schools on an annual basis</a:t>
                      </a:r>
                      <a:r>
                        <a:rPr lang="en-US" sz="1500" b="0">
                          <a:solidFill>
                            <a:schemeClr val="tx1"/>
                          </a:solidFill>
                          <a:ea typeface="Times New Roman" panose="02020603050405020304" pitchFamily="18" charset="0"/>
                          <a:cs typeface="Times New Roman" panose="02020603050405020304" pitchFamily="18" charset="0"/>
                        </a:rPr>
                        <a:t>, </a:t>
                      </a:r>
                      <a:r>
                        <a:rPr lang="en-US" sz="1500">
                          <a:solidFill>
                            <a:srgbClr val="2D2D2D"/>
                          </a:solidFill>
                          <a:ea typeface="Times New Roman" panose="02020603050405020304" pitchFamily="18" charset="0"/>
                          <a:cs typeface="Times New Roman" panose="02020603050405020304" pitchFamily="18" charset="0"/>
                        </a:rPr>
                        <a:t>based on the following </a:t>
                      </a:r>
                      <a:r>
                        <a:rPr lang="en-US" sz="1500">
                          <a:solidFill>
                            <a:schemeClr val="tx1"/>
                          </a:solidFill>
                          <a:ea typeface="Times New Roman" panose="02020603050405020304" pitchFamily="18" charset="0"/>
                          <a:cs typeface="Times New Roman" panose="02020603050405020304" pitchFamily="18" charset="0"/>
                        </a:rPr>
                        <a:t>indicators for all students and separately for each subgroup (except that English proficiency need not be disaggregated).</a:t>
                      </a:r>
                      <a:r>
                        <a:rPr lang="en-US" sz="1500" baseline="0">
                          <a:solidFill>
                            <a:schemeClr val="tx1"/>
                          </a:solidFill>
                          <a:ea typeface="Times New Roman" panose="02020603050405020304" pitchFamily="18" charset="0"/>
                          <a:cs typeface="Times New Roman" panose="02020603050405020304" pitchFamily="18" charset="0"/>
                        </a:rPr>
                        <a:t> The system must give </a:t>
                      </a:r>
                      <a:r>
                        <a:rPr lang="en-US" sz="1500" b="1" baseline="0">
                          <a:solidFill>
                            <a:schemeClr val="accent3">
                              <a:lumMod val="75000"/>
                            </a:schemeClr>
                          </a:solidFill>
                          <a:ea typeface="Times New Roman" panose="02020603050405020304" pitchFamily="18" charset="0"/>
                          <a:cs typeface="Times New Roman" panose="02020603050405020304" pitchFamily="18" charset="0"/>
                        </a:rPr>
                        <a:t>substantial weight</a:t>
                      </a:r>
                      <a:r>
                        <a:rPr lang="en-US" sz="1500" baseline="0">
                          <a:solidFill>
                            <a:schemeClr val="accent3">
                              <a:lumMod val="75000"/>
                            </a:schemeClr>
                          </a:solidFill>
                          <a:ea typeface="Times New Roman" panose="02020603050405020304" pitchFamily="18" charset="0"/>
                          <a:cs typeface="Times New Roman" panose="02020603050405020304" pitchFamily="18" charset="0"/>
                        </a:rPr>
                        <a:t> </a:t>
                      </a:r>
                      <a:r>
                        <a:rPr lang="en-US" sz="1500" baseline="0">
                          <a:solidFill>
                            <a:schemeClr val="tx1"/>
                          </a:solidFill>
                          <a:ea typeface="Times New Roman" panose="02020603050405020304" pitchFamily="18" charset="0"/>
                          <a:cs typeface="Times New Roman" panose="02020603050405020304" pitchFamily="18" charset="0"/>
                        </a:rPr>
                        <a:t>to each indicator</a:t>
                      </a:r>
                      <a:r>
                        <a:rPr lang="en-US" sz="1500" baseline="0">
                          <a:solidFill>
                            <a:schemeClr val="accent3">
                              <a:lumMod val="75000"/>
                            </a:schemeClr>
                          </a:solidFill>
                          <a:ea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1500">
                          <a:ea typeface="Times New Roman" panose="02020603050405020304" pitchFamily="18" charset="0"/>
                          <a:cs typeface="Times New Roman" panose="02020603050405020304" pitchFamily="18" charset="0"/>
                        </a:rPr>
                        <a:t>Academic achievement indicator</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ea typeface="Times New Roman" panose="02020603050405020304" pitchFamily="18" charset="0"/>
                          <a:cs typeface="Times New Roman" panose="02020603050405020304" pitchFamily="18" charset="0"/>
                        </a:rPr>
                        <a:t>Another academic indicator (growth,</a:t>
                      </a:r>
                      <a:r>
                        <a:rPr lang="en-US" sz="1500" baseline="0">
                          <a:ea typeface="Times New Roman" panose="02020603050405020304" pitchFamily="18" charset="0"/>
                          <a:cs typeface="Times New Roman" panose="02020603050405020304" pitchFamily="18" charset="0"/>
                        </a:rPr>
                        <a:t> grad rate)</a:t>
                      </a:r>
                      <a:endParaRPr lang="en-US" sz="150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500">
                          <a:ea typeface="Times New Roman" panose="02020603050405020304" pitchFamily="18" charset="0"/>
                          <a:cs typeface="Times New Roman" panose="02020603050405020304" pitchFamily="18" charset="0"/>
                        </a:rPr>
                        <a:t>English proficiency</a:t>
                      </a:r>
                    </a:p>
                    <a:p>
                      <a:pPr marL="342900" indent="-342900">
                        <a:buFont typeface="Arial" panose="020B0604020202020204" pitchFamily="34" charset="0"/>
                        <a:buChar char="•"/>
                      </a:pPr>
                      <a:r>
                        <a:rPr lang="en-US" sz="1500">
                          <a:ea typeface="Times New Roman" panose="02020603050405020304" pitchFamily="18" charset="0"/>
                          <a:cs typeface="Times New Roman" panose="02020603050405020304" pitchFamily="18" charset="0"/>
                        </a:rPr>
                        <a:t>Additional indicator of school quality or student success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3" name="TextBox 12">
            <a:extLst>
              <a:ext uri="{FF2B5EF4-FFF2-40B4-BE49-F238E27FC236}">
                <a16:creationId xmlns:a16="http://schemas.microsoft.com/office/drawing/2014/main" id="{53D9162B-0C19-4C86-B012-675DA3DB11FE}"/>
              </a:ext>
            </a:extLst>
          </p:cNvPr>
          <p:cNvSpPr txBox="1"/>
          <p:nvPr/>
        </p:nvSpPr>
        <p:spPr>
          <a:xfrm>
            <a:off x="7200363" y="5676242"/>
            <a:ext cx="4259800"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Calibri" panose="020F0502020204030204"/>
                <a:ea typeface="+mn-ea"/>
                <a:cs typeface="+mn-cs"/>
              </a:rPr>
              <a:t>Graphic by : Foundation for Excellence in Education</a:t>
            </a:r>
          </a:p>
        </p:txBody>
      </p:sp>
    </p:spTree>
    <p:extLst>
      <p:ext uri="{BB962C8B-B14F-4D97-AF65-F5344CB8AC3E}">
        <p14:creationId xmlns:p14="http://schemas.microsoft.com/office/powerpoint/2010/main" val="1691302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DAA1E8-EE5E-48D4-9141-23DDA490D191}"/>
              </a:ext>
            </a:extLst>
          </p:cNvPr>
          <p:cNvSpPr>
            <a:spLocks noGrp="1"/>
          </p:cNvSpPr>
          <p:nvPr>
            <p:ph type="title"/>
          </p:nvPr>
        </p:nvSpPr>
        <p:spPr/>
        <p:txBody>
          <a:bodyPr/>
          <a:lstStyle/>
          <a:p>
            <a:r>
              <a:rPr lang="en-US"/>
              <a:t>Mississippi Statewide Accountability System</a:t>
            </a:r>
          </a:p>
        </p:txBody>
      </p:sp>
      <p:sp>
        <p:nvSpPr>
          <p:cNvPr id="4" name="Slide Number Placeholder 3">
            <a:extLst>
              <a:ext uri="{FF2B5EF4-FFF2-40B4-BE49-F238E27FC236}">
                <a16:creationId xmlns:a16="http://schemas.microsoft.com/office/drawing/2014/main" id="{8AF5FA98-934D-4358-B255-CE127D3805D0}"/>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A911C3C4-F44C-4908-96BD-AD19644F09E6}"/>
              </a:ext>
            </a:extLst>
          </p:cNvPr>
          <p:cNvSpPr>
            <a:spLocks noGrp="1"/>
          </p:cNvSpPr>
          <p:nvPr>
            <p:ph type="body" sz="quarter" idx="4294967295"/>
          </p:nvPr>
        </p:nvSpPr>
        <p:spPr>
          <a:xfrm>
            <a:off x="412618" y="1110669"/>
            <a:ext cx="11058525" cy="4291012"/>
          </a:xfrm>
        </p:spPr>
        <p:txBody>
          <a:bodyPr>
            <a:normAutofit/>
          </a:bodyPr>
          <a:lstStyle/>
          <a:p>
            <a:r>
              <a:rPr lang="en-US" sz="3600"/>
              <a:t>Proficiency/Performance – Did the student meet expectations?</a:t>
            </a:r>
          </a:p>
          <a:p>
            <a:r>
              <a:rPr lang="en-US" sz="3600"/>
              <a:t>Growth - Did the student improve as expected?</a:t>
            </a:r>
          </a:p>
          <a:p>
            <a:r>
              <a:rPr lang="en-US" sz="3600"/>
              <a:t>Participation – Did the student participate in assessments/classes?</a:t>
            </a:r>
          </a:p>
          <a:p>
            <a:r>
              <a:rPr lang="en-US" sz="3600"/>
              <a:t>Graduation Rates – Did the student graduate as expected and on time?</a:t>
            </a:r>
          </a:p>
        </p:txBody>
      </p:sp>
    </p:spTree>
    <p:extLst>
      <p:ext uri="{BB962C8B-B14F-4D97-AF65-F5344CB8AC3E}">
        <p14:creationId xmlns:p14="http://schemas.microsoft.com/office/powerpoint/2010/main" val="3426389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C375F-AE79-4E02-AF4B-3ABC173D956D}"/>
              </a:ext>
            </a:extLst>
          </p:cNvPr>
          <p:cNvSpPr>
            <a:spLocks noGrp="1"/>
          </p:cNvSpPr>
          <p:nvPr>
            <p:ph type="title"/>
          </p:nvPr>
        </p:nvSpPr>
        <p:spPr/>
        <p:txBody>
          <a:bodyPr/>
          <a:lstStyle/>
          <a:p>
            <a:r>
              <a:rPr lang="en-US"/>
              <a:t>Annual Subject Area Assessments</a:t>
            </a:r>
          </a:p>
        </p:txBody>
      </p:sp>
      <p:sp>
        <p:nvSpPr>
          <p:cNvPr id="4" name="Slide Number Placeholder 3"/>
          <p:cNvSpPr>
            <a:spLocks noGrp="1"/>
          </p:cNvSpPr>
          <p:nvPr>
            <p:ph type="sldNum" idx="4294967295"/>
          </p:nvPr>
        </p:nvSpPr>
        <p:spPr>
          <a:xfrm>
            <a:off x="11460163" y="6532563"/>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AB0EC4A2-4235-4690-92DE-F2D19C86AD63}"/>
              </a:ext>
            </a:extLst>
          </p:cNvPr>
          <p:cNvSpPr>
            <a:spLocks noGrp="1"/>
          </p:cNvSpPr>
          <p:nvPr>
            <p:ph type="body" sz="quarter" idx="4294967295"/>
          </p:nvPr>
        </p:nvSpPr>
        <p:spPr>
          <a:xfrm>
            <a:off x="412618" y="943769"/>
            <a:ext cx="10812463" cy="4970462"/>
          </a:xfrm>
        </p:spPr>
        <p:txBody>
          <a:bodyPr>
            <a:noAutofit/>
          </a:bodyPr>
          <a:lstStyle/>
          <a:p>
            <a:pPr>
              <a:spcAft>
                <a:spcPts val="1600"/>
              </a:spcAft>
              <a:defRPr/>
            </a:pPr>
            <a:r>
              <a:rPr lang="en-US" sz="2133" dirty="0"/>
              <a:t>Assessments used for calculation of growth and proficiency include:</a:t>
            </a:r>
          </a:p>
          <a:p>
            <a:pPr marL="1219170" lvl="1" indent="-609585">
              <a:spcAft>
                <a:spcPts val="1600"/>
              </a:spcAft>
              <a:buFont typeface="Arial" panose="020B0604020202020204" pitchFamily="34" charset="0"/>
              <a:buChar char="–"/>
              <a:defRPr/>
            </a:pPr>
            <a:r>
              <a:rPr lang="en-US" sz="2133" dirty="0"/>
              <a:t>Grade-level (3-8) assessments in Reading/Language Arts </a:t>
            </a:r>
          </a:p>
          <a:p>
            <a:pPr marL="1219170" lvl="1" indent="-609585">
              <a:spcAft>
                <a:spcPts val="1600"/>
              </a:spcAft>
              <a:buFont typeface="Arial" panose="020B0604020202020204" pitchFamily="34" charset="0"/>
              <a:buChar char="–"/>
              <a:defRPr/>
            </a:pPr>
            <a:r>
              <a:rPr lang="en-US" sz="2133" dirty="0"/>
              <a:t>Grade-level (3-8) assessments in Mathematics</a:t>
            </a:r>
          </a:p>
          <a:p>
            <a:pPr marL="1219170" lvl="1" indent="-609585">
              <a:spcAft>
                <a:spcPts val="1600"/>
              </a:spcAft>
              <a:buFont typeface="Arial" panose="020B0604020202020204" pitchFamily="34" charset="0"/>
              <a:buChar char="–"/>
              <a:defRPr/>
            </a:pPr>
            <a:r>
              <a:rPr lang="en-US" sz="2133" dirty="0"/>
              <a:t>High School end-of-course assessment in English II</a:t>
            </a:r>
          </a:p>
          <a:p>
            <a:pPr marL="1219170" lvl="1" indent="-609585">
              <a:spcAft>
                <a:spcPts val="1600"/>
              </a:spcAft>
              <a:buFont typeface="Arial" panose="020B0604020202020204" pitchFamily="34" charset="0"/>
              <a:buChar char="–"/>
              <a:defRPr/>
            </a:pPr>
            <a:r>
              <a:rPr lang="en-US" sz="2133" dirty="0"/>
              <a:t>High School end-of-course assessment in Algebra I</a:t>
            </a:r>
          </a:p>
          <a:p>
            <a:pPr marL="1219170" lvl="1" indent="-609585">
              <a:spcAft>
                <a:spcPts val="1600"/>
              </a:spcAft>
              <a:buFont typeface="Arial" panose="020B0604020202020204" pitchFamily="34" charset="0"/>
              <a:buChar char="–"/>
              <a:defRPr/>
            </a:pPr>
            <a:r>
              <a:rPr lang="en-US" sz="2133" dirty="0"/>
              <a:t>Alternate Assessment (3-8 and High School end-of-course assessment) in Reading</a:t>
            </a:r>
          </a:p>
          <a:p>
            <a:pPr marL="1219170" lvl="1" indent="-609585">
              <a:spcAft>
                <a:spcPts val="1600"/>
              </a:spcAft>
              <a:buFont typeface="Arial" panose="020B0604020202020204" pitchFamily="34" charset="0"/>
              <a:buChar char="–"/>
              <a:defRPr/>
            </a:pPr>
            <a:r>
              <a:rPr lang="en-US" sz="2133" dirty="0"/>
              <a:t>Alternate Assessment (3-8 and High School end-of-course assessment) in Mathematics</a:t>
            </a:r>
          </a:p>
          <a:p>
            <a:pPr>
              <a:spcAft>
                <a:spcPts val="1600"/>
              </a:spcAft>
              <a:defRPr/>
            </a:pPr>
            <a:r>
              <a:rPr lang="en-US" sz="2133" dirty="0"/>
              <a:t>Proficiency (not growth) is measured in Grades 5 and 8 Science, Biology, and U.S. History end-of-course assessments.</a:t>
            </a:r>
          </a:p>
          <a:p>
            <a:pPr marL="1219170" lvl="1" indent="-609585">
              <a:spcAft>
                <a:spcPts val="1600"/>
              </a:spcAft>
              <a:buFont typeface="Arial" panose="020B0604020202020204" pitchFamily="34" charset="0"/>
              <a:buChar char="–"/>
              <a:defRPr/>
            </a:pPr>
            <a:endParaRPr lang="en-US" sz="2133" dirty="0"/>
          </a:p>
        </p:txBody>
      </p:sp>
    </p:spTree>
    <p:extLst>
      <p:ext uri="{BB962C8B-B14F-4D97-AF65-F5344CB8AC3E}">
        <p14:creationId xmlns:p14="http://schemas.microsoft.com/office/powerpoint/2010/main" val="1928304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3A0EF-1FBE-45A0-9CA3-C0A98EA0B168}"/>
              </a:ext>
            </a:extLst>
          </p:cNvPr>
          <p:cNvSpPr>
            <a:spLocks noGrp="1"/>
          </p:cNvSpPr>
          <p:nvPr>
            <p:ph type="title"/>
          </p:nvPr>
        </p:nvSpPr>
        <p:spPr/>
        <p:txBody>
          <a:bodyPr/>
          <a:lstStyle/>
          <a:p>
            <a:r>
              <a:rPr lang="en-US"/>
              <a:t>Calculation of Growth</a:t>
            </a:r>
          </a:p>
        </p:txBody>
      </p:sp>
      <p:sp>
        <p:nvSpPr>
          <p:cNvPr id="65" name="Slide Number Placeholder 3">
            <a:extLst>
              <a:ext uri="{FF2B5EF4-FFF2-40B4-BE49-F238E27FC236}">
                <a16:creationId xmlns:a16="http://schemas.microsoft.com/office/drawing/2014/main" id="{0C18F654-4899-44C4-8249-252918F5C9F3}"/>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F07BDB9-DF9B-40B6-AEA5-46F02A518E22}"/>
              </a:ext>
            </a:extLst>
          </p:cNvPr>
          <p:cNvSpPr txBox="1"/>
          <p:nvPr/>
        </p:nvSpPr>
        <p:spPr>
          <a:xfrm>
            <a:off x="7155401" y="1209594"/>
            <a:ext cx="4552975" cy="3683060"/>
          </a:xfrm>
          <a:prstGeom prst="rect">
            <a:avLst/>
          </a:prstGeom>
          <a:noFill/>
          <a:ln w="19050">
            <a:noFill/>
          </a:ln>
        </p:spPr>
        <p:txBody>
          <a:bodyPr wrap="square" rtlCol="0">
            <a:sp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US" sz="2400" b="0" i="0" u="sng" strike="noStrike" kern="1200" cap="none" spc="0" normalizeH="0" baseline="0" noProof="0">
                <a:ln>
                  <a:noFill/>
                </a:ln>
                <a:solidFill>
                  <a:srgbClr val="797979"/>
                </a:solidFill>
                <a:effectLst/>
                <a:uLnTx/>
                <a:uFillTx/>
                <a:latin typeface="Open Sans"/>
                <a:ea typeface="+mn-ea"/>
                <a:cs typeface="+mn-cs"/>
              </a:rPr>
              <a:t>Earning Growth Points</a:t>
            </a:r>
            <a:r>
              <a:rPr kumimoji="0" lang="en-US" sz="2400" b="0" i="0" u="none" strike="noStrike" kern="1200" cap="none" spc="0" normalizeH="0" baseline="0" noProof="0">
                <a:ln>
                  <a:noFill/>
                </a:ln>
                <a:solidFill>
                  <a:srgbClr val="797979"/>
                </a:solidFill>
                <a:effectLst/>
                <a:uLnTx/>
                <a:uFillTx/>
                <a:latin typeface="Open Sans"/>
                <a:ea typeface="+mn-ea"/>
                <a:cs typeface="+mn-cs"/>
              </a:rPr>
              <a:t>:</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1 </a:t>
            </a:r>
            <a:r>
              <a:rPr kumimoji="0" lang="en-US" sz="2400" b="0" i="1" u="none" strike="noStrike" kern="1200" cap="none" spc="0" normalizeH="0" baseline="0" noProof="0">
                <a:ln>
                  <a:noFill/>
                </a:ln>
                <a:solidFill>
                  <a:srgbClr val="797979"/>
                </a:solidFill>
                <a:effectLst/>
                <a:uLnTx/>
                <a:uFillTx/>
                <a:latin typeface="Open Sans"/>
                <a:ea typeface="+mn-ea"/>
                <a:cs typeface="+mn-cs"/>
              </a:rPr>
              <a:t>Growth*</a:t>
            </a:r>
            <a:r>
              <a:rPr kumimoji="0" lang="en-US" sz="2400" b="0" i="0" u="none" strike="noStrike" kern="1200" cap="none" spc="0" normalizeH="0" baseline="0" noProof="0">
                <a:ln>
                  <a:noFill/>
                </a:ln>
                <a:solidFill>
                  <a:srgbClr val="797979"/>
                </a:solidFill>
                <a:effectLst/>
                <a:uLnTx/>
                <a:uFillTx/>
                <a:latin typeface="Open Sans"/>
                <a:ea typeface="+mn-ea"/>
                <a:cs typeface="+mn-cs"/>
              </a:rPr>
              <a:t> level = 1 pt</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2 </a:t>
            </a:r>
            <a:r>
              <a:rPr kumimoji="0" lang="en-US" sz="2400" b="0" i="1" u="none" strike="noStrike" kern="1200" cap="none" spc="0" normalizeH="0" baseline="0" noProof="0">
                <a:ln>
                  <a:noFill/>
                </a:ln>
                <a:solidFill>
                  <a:srgbClr val="797979"/>
                </a:solidFill>
                <a:effectLst/>
                <a:uLnTx/>
                <a:uFillTx/>
                <a:latin typeface="Open Sans"/>
                <a:ea typeface="+mn-ea"/>
                <a:cs typeface="+mn-cs"/>
              </a:rPr>
              <a:t>Proficiency*</a:t>
            </a:r>
            <a:r>
              <a:rPr kumimoji="0" lang="en-US" sz="2400" b="0" i="0" u="none" strike="noStrike" kern="1200" cap="none" spc="0" normalizeH="0" baseline="0" noProof="0">
                <a:ln>
                  <a:noFill/>
                </a:ln>
                <a:solidFill>
                  <a:srgbClr val="797979"/>
                </a:solidFill>
                <a:effectLst/>
                <a:uLnTx/>
                <a:uFillTx/>
                <a:latin typeface="Open Sans"/>
                <a:ea typeface="+mn-ea"/>
                <a:cs typeface="+mn-cs"/>
              </a:rPr>
              <a:t> levels = 1.25 pts</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from any lower level to level 5 = 1.25 pts</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Staying at level 5 = 1.25 pts</a:t>
            </a:r>
          </a:p>
        </p:txBody>
      </p:sp>
      <p:grpSp>
        <p:nvGrpSpPr>
          <p:cNvPr id="66" name="Group 65">
            <a:extLst>
              <a:ext uri="{FF2B5EF4-FFF2-40B4-BE49-F238E27FC236}">
                <a16:creationId xmlns:a16="http://schemas.microsoft.com/office/drawing/2014/main" id="{D26FA386-5BAC-409A-82D1-053572B78C0A}"/>
              </a:ext>
            </a:extLst>
          </p:cNvPr>
          <p:cNvGrpSpPr/>
          <p:nvPr/>
        </p:nvGrpSpPr>
        <p:grpSpPr>
          <a:xfrm>
            <a:off x="583150" y="1543700"/>
            <a:ext cx="6194421" cy="4278693"/>
            <a:chOff x="437362" y="1157775"/>
            <a:chExt cx="4645816" cy="3209020"/>
          </a:xfrm>
        </p:grpSpPr>
        <p:graphicFrame>
          <p:nvGraphicFramePr>
            <p:cNvPr id="24" name="Diagram 23">
              <a:extLst>
                <a:ext uri="{FF2B5EF4-FFF2-40B4-BE49-F238E27FC236}">
                  <a16:creationId xmlns:a16="http://schemas.microsoft.com/office/drawing/2014/main" id="{CCB2DEFD-246E-4E68-AC37-E48C55E3E1C6}"/>
                </a:ext>
              </a:extLst>
            </p:cNvPr>
            <p:cNvGraphicFramePr/>
            <p:nvPr/>
          </p:nvGraphicFramePr>
          <p:xfrm>
            <a:off x="437362" y="1157775"/>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ctangle 6">
              <a:extLst>
                <a:ext uri="{FF2B5EF4-FFF2-40B4-BE49-F238E27FC236}">
                  <a16:creationId xmlns:a16="http://schemas.microsoft.com/office/drawing/2014/main" id="{94E58474-6EC8-4A38-8F72-FC64941A7CDA}"/>
                </a:ext>
              </a:extLst>
            </p:cNvPr>
            <p:cNvSpPr>
              <a:spLocks noChangeArrowheads="1"/>
            </p:cNvSpPr>
            <p:nvPr/>
          </p:nvSpPr>
          <p:spPr bwMode="auto">
            <a:xfrm>
              <a:off x="465937" y="1267314"/>
              <a:ext cx="4543425" cy="25897"/>
            </a:xfrm>
            <a:prstGeom prst="rect">
              <a:avLst/>
            </a:prstGeom>
            <a:solidFill>
              <a:schemeClr val="accent6">
                <a:lumMod val="75000"/>
              </a:schemeClr>
            </a:solidFill>
            <a:ln w="9525">
              <a:noFill/>
              <a:miter lim="800000"/>
              <a:headEnd/>
              <a:tailEnd/>
            </a:ln>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Curved Down Arrow 11">
              <a:extLst>
                <a:ext uri="{FF2B5EF4-FFF2-40B4-BE49-F238E27FC236}">
                  <a16:creationId xmlns:a16="http://schemas.microsoft.com/office/drawing/2014/main" id="{46933B8A-1677-4059-8566-D1FB7D1B593A}"/>
                </a:ext>
              </a:extLst>
            </p:cNvPr>
            <p:cNvSpPr/>
            <p:nvPr/>
          </p:nvSpPr>
          <p:spPr>
            <a:xfrm>
              <a:off x="649993" y="2478810"/>
              <a:ext cx="610161" cy="2672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26" name="Curved Down Arrow 12">
              <a:extLst>
                <a:ext uri="{FF2B5EF4-FFF2-40B4-BE49-F238E27FC236}">
                  <a16:creationId xmlns:a16="http://schemas.microsoft.com/office/drawing/2014/main" id="{5A460E35-426F-442F-9DE7-EE4E700F8642}"/>
                </a:ext>
              </a:extLst>
            </p:cNvPr>
            <p:cNvSpPr/>
            <p:nvPr/>
          </p:nvSpPr>
          <p:spPr>
            <a:xfrm>
              <a:off x="634866" y="2245762"/>
              <a:ext cx="1228228" cy="520653"/>
            </a:xfrm>
            <a:custGeom>
              <a:avLst/>
              <a:gdLst>
                <a:gd name="connsiteX0" fmla="*/ 2020981 w 2187388"/>
                <a:gd name="connsiteY0" fmla="*/ 665628 h 665628"/>
                <a:gd name="connsiteX1" fmla="*/ 1823808 w 2187388"/>
                <a:gd name="connsiteY1" fmla="*/ 499221 h 665628"/>
                <a:gd name="connsiteX2" fmla="*/ 1907011 w 2187388"/>
                <a:gd name="connsiteY2" fmla="*/ 499221 h 665628"/>
                <a:gd name="connsiteX3" fmla="*/ 968888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0" fmla="*/ 1052092 w 2187388"/>
                <a:gd name="connsiteY0" fmla="*/ 2459 h 665628"/>
                <a:gd name="connsiteX1" fmla="*/ 166407 w 2187388"/>
                <a:gd name="connsiteY1" fmla="*/ 665628 h 665628"/>
                <a:gd name="connsiteX2" fmla="*/ 0 w 2187388"/>
                <a:gd name="connsiteY2" fmla="*/ 665628 h 665628"/>
                <a:gd name="connsiteX3" fmla="*/ 466632 w 2187388"/>
                <a:gd name="connsiteY3" fmla="*/ 96418 h 665628"/>
                <a:gd name="connsiteX4" fmla="*/ 1052093 w 2187388"/>
                <a:gd name="connsiteY4" fmla="*/ 2459 h 665628"/>
                <a:gd name="connsiteX5" fmla="*/ 1052092 w 2187388"/>
                <a:gd name="connsiteY5" fmla="*/ 2459 h 665628"/>
                <a:gd name="connsiteX0" fmla="*/ 1052092 w 2187388"/>
                <a:gd name="connsiteY0" fmla="*/ 2459 h 665628"/>
                <a:gd name="connsiteX1" fmla="*/ 166407 w 2187388"/>
                <a:gd name="connsiteY1" fmla="*/ 665628 h 665628"/>
                <a:gd name="connsiteX2" fmla="*/ 0 w 2187388"/>
                <a:gd name="connsiteY2" fmla="*/ 665628 h 665628"/>
                <a:gd name="connsiteX3" fmla="*/ 968889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8" fmla="*/ 1823808 w 2187388"/>
                <a:gd name="connsiteY8" fmla="*/ 499221 h 665628"/>
                <a:gd name="connsiteX9" fmla="*/ 1907011 w 2187388"/>
                <a:gd name="connsiteY9" fmla="*/ 499221 h 665628"/>
                <a:gd name="connsiteX10" fmla="*/ 968888 w 2187388"/>
                <a:gd name="connsiteY10" fmla="*/ 0 h 665628"/>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665628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880781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93300 w 2183515"/>
                <a:gd name="connsiteY1" fmla="*/ 88078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4 w 2183515"/>
                <a:gd name="connsiteY0" fmla="*/ 665628 h 952499"/>
                <a:gd name="connsiteX1" fmla="*/ 1850701 w 2183515"/>
                <a:gd name="connsiteY1" fmla="*/ 499221 h 952499"/>
                <a:gd name="connsiteX2" fmla="*/ 1933904 w 2183515"/>
                <a:gd name="connsiteY2" fmla="*/ 499221 h 952499"/>
                <a:gd name="connsiteX3" fmla="*/ 995781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0" fmla="*/ 1078985 w 2183515"/>
                <a:gd name="connsiteY0" fmla="*/ 2459 h 952499"/>
                <a:gd name="connsiteX1" fmla="*/ 193300 w 2183515"/>
                <a:gd name="connsiteY1" fmla="*/ 665628 h 952499"/>
                <a:gd name="connsiteX2" fmla="*/ 26893 w 2183515"/>
                <a:gd name="connsiteY2" fmla="*/ 665628 h 952499"/>
                <a:gd name="connsiteX3" fmla="*/ 493525 w 2183515"/>
                <a:gd name="connsiteY3" fmla="*/ 96418 h 952499"/>
                <a:gd name="connsiteX4" fmla="*/ 1078986 w 2183515"/>
                <a:gd name="connsiteY4" fmla="*/ 2459 h 952499"/>
                <a:gd name="connsiteX5" fmla="*/ 1078985 w 2183515"/>
                <a:gd name="connsiteY5" fmla="*/ 2459 h 952499"/>
                <a:gd name="connsiteX0" fmla="*/ 1078985 w 2183515"/>
                <a:gd name="connsiteY0" fmla="*/ 2459 h 952499"/>
                <a:gd name="connsiteX1" fmla="*/ 175371 w 2183515"/>
                <a:gd name="connsiteY1" fmla="*/ 952499 h 952499"/>
                <a:gd name="connsiteX2" fmla="*/ 0 w 2183515"/>
                <a:gd name="connsiteY2" fmla="*/ 916640 h 952499"/>
                <a:gd name="connsiteX3" fmla="*/ 995782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8" fmla="*/ 1850701 w 2183515"/>
                <a:gd name="connsiteY8" fmla="*/ 499221 h 952499"/>
                <a:gd name="connsiteX9" fmla="*/ 1933904 w 2183515"/>
                <a:gd name="connsiteY9" fmla="*/ 499221 h 952499"/>
                <a:gd name="connsiteX10" fmla="*/ 995781 w 2183515"/>
                <a:gd name="connsiteY10" fmla="*/ 0 h 95249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75371 w 2183515"/>
                <a:gd name="connsiteY1" fmla="*/ 89871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665628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952499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52499"/>
                <a:gd name="connsiteX1" fmla="*/ 1850702 w 2183516"/>
                <a:gd name="connsiteY1" fmla="*/ 499221 h 952499"/>
                <a:gd name="connsiteX2" fmla="*/ 1933905 w 2183516"/>
                <a:gd name="connsiteY2" fmla="*/ 499221 h 952499"/>
                <a:gd name="connsiteX3" fmla="*/ 995782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0" fmla="*/ 1078986 w 2183516"/>
                <a:gd name="connsiteY0" fmla="*/ 2459 h 952499"/>
                <a:gd name="connsiteX1" fmla="*/ 193301 w 2183516"/>
                <a:gd name="connsiteY1" fmla="*/ 952499 h 952499"/>
                <a:gd name="connsiteX2" fmla="*/ 0 w 2183516"/>
                <a:gd name="connsiteY2" fmla="*/ 925605 h 952499"/>
                <a:gd name="connsiteX3" fmla="*/ 493526 w 2183516"/>
                <a:gd name="connsiteY3" fmla="*/ 96418 h 952499"/>
                <a:gd name="connsiteX4" fmla="*/ 1078987 w 2183516"/>
                <a:gd name="connsiteY4" fmla="*/ 2459 h 952499"/>
                <a:gd name="connsiteX5" fmla="*/ 1078986 w 2183516"/>
                <a:gd name="connsiteY5" fmla="*/ 2459 h 952499"/>
                <a:gd name="connsiteX0" fmla="*/ 1078986 w 2183516"/>
                <a:gd name="connsiteY0" fmla="*/ 2459 h 952499"/>
                <a:gd name="connsiteX1" fmla="*/ 175372 w 2183516"/>
                <a:gd name="connsiteY1" fmla="*/ 898711 h 952499"/>
                <a:gd name="connsiteX2" fmla="*/ 1 w 2183516"/>
                <a:gd name="connsiteY2" fmla="*/ 916640 h 952499"/>
                <a:gd name="connsiteX3" fmla="*/ 995783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8" fmla="*/ 1850702 w 2183516"/>
                <a:gd name="connsiteY8" fmla="*/ 499221 h 952499"/>
                <a:gd name="connsiteX9" fmla="*/ 1933905 w 2183516"/>
                <a:gd name="connsiteY9" fmla="*/ 499221 h 952499"/>
                <a:gd name="connsiteX10" fmla="*/ 995782 w 2183516"/>
                <a:gd name="connsiteY10" fmla="*/ 0 h 952499"/>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493526 w 2183516"/>
                <a:gd name="connsiteY3" fmla="*/ 96418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538349 w 2183516"/>
                <a:gd name="connsiteY3" fmla="*/ 141241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3516" h="925605" stroke="0" extrusionOk="0">
                  <a:moveTo>
                    <a:pt x="2047875" y="665628"/>
                  </a:moveTo>
                  <a:lnTo>
                    <a:pt x="1850702" y="499221"/>
                  </a:lnTo>
                  <a:lnTo>
                    <a:pt x="1933905" y="499221"/>
                  </a:lnTo>
                  <a:cubicBezTo>
                    <a:pt x="1823452" y="205334"/>
                    <a:pt x="1437594" y="0"/>
                    <a:pt x="995782" y="0"/>
                  </a:cubicBezTo>
                  <a:lnTo>
                    <a:pt x="1162190" y="0"/>
                  </a:lnTo>
                  <a:cubicBezTo>
                    <a:pt x="1604002" y="0"/>
                    <a:pt x="1989860" y="205334"/>
                    <a:pt x="2100313" y="499221"/>
                  </a:cubicBezTo>
                  <a:lnTo>
                    <a:pt x="2183516" y="499221"/>
                  </a:lnTo>
                  <a:lnTo>
                    <a:pt x="2047875" y="665628"/>
                  </a:lnTo>
                  <a:close/>
                </a:path>
                <a:path w="2183516" h="925605" fill="darkenLess" stroke="0" extrusionOk="0">
                  <a:moveTo>
                    <a:pt x="1078986" y="2459"/>
                  </a:moveTo>
                  <a:cubicBezTo>
                    <a:pt x="577992" y="32125"/>
                    <a:pt x="211230" y="580145"/>
                    <a:pt x="211230" y="925605"/>
                  </a:cubicBezTo>
                  <a:lnTo>
                    <a:pt x="0" y="925605"/>
                  </a:lnTo>
                  <a:cubicBezTo>
                    <a:pt x="0" y="692872"/>
                    <a:pt x="248653" y="261886"/>
                    <a:pt x="538349" y="141241"/>
                  </a:cubicBezTo>
                  <a:cubicBezTo>
                    <a:pt x="714063" y="68064"/>
                    <a:pt x="874268" y="-9664"/>
                    <a:pt x="1078987" y="2459"/>
                  </a:cubicBezTo>
                  <a:lnTo>
                    <a:pt x="1078986" y="2459"/>
                  </a:lnTo>
                  <a:close/>
                </a:path>
                <a:path w="2183516" h="925605" fill="none" extrusionOk="0">
                  <a:moveTo>
                    <a:pt x="1078986" y="2459"/>
                  </a:moveTo>
                  <a:cubicBezTo>
                    <a:pt x="577992" y="32125"/>
                    <a:pt x="175372" y="553251"/>
                    <a:pt x="175372" y="898711"/>
                  </a:cubicBezTo>
                  <a:cubicBezTo>
                    <a:pt x="119903" y="898711"/>
                    <a:pt x="55470" y="916640"/>
                    <a:pt x="1" y="916640"/>
                  </a:cubicBezTo>
                  <a:cubicBezTo>
                    <a:pt x="1" y="549024"/>
                    <a:pt x="460680" y="0"/>
                    <a:pt x="995783" y="0"/>
                  </a:cubicBezTo>
                  <a:lnTo>
                    <a:pt x="1162190" y="0"/>
                  </a:lnTo>
                  <a:cubicBezTo>
                    <a:pt x="1604002" y="0"/>
                    <a:pt x="1989860" y="205334"/>
                    <a:pt x="2100313" y="499221"/>
                  </a:cubicBezTo>
                  <a:lnTo>
                    <a:pt x="2183516" y="499221"/>
                  </a:lnTo>
                  <a:lnTo>
                    <a:pt x="2047875" y="665628"/>
                  </a:lnTo>
                  <a:lnTo>
                    <a:pt x="1850702" y="499221"/>
                  </a:lnTo>
                  <a:lnTo>
                    <a:pt x="1933905" y="499221"/>
                  </a:lnTo>
                  <a:cubicBezTo>
                    <a:pt x="1823452" y="205334"/>
                    <a:pt x="1437594" y="0"/>
                    <a:pt x="995782"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8CA22ED9-CC6D-4A93-AC77-CAFA5E434B4B}"/>
                </a:ext>
              </a:extLst>
            </p:cNvPr>
            <p:cNvSpPr txBox="1"/>
            <p:nvPr/>
          </p:nvSpPr>
          <p:spPr>
            <a:xfrm>
              <a:off x="805474" y="2516109"/>
              <a:ext cx="454680"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1pt</a:t>
              </a:r>
            </a:p>
          </p:txBody>
        </p:sp>
        <p:sp>
          <p:nvSpPr>
            <p:cNvPr id="28" name="TextBox 27">
              <a:extLst>
                <a:ext uri="{FF2B5EF4-FFF2-40B4-BE49-F238E27FC236}">
                  <a16:creationId xmlns:a16="http://schemas.microsoft.com/office/drawing/2014/main" id="{781D2E68-76DD-49AF-8369-B68DBE01CDFF}"/>
                </a:ext>
              </a:extLst>
            </p:cNvPr>
            <p:cNvSpPr txBox="1"/>
            <p:nvPr/>
          </p:nvSpPr>
          <p:spPr>
            <a:xfrm>
              <a:off x="1110555" y="2258411"/>
              <a:ext cx="455519"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1pt</a:t>
              </a:r>
            </a:p>
          </p:txBody>
        </p:sp>
        <p:sp>
          <p:nvSpPr>
            <p:cNvPr id="29" name="TextBox 28">
              <a:extLst>
                <a:ext uri="{FF2B5EF4-FFF2-40B4-BE49-F238E27FC236}">
                  <a16:creationId xmlns:a16="http://schemas.microsoft.com/office/drawing/2014/main" id="{41A6B201-D340-4507-9840-132263335684}"/>
                </a:ext>
              </a:extLst>
            </p:cNvPr>
            <p:cNvSpPr txBox="1"/>
            <p:nvPr/>
          </p:nvSpPr>
          <p:spPr>
            <a:xfrm>
              <a:off x="4201477" y="1725614"/>
              <a:ext cx="520848" cy="2077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0" name="TextBox 29">
              <a:extLst>
                <a:ext uri="{FF2B5EF4-FFF2-40B4-BE49-F238E27FC236}">
                  <a16:creationId xmlns:a16="http://schemas.microsoft.com/office/drawing/2014/main" id="{F9CB2CF5-7565-460A-A650-755CE20AE421}"/>
                </a:ext>
              </a:extLst>
            </p:cNvPr>
            <p:cNvSpPr txBox="1"/>
            <p:nvPr/>
          </p:nvSpPr>
          <p:spPr>
            <a:xfrm>
              <a:off x="3678769" y="1802861"/>
              <a:ext cx="502485" cy="2077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1" name="Curved Down Arrow 26">
              <a:extLst>
                <a:ext uri="{FF2B5EF4-FFF2-40B4-BE49-F238E27FC236}">
                  <a16:creationId xmlns:a16="http://schemas.microsoft.com/office/drawing/2014/main" id="{AB7C2F0E-D6BE-4B56-964C-744718DDF4D4}"/>
                </a:ext>
              </a:extLst>
            </p:cNvPr>
            <p:cNvSpPr/>
            <p:nvPr/>
          </p:nvSpPr>
          <p:spPr>
            <a:xfrm>
              <a:off x="634866" y="1916051"/>
              <a:ext cx="2433369" cy="848930"/>
            </a:xfrm>
            <a:custGeom>
              <a:avLst/>
              <a:gdLst>
                <a:gd name="connsiteX0" fmla="*/ 4304517 w 4509248"/>
                <a:gd name="connsiteY0" fmla="*/ 818926 h 818926"/>
                <a:gd name="connsiteX1" fmla="*/ 4033067 w 4509248"/>
                <a:gd name="connsiteY1" fmla="*/ 614195 h 818926"/>
                <a:gd name="connsiteX2" fmla="*/ 4135433 w 4509248"/>
                <a:gd name="connsiteY2" fmla="*/ 614195 h 818926"/>
                <a:gd name="connsiteX3" fmla="*/ 2101076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0" fmla="*/ 2203441 w 4509248"/>
                <a:gd name="connsiteY0" fmla="*/ 973 h 818926"/>
                <a:gd name="connsiteX1" fmla="*/ 204732 w 4509248"/>
                <a:gd name="connsiteY1" fmla="*/ 818926 h 818926"/>
                <a:gd name="connsiteX2" fmla="*/ 0 w 4509248"/>
                <a:gd name="connsiteY2" fmla="*/ 818926 h 818926"/>
                <a:gd name="connsiteX3" fmla="*/ 1417566 w 4509248"/>
                <a:gd name="connsiteY3" fmla="*/ 44545 h 818926"/>
                <a:gd name="connsiteX4" fmla="*/ 2203441 w 4509248"/>
                <a:gd name="connsiteY4" fmla="*/ 973 h 818926"/>
                <a:gd name="connsiteX0" fmla="*/ 2203441 w 4509248"/>
                <a:gd name="connsiteY0" fmla="*/ 973 h 818926"/>
                <a:gd name="connsiteX1" fmla="*/ 204732 w 4509248"/>
                <a:gd name="connsiteY1" fmla="*/ 818926 h 818926"/>
                <a:gd name="connsiteX2" fmla="*/ 0 w 4509248"/>
                <a:gd name="connsiteY2" fmla="*/ 818926 h 818926"/>
                <a:gd name="connsiteX3" fmla="*/ 2101075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8" fmla="*/ 4033067 w 4509248"/>
                <a:gd name="connsiteY8" fmla="*/ 614195 h 818926"/>
                <a:gd name="connsiteX9" fmla="*/ 4135433 w 4509248"/>
                <a:gd name="connsiteY9" fmla="*/ 614195 h 818926"/>
                <a:gd name="connsiteX10" fmla="*/ 2101076 w 4509248"/>
                <a:gd name="connsiteY10" fmla="*/ 0 h 818926"/>
                <a:gd name="connsiteX0" fmla="*/ 4304517 w 4442530"/>
                <a:gd name="connsiteY0" fmla="*/ 818926 h 1482314"/>
                <a:gd name="connsiteX1" fmla="*/ 4033067 w 4442530"/>
                <a:gd name="connsiteY1" fmla="*/ 614195 h 1482314"/>
                <a:gd name="connsiteX2" fmla="*/ 4135433 w 4442530"/>
                <a:gd name="connsiteY2" fmla="*/ 614195 h 1482314"/>
                <a:gd name="connsiteX3" fmla="*/ 2101076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0" fmla="*/ 2203441 w 4442530"/>
                <a:gd name="connsiteY0" fmla="*/ 973 h 1482314"/>
                <a:gd name="connsiteX1" fmla="*/ 204732 w 4442530"/>
                <a:gd name="connsiteY1" fmla="*/ 818926 h 1482314"/>
                <a:gd name="connsiteX2" fmla="*/ 0 w 4442530"/>
                <a:gd name="connsiteY2" fmla="*/ 818926 h 1482314"/>
                <a:gd name="connsiteX3" fmla="*/ 1417566 w 4442530"/>
                <a:gd name="connsiteY3" fmla="*/ 44545 h 1482314"/>
                <a:gd name="connsiteX4" fmla="*/ 2203441 w 4442530"/>
                <a:gd name="connsiteY4" fmla="*/ 973 h 1482314"/>
                <a:gd name="connsiteX0" fmla="*/ 2203441 w 4442530"/>
                <a:gd name="connsiteY0" fmla="*/ 973 h 1482314"/>
                <a:gd name="connsiteX1" fmla="*/ 204732 w 4442530"/>
                <a:gd name="connsiteY1" fmla="*/ 818926 h 1482314"/>
                <a:gd name="connsiteX2" fmla="*/ 0 w 4442530"/>
                <a:gd name="connsiteY2" fmla="*/ 1482314 h 1482314"/>
                <a:gd name="connsiteX3" fmla="*/ 2101075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8" fmla="*/ 4033067 w 4442530"/>
                <a:gd name="connsiteY8" fmla="*/ 614195 h 1482314"/>
                <a:gd name="connsiteX9" fmla="*/ 4135433 w 4442530"/>
                <a:gd name="connsiteY9" fmla="*/ 614195 h 1482314"/>
                <a:gd name="connsiteX10" fmla="*/ 2101076 w 4442530"/>
                <a:gd name="connsiteY10" fmla="*/ 0 h 1482314"/>
                <a:gd name="connsiteX0" fmla="*/ 4304517 w 4442530"/>
                <a:gd name="connsiteY0" fmla="*/ 818926 h 1509208"/>
                <a:gd name="connsiteX1" fmla="*/ 4033067 w 4442530"/>
                <a:gd name="connsiteY1" fmla="*/ 614195 h 1509208"/>
                <a:gd name="connsiteX2" fmla="*/ 4135433 w 4442530"/>
                <a:gd name="connsiteY2" fmla="*/ 614195 h 1509208"/>
                <a:gd name="connsiteX3" fmla="*/ 2101076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0" fmla="*/ 2203441 w 4442530"/>
                <a:gd name="connsiteY0" fmla="*/ 973 h 1509208"/>
                <a:gd name="connsiteX1" fmla="*/ 204732 w 4442530"/>
                <a:gd name="connsiteY1" fmla="*/ 818926 h 1509208"/>
                <a:gd name="connsiteX2" fmla="*/ 0 w 4442530"/>
                <a:gd name="connsiteY2" fmla="*/ 818926 h 1509208"/>
                <a:gd name="connsiteX3" fmla="*/ 1417566 w 4442530"/>
                <a:gd name="connsiteY3" fmla="*/ 44545 h 1509208"/>
                <a:gd name="connsiteX4" fmla="*/ 2203441 w 4442530"/>
                <a:gd name="connsiteY4" fmla="*/ 973 h 1509208"/>
                <a:gd name="connsiteX0" fmla="*/ 2203441 w 4442530"/>
                <a:gd name="connsiteY0" fmla="*/ 973 h 1509208"/>
                <a:gd name="connsiteX1" fmla="*/ 168873 w 4442530"/>
                <a:gd name="connsiteY1" fmla="*/ 1509208 h 1509208"/>
                <a:gd name="connsiteX2" fmla="*/ 0 w 4442530"/>
                <a:gd name="connsiteY2" fmla="*/ 1482314 h 1509208"/>
                <a:gd name="connsiteX3" fmla="*/ 2101075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8" fmla="*/ 4033067 w 4442530"/>
                <a:gd name="connsiteY8" fmla="*/ 614195 h 1509208"/>
                <a:gd name="connsiteX9" fmla="*/ 4135433 w 4442530"/>
                <a:gd name="connsiteY9" fmla="*/ 614195 h 1509208"/>
                <a:gd name="connsiteX10" fmla="*/ 2101076 w 4442530"/>
                <a:gd name="connsiteY10" fmla="*/ 0 h 1509208"/>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222662 w 4460460"/>
                <a:gd name="connsiteY1" fmla="*/ 818926 h 1509208"/>
                <a:gd name="connsiteX2" fmla="*/ 0 w 4460460"/>
                <a:gd name="connsiteY2" fmla="*/ 1500244 h 1509208"/>
                <a:gd name="connsiteX3" fmla="*/ 1435496 w 4460460"/>
                <a:gd name="connsiteY3" fmla="*/ 44545 h 1509208"/>
                <a:gd name="connsiteX4" fmla="*/ 2221371 w 4460460"/>
                <a:gd name="connsiteY4" fmla="*/ 973 h 1509208"/>
                <a:gd name="connsiteX0" fmla="*/ 2221371 w 4460460"/>
                <a:gd name="connsiteY0" fmla="*/ 973 h 1509208"/>
                <a:gd name="connsiteX1" fmla="*/ 186803 w 4460460"/>
                <a:gd name="connsiteY1" fmla="*/ 1509208 h 1509208"/>
                <a:gd name="connsiteX2" fmla="*/ 17930 w 4460460"/>
                <a:gd name="connsiteY2" fmla="*/ 1482314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322447 w 4460460"/>
                <a:gd name="connsiteY0" fmla="*/ 818926 h 1527138"/>
                <a:gd name="connsiteX1" fmla="*/ 4050997 w 4460460"/>
                <a:gd name="connsiteY1" fmla="*/ 614195 h 1527138"/>
                <a:gd name="connsiteX2" fmla="*/ 4153363 w 4460460"/>
                <a:gd name="connsiteY2" fmla="*/ 614195 h 1527138"/>
                <a:gd name="connsiteX3" fmla="*/ 2119006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0" fmla="*/ 2221371 w 4460460"/>
                <a:gd name="connsiteY0" fmla="*/ 973 h 1527138"/>
                <a:gd name="connsiteX1" fmla="*/ 186803 w 4460460"/>
                <a:gd name="connsiteY1" fmla="*/ 1527138 h 1527138"/>
                <a:gd name="connsiteX2" fmla="*/ 0 w 4460460"/>
                <a:gd name="connsiteY2" fmla="*/ 1500244 h 1527138"/>
                <a:gd name="connsiteX3" fmla="*/ 1435496 w 4460460"/>
                <a:gd name="connsiteY3" fmla="*/ 44545 h 1527138"/>
                <a:gd name="connsiteX4" fmla="*/ 2221371 w 4460460"/>
                <a:gd name="connsiteY4" fmla="*/ 973 h 1527138"/>
                <a:gd name="connsiteX0" fmla="*/ 2221371 w 4460460"/>
                <a:gd name="connsiteY0" fmla="*/ 973 h 1527138"/>
                <a:gd name="connsiteX1" fmla="*/ 186803 w 4460460"/>
                <a:gd name="connsiteY1" fmla="*/ 1509208 h 1527138"/>
                <a:gd name="connsiteX2" fmla="*/ 17930 w 4460460"/>
                <a:gd name="connsiteY2" fmla="*/ 1482314 h 1527138"/>
                <a:gd name="connsiteX3" fmla="*/ 2119005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8" fmla="*/ 4050997 w 4460460"/>
                <a:gd name="connsiteY8" fmla="*/ 614195 h 1527138"/>
                <a:gd name="connsiteX9" fmla="*/ 4153363 w 4460460"/>
                <a:gd name="connsiteY9" fmla="*/ 614195 h 1527138"/>
                <a:gd name="connsiteX10" fmla="*/ 2119006 w 4460460"/>
                <a:gd name="connsiteY10" fmla="*/ 0 h 1527138"/>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94085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49343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204733 w 4460460"/>
                <a:gd name="connsiteY1" fmla="*/ 147550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475504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502398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38257"/>
                <a:gd name="connsiteX1" fmla="*/ 4050997 w 4460460"/>
                <a:gd name="connsiteY1" fmla="*/ 616351 h 1538257"/>
                <a:gd name="connsiteX2" fmla="*/ 4153363 w 4460460"/>
                <a:gd name="connsiteY2" fmla="*/ 616351 h 1538257"/>
                <a:gd name="connsiteX3" fmla="*/ 2119006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0" fmla="*/ 2221371 w 4460460"/>
                <a:gd name="connsiteY0" fmla="*/ 3129 h 1538257"/>
                <a:gd name="connsiteX1" fmla="*/ 222662 w 4460460"/>
                <a:gd name="connsiteY1" fmla="*/ 1466542 h 1538257"/>
                <a:gd name="connsiteX2" fmla="*/ 0 w 4460460"/>
                <a:gd name="connsiteY2" fmla="*/ 1502400 h 1538257"/>
                <a:gd name="connsiteX3" fmla="*/ 1713402 w 4460460"/>
                <a:gd name="connsiteY3" fmla="*/ 28771 h 1538257"/>
                <a:gd name="connsiteX4" fmla="*/ 2221371 w 4460460"/>
                <a:gd name="connsiteY4" fmla="*/ 3129 h 1538257"/>
                <a:gd name="connsiteX0" fmla="*/ 2221371 w 4460460"/>
                <a:gd name="connsiteY0" fmla="*/ 3129 h 1538257"/>
                <a:gd name="connsiteX1" fmla="*/ 195768 w 4460460"/>
                <a:gd name="connsiteY1" fmla="*/ 1538257 h 1538257"/>
                <a:gd name="connsiteX2" fmla="*/ 17930 w 4460460"/>
                <a:gd name="connsiteY2" fmla="*/ 1484470 h 1538257"/>
                <a:gd name="connsiteX3" fmla="*/ 2119005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8" fmla="*/ 4050997 w 4460460"/>
                <a:gd name="connsiteY8" fmla="*/ 616351 h 1538257"/>
                <a:gd name="connsiteX9" fmla="*/ 4153363 w 4460460"/>
                <a:gd name="connsiteY9" fmla="*/ 616351 h 1538257"/>
                <a:gd name="connsiteX10" fmla="*/ 2119006 w 4460460"/>
                <a:gd name="connsiteY10" fmla="*/ 2156 h 1538257"/>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22662 w 4460460"/>
                <a:gd name="connsiteY1" fmla="*/ 1466539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64383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82312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95768 w 4460460"/>
                <a:gd name="connsiteY1" fmla="*/ 1491277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18172"/>
                <a:gd name="connsiteX1" fmla="*/ 4050997 w 4460460"/>
                <a:gd name="connsiteY1" fmla="*/ 614195 h 1518172"/>
                <a:gd name="connsiteX2" fmla="*/ 4153363 w 4460460"/>
                <a:gd name="connsiteY2" fmla="*/ 614195 h 1518172"/>
                <a:gd name="connsiteX3" fmla="*/ 2119006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0" fmla="*/ 2221371 w 4460460"/>
                <a:gd name="connsiteY0" fmla="*/ 973 h 1518172"/>
                <a:gd name="connsiteX1" fmla="*/ 222662 w 4460460"/>
                <a:gd name="connsiteY1" fmla="*/ 1464386 h 1518172"/>
                <a:gd name="connsiteX2" fmla="*/ 0 w 4460460"/>
                <a:gd name="connsiteY2" fmla="*/ 1500244 h 1518172"/>
                <a:gd name="connsiteX3" fmla="*/ 1677543 w 4460460"/>
                <a:gd name="connsiteY3" fmla="*/ 53509 h 1518172"/>
                <a:gd name="connsiteX4" fmla="*/ 2221371 w 4460460"/>
                <a:gd name="connsiteY4" fmla="*/ 973 h 1518172"/>
                <a:gd name="connsiteX0" fmla="*/ 2221371 w 4460460"/>
                <a:gd name="connsiteY0" fmla="*/ 973 h 1518172"/>
                <a:gd name="connsiteX1" fmla="*/ 168874 w 4460460"/>
                <a:gd name="connsiteY1" fmla="*/ 1518172 h 1518172"/>
                <a:gd name="connsiteX2" fmla="*/ 17930 w 4460460"/>
                <a:gd name="connsiteY2" fmla="*/ 1482314 h 1518172"/>
                <a:gd name="connsiteX3" fmla="*/ 2119005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8" fmla="*/ 4050997 w 4460460"/>
                <a:gd name="connsiteY8" fmla="*/ 614195 h 1518172"/>
                <a:gd name="connsiteX9" fmla="*/ 4153363 w 4460460"/>
                <a:gd name="connsiteY9" fmla="*/ 614195 h 1518172"/>
                <a:gd name="connsiteX10" fmla="*/ 2119006 w 4460460"/>
                <a:gd name="connsiteY10" fmla="*/ 0 h 1518172"/>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86804 w 4460460"/>
                <a:gd name="connsiteY1" fmla="*/ 1482314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222662 w 4460460"/>
                <a:gd name="connsiteY1" fmla="*/ 1464386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303344 w 4460460"/>
                <a:gd name="connsiteY1" fmla="*/ 1500245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0245"/>
                <a:gd name="connsiteX1" fmla="*/ 4050997 w 4460460"/>
                <a:gd name="connsiteY1" fmla="*/ 614195 h 1500245"/>
                <a:gd name="connsiteX2" fmla="*/ 4153363 w 4460460"/>
                <a:gd name="connsiteY2" fmla="*/ 614195 h 1500245"/>
                <a:gd name="connsiteX3" fmla="*/ 2119006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0" fmla="*/ 2221371 w 4460460"/>
                <a:gd name="connsiteY0" fmla="*/ 973 h 1500245"/>
                <a:gd name="connsiteX1" fmla="*/ 303344 w 4460460"/>
                <a:gd name="connsiteY1" fmla="*/ 1500245 h 1500245"/>
                <a:gd name="connsiteX2" fmla="*/ 0 w 4460460"/>
                <a:gd name="connsiteY2" fmla="*/ 1500244 h 1500245"/>
                <a:gd name="connsiteX3" fmla="*/ 1677543 w 4460460"/>
                <a:gd name="connsiteY3" fmla="*/ 53509 h 1500245"/>
                <a:gd name="connsiteX4" fmla="*/ 2221371 w 4460460"/>
                <a:gd name="connsiteY4" fmla="*/ 973 h 1500245"/>
                <a:gd name="connsiteX0" fmla="*/ 2221371 w 4460460"/>
                <a:gd name="connsiteY0" fmla="*/ 973 h 1500245"/>
                <a:gd name="connsiteX1" fmla="*/ 312310 w 4460460"/>
                <a:gd name="connsiteY1" fmla="*/ 1500244 h 1500245"/>
                <a:gd name="connsiteX2" fmla="*/ 17930 w 4460460"/>
                <a:gd name="connsiteY2" fmla="*/ 1482314 h 1500245"/>
                <a:gd name="connsiteX3" fmla="*/ 2119005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8" fmla="*/ 4050997 w 4460460"/>
                <a:gd name="connsiteY8" fmla="*/ 614195 h 1500245"/>
                <a:gd name="connsiteX9" fmla="*/ 4153363 w 4460460"/>
                <a:gd name="connsiteY9" fmla="*/ 614195 h 1500245"/>
                <a:gd name="connsiteX10" fmla="*/ 2119006 w 4460460"/>
                <a:gd name="connsiteY10" fmla="*/ 0 h 1500245"/>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303344 w 4460460"/>
                <a:gd name="connsiteY1" fmla="*/ 1500245 h 1509208"/>
                <a:gd name="connsiteX2" fmla="*/ 0 w 4460460"/>
                <a:gd name="connsiteY2" fmla="*/ 1500244 h 1509208"/>
                <a:gd name="connsiteX3" fmla="*/ 1677543 w 4460460"/>
                <a:gd name="connsiteY3" fmla="*/ 53509 h 1509208"/>
                <a:gd name="connsiteX4" fmla="*/ 2221371 w 4460460"/>
                <a:gd name="connsiteY4" fmla="*/ 973 h 1509208"/>
                <a:gd name="connsiteX0" fmla="*/ 2221371 w 4460460"/>
                <a:gd name="connsiteY0" fmla="*/ 973 h 1509208"/>
                <a:gd name="connsiteX1" fmla="*/ 312310 w 4460460"/>
                <a:gd name="connsiteY1" fmla="*/ 1500244 h 1509208"/>
                <a:gd name="connsiteX2" fmla="*/ 125506 w 4460460"/>
                <a:gd name="connsiteY2" fmla="*/ 1509208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509208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473349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196941 w 4334954"/>
                <a:gd name="connsiteY0" fmla="*/ 818926 h 1509209"/>
                <a:gd name="connsiteX1" fmla="*/ 3925491 w 4334954"/>
                <a:gd name="connsiteY1" fmla="*/ 614195 h 1509209"/>
                <a:gd name="connsiteX2" fmla="*/ 4027857 w 4334954"/>
                <a:gd name="connsiteY2" fmla="*/ 614195 h 1509209"/>
                <a:gd name="connsiteX3" fmla="*/ 1993500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0" fmla="*/ 2095865 w 4334954"/>
                <a:gd name="connsiteY0" fmla="*/ 973 h 1509209"/>
                <a:gd name="connsiteX1" fmla="*/ 177838 w 4334954"/>
                <a:gd name="connsiteY1" fmla="*/ 1500245 h 1509209"/>
                <a:gd name="connsiteX2" fmla="*/ 17929 w 4334954"/>
                <a:gd name="connsiteY2" fmla="*/ 1509209 h 1509209"/>
                <a:gd name="connsiteX3" fmla="*/ 1552037 w 4334954"/>
                <a:gd name="connsiteY3" fmla="*/ 53509 h 1509209"/>
                <a:gd name="connsiteX4" fmla="*/ 2095865 w 4334954"/>
                <a:gd name="connsiteY4" fmla="*/ 973 h 1509209"/>
                <a:gd name="connsiteX0" fmla="*/ 2095865 w 4334954"/>
                <a:gd name="connsiteY0" fmla="*/ 973 h 1509209"/>
                <a:gd name="connsiteX1" fmla="*/ 186804 w 4334954"/>
                <a:gd name="connsiteY1" fmla="*/ 1500244 h 1509209"/>
                <a:gd name="connsiteX2" fmla="*/ 0 w 4334954"/>
                <a:gd name="connsiteY2" fmla="*/ 1473349 h 1509209"/>
                <a:gd name="connsiteX3" fmla="*/ 1993499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8" fmla="*/ 3925491 w 4334954"/>
                <a:gd name="connsiteY8" fmla="*/ 614195 h 1509209"/>
                <a:gd name="connsiteX9" fmla="*/ 4027857 w 4334954"/>
                <a:gd name="connsiteY9" fmla="*/ 614195 h 1509209"/>
                <a:gd name="connsiteX10" fmla="*/ 1993500 w 4334954"/>
                <a:gd name="connsiteY10" fmla="*/ 0 h 1509209"/>
                <a:gd name="connsiteX0" fmla="*/ 4187976 w 4325989"/>
                <a:gd name="connsiteY0" fmla="*/ 818926 h 1509209"/>
                <a:gd name="connsiteX1" fmla="*/ 3916526 w 4325989"/>
                <a:gd name="connsiteY1" fmla="*/ 614195 h 1509209"/>
                <a:gd name="connsiteX2" fmla="*/ 4018892 w 4325989"/>
                <a:gd name="connsiteY2" fmla="*/ 614195 h 1509209"/>
                <a:gd name="connsiteX3" fmla="*/ 1984535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0" fmla="*/ 2086900 w 4325989"/>
                <a:gd name="connsiteY0" fmla="*/ 973 h 1509209"/>
                <a:gd name="connsiteX1" fmla="*/ 168873 w 4325989"/>
                <a:gd name="connsiteY1" fmla="*/ 1500245 h 1509209"/>
                <a:gd name="connsiteX2" fmla="*/ 8964 w 4325989"/>
                <a:gd name="connsiteY2" fmla="*/ 1509209 h 1509209"/>
                <a:gd name="connsiteX3" fmla="*/ 1543072 w 4325989"/>
                <a:gd name="connsiteY3" fmla="*/ 53509 h 1509209"/>
                <a:gd name="connsiteX4" fmla="*/ 2086900 w 4325989"/>
                <a:gd name="connsiteY4" fmla="*/ 973 h 1509209"/>
                <a:gd name="connsiteX0" fmla="*/ 2086900 w 4325989"/>
                <a:gd name="connsiteY0" fmla="*/ 973 h 1509209"/>
                <a:gd name="connsiteX1" fmla="*/ 177839 w 4325989"/>
                <a:gd name="connsiteY1" fmla="*/ 1500244 h 1509209"/>
                <a:gd name="connsiteX2" fmla="*/ 0 w 4325989"/>
                <a:gd name="connsiteY2" fmla="*/ 1509208 h 1509209"/>
                <a:gd name="connsiteX3" fmla="*/ 1984534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8" fmla="*/ 3916526 w 4325989"/>
                <a:gd name="connsiteY8" fmla="*/ 614195 h 1509209"/>
                <a:gd name="connsiteX9" fmla="*/ 4018892 w 4325989"/>
                <a:gd name="connsiteY9" fmla="*/ 614195 h 1509209"/>
                <a:gd name="connsiteX10" fmla="*/ 1984535 w 4325989"/>
                <a:gd name="connsiteY10" fmla="*/ 0 h 150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989" h="1509209" stroke="0" extrusionOk="0">
                  <a:moveTo>
                    <a:pt x="4187976" y="818926"/>
                  </a:moveTo>
                  <a:lnTo>
                    <a:pt x="3916526" y="614195"/>
                  </a:lnTo>
                  <a:lnTo>
                    <a:pt x="4018892" y="614195"/>
                  </a:lnTo>
                  <a:cubicBezTo>
                    <a:pt x="3779371" y="252624"/>
                    <a:pt x="2942622" y="0"/>
                    <a:pt x="1984535" y="0"/>
                  </a:cubicBezTo>
                  <a:lnTo>
                    <a:pt x="2189266" y="0"/>
                  </a:lnTo>
                  <a:cubicBezTo>
                    <a:pt x="3147353" y="0"/>
                    <a:pt x="3984102" y="252624"/>
                    <a:pt x="4223623" y="614195"/>
                  </a:cubicBezTo>
                  <a:lnTo>
                    <a:pt x="4325989" y="614195"/>
                  </a:lnTo>
                  <a:lnTo>
                    <a:pt x="4187976" y="818926"/>
                  </a:lnTo>
                  <a:close/>
                </a:path>
                <a:path w="4325989" h="1509209" fill="darkenLess" stroke="0" extrusionOk="0">
                  <a:moveTo>
                    <a:pt x="2086900" y="973"/>
                  </a:moveTo>
                  <a:cubicBezTo>
                    <a:pt x="967632" y="22253"/>
                    <a:pt x="168873" y="1063475"/>
                    <a:pt x="168873" y="1500245"/>
                  </a:cubicBezTo>
                  <a:lnTo>
                    <a:pt x="8964" y="1509209"/>
                  </a:lnTo>
                  <a:cubicBezTo>
                    <a:pt x="8964" y="1159608"/>
                    <a:pt x="694907" y="167239"/>
                    <a:pt x="1543072" y="53509"/>
                  </a:cubicBezTo>
                  <a:cubicBezTo>
                    <a:pt x="1795548" y="19655"/>
                    <a:pt x="1820218" y="-4097"/>
                    <a:pt x="2086900" y="973"/>
                  </a:cubicBezTo>
                  <a:close/>
                </a:path>
                <a:path w="4325989" h="1509209" fill="none" extrusionOk="0">
                  <a:moveTo>
                    <a:pt x="2086900" y="973"/>
                  </a:moveTo>
                  <a:cubicBezTo>
                    <a:pt x="967632" y="22253"/>
                    <a:pt x="177839" y="1063474"/>
                    <a:pt x="177839" y="1500244"/>
                  </a:cubicBezTo>
                  <a:cubicBezTo>
                    <a:pt x="121548" y="1500244"/>
                    <a:pt x="56291" y="1509208"/>
                    <a:pt x="0" y="1509208"/>
                  </a:cubicBezTo>
                  <a:cubicBezTo>
                    <a:pt x="0" y="1056928"/>
                    <a:pt x="824142" y="0"/>
                    <a:pt x="1984534" y="0"/>
                  </a:cubicBezTo>
                  <a:lnTo>
                    <a:pt x="2189266" y="0"/>
                  </a:lnTo>
                  <a:cubicBezTo>
                    <a:pt x="3147353" y="0"/>
                    <a:pt x="3984102" y="252624"/>
                    <a:pt x="4223623" y="614195"/>
                  </a:cubicBezTo>
                  <a:lnTo>
                    <a:pt x="4325989" y="614195"/>
                  </a:lnTo>
                  <a:lnTo>
                    <a:pt x="4187976" y="818926"/>
                  </a:lnTo>
                  <a:lnTo>
                    <a:pt x="3916526" y="614195"/>
                  </a:lnTo>
                  <a:lnTo>
                    <a:pt x="4018892" y="614195"/>
                  </a:lnTo>
                  <a:cubicBezTo>
                    <a:pt x="3779371" y="252624"/>
                    <a:pt x="2942622" y="0"/>
                    <a:pt x="1984535"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4DE73DFB-EA68-4E5D-B543-1747A86645C0}"/>
                </a:ext>
              </a:extLst>
            </p:cNvPr>
            <p:cNvSpPr txBox="1"/>
            <p:nvPr/>
          </p:nvSpPr>
          <p:spPr>
            <a:xfrm>
              <a:off x="1664131" y="1947933"/>
              <a:ext cx="556150"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3" name="Curved Down Arrow 2">
              <a:extLst>
                <a:ext uri="{FF2B5EF4-FFF2-40B4-BE49-F238E27FC236}">
                  <a16:creationId xmlns:a16="http://schemas.microsoft.com/office/drawing/2014/main" id="{836A207A-26BD-4AD4-A2FC-81BA48E8A86D}"/>
                </a:ext>
              </a:extLst>
            </p:cNvPr>
            <p:cNvSpPr/>
            <p:nvPr/>
          </p:nvSpPr>
          <p:spPr>
            <a:xfrm>
              <a:off x="4099165" y="1645511"/>
              <a:ext cx="746178" cy="391551"/>
            </a:xfrm>
            <a:custGeom>
              <a:avLst/>
              <a:gdLst>
                <a:gd name="connsiteX0" fmla="*/ 1211024 w 1344705"/>
                <a:gd name="connsiteY0" fmla="*/ 534725 h 534725"/>
                <a:gd name="connsiteX1" fmla="*/ 1059176 w 1344705"/>
                <a:gd name="connsiteY1" fmla="*/ 401044 h 534725"/>
                <a:gd name="connsiteX2" fmla="*/ 1126017 w 1344705"/>
                <a:gd name="connsiteY2" fmla="*/ 401044 h 534725"/>
                <a:gd name="connsiteX3" fmla="*/ 572091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0" fmla="*/ 638932 w 1344705"/>
                <a:gd name="connsiteY0" fmla="*/ 3662 h 534725"/>
                <a:gd name="connsiteX1" fmla="*/ 133681 w 1344705"/>
                <a:gd name="connsiteY1" fmla="*/ 534725 h 534725"/>
                <a:gd name="connsiteX2" fmla="*/ 0 w 1344705"/>
                <a:gd name="connsiteY2" fmla="*/ 534725 h 534725"/>
                <a:gd name="connsiteX3" fmla="*/ 208176 w 1344705"/>
                <a:gd name="connsiteY3" fmla="*/ 122134 h 534725"/>
                <a:gd name="connsiteX4" fmla="*/ 638933 w 1344705"/>
                <a:gd name="connsiteY4" fmla="*/ 3662 h 534725"/>
                <a:gd name="connsiteX5" fmla="*/ 638932 w 1344705"/>
                <a:gd name="connsiteY5" fmla="*/ 3662 h 534725"/>
                <a:gd name="connsiteX0" fmla="*/ 638932 w 1344705"/>
                <a:gd name="connsiteY0" fmla="*/ 3662 h 534725"/>
                <a:gd name="connsiteX1" fmla="*/ 133681 w 1344705"/>
                <a:gd name="connsiteY1" fmla="*/ 534725 h 534725"/>
                <a:gd name="connsiteX2" fmla="*/ 0 w 1344705"/>
                <a:gd name="connsiteY2" fmla="*/ 534725 h 534725"/>
                <a:gd name="connsiteX3" fmla="*/ 572092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8" fmla="*/ 1059176 w 1344705"/>
                <a:gd name="connsiteY8" fmla="*/ 401044 h 534725"/>
                <a:gd name="connsiteX9" fmla="*/ 1126017 w 1344705"/>
                <a:gd name="connsiteY9" fmla="*/ 401044 h 534725"/>
                <a:gd name="connsiteX10" fmla="*/ 572091 w 1344705"/>
                <a:gd name="connsiteY10" fmla="*/ 0 h 534725"/>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534727 h 696092"/>
                <a:gd name="connsiteX2" fmla="*/ 0 w 1326539"/>
                <a:gd name="connsiteY2" fmla="*/ 5347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1 w 1326539"/>
                <a:gd name="connsiteY1" fmla="*/ 5347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5347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78505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7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687127 h 696092"/>
                <a:gd name="connsiteX2" fmla="*/ 0 w 1326539"/>
                <a:gd name="connsiteY2" fmla="*/ 6871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2 w 1326539"/>
                <a:gd name="connsiteY1" fmla="*/ 6871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5 h 696090"/>
                <a:gd name="connsiteX1" fmla="*/ 1059176 w 1326539"/>
                <a:gd name="connsiteY1" fmla="*/ 401044 h 696090"/>
                <a:gd name="connsiteX2" fmla="*/ 1126017 w 1326539"/>
                <a:gd name="connsiteY2" fmla="*/ 401044 h 696090"/>
                <a:gd name="connsiteX3" fmla="*/ 572091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0" fmla="*/ 638932 w 1326539"/>
                <a:gd name="connsiteY0" fmla="*/ 3662 h 696090"/>
                <a:gd name="connsiteX1" fmla="*/ 133681 w 1326539"/>
                <a:gd name="connsiteY1" fmla="*/ 687125 h 696090"/>
                <a:gd name="connsiteX2" fmla="*/ 0 w 1326539"/>
                <a:gd name="connsiteY2" fmla="*/ 687125 h 696090"/>
                <a:gd name="connsiteX3" fmla="*/ 252999 w 1326539"/>
                <a:gd name="connsiteY3" fmla="*/ 140064 h 696090"/>
                <a:gd name="connsiteX4" fmla="*/ 638933 w 1326539"/>
                <a:gd name="connsiteY4" fmla="*/ 3662 h 696090"/>
                <a:gd name="connsiteX5" fmla="*/ 638932 w 1326539"/>
                <a:gd name="connsiteY5" fmla="*/ 3662 h 696090"/>
                <a:gd name="connsiteX0" fmla="*/ 638932 w 1326539"/>
                <a:gd name="connsiteY0" fmla="*/ 3662 h 696090"/>
                <a:gd name="connsiteX1" fmla="*/ 133682 w 1326539"/>
                <a:gd name="connsiteY1" fmla="*/ 687125 h 696090"/>
                <a:gd name="connsiteX2" fmla="*/ 0 w 1326539"/>
                <a:gd name="connsiteY2" fmla="*/ 696090 h 696090"/>
                <a:gd name="connsiteX3" fmla="*/ 572092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8" fmla="*/ 1059176 w 1326539"/>
                <a:gd name="connsiteY8" fmla="*/ 401044 h 696090"/>
                <a:gd name="connsiteX9" fmla="*/ 1126017 w 1326539"/>
                <a:gd name="connsiteY9" fmla="*/ 401044 h 696090"/>
                <a:gd name="connsiteX10" fmla="*/ 572091 w 1326539"/>
                <a:gd name="connsiteY10" fmla="*/ 0 h 6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6539" h="696090" stroke="0" extrusionOk="0">
                  <a:moveTo>
                    <a:pt x="1211024" y="534725"/>
                  </a:moveTo>
                  <a:lnTo>
                    <a:pt x="1059176" y="401044"/>
                  </a:lnTo>
                  <a:lnTo>
                    <a:pt x="1126017" y="401044"/>
                  </a:lnTo>
                  <a:cubicBezTo>
                    <a:pt x="1060799" y="164953"/>
                    <a:pt x="832964" y="0"/>
                    <a:pt x="572091" y="0"/>
                  </a:cubicBezTo>
                  <a:lnTo>
                    <a:pt x="705773" y="0"/>
                  </a:lnTo>
                  <a:cubicBezTo>
                    <a:pt x="966646" y="0"/>
                    <a:pt x="1194480" y="164953"/>
                    <a:pt x="1259699" y="401044"/>
                  </a:cubicBezTo>
                  <a:lnTo>
                    <a:pt x="1326539" y="401044"/>
                  </a:lnTo>
                  <a:lnTo>
                    <a:pt x="1211024" y="534725"/>
                  </a:lnTo>
                  <a:close/>
                </a:path>
                <a:path w="1326539" h="696090" fill="darkenLess" stroke="0" extrusionOk="0">
                  <a:moveTo>
                    <a:pt x="638932" y="3662"/>
                  </a:moveTo>
                  <a:cubicBezTo>
                    <a:pt x="350818" y="35342"/>
                    <a:pt x="133681" y="415972"/>
                    <a:pt x="133681" y="687125"/>
                  </a:cubicBezTo>
                  <a:lnTo>
                    <a:pt x="0" y="687125"/>
                  </a:lnTo>
                  <a:cubicBezTo>
                    <a:pt x="0" y="527440"/>
                    <a:pt x="121177" y="241642"/>
                    <a:pt x="252999" y="140064"/>
                  </a:cubicBezTo>
                  <a:cubicBezTo>
                    <a:pt x="373311" y="47355"/>
                    <a:pt x="484074" y="-13366"/>
                    <a:pt x="638933" y="3662"/>
                  </a:cubicBezTo>
                  <a:lnTo>
                    <a:pt x="638932" y="3662"/>
                  </a:lnTo>
                  <a:close/>
                </a:path>
                <a:path w="1326539" h="696090" fill="none" extrusionOk="0">
                  <a:moveTo>
                    <a:pt x="638932" y="3662"/>
                  </a:moveTo>
                  <a:cubicBezTo>
                    <a:pt x="350818" y="35342"/>
                    <a:pt x="133682" y="415972"/>
                    <a:pt x="133682" y="687125"/>
                  </a:cubicBezTo>
                  <a:cubicBezTo>
                    <a:pt x="89122" y="687125"/>
                    <a:pt x="44560" y="696090"/>
                    <a:pt x="0" y="696090"/>
                  </a:cubicBezTo>
                  <a:cubicBezTo>
                    <a:pt x="0" y="400770"/>
                    <a:pt x="256134" y="0"/>
                    <a:pt x="572092" y="0"/>
                  </a:cubicBezTo>
                  <a:lnTo>
                    <a:pt x="705773" y="0"/>
                  </a:lnTo>
                  <a:cubicBezTo>
                    <a:pt x="966646" y="0"/>
                    <a:pt x="1194480" y="164953"/>
                    <a:pt x="1259699" y="401044"/>
                  </a:cubicBezTo>
                  <a:lnTo>
                    <a:pt x="1326539" y="401044"/>
                  </a:lnTo>
                  <a:lnTo>
                    <a:pt x="1211024" y="534725"/>
                  </a:lnTo>
                  <a:lnTo>
                    <a:pt x="1059176" y="401044"/>
                  </a:lnTo>
                  <a:lnTo>
                    <a:pt x="1126017" y="401044"/>
                  </a:lnTo>
                  <a:cubicBezTo>
                    <a:pt x="1060799" y="164953"/>
                    <a:pt x="832964" y="0"/>
                    <a:pt x="572091"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34" name="Curved Down Arrow 1">
              <a:extLst>
                <a:ext uri="{FF2B5EF4-FFF2-40B4-BE49-F238E27FC236}">
                  <a16:creationId xmlns:a16="http://schemas.microsoft.com/office/drawing/2014/main" id="{FE9D6BFF-33C8-4F2D-8CD7-778C0EC2630C}"/>
                </a:ext>
              </a:extLst>
            </p:cNvPr>
            <p:cNvSpPr/>
            <p:nvPr/>
          </p:nvSpPr>
          <p:spPr>
            <a:xfrm>
              <a:off x="3527938" y="1611175"/>
              <a:ext cx="1317406" cy="578129"/>
            </a:xfrm>
            <a:custGeom>
              <a:avLst/>
              <a:gdLst>
                <a:gd name="connsiteX0" fmla="*/ 2190419 w 2339788"/>
                <a:gd name="connsiteY0" fmla="*/ 597478 h 597478"/>
                <a:gd name="connsiteX1" fmla="*/ 2007457 w 2339788"/>
                <a:gd name="connsiteY1" fmla="*/ 448109 h 597478"/>
                <a:gd name="connsiteX2" fmla="*/ 2082142 w 2339788"/>
                <a:gd name="connsiteY2" fmla="*/ 448109 h 597478"/>
                <a:gd name="connsiteX3" fmla="*/ 1057867 w 2339788"/>
                <a:gd name="connsiteY3" fmla="*/ 1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0" fmla="*/ 1132552 w 2339788"/>
                <a:gd name="connsiteY0" fmla="*/ 1491 h 597478"/>
                <a:gd name="connsiteX1" fmla="*/ 149370 w 2339788"/>
                <a:gd name="connsiteY1" fmla="*/ 597478 h 597478"/>
                <a:gd name="connsiteX2" fmla="*/ 0 w 2339788"/>
                <a:gd name="connsiteY2" fmla="*/ 597478 h 597478"/>
                <a:gd name="connsiteX3" fmla="*/ 585959 w 2339788"/>
                <a:gd name="connsiteY3" fmla="*/ 62743 h 597478"/>
                <a:gd name="connsiteX4" fmla="*/ 1132552 w 2339788"/>
                <a:gd name="connsiteY4" fmla="*/ 1490 h 597478"/>
                <a:gd name="connsiteX5" fmla="*/ 1132552 w 2339788"/>
                <a:gd name="connsiteY5" fmla="*/ 1491 h 597478"/>
                <a:gd name="connsiteX0" fmla="*/ 1132552 w 2339788"/>
                <a:gd name="connsiteY0" fmla="*/ 1491 h 597478"/>
                <a:gd name="connsiteX1" fmla="*/ 149370 w 2339788"/>
                <a:gd name="connsiteY1" fmla="*/ 597478 h 597478"/>
                <a:gd name="connsiteX2" fmla="*/ 0 w 2339788"/>
                <a:gd name="connsiteY2" fmla="*/ 597478 h 597478"/>
                <a:gd name="connsiteX3" fmla="*/ 1057867 w 2339788"/>
                <a:gd name="connsiteY3" fmla="*/ 0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8" fmla="*/ 2007457 w 2339788"/>
                <a:gd name="connsiteY8" fmla="*/ 448109 h 597478"/>
                <a:gd name="connsiteX9" fmla="*/ 2082142 w 2339788"/>
                <a:gd name="connsiteY9" fmla="*/ 448109 h 597478"/>
                <a:gd name="connsiteX10" fmla="*/ 1057867 w 2339788"/>
                <a:gd name="connsiteY10" fmla="*/ 1 h 597478"/>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85228 w 2342054"/>
                <a:gd name="connsiteY1" fmla="*/ 597478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49369 w 2342054"/>
                <a:gd name="connsiteY1" fmla="*/ 1009854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85229 w 2342055"/>
                <a:gd name="connsiteY1" fmla="*/ 597478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02500 w 2342055"/>
                <a:gd name="connsiteY3" fmla="*/ 125496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38359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11465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2055" h="1027784" stroke="0" extrusionOk="0">
                  <a:moveTo>
                    <a:pt x="2226278" y="597478"/>
                  </a:moveTo>
                  <a:lnTo>
                    <a:pt x="2043316" y="448109"/>
                  </a:lnTo>
                  <a:lnTo>
                    <a:pt x="2118001" y="448109"/>
                  </a:lnTo>
                  <a:cubicBezTo>
                    <a:pt x="1997405" y="184312"/>
                    <a:pt x="1576111" y="1"/>
                    <a:pt x="1093726" y="1"/>
                  </a:cubicBezTo>
                  <a:lnTo>
                    <a:pt x="1243095" y="0"/>
                  </a:lnTo>
                  <a:cubicBezTo>
                    <a:pt x="1725480" y="0"/>
                    <a:pt x="2146774" y="184311"/>
                    <a:pt x="2267370" y="448108"/>
                  </a:cubicBezTo>
                  <a:lnTo>
                    <a:pt x="2342055" y="448109"/>
                  </a:lnTo>
                  <a:lnTo>
                    <a:pt x="2226278" y="597478"/>
                  </a:lnTo>
                  <a:close/>
                </a:path>
                <a:path w="2342055" h="1027784" fill="darkenLess" stroke="0" extrusionOk="0">
                  <a:moveTo>
                    <a:pt x="1168411" y="1491"/>
                  </a:moveTo>
                  <a:cubicBezTo>
                    <a:pt x="614534" y="23632"/>
                    <a:pt x="158335" y="696246"/>
                    <a:pt x="158335" y="1009855"/>
                  </a:cubicBezTo>
                  <a:lnTo>
                    <a:pt x="0" y="1027784"/>
                  </a:lnTo>
                  <a:cubicBezTo>
                    <a:pt x="0" y="801207"/>
                    <a:pt x="352426" y="190712"/>
                    <a:pt x="711465" y="89637"/>
                  </a:cubicBezTo>
                  <a:cubicBezTo>
                    <a:pt x="880696" y="41996"/>
                    <a:pt x="979795" y="-6049"/>
                    <a:pt x="1168411" y="1490"/>
                  </a:cubicBezTo>
                  <a:lnTo>
                    <a:pt x="1168411" y="1491"/>
                  </a:lnTo>
                  <a:close/>
                </a:path>
                <a:path w="2342055" h="1027784" fill="none" extrusionOk="0">
                  <a:moveTo>
                    <a:pt x="1168411" y="1491"/>
                  </a:moveTo>
                  <a:cubicBezTo>
                    <a:pt x="614534" y="23632"/>
                    <a:pt x="149370" y="696245"/>
                    <a:pt x="149370" y="1009854"/>
                  </a:cubicBezTo>
                  <a:lnTo>
                    <a:pt x="1" y="1009854"/>
                  </a:lnTo>
                  <a:cubicBezTo>
                    <a:pt x="1" y="679876"/>
                    <a:pt x="509482" y="0"/>
                    <a:pt x="1093726" y="0"/>
                  </a:cubicBezTo>
                  <a:lnTo>
                    <a:pt x="1243095" y="0"/>
                  </a:lnTo>
                  <a:cubicBezTo>
                    <a:pt x="1725480" y="0"/>
                    <a:pt x="2146774" y="184311"/>
                    <a:pt x="2267370" y="448108"/>
                  </a:cubicBezTo>
                  <a:lnTo>
                    <a:pt x="2342055" y="448109"/>
                  </a:lnTo>
                  <a:lnTo>
                    <a:pt x="2226278" y="597478"/>
                  </a:lnTo>
                  <a:lnTo>
                    <a:pt x="2043316" y="448109"/>
                  </a:lnTo>
                  <a:lnTo>
                    <a:pt x="2118001" y="448109"/>
                  </a:lnTo>
                  <a:cubicBezTo>
                    <a:pt x="1997405" y="184312"/>
                    <a:pt x="1576111" y="1"/>
                    <a:pt x="1093726" y="1"/>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cxnSp>
          <p:nvCxnSpPr>
            <p:cNvPr id="41" name="Straight Connector 40">
              <a:extLst>
                <a:ext uri="{FF2B5EF4-FFF2-40B4-BE49-F238E27FC236}">
                  <a16:creationId xmlns:a16="http://schemas.microsoft.com/office/drawing/2014/main" id="{FC8ACDEC-AA38-4308-A836-A64AADDD5C68}"/>
                </a:ext>
              </a:extLst>
            </p:cNvPr>
            <p:cNvCxnSpPr>
              <a:cxnSpLocks/>
            </p:cNvCxnSpPr>
            <p:nvPr/>
          </p:nvCxnSpPr>
          <p:spPr>
            <a:xfrm>
              <a:off x="437362" y="3464712"/>
              <a:ext cx="1097280" cy="0"/>
            </a:xfrm>
            <a:prstGeom prst="line">
              <a:avLst/>
            </a:prstGeom>
            <a:ln w="38100">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38CF281-696A-47D5-83BF-30B8C3871FA4}"/>
                </a:ext>
              </a:extLst>
            </p:cNvPr>
            <p:cNvCxnSpPr/>
            <p:nvPr/>
          </p:nvCxnSpPr>
          <p:spPr>
            <a:xfrm>
              <a:off x="1573218" y="3464712"/>
              <a:ext cx="1097280" cy="0"/>
            </a:xfrm>
            <a:prstGeom prst="line">
              <a:avLst/>
            </a:prstGeom>
            <a:ln w="38100">
              <a:solidFill>
                <a:srgbClr val="F8F2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45EE894-A070-4DE1-B4CA-74ABE7054B7A}"/>
                </a:ext>
              </a:extLst>
            </p:cNvPr>
            <p:cNvCxnSpPr/>
            <p:nvPr/>
          </p:nvCxnSpPr>
          <p:spPr>
            <a:xfrm>
              <a:off x="2709074" y="3464712"/>
              <a:ext cx="1097280" cy="0"/>
            </a:xfrm>
            <a:prstGeom prst="line">
              <a:avLst/>
            </a:prstGeom>
            <a:ln w="38100">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AFE5F1-28B0-4955-88B8-92D14B2A77C4}"/>
                </a:ext>
              </a:extLst>
            </p:cNvPr>
            <p:cNvCxnSpPr>
              <a:cxnSpLocks/>
            </p:cNvCxnSpPr>
            <p:nvPr/>
          </p:nvCxnSpPr>
          <p:spPr>
            <a:xfrm>
              <a:off x="3837785" y="3464712"/>
              <a:ext cx="594360" cy="0"/>
            </a:xfrm>
            <a:prstGeom prst="line">
              <a:avLst/>
            </a:prstGeom>
            <a:ln w="381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379F39D-EE84-4D9F-A3CD-F996312AEA4E}"/>
                </a:ext>
              </a:extLst>
            </p:cNvPr>
            <p:cNvCxnSpPr>
              <a:cxnSpLocks/>
            </p:cNvCxnSpPr>
            <p:nvPr/>
          </p:nvCxnSpPr>
          <p:spPr>
            <a:xfrm>
              <a:off x="4464844" y="3467094"/>
              <a:ext cx="594360" cy="0"/>
            </a:xfrm>
            <a:prstGeom prst="line">
              <a:avLst/>
            </a:prstGeom>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7B0852-8D80-46CB-9810-0CCA8C1BE3E6}"/>
                </a:ext>
              </a:extLst>
            </p:cNvPr>
            <p:cNvSpPr txBox="1"/>
            <p:nvPr/>
          </p:nvSpPr>
          <p:spPr>
            <a:xfrm>
              <a:off x="465938" y="3477935"/>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1</a:t>
              </a:r>
            </a:p>
          </p:txBody>
        </p:sp>
        <p:sp>
          <p:nvSpPr>
            <p:cNvPr id="55" name="TextBox 54">
              <a:extLst>
                <a:ext uri="{FF2B5EF4-FFF2-40B4-BE49-F238E27FC236}">
                  <a16:creationId xmlns:a16="http://schemas.microsoft.com/office/drawing/2014/main" id="{3BC7054D-0867-458C-9D52-B677E25DEDF1}"/>
                </a:ext>
              </a:extLst>
            </p:cNvPr>
            <p:cNvSpPr txBox="1"/>
            <p:nvPr/>
          </p:nvSpPr>
          <p:spPr>
            <a:xfrm>
              <a:off x="1594650" y="3502223"/>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2</a:t>
              </a:r>
            </a:p>
          </p:txBody>
        </p:sp>
        <p:sp>
          <p:nvSpPr>
            <p:cNvPr id="56" name="TextBox 55">
              <a:extLst>
                <a:ext uri="{FF2B5EF4-FFF2-40B4-BE49-F238E27FC236}">
                  <a16:creationId xmlns:a16="http://schemas.microsoft.com/office/drawing/2014/main" id="{9A979045-30FE-4630-82B1-7B41908BA3C6}"/>
                </a:ext>
              </a:extLst>
            </p:cNvPr>
            <p:cNvSpPr txBox="1"/>
            <p:nvPr/>
          </p:nvSpPr>
          <p:spPr>
            <a:xfrm>
              <a:off x="2703522" y="3502051"/>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3</a:t>
              </a:r>
            </a:p>
          </p:txBody>
        </p:sp>
        <p:sp>
          <p:nvSpPr>
            <p:cNvPr id="57" name="TextBox 56">
              <a:extLst>
                <a:ext uri="{FF2B5EF4-FFF2-40B4-BE49-F238E27FC236}">
                  <a16:creationId xmlns:a16="http://schemas.microsoft.com/office/drawing/2014/main" id="{59C98B44-BB86-47D1-BA9D-EB2B6761EF4D}"/>
                </a:ext>
              </a:extLst>
            </p:cNvPr>
            <p:cNvSpPr txBox="1"/>
            <p:nvPr/>
          </p:nvSpPr>
          <p:spPr>
            <a:xfrm>
              <a:off x="3809210" y="3480723"/>
              <a:ext cx="627059"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4</a:t>
              </a:r>
            </a:p>
          </p:txBody>
        </p:sp>
        <p:sp>
          <p:nvSpPr>
            <p:cNvPr id="58" name="TextBox 57">
              <a:extLst>
                <a:ext uri="{FF2B5EF4-FFF2-40B4-BE49-F238E27FC236}">
                  <a16:creationId xmlns:a16="http://schemas.microsoft.com/office/drawing/2014/main" id="{7C1BB68B-F094-4F82-A313-6D21F5DF6976}"/>
                </a:ext>
              </a:extLst>
            </p:cNvPr>
            <p:cNvSpPr txBox="1"/>
            <p:nvPr/>
          </p:nvSpPr>
          <p:spPr>
            <a:xfrm>
              <a:off x="4456119" y="3468570"/>
              <a:ext cx="627059"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5</a:t>
              </a:r>
            </a:p>
          </p:txBody>
        </p:sp>
        <p:sp>
          <p:nvSpPr>
            <p:cNvPr id="59" name="Rectangle 58">
              <a:extLst>
                <a:ext uri="{FF2B5EF4-FFF2-40B4-BE49-F238E27FC236}">
                  <a16:creationId xmlns:a16="http://schemas.microsoft.com/office/drawing/2014/main" id="{9A76E874-A5FE-4AD1-AEC7-6C7BD8DC3FF8}"/>
                </a:ext>
              </a:extLst>
            </p:cNvPr>
            <p:cNvSpPr/>
            <p:nvPr/>
          </p:nvSpPr>
          <p:spPr>
            <a:xfrm>
              <a:off x="1580782" y="3951297"/>
              <a:ext cx="2176894"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FFFFFF">
                      <a:lumMod val="50000"/>
                    </a:srgbClr>
                  </a:solidFill>
                  <a:effectLst/>
                  <a:uLnTx/>
                  <a:uFillTx/>
                  <a:latin typeface="Calibri" pitchFamily="34" charset="0"/>
                  <a:ea typeface="+mn-ea"/>
                  <a:cs typeface="Arial" charset="0"/>
                </a:rPr>
                <a:t>Proficiency Levels</a:t>
              </a:r>
            </a:p>
          </p:txBody>
        </p:sp>
        <p:cxnSp>
          <p:nvCxnSpPr>
            <p:cNvPr id="62" name="Straight Connector 61">
              <a:extLst>
                <a:ext uri="{FF2B5EF4-FFF2-40B4-BE49-F238E27FC236}">
                  <a16:creationId xmlns:a16="http://schemas.microsoft.com/office/drawing/2014/main" id="{C0182DC3-5689-47D1-B9AE-B30847A049B5}"/>
                </a:ext>
              </a:extLst>
            </p:cNvPr>
            <p:cNvCxnSpPr/>
            <p:nvPr/>
          </p:nvCxnSpPr>
          <p:spPr>
            <a:xfrm flipV="1">
              <a:off x="465937" y="3944900"/>
              <a:ext cx="4543425" cy="12949"/>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2070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4DC7F-03EA-4439-866A-5A6DBDD6B9AD}"/>
              </a:ext>
            </a:extLst>
          </p:cNvPr>
          <p:cNvSpPr>
            <a:spLocks noGrp="1"/>
          </p:cNvSpPr>
          <p:nvPr>
            <p:ph type="title"/>
          </p:nvPr>
        </p:nvSpPr>
        <p:spPr/>
        <p:txBody>
          <a:bodyPr/>
          <a:lstStyle/>
          <a:p>
            <a:r>
              <a:rPr lang="en-US"/>
              <a:t>700-Point Elementary and Middle Schools</a:t>
            </a:r>
          </a:p>
        </p:txBody>
      </p:sp>
      <p:sp>
        <p:nvSpPr>
          <p:cNvPr id="4" name="Slide Number Placeholder 3">
            <a:extLst>
              <a:ext uri="{FF2B5EF4-FFF2-40B4-BE49-F238E27FC236}">
                <a16:creationId xmlns:a16="http://schemas.microsoft.com/office/drawing/2014/main" id="{64E32891-9861-4CFC-BDEE-78950D75DC49}"/>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DD746517-2601-4C86-B622-9B551C02182A}"/>
              </a:ext>
            </a:extLst>
          </p:cNvPr>
          <p:cNvGraphicFramePr>
            <a:graphicFrameLocks noGrp="1"/>
          </p:cNvGraphicFramePr>
          <p:nvPr/>
        </p:nvGraphicFramePr>
        <p:xfrm>
          <a:off x="362346" y="1475668"/>
          <a:ext cx="11467307" cy="3394412"/>
        </p:xfrm>
        <a:graphic>
          <a:graphicData uri="http://schemas.openxmlformats.org/drawingml/2006/table">
            <a:tbl>
              <a:tblPr firstRow="1" firstCol="1" bandRow="1"/>
              <a:tblGrid>
                <a:gridCol w="2866533">
                  <a:extLst>
                    <a:ext uri="{9D8B030D-6E8A-4147-A177-3AD203B41FA5}">
                      <a16:colId xmlns:a16="http://schemas.microsoft.com/office/drawing/2014/main" val="1138514343"/>
                    </a:ext>
                  </a:extLst>
                </a:gridCol>
                <a:gridCol w="2866533">
                  <a:extLst>
                    <a:ext uri="{9D8B030D-6E8A-4147-A177-3AD203B41FA5}">
                      <a16:colId xmlns:a16="http://schemas.microsoft.com/office/drawing/2014/main" val="2448646459"/>
                    </a:ext>
                  </a:extLst>
                </a:gridCol>
                <a:gridCol w="2867708">
                  <a:extLst>
                    <a:ext uri="{9D8B030D-6E8A-4147-A177-3AD203B41FA5}">
                      <a16:colId xmlns:a16="http://schemas.microsoft.com/office/drawing/2014/main" val="4033924813"/>
                    </a:ext>
                  </a:extLst>
                </a:gridCol>
                <a:gridCol w="2866533">
                  <a:extLst>
                    <a:ext uri="{9D8B030D-6E8A-4147-A177-3AD203B41FA5}">
                      <a16:colId xmlns:a16="http://schemas.microsoft.com/office/drawing/2014/main" val="2474332453"/>
                    </a:ext>
                  </a:extLst>
                </a:gridCol>
              </a:tblGrid>
              <a:tr h="764621">
                <a:tc>
                  <a:txBody>
                    <a:bodyPr/>
                    <a:lstStyle/>
                    <a:p>
                      <a:pPr algn="ctr"/>
                      <a:r>
                        <a:rPr lang="en-US" sz="1900" b="1" spc="5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READING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solidFill>
                        <a:srgbClr val="39A0BE"/>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39A0BE"/>
                    </a:solidFill>
                  </a:tcPr>
                </a:tc>
                <a:tc>
                  <a:txBody>
                    <a:bodyPr/>
                    <a:lstStyle/>
                    <a:p>
                      <a:pPr algn="ctr"/>
                      <a:r>
                        <a:rPr lang="en-US" sz="1900" b="1" spc="5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A74A7A"/>
                    </a:solidFill>
                  </a:tcPr>
                </a:tc>
                <a:tc>
                  <a:txBody>
                    <a:bodyPr/>
                    <a:lstStyle/>
                    <a:p>
                      <a:pPr algn="ctr"/>
                      <a:r>
                        <a:rPr lang="en-US" sz="1900" b="1" spc="5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SCIENCE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3A51D"/>
                    </a:solidFill>
                  </a:tcPr>
                </a:tc>
                <a:tc>
                  <a:txBody>
                    <a:bodyPr/>
                    <a:lstStyle/>
                    <a:p>
                      <a:pPr algn="ctr"/>
                      <a:r>
                        <a:rPr lang="en-US" sz="1900" b="1" spc="5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ENGLISH LANGUAGE PROGRESS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lnL w="12700" cap="flat" cmpd="sng" algn="ctr">
                      <a:solidFill>
                        <a:srgbClr val="F3A51D"/>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44546A"/>
                    </a:solidFill>
                  </a:tcPr>
                </a:tc>
                <a:extLst>
                  <a:ext uri="{0D108BD9-81ED-4DB2-BD59-A6C34878D82A}">
                    <a16:rowId xmlns:a16="http://schemas.microsoft.com/office/drawing/2014/main" val="2928690991"/>
                  </a:ext>
                </a:extLst>
              </a:tr>
              <a:tr h="865293">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CE4C1"/>
                    </a:solidFill>
                  </a:tcPr>
                </a:tc>
                <a:tc>
                  <a:txBody>
                    <a:bodyPr/>
                    <a:lstStyle/>
                    <a:p>
                      <a:pPr marL="0" marR="0" algn="ctr">
                        <a:lnSpc>
                          <a:spcPct val="115000"/>
                        </a:lnSpc>
                        <a:spcBef>
                          <a:spcPts val="0"/>
                        </a:spcBef>
                        <a:spcAft>
                          <a:spcPts val="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Progress to Proficiency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700" b="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35 </a:t>
                      </a:r>
                      <a:r>
                        <a:rPr lang="en-US" sz="2100" b="1" cap="small">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38100" cap="flat" cmpd="sng" algn="ctr">
                      <a:solidFill>
                        <a:schemeClr val="bg1"/>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30824472"/>
                  </a:ext>
                </a:extLst>
              </a:tr>
              <a:tr h="865293">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All Students</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All Students</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no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noFill/>
                      <a:prstDash val="solid"/>
                      <a:round/>
                      <a:headEnd type="none" w="med" len="med"/>
                      <a:tailEnd type="none" w="med" len="med"/>
                    </a:lnB>
                    <a:solidFill>
                      <a:srgbClr val="D9D9D9"/>
                    </a:solidFill>
                  </a:tcPr>
                </a:tc>
                <a:extLst>
                  <a:ext uri="{0D108BD9-81ED-4DB2-BD59-A6C34878D82A}">
                    <a16:rowId xmlns:a16="http://schemas.microsoft.com/office/drawing/2014/main" val="668051421"/>
                  </a:ext>
                </a:extLst>
              </a:tr>
              <a:tr h="865293">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Lowest 25%</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Lowest 25%</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68621895"/>
                  </a:ext>
                </a:extLst>
              </a:tr>
            </a:tbl>
          </a:graphicData>
        </a:graphic>
      </p:graphicFrame>
    </p:spTree>
    <p:extLst>
      <p:ext uri="{BB962C8B-B14F-4D97-AF65-F5344CB8AC3E}">
        <p14:creationId xmlns:p14="http://schemas.microsoft.com/office/powerpoint/2010/main" val="125313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a:t>Indicators for High Schools and Districts</a:t>
            </a:r>
            <a:endParaRPr lang="en-US" dirty="0"/>
          </a:p>
        </p:txBody>
      </p:sp>
      <p:graphicFrame>
        <p:nvGraphicFramePr>
          <p:cNvPr id="10" name="Table 9">
            <a:extLst>
              <a:ext uri="{FF2B5EF4-FFF2-40B4-BE49-F238E27FC236}">
                <a16:creationId xmlns:a16="http://schemas.microsoft.com/office/drawing/2014/main" id="{27D229E3-939E-435B-917C-947835C49992}"/>
              </a:ext>
            </a:extLst>
          </p:cNvPr>
          <p:cNvGraphicFramePr>
            <a:graphicFrameLocks noGrp="1"/>
          </p:cNvGraphicFramePr>
          <p:nvPr/>
        </p:nvGraphicFramePr>
        <p:xfrm>
          <a:off x="525183" y="856378"/>
          <a:ext cx="11166806" cy="5145244"/>
        </p:xfrm>
        <a:graphic>
          <a:graphicData uri="http://schemas.openxmlformats.org/drawingml/2006/table">
            <a:tbl>
              <a:tblPr firstRow="1" firstCol="1" bandRow="1"/>
              <a:tblGrid>
                <a:gridCol w="1595258">
                  <a:extLst>
                    <a:ext uri="{9D8B030D-6E8A-4147-A177-3AD203B41FA5}">
                      <a16:colId xmlns:a16="http://schemas.microsoft.com/office/drawing/2014/main" val="2151250311"/>
                    </a:ext>
                  </a:extLst>
                </a:gridCol>
                <a:gridCol w="1595258">
                  <a:extLst>
                    <a:ext uri="{9D8B030D-6E8A-4147-A177-3AD203B41FA5}">
                      <a16:colId xmlns:a16="http://schemas.microsoft.com/office/drawing/2014/main" val="986950394"/>
                    </a:ext>
                  </a:extLst>
                </a:gridCol>
                <a:gridCol w="1595258">
                  <a:extLst>
                    <a:ext uri="{9D8B030D-6E8A-4147-A177-3AD203B41FA5}">
                      <a16:colId xmlns:a16="http://schemas.microsoft.com/office/drawing/2014/main" val="676883020"/>
                    </a:ext>
                  </a:extLst>
                </a:gridCol>
                <a:gridCol w="1595258">
                  <a:extLst>
                    <a:ext uri="{9D8B030D-6E8A-4147-A177-3AD203B41FA5}">
                      <a16:colId xmlns:a16="http://schemas.microsoft.com/office/drawing/2014/main" val="54985685"/>
                    </a:ext>
                  </a:extLst>
                </a:gridCol>
                <a:gridCol w="1595258">
                  <a:extLst>
                    <a:ext uri="{9D8B030D-6E8A-4147-A177-3AD203B41FA5}">
                      <a16:colId xmlns:a16="http://schemas.microsoft.com/office/drawing/2014/main" val="1627986309"/>
                    </a:ext>
                  </a:extLst>
                </a:gridCol>
                <a:gridCol w="1595258">
                  <a:extLst>
                    <a:ext uri="{9D8B030D-6E8A-4147-A177-3AD203B41FA5}">
                      <a16:colId xmlns:a16="http://schemas.microsoft.com/office/drawing/2014/main" val="2970358209"/>
                    </a:ext>
                  </a:extLst>
                </a:gridCol>
                <a:gridCol w="1595258">
                  <a:extLst>
                    <a:ext uri="{9D8B030D-6E8A-4147-A177-3AD203B41FA5}">
                      <a16:colId xmlns:a16="http://schemas.microsoft.com/office/drawing/2014/main" val="4271512691"/>
                    </a:ext>
                  </a:extLst>
                </a:gridCol>
              </a:tblGrid>
              <a:tr h="455872">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READING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39A0BE"/>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39A0BE"/>
                    </a:solidFill>
                  </a:tcPr>
                </a:tc>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MATH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A74A7A"/>
                    </a:solidFill>
                  </a:tcPr>
                </a:tc>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OTHER SUBJECTS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3A51D"/>
                    </a:solidFill>
                  </a:tcPr>
                </a:tc>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GRADUATION </a:t>
                      </a:r>
                      <a:b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4-YEAR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5EAADE"/>
                      </a:solidFill>
                      <a:prstDash val="solid"/>
                      <a:round/>
                      <a:headEnd type="none" w="med" len="med"/>
                      <a:tailEnd type="none" w="med" len="med"/>
                    </a:lnB>
                    <a:solidFill>
                      <a:srgbClr val="5EAADE"/>
                    </a:solidFill>
                  </a:tcPr>
                </a:tc>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ACCELERATION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68C7C3"/>
                    </a:solidFill>
                  </a:tcPr>
                </a:tc>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COLLEGE &amp; CAREER READINESS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F3A51D"/>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003B70"/>
                      </a:solidFill>
                      <a:prstDash val="solid"/>
                      <a:round/>
                      <a:headEnd type="none" w="med" len="med"/>
                      <a:tailEnd type="none" w="med" len="med"/>
                    </a:lnB>
                    <a:solidFill>
                      <a:srgbClr val="404040"/>
                    </a:solidFill>
                  </a:tcPr>
                </a:tc>
                <a:tc>
                  <a:txBody>
                    <a:bodyPr/>
                    <a:lstStyle/>
                    <a:p>
                      <a:pPr algn="ctr"/>
                      <a:r>
                        <a:rPr lang="en-US" sz="1600" b="1" spc="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ENGLISH LANGUAGE PROGRESS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F3A51D"/>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003B70"/>
                      </a:solidFill>
                      <a:prstDash val="solid"/>
                      <a:round/>
                      <a:headEnd type="none" w="med" len="med"/>
                      <a:tailEnd type="none" w="med" len="med"/>
                    </a:lnB>
                    <a:solidFill>
                      <a:srgbClr val="003B70"/>
                    </a:solidFill>
                  </a:tcPr>
                </a:tc>
                <a:extLst>
                  <a:ext uri="{0D108BD9-81ED-4DB2-BD59-A6C34878D82A}">
                    <a16:rowId xmlns:a16="http://schemas.microsoft.com/office/drawing/2014/main" val="1862207169"/>
                  </a:ext>
                </a:extLst>
              </a:tr>
              <a:tr h="1562631">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Science</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47.5 </a:t>
                      </a:r>
                      <a:r>
                        <a:rPr lang="en-US" sz="1800" b="1" cap="small"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CE4C1"/>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4-year Cohort Rate</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5EAADE"/>
                          </a:solidFill>
                          <a:effectLst/>
                          <a:latin typeface="Calibri" panose="020F0502020204030204" pitchFamily="34" charset="0"/>
                          <a:ea typeface="Calibri" panose="020F0502020204030204" pitchFamily="34" charset="0"/>
                          <a:cs typeface="Times New Roman" panose="02020603050405020304" pitchFamily="18" charset="0"/>
                        </a:rPr>
                        <a:t>190 </a:t>
                      </a:r>
                      <a:r>
                        <a:rPr lang="en-US" sz="1800" b="1" cap="small" dirty="0">
                          <a:solidFill>
                            <a:srgbClr val="5EAAD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5EAADE"/>
                      </a:solidFill>
                      <a:prstDash val="solid"/>
                      <a:round/>
                      <a:headEnd type="none" w="med" len="med"/>
                      <a:tailEnd type="none" w="med" len="med"/>
                    </a:lnT>
                    <a:lnB w="12700" cap="flat" cmpd="sng" algn="ctr">
                      <a:solidFill>
                        <a:srgbClr val="5EAADE"/>
                      </a:solidFill>
                      <a:prstDash val="solid"/>
                      <a:round/>
                      <a:headEnd type="none" w="med" len="med"/>
                      <a:tailEnd type="none" w="med" len="med"/>
                    </a:lnB>
                    <a:solidFill>
                      <a:srgbClr val="CCDFF3"/>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Performance</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cap="small" dirty="0">
                          <a:solidFill>
                            <a:srgbClr val="68C7C3"/>
                          </a:solidFill>
                          <a:effectLst/>
                          <a:latin typeface="Calibri" panose="020F0502020204030204" pitchFamily="34" charset="0"/>
                          <a:ea typeface="Calibri" panose="020F0502020204030204" pitchFamily="34" charset="0"/>
                          <a:cs typeface="Times New Roman" panose="02020603050405020304" pitchFamily="18" charset="0"/>
                        </a:rPr>
                        <a:t>23.75 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D1EBE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ACT </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Performance</a:t>
                      </a:r>
                      <a:br>
                        <a:rPr lang="en-US" sz="18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47.5 </a:t>
                      </a:r>
                      <a:r>
                        <a:rPr lang="en-US" sz="1800" b="1" cap="small"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pts</a:t>
                      </a:r>
                    </a:p>
                    <a:p>
                      <a:pPr marL="0" marR="0" algn="ctr">
                        <a:lnSpc>
                          <a:spcPct val="115000"/>
                        </a:lnSpc>
                        <a:spcBef>
                          <a:spcPts val="0"/>
                        </a:spcBef>
                        <a:spcAft>
                          <a:spcPts val="0"/>
                        </a:spcAft>
                      </a:pPr>
                      <a:r>
                        <a:rPr lang="en-US" sz="1800" b="0" i="1" cap="small"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Or</a:t>
                      </a:r>
                    </a:p>
                  </a:txBody>
                  <a:tcPr marL="59767" marR="59767" marT="30144" marB="30144" anchor="ctr">
                    <a:lnL w="12700" cap="flat" cmpd="sng" algn="ctr">
                      <a:solidFill>
                        <a:srgbClr val="FCE4C1"/>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003B70"/>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04040"/>
                          </a:solidFill>
                          <a:effectLst/>
                          <a:uLnTx/>
                          <a:uFillTx/>
                          <a:latin typeface="Georgia" panose="02040502050405020303" pitchFamily="18" charset="0"/>
                          <a:ea typeface="Calibri" panose="020F0502020204030204" pitchFamily="34" charset="0"/>
                          <a:cs typeface="Times New Roman" panose="02020603050405020304" pitchFamily="18" charset="0"/>
                          <a:sym typeface="Arial"/>
                        </a:rPr>
                        <a:t>Progress to Proficiency</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50 </a:t>
                      </a:r>
                      <a:r>
                        <a:rPr kumimoji="0" lang="en-US" sz="1800" b="1" i="0" u="none" strike="noStrike" kern="0" cap="small"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pts</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solidFill>
                        <a:srgbClr val="FCE4C1"/>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003B7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560638463"/>
                  </a:ext>
                </a:extLst>
              </a:tr>
              <a:tr h="1562545">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All Students</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All Students</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U.S. History Proficiency</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47.5 </a:t>
                      </a:r>
                      <a:r>
                        <a:rPr lang="en-US" sz="1800" b="1" cap="small"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CE4C1"/>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5EAADE"/>
                      </a:solidFill>
                      <a:prstDash val="solid"/>
                      <a:round/>
                      <a:headEnd type="none" w="med" len="med"/>
                      <a:tailEnd type="none" w="med" len="med"/>
                    </a:lnT>
                    <a:lnB w="12700" cap="flat" cmpd="sng" algn="ctr">
                      <a:no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Participation</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cap="small" dirty="0">
                          <a:solidFill>
                            <a:srgbClr val="68C7C3"/>
                          </a:solidFill>
                          <a:effectLst/>
                          <a:latin typeface="Calibri" panose="020F0502020204030204" pitchFamily="34" charset="0"/>
                          <a:ea typeface="Calibri" panose="020F0502020204030204" pitchFamily="34" charset="0"/>
                          <a:cs typeface="Times New Roman" panose="02020603050405020304" pitchFamily="18" charset="0"/>
                        </a:rPr>
                        <a:t>23.75 pts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D1EBE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ACT WorkKeys</a:t>
                      </a:r>
                    </a:p>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Option</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47.5 </a:t>
                      </a:r>
                      <a:r>
                        <a:rPr lang="en-US" sz="1800" b="1" cap="small"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D9D9D9"/>
                    </a:solidFill>
                  </a:tcPr>
                </a:tc>
                <a:extLst>
                  <a:ext uri="{0D108BD9-81ED-4DB2-BD59-A6C34878D82A}">
                    <a16:rowId xmlns:a16="http://schemas.microsoft.com/office/drawing/2014/main" val="3245512146"/>
                  </a:ext>
                </a:extLst>
              </a:tr>
              <a:tr h="1228260">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Lowest 25%</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Lowest 25%</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7005074"/>
                  </a:ext>
                </a:extLst>
              </a:tr>
            </a:tbl>
          </a:graphicData>
        </a:graphic>
      </p:graphicFrame>
    </p:spTree>
    <p:extLst>
      <p:ext uri="{BB962C8B-B14F-4D97-AF65-F5344CB8AC3E}">
        <p14:creationId xmlns:p14="http://schemas.microsoft.com/office/powerpoint/2010/main" val="3908135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08B0D7-4949-4C0E-91F4-CDE62285A2BF}"/>
              </a:ext>
            </a:extLst>
          </p:cNvPr>
          <p:cNvSpPr>
            <a:spLocks noGrp="1"/>
          </p:cNvSpPr>
          <p:nvPr>
            <p:ph type="title"/>
          </p:nvPr>
        </p:nvSpPr>
        <p:spPr/>
        <p:txBody>
          <a:bodyPr/>
          <a:lstStyle/>
          <a:p>
            <a:r>
              <a:rPr lang="en-US"/>
              <a:t>Acceleration</a:t>
            </a:r>
          </a:p>
        </p:txBody>
      </p:sp>
      <p:sp>
        <p:nvSpPr>
          <p:cNvPr id="4" name="Slide Number Placeholder 3">
            <a:extLst>
              <a:ext uri="{FF2B5EF4-FFF2-40B4-BE49-F238E27FC236}">
                <a16:creationId xmlns:a16="http://schemas.microsoft.com/office/drawing/2014/main" id="{2CFBD901-E11F-49EE-82E1-705CB6E34182}"/>
              </a:ext>
            </a:extLst>
          </p:cNvPr>
          <p:cNvSpPr>
            <a:spLocks noGrp="1"/>
          </p:cNvSpPr>
          <p:nvPr>
            <p:ph type="sldNum" idx="4294967295"/>
          </p:nvPr>
        </p:nvSpPr>
        <p:spPr>
          <a:xfrm>
            <a:off x="11460163" y="6516688"/>
            <a:ext cx="731837" cy="311150"/>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0" cap="none" spc="0" normalizeH="0" baseline="0" noProof="0">
                <a:ln>
                  <a:noFill/>
                </a:ln>
                <a:solidFill>
                  <a:srgbClr val="78909C">
                    <a:lumMod val="50000"/>
                  </a:srgb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Tx/>
                <a:buSzTx/>
                <a:buFontTx/>
                <a:buNone/>
                <a:tabLst/>
                <a:defRPr/>
              </a:pPr>
              <a:t>19</a:t>
            </a:fld>
            <a:endParaRPr kumimoji="0" lang="en" sz="1200" b="0" i="0" u="none" strike="noStrike" kern="0" cap="none" spc="0" normalizeH="0" baseline="0" noProof="0">
              <a:ln>
                <a:noFill/>
              </a:ln>
              <a:solidFill>
                <a:srgbClr val="78909C">
                  <a:lumMod val="50000"/>
                </a:srgbClr>
              </a:solidFill>
              <a:effectLst/>
              <a:uLnTx/>
              <a:uFillTx/>
              <a:latin typeface="Arial"/>
              <a:ea typeface="+mn-ea"/>
              <a:cs typeface="Arial"/>
              <a:sym typeface="Arial"/>
            </a:endParaRPr>
          </a:p>
        </p:txBody>
      </p:sp>
      <p:grpSp>
        <p:nvGrpSpPr>
          <p:cNvPr id="28" name="Group 27">
            <a:extLst>
              <a:ext uri="{FF2B5EF4-FFF2-40B4-BE49-F238E27FC236}">
                <a16:creationId xmlns:a16="http://schemas.microsoft.com/office/drawing/2014/main" id="{7F032DBE-EE71-4126-A8DC-C47CC56547B2}"/>
              </a:ext>
            </a:extLst>
          </p:cNvPr>
          <p:cNvGrpSpPr/>
          <p:nvPr/>
        </p:nvGrpSpPr>
        <p:grpSpPr>
          <a:xfrm>
            <a:off x="655458" y="865091"/>
            <a:ext cx="10881073" cy="5127819"/>
            <a:chOff x="468800" y="714230"/>
            <a:chExt cx="8160812" cy="3845864"/>
          </a:xfrm>
        </p:grpSpPr>
        <p:sp>
          <p:nvSpPr>
            <p:cNvPr id="8" name="TextBox 7">
              <a:extLst>
                <a:ext uri="{FF2B5EF4-FFF2-40B4-BE49-F238E27FC236}">
                  <a16:creationId xmlns:a16="http://schemas.microsoft.com/office/drawing/2014/main" id="{CFCABE19-6D0E-44F3-8141-D89CD25CC30E}"/>
                </a:ext>
              </a:extLst>
            </p:cNvPr>
            <p:cNvSpPr txBox="1"/>
            <p:nvPr/>
          </p:nvSpPr>
          <p:spPr>
            <a:xfrm>
              <a:off x="468800" y="714230"/>
              <a:ext cx="353992" cy="1828800"/>
            </a:xfrm>
            <a:prstGeom prst="rect">
              <a:avLst/>
            </a:prstGeom>
            <a:solidFill>
              <a:schemeClr val="accent6">
                <a:lumMod val="75000"/>
              </a:schemeClr>
            </a:solidFill>
            <a:ln w="12700">
              <a:solidFill>
                <a:schemeClr val="tx1"/>
              </a:solidFill>
            </a:ln>
          </p:spPr>
          <p:txBody>
            <a:bodyPr vert="vert270" wrap="squar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FFFFFF"/>
                  </a:solidFill>
                  <a:effectLst/>
                  <a:uLnTx/>
                  <a:uFillTx/>
                  <a:latin typeface="Arial"/>
                  <a:ea typeface="+mn-ea"/>
                  <a:cs typeface="Arial"/>
                  <a:sym typeface="Arial"/>
                </a:rPr>
                <a:t>Participation 50%</a:t>
              </a:r>
            </a:p>
          </p:txBody>
        </p:sp>
        <p:sp>
          <p:nvSpPr>
            <p:cNvPr id="9" name="TextBox 8">
              <a:extLst>
                <a:ext uri="{FF2B5EF4-FFF2-40B4-BE49-F238E27FC236}">
                  <a16:creationId xmlns:a16="http://schemas.microsoft.com/office/drawing/2014/main" id="{6BA288C9-FAB0-44D3-9FAC-C3CCBD43DC25}"/>
                </a:ext>
              </a:extLst>
            </p:cNvPr>
            <p:cNvSpPr txBox="1"/>
            <p:nvPr/>
          </p:nvSpPr>
          <p:spPr>
            <a:xfrm>
              <a:off x="987088" y="916363"/>
              <a:ext cx="2011680" cy="1439144"/>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Numerator</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All students taking accelerated courses (AP, IB, AICE, dual credit/enrollment, industry certification)</a:t>
              </a:r>
            </a:p>
          </p:txBody>
        </p:sp>
        <p:sp>
          <p:nvSpPr>
            <p:cNvPr id="10" name="TextBox 9">
              <a:extLst>
                <a:ext uri="{FF2B5EF4-FFF2-40B4-BE49-F238E27FC236}">
                  <a16:creationId xmlns:a16="http://schemas.microsoft.com/office/drawing/2014/main" id="{88546352-6816-428E-8023-982E53FE5098}"/>
                </a:ext>
              </a:extLst>
            </p:cNvPr>
            <p:cNvSpPr txBox="1"/>
            <p:nvPr/>
          </p:nvSpPr>
          <p:spPr>
            <a:xfrm>
              <a:off x="3391030" y="814527"/>
              <a:ext cx="2011680" cy="1654636"/>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Denominator</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All students enrolled in grades 11 and 12, plus 9</a:t>
              </a:r>
              <a:r>
                <a:rPr kumimoji="0" lang="en-US" sz="1867" b="0" i="0" u="none" strike="noStrike" kern="0" cap="none" spc="0" normalizeH="0" baseline="30000" noProof="0">
                  <a:ln>
                    <a:noFill/>
                  </a:ln>
                  <a:solidFill>
                    <a:srgbClr val="000000"/>
                  </a:solidFill>
                  <a:effectLst/>
                  <a:uLnTx/>
                  <a:uFillTx/>
                  <a:latin typeface="Arial"/>
                  <a:ea typeface="+mn-ea"/>
                  <a:cs typeface="Arial"/>
                  <a:sym typeface="Arial"/>
                </a:rPr>
                <a:t>th</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 and 10</a:t>
              </a:r>
              <a:r>
                <a:rPr kumimoji="0" lang="en-US" sz="1867" b="0" i="0" u="none" strike="noStrike" kern="0" cap="none" spc="0" normalizeH="0" baseline="30000" noProof="0">
                  <a:ln>
                    <a:noFill/>
                  </a:ln>
                  <a:solidFill>
                    <a:srgbClr val="000000"/>
                  </a:solidFill>
                  <a:effectLst/>
                  <a:uLnTx/>
                  <a:uFillTx/>
                  <a:latin typeface="Arial"/>
                  <a:ea typeface="+mn-ea"/>
                  <a:cs typeface="Arial"/>
                  <a:sym typeface="Arial"/>
                </a:rPr>
                <a:t>th</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 grade students taking and passing accelerated courses</a:t>
              </a:r>
            </a:p>
          </p:txBody>
        </p:sp>
        <p:sp>
          <p:nvSpPr>
            <p:cNvPr id="11" name="TextBox 10">
              <a:extLst>
                <a:ext uri="{FF2B5EF4-FFF2-40B4-BE49-F238E27FC236}">
                  <a16:creationId xmlns:a16="http://schemas.microsoft.com/office/drawing/2014/main" id="{2D4644CE-102B-4064-B110-4CADEA2E14FD}"/>
                </a:ext>
              </a:extLst>
            </p:cNvPr>
            <p:cNvSpPr txBox="1"/>
            <p:nvPr/>
          </p:nvSpPr>
          <p:spPr>
            <a:xfrm>
              <a:off x="5794972" y="1056877"/>
              <a:ext cx="2103120" cy="1146709"/>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25 Points Possible</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e.g., 133 ÷ 200 = 0.67</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0.67 x 25 = 16.8 points</a:t>
              </a:r>
            </a:p>
          </p:txBody>
        </p:sp>
        <p:sp>
          <p:nvSpPr>
            <p:cNvPr id="12" name="TextBox 11">
              <a:extLst>
                <a:ext uri="{FF2B5EF4-FFF2-40B4-BE49-F238E27FC236}">
                  <a16:creationId xmlns:a16="http://schemas.microsoft.com/office/drawing/2014/main" id="{98EDA66D-5BB8-4869-A480-36CBCFCA210B}"/>
                </a:ext>
              </a:extLst>
            </p:cNvPr>
            <p:cNvSpPr txBox="1"/>
            <p:nvPr/>
          </p:nvSpPr>
          <p:spPr>
            <a:xfrm>
              <a:off x="468800" y="2731294"/>
              <a:ext cx="353992" cy="1828800"/>
            </a:xfrm>
            <a:prstGeom prst="rect">
              <a:avLst/>
            </a:prstGeom>
            <a:solidFill>
              <a:schemeClr val="accent6">
                <a:lumMod val="75000"/>
              </a:schemeClr>
            </a:solidFill>
            <a:ln w="12700">
              <a:solidFill>
                <a:schemeClr val="tx1"/>
              </a:solidFill>
            </a:ln>
          </p:spPr>
          <p:txBody>
            <a:bodyPr vert="vert270" wrap="squar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FFFFFF"/>
                  </a:solidFill>
                  <a:effectLst/>
                  <a:uLnTx/>
                  <a:uFillTx/>
                  <a:latin typeface="Arial"/>
                  <a:ea typeface="+mn-ea"/>
                  <a:cs typeface="Arial"/>
                  <a:sym typeface="Arial"/>
                </a:rPr>
                <a:t>Performance 50%</a:t>
              </a:r>
            </a:p>
          </p:txBody>
        </p:sp>
        <p:sp>
          <p:nvSpPr>
            <p:cNvPr id="13" name="TextBox 12">
              <a:extLst>
                <a:ext uri="{FF2B5EF4-FFF2-40B4-BE49-F238E27FC236}">
                  <a16:creationId xmlns:a16="http://schemas.microsoft.com/office/drawing/2014/main" id="{B9563E32-C3EE-4447-A1F0-E48DC46729C9}"/>
                </a:ext>
              </a:extLst>
            </p:cNvPr>
            <p:cNvSpPr txBox="1"/>
            <p:nvPr/>
          </p:nvSpPr>
          <p:spPr>
            <a:xfrm>
              <a:off x="1010686" y="2841116"/>
              <a:ext cx="2011680" cy="1654636"/>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Numerator</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All courses/exams meeting performance standards by student (e.g., C grade in dual c/e, 3 on AP exam, or 4 on IB)</a:t>
              </a:r>
            </a:p>
          </p:txBody>
        </p:sp>
        <p:sp>
          <p:nvSpPr>
            <p:cNvPr id="15" name="TextBox 14">
              <a:extLst>
                <a:ext uri="{FF2B5EF4-FFF2-40B4-BE49-F238E27FC236}">
                  <a16:creationId xmlns:a16="http://schemas.microsoft.com/office/drawing/2014/main" id="{7549633F-CE1A-4023-9777-716D6DEA2917}"/>
                </a:ext>
              </a:extLst>
            </p:cNvPr>
            <p:cNvSpPr txBox="1"/>
            <p:nvPr/>
          </p:nvSpPr>
          <p:spPr>
            <a:xfrm>
              <a:off x="5794972" y="3072337"/>
              <a:ext cx="2103120" cy="1146709"/>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25 Points Possible</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e.g., 72 ÷ 133 = 0.54</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0.54 x 25 = 13.5 points</a:t>
              </a:r>
            </a:p>
          </p:txBody>
        </p:sp>
        <p:sp>
          <p:nvSpPr>
            <p:cNvPr id="16" name="TextBox 15">
              <a:extLst>
                <a:ext uri="{FF2B5EF4-FFF2-40B4-BE49-F238E27FC236}">
                  <a16:creationId xmlns:a16="http://schemas.microsoft.com/office/drawing/2014/main" id="{E16D614E-5A3F-4034-96F5-7A21A178EDA4}"/>
                </a:ext>
              </a:extLst>
            </p:cNvPr>
            <p:cNvSpPr txBox="1"/>
            <p:nvPr/>
          </p:nvSpPr>
          <p:spPr>
            <a:xfrm>
              <a:off x="3391378" y="2818375"/>
              <a:ext cx="2011680" cy="1654636"/>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Denominator</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All courses/exams taken by participating students in AP, IB, AICE, dual credit/ enrollment, industry certifications</a:t>
              </a:r>
            </a:p>
          </p:txBody>
        </p:sp>
        <p:sp>
          <p:nvSpPr>
            <p:cNvPr id="17" name="TextBox 16">
              <a:extLst>
                <a:ext uri="{FF2B5EF4-FFF2-40B4-BE49-F238E27FC236}">
                  <a16:creationId xmlns:a16="http://schemas.microsoft.com/office/drawing/2014/main" id="{095226A0-1416-41AE-A313-87A3760D7BE4}"/>
                </a:ext>
              </a:extLst>
            </p:cNvPr>
            <p:cNvSpPr txBox="1"/>
            <p:nvPr/>
          </p:nvSpPr>
          <p:spPr>
            <a:xfrm>
              <a:off x="7166572" y="2492053"/>
              <a:ext cx="1463040" cy="284742"/>
            </a:xfrm>
            <a:prstGeom prst="rect">
              <a:avLst/>
            </a:prstGeom>
            <a:solidFill>
              <a:srgbClr val="FFCC00"/>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30.3 points total</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0C2AEC-B858-4433-A3B6-E2639364F6A3}"/>
                    </a:ext>
                  </a:extLst>
                </p:cNvPr>
                <p:cNvSpPr txBox="1"/>
                <p:nvPr/>
              </p:nvSpPr>
              <p:spPr>
                <a:xfrm>
                  <a:off x="2956729" y="1346666"/>
                  <a:ext cx="485775"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67"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m:t>
                        </m:r>
                      </m:oMath>
                    </m:oMathPara>
                  </a14:m>
                  <a:endParaRPr kumimoji="0" lang="en-US" sz="4267"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18" name="TextBox 17">
                  <a:extLst>
                    <a:ext uri="{FF2B5EF4-FFF2-40B4-BE49-F238E27FC236}">
                      <a16:creationId xmlns:a16="http://schemas.microsoft.com/office/drawing/2014/main" id="{9D0C2AEC-B858-4433-A3B6-E2639364F6A3}"/>
                    </a:ext>
                  </a:extLst>
                </p:cNvPr>
                <p:cNvSpPr txBox="1">
                  <a:spLocks noRot="1" noChangeAspect="1" noMove="1" noResize="1" noEditPoints="1" noAdjustHandles="1" noChangeArrowheads="1" noChangeShapeType="1" noTextEdit="1"/>
                </p:cNvSpPr>
                <p:nvPr/>
              </p:nvSpPr>
              <p:spPr>
                <a:xfrm>
                  <a:off x="2956729" y="1346666"/>
                  <a:ext cx="485775" cy="56174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94FF736-ADDD-4913-979A-648B71C74170}"/>
                    </a:ext>
                  </a:extLst>
                </p:cNvPr>
                <p:cNvSpPr txBox="1"/>
                <p:nvPr/>
              </p:nvSpPr>
              <p:spPr>
                <a:xfrm>
                  <a:off x="2951838" y="3345714"/>
                  <a:ext cx="485775"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67"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m:t>
                        </m:r>
                      </m:oMath>
                    </m:oMathPara>
                  </a14:m>
                  <a:endParaRPr kumimoji="0" lang="en-US" sz="4267"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19" name="TextBox 18">
                  <a:extLst>
                    <a:ext uri="{FF2B5EF4-FFF2-40B4-BE49-F238E27FC236}">
                      <a16:creationId xmlns:a16="http://schemas.microsoft.com/office/drawing/2014/main" id="{294FF736-ADDD-4913-979A-648B71C74170}"/>
                    </a:ext>
                  </a:extLst>
                </p:cNvPr>
                <p:cNvSpPr txBox="1">
                  <a:spLocks noRot="1" noChangeAspect="1" noMove="1" noResize="1" noEditPoints="1" noAdjustHandles="1" noChangeArrowheads="1" noChangeShapeType="1" noTextEdit="1"/>
                </p:cNvSpPr>
                <p:nvPr/>
              </p:nvSpPr>
              <p:spPr>
                <a:xfrm>
                  <a:off x="2951838" y="3345714"/>
                  <a:ext cx="485775" cy="5617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5CF812D-619F-4470-A9E2-0B9B491A7CFB}"/>
                    </a:ext>
                  </a:extLst>
                </p:cNvPr>
                <p:cNvSpPr txBox="1"/>
                <p:nvPr/>
              </p:nvSpPr>
              <p:spPr>
                <a:xfrm>
                  <a:off x="5327935" y="1335355"/>
                  <a:ext cx="541813"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67"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m:t>
                        </m:r>
                      </m:oMath>
                    </m:oMathPara>
                  </a14:m>
                  <a:endParaRPr kumimoji="0" lang="en-US" sz="4267"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20" name="TextBox 19">
                  <a:extLst>
                    <a:ext uri="{FF2B5EF4-FFF2-40B4-BE49-F238E27FC236}">
                      <a16:creationId xmlns:a16="http://schemas.microsoft.com/office/drawing/2014/main" id="{C5CF812D-619F-4470-A9E2-0B9B491A7CFB}"/>
                    </a:ext>
                  </a:extLst>
                </p:cNvPr>
                <p:cNvSpPr txBox="1">
                  <a:spLocks noRot="1" noChangeAspect="1" noMove="1" noResize="1" noEditPoints="1" noAdjustHandles="1" noChangeArrowheads="1" noChangeShapeType="1" noTextEdit="1"/>
                </p:cNvSpPr>
                <p:nvPr/>
              </p:nvSpPr>
              <p:spPr>
                <a:xfrm>
                  <a:off x="5327935" y="1335355"/>
                  <a:ext cx="541813" cy="5617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07CFCCA-8698-4EAC-B6C1-EE565D4CE371}"/>
                    </a:ext>
                  </a:extLst>
                </p:cNvPr>
                <p:cNvSpPr txBox="1"/>
                <p:nvPr/>
              </p:nvSpPr>
              <p:spPr>
                <a:xfrm>
                  <a:off x="5330351" y="3345714"/>
                  <a:ext cx="541813"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67"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m:t>
                        </m:r>
                      </m:oMath>
                    </m:oMathPara>
                  </a14:m>
                  <a:endParaRPr kumimoji="0" lang="en-US" sz="4267"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21" name="TextBox 20">
                  <a:extLst>
                    <a:ext uri="{FF2B5EF4-FFF2-40B4-BE49-F238E27FC236}">
                      <a16:creationId xmlns:a16="http://schemas.microsoft.com/office/drawing/2014/main" id="{907CFCCA-8698-4EAC-B6C1-EE565D4CE371}"/>
                    </a:ext>
                  </a:extLst>
                </p:cNvPr>
                <p:cNvSpPr txBox="1">
                  <a:spLocks noRot="1" noChangeAspect="1" noMove="1" noResize="1" noEditPoints="1" noAdjustHandles="1" noChangeArrowheads="1" noChangeShapeType="1" noTextEdit="1"/>
                </p:cNvSpPr>
                <p:nvPr/>
              </p:nvSpPr>
              <p:spPr>
                <a:xfrm>
                  <a:off x="5330351" y="3345714"/>
                  <a:ext cx="541813" cy="561741"/>
                </a:xfrm>
                <a:prstGeom prst="rect">
                  <a:avLst/>
                </a:prstGeom>
                <a:blipFill>
                  <a:blip r:embed="rId5"/>
                  <a:stretch>
                    <a:fillRect/>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3D451914-78FF-4827-9F03-EC8999885CE7}"/>
                </a:ext>
              </a:extLst>
            </p:cNvPr>
            <p:cNvCxnSpPr>
              <a:cxnSpLocks/>
            </p:cNvCxnSpPr>
            <p:nvPr/>
          </p:nvCxnSpPr>
          <p:spPr>
            <a:xfrm>
              <a:off x="7166572" y="2210740"/>
              <a:ext cx="136371" cy="269796"/>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E2692B24-5B24-49F8-AC79-C1FA041AB5FC}"/>
                </a:ext>
              </a:extLst>
            </p:cNvPr>
            <p:cNvCxnSpPr>
              <a:cxnSpLocks/>
            </p:cNvCxnSpPr>
            <p:nvPr/>
          </p:nvCxnSpPr>
          <p:spPr>
            <a:xfrm flipV="1">
              <a:off x="7166571" y="2791121"/>
              <a:ext cx="136371" cy="269795"/>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9568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8FA50-6086-8A4F-99F6-6737B35FFBC4}"/>
              </a:ext>
            </a:extLst>
          </p:cNvPr>
          <p:cNvSpPr>
            <a:spLocks noGrp="1"/>
          </p:cNvSpPr>
          <p:nvPr>
            <p:ph type="title"/>
          </p:nvPr>
        </p:nvSpPr>
        <p:spPr/>
        <p:txBody>
          <a:bodyPr/>
          <a:lstStyle/>
          <a:p>
            <a:r>
              <a:rPr lang="en-US"/>
              <a:t>Mississippi Department of Education</a:t>
            </a:r>
          </a:p>
        </p:txBody>
      </p:sp>
      <p:sp>
        <p:nvSpPr>
          <p:cNvPr id="3" name="Slide Number Placeholder 2">
            <a:extLst>
              <a:ext uri="{FF2B5EF4-FFF2-40B4-BE49-F238E27FC236}">
                <a16:creationId xmlns:a16="http://schemas.microsoft.com/office/drawing/2014/main" id="{2204A568-B0BD-8645-A781-E5705AA4E542}"/>
              </a:ext>
            </a:extLst>
          </p:cNvPr>
          <p:cNvSpPr>
            <a:spLocks noGrp="1"/>
          </p:cNvSpPr>
          <p:nvPr>
            <p:ph type="sldNum" sz="quarter" idx="12"/>
          </p:nvPr>
        </p:nvSpPr>
        <p:spPr/>
        <p:txBody>
          <a:bodyPr/>
          <a:lstStyle/>
          <a:p>
            <a:fld id="{84E24DD3-0117-F947-8F74-C808912B5A2D}" type="slidenum">
              <a:rPr lang="en-US" smtClean="0"/>
              <a:pPr/>
              <a:t>2</a:t>
            </a:fld>
            <a:endParaRPr lang="en-US"/>
          </a:p>
        </p:txBody>
      </p:sp>
    </p:spTree>
    <p:extLst>
      <p:ext uri="{BB962C8B-B14F-4D97-AF65-F5344CB8AC3E}">
        <p14:creationId xmlns:p14="http://schemas.microsoft.com/office/powerpoint/2010/main" val="2655570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992C9-B098-41EB-8BDB-DA6BF7179E04}"/>
              </a:ext>
            </a:extLst>
          </p:cNvPr>
          <p:cNvSpPr>
            <a:spLocks noGrp="1"/>
          </p:cNvSpPr>
          <p:nvPr>
            <p:ph type="title"/>
          </p:nvPr>
        </p:nvSpPr>
        <p:spPr/>
        <p:txBody>
          <a:bodyPr/>
          <a:lstStyle/>
          <a:p>
            <a:r>
              <a:rPr lang="en-US" sz="3200" dirty="0"/>
              <a:t>College- and Career-Readiness Component</a:t>
            </a:r>
          </a:p>
        </p:txBody>
      </p:sp>
      <p:sp>
        <p:nvSpPr>
          <p:cNvPr id="5" name="Text Placeholder 2">
            <a:extLst>
              <a:ext uri="{FF2B5EF4-FFF2-40B4-BE49-F238E27FC236}">
                <a16:creationId xmlns:a16="http://schemas.microsoft.com/office/drawing/2014/main" id="{3BF4461D-A03F-4E42-8B05-E14E4936FF61}"/>
              </a:ext>
            </a:extLst>
          </p:cNvPr>
          <p:cNvSpPr txBox="1">
            <a:spLocks/>
          </p:cNvSpPr>
          <p:nvPr/>
        </p:nvSpPr>
        <p:spPr>
          <a:xfrm>
            <a:off x="1664650" y="1191497"/>
            <a:ext cx="3440749" cy="4425527"/>
          </a:xfrm>
          <a:prstGeom prst="rect">
            <a:avLst/>
          </a:prstGeom>
          <a:solidFill>
            <a:srgbClr val="68C7C3">
              <a:lumMod val="50000"/>
            </a:srgbClr>
          </a:solidFill>
          <a:ln w="12700">
            <a:solidFill>
              <a:srgbClr val="000000">
                <a:shade val="95000"/>
                <a:satMod val="105000"/>
              </a:srgb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marR="0" lvl="0" indent="0" algn="l"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b="0" i="0" u="sng" strike="noStrike" kern="0" cap="none" spc="0" normalizeH="0" baseline="0" noProof="0" dirty="0">
                <a:ln>
                  <a:noFill/>
                </a:ln>
                <a:solidFill>
                  <a:srgbClr val="FFFFFF"/>
                </a:solidFill>
                <a:effectLst/>
                <a:uLnTx/>
                <a:uFillTx/>
                <a:latin typeface="Arial"/>
                <a:cs typeface="Arial"/>
                <a:sym typeface="Arial"/>
              </a:rPr>
              <a:t>CCR Measure </a:t>
            </a:r>
            <a:r>
              <a:rPr lang="en-US" u="sng" kern="0" dirty="0">
                <a:solidFill>
                  <a:srgbClr val="FFFFFF"/>
                </a:solidFill>
              </a:rPr>
              <a:t>I</a:t>
            </a:r>
            <a:r>
              <a:rPr kumimoji="0" lang="en-US" b="0" i="0" u="sng" strike="noStrike" kern="0" cap="none" spc="0" normalizeH="0" baseline="0" noProof="0" dirty="0" err="1">
                <a:ln>
                  <a:noFill/>
                </a:ln>
                <a:solidFill>
                  <a:srgbClr val="FFFFFF"/>
                </a:solidFill>
                <a:effectLst/>
                <a:uLnTx/>
                <a:uFillTx/>
                <a:latin typeface="Arial"/>
                <a:cs typeface="Arial"/>
                <a:sym typeface="Arial"/>
              </a:rPr>
              <a:t>ncludes</a:t>
            </a:r>
            <a:r>
              <a:rPr kumimoji="0" lang="en-US" b="0" i="0" u="none" strike="noStrike" kern="0" cap="none" spc="0" normalizeH="0" baseline="0" noProof="0" dirty="0">
                <a:ln>
                  <a:noFill/>
                </a:ln>
                <a:solidFill>
                  <a:srgbClr val="FFFFFF"/>
                </a:solidFill>
                <a:effectLst/>
                <a:uLnTx/>
                <a:uFillTx/>
                <a:latin typeface="Arial"/>
                <a:cs typeface="Arial"/>
                <a:sym typeface="Arial"/>
              </a:rPr>
              <a:t>:</a:t>
            </a: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b="0" i="0" u="none" strike="noStrike" kern="0" cap="none" spc="0" normalizeH="0" baseline="0" noProof="0" dirty="0">
                <a:ln>
                  <a:noFill/>
                </a:ln>
                <a:solidFill>
                  <a:srgbClr val="FFFFFF"/>
                </a:solidFill>
                <a:effectLst/>
                <a:uLnTx/>
                <a:uFillTx/>
                <a:latin typeface="Arial"/>
                <a:cs typeface="Arial"/>
                <a:sym typeface="Arial"/>
              </a:rPr>
              <a:t>50% ACT English or Reading Benchmark</a:t>
            </a: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                     +</a:t>
            </a:r>
          </a:p>
          <a:p>
            <a:pPr marL="0" marR="0" lvl="0" indent="0" algn="l"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b="0" i="0" u="none" strike="noStrike" kern="0" cap="none" spc="0" normalizeH="0" baseline="0" noProof="0" dirty="0">
                <a:ln>
                  <a:noFill/>
                </a:ln>
                <a:solidFill>
                  <a:srgbClr val="FFFFFF"/>
                </a:solidFill>
                <a:effectLst/>
                <a:uLnTx/>
                <a:uFillTx/>
                <a:latin typeface="Arial"/>
                <a:cs typeface="Arial"/>
                <a:sym typeface="Arial"/>
              </a:rPr>
              <a:t>50% ACT Math Benchmark</a:t>
            </a:r>
          </a:p>
          <a:p>
            <a:pPr marL="0" marR="0" lvl="0" indent="0" algn="l"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endParaRPr kumimoji="0" lang="en-US"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OR</a:t>
            </a:r>
          </a:p>
          <a:p>
            <a:pPr marL="0" marR="0" lvl="0" indent="0" algn="ctr"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endParaRPr lang="en-US" sz="1800" kern="0" dirty="0">
              <a:solidFill>
                <a:srgbClr val="FFFFFF"/>
              </a:solidFill>
            </a:endParaRPr>
          </a:p>
          <a:p>
            <a:pPr marL="0" marR="0" lvl="0" indent="0"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ACT WorkKeys Silver with Career Pathway/Industry Certification or ACT WorkKeys Gold </a:t>
            </a:r>
            <a:r>
              <a:rPr kumimoji="0" lang="en-US" sz="2000" b="0" i="0" u="none" strike="noStrike" kern="0" cap="none" spc="0" normalizeH="0" baseline="0" noProof="0">
                <a:ln>
                  <a:noFill/>
                </a:ln>
                <a:solidFill>
                  <a:srgbClr val="FFFFFF"/>
                </a:solidFill>
                <a:effectLst/>
                <a:uLnTx/>
                <a:uFillTx/>
                <a:latin typeface="Arial"/>
                <a:cs typeface="Arial"/>
                <a:sym typeface="Arial"/>
              </a:rPr>
              <a:t>or Platinum</a:t>
            </a: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457206" rtl="0" eaLnBrk="1" fontAlgn="auto" latinLnBrk="0" hangingPunct="1">
              <a:lnSpc>
                <a:spcPct val="115000"/>
              </a:lnSpc>
              <a:spcBef>
                <a:spcPts val="0"/>
              </a:spcBef>
              <a:spcAft>
                <a:spcPts val="1600"/>
              </a:spcAft>
              <a:buClr>
                <a:srgbClr val="797979"/>
              </a:buClr>
              <a:buSzPct val="100000"/>
              <a:buFont typeface="Arial" charset="0"/>
              <a:buNone/>
              <a:tabLst>
                <a:tab pos="457206" algn="l"/>
              </a:tabLst>
              <a:defRPr/>
            </a:pPr>
            <a:endParaRPr kumimoji="0" lang="en-US" sz="2400" b="0" i="0" u="none" strike="noStrike" kern="0" cap="none" spc="0" normalizeH="0" baseline="0" noProof="0" dirty="0">
              <a:ln>
                <a:noFill/>
              </a:ln>
              <a:solidFill>
                <a:srgbClr val="FFFFFF"/>
              </a:solidFill>
              <a:effectLst/>
              <a:uLnTx/>
              <a:uFillTx/>
              <a:latin typeface="Arial"/>
              <a:cs typeface="Arial"/>
              <a:sym typeface="Arial"/>
            </a:endParaRPr>
          </a:p>
        </p:txBody>
      </p:sp>
      <p:sp>
        <p:nvSpPr>
          <p:cNvPr id="6" name="Text Placeholder 2">
            <a:extLst>
              <a:ext uri="{FF2B5EF4-FFF2-40B4-BE49-F238E27FC236}">
                <a16:creationId xmlns:a16="http://schemas.microsoft.com/office/drawing/2014/main" id="{3793F736-95B3-41B9-A4B6-F8983971688F}"/>
              </a:ext>
            </a:extLst>
          </p:cNvPr>
          <p:cNvSpPr txBox="1">
            <a:spLocks/>
          </p:cNvSpPr>
          <p:nvPr/>
        </p:nvSpPr>
        <p:spPr>
          <a:xfrm>
            <a:off x="7086601" y="1191498"/>
            <a:ext cx="3440749" cy="4313951"/>
          </a:xfrm>
          <a:prstGeom prst="rect">
            <a:avLst/>
          </a:prstGeom>
          <a:solidFill>
            <a:srgbClr val="1071BD">
              <a:lumMod val="75000"/>
            </a:srgbClr>
          </a:solidFill>
          <a:ln w="12700">
            <a:solidFill>
              <a:srgbClr val="000000">
                <a:shade val="95000"/>
                <a:satMod val="105000"/>
              </a:srgb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marR="0" lvl="0" indent="0" algn="l" defTabSz="457206" rtl="0" eaLnBrk="1" fontAlgn="auto" latinLnBrk="0" hangingPunct="1">
              <a:lnSpc>
                <a:spcPct val="100000"/>
              </a:lnSpc>
              <a:spcBef>
                <a:spcPts val="0"/>
              </a:spcBef>
              <a:spcAft>
                <a:spcPts val="1200"/>
              </a:spcAft>
              <a:buClr>
                <a:srgbClr val="797979"/>
              </a:buClr>
              <a:buSzPct val="100000"/>
              <a:buFont typeface="Arial" charset="0"/>
              <a:buNone/>
              <a:tabLst>
                <a:tab pos="457206" algn="l"/>
              </a:tabLst>
              <a:defRPr/>
            </a:pPr>
            <a:r>
              <a:rPr kumimoji="0" lang="en-US" b="0" i="0" u="sng" strike="noStrike" kern="0" cap="none" spc="0" normalizeH="0" baseline="0" noProof="0" dirty="0">
                <a:ln>
                  <a:noFill/>
                </a:ln>
                <a:solidFill>
                  <a:srgbClr val="FFFFFF"/>
                </a:solidFill>
                <a:effectLst/>
                <a:uLnTx/>
                <a:uFillTx/>
                <a:latin typeface="Arial"/>
                <a:cs typeface="Arial"/>
                <a:sym typeface="Arial"/>
              </a:rPr>
              <a:t>CCR Score by Student</a:t>
            </a:r>
            <a:r>
              <a:rPr kumimoji="0" lang="en-US" b="0" i="0" u="none" strike="noStrike" kern="0" cap="none" spc="0" normalizeH="0" baseline="0" noProof="0" dirty="0">
                <a:ln>
                  <a:noFill/>
                </a:ln>
                <a:solidFill>
                  <a:srgbClr val="FFFFFF"/>
                </a:solidFill>
                <a:effectLst/>
                <a:uLnTx/>
                <a:uFillTx/>
                <a:latin typeface="Arial"/>
                <a:cs typeface="Arial"/>
                <a:sym typeface="Arial"/>
              </a:rPr>
              <a:t>:</a:t>
            </a:r>
          </a:p>
          <a:p>
            <a:pPr marL="0" marR="0" lvl="0" indent="0" algn="ctr" defTabSz="457206" rtl="0" eaLnBrk="1" fontAlgn="auto" latinLnBrk="0" hangingPunct="1">
              <a:lnSpc>
                <a:spcPct val="115000"/>
              </a:lnSpc>
              <a:spcBef>
                <a:spcPts val="0"/>
              </a:spcBef>
              <a:spcAft>
                <a:spcPts val="1600"/>
              </a:spcAft>
              <a:buClr>
                <a:srgbClr val="797979"/>
              </a:buClr>
              <a:buSzPct val="100000"/>
              <a:buFont typeface="Arial" charset="0"/>
              <a:buNone/>
              <a:tabLst>
                <a:tab pos="457206" algn="l"/>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0.5 Point</a:t>
            </a:r>
            <a:br>
              <a:rPr kumimoji="0" lang="en-US" sz="2400" b="0" i="0" u="none" strike="noStrike" kern="0" cap="none" spc="0" normalizeH="0" baseline="0" noProof="0" dirty="0">
                <a:ln>
                  <a:noFill/>
                </a:ln>
                <a:solidFill>
                  <a:srgbClr val="FFFFFF"/>
                </a:solidFill>
                <a:effectLst/>
                <a:uLnTx/>
                <a:uFillTx/>
                <a:latin typeface="Arial"/>
                <a:cs typeface="Arial"/>
                <a:sym typeface="Arial"/>
              </a:rPr>
            </a:br>
            <a:r>
              <a:rPr kumimoji="0" lang="en-US" sz="2400" b="0" i="0" u="none" strike="noStrike" kern="0" cap="none" spc="0" normalizeH="0" baseline="0" noProof="0" dirty="0">
                <a:ln>
                  <a:noFill/>
                </a:ln>
                <a:solidFill>
                  <a:srgbClr val="FFFFFF"/>
                </a:solidFill>
                <a:effectLst/>
                <a:uLnTx/>
                <a:uFillTx/>
                <a:latin typeface="Arial"/>
                <a:cs typeface="Arial"/>
                <a:sym typeface="Arial"/>
              </a:rPr>
              <a:t>+</a:t>
            </a:r>
            <a:br>
              <a:rPr kumimoji="0" lang="en-US" sz="2400" b="0" i="0" u="none" strike="noStrike" kern="0" cap="none" spc="0" normalizeH="0" baseline="0" noProof="0" dirty="0">
                <a:ln>
                  <a:noFill/>
                </a:ln>
                <a:solidFill>
                  <a:srgbClr val="FFFFFF"/>
                </a:solidFill>
                <a:effectLst/>
                <a:uLnTx/>
                <a:uFillTx/>
                <a:latin typeface="Arial"/>
                <a:cs typeface="Arial"/>
                <a:sym typeface="Arial"/>
              </a:rPr>
            </a:br>
            <a:r>
              <a:rPr lang="en-US" kern="0" dirty="0">
                <a:solidFill>
                  <a:srgbClr val="FFFFFF"/>
                </a:solidFill>
              </a:rPr>
              <a:t>0.5 Point</a:t>
            </a:r>
          </a:p>
          <a:p>
            <a:pPr marL="0" marR="0" lvl="0" indent="0" algn="ctr" defTabSz="457206" rtl="0" eaLnBrk="1" fontAlgn="auto" latinLnBrk="0" hangingPunct="1">
              <a:lnSpc>
                <a:spcPct val="115000"/>
              </a:lnSpc>
              <a:spcBef>
                <a:spcPts val="0"/>
              </a:spcBef>
              <a:spcAft>
                <a:spcPts val="1600"/>
              </a:spcAft>
              <a:buClr>
                <a:srgbClr val="797979"/>
              </a:buClr>
              <a:buSzPct val="100000"/>
              <a:buFont typeface="Arial" charset="0"/>
              <a:buNone/>
              <a:tabLst>
                <a:tab pos="457206" algn="l"/>
              </a:tabLst>
              <a:defRPr/>
            </a:pPr>
            <a:br>
              <a:rPr lang="en-US" kern="0" dirty="0">
                <a:solidFill>
                  <a:srgbClr val="FFFFFF"/>
                </a:solidFill>
              </a:rPr>
            </a:br>
            <a:r>
              <a:rPr lang="en-US" kern="0" dirty="0">
                <a:solidFill>
                  <a:srgbClr val="FFFFFF"/>
                </a:solidFill>
              </a:rPr>
              <a:t>OR</a:t>
            </a:r>
          </a:p>
          <a:p>
            <a:pPr marL="0" marR="0" lvl="0" indent="0" algn="ctr" defTabSz="457206" rtl="0" eaLnBrk="1" fontAlgn="auto" latinLnBrk="0" hangingPunct="1">
              <a:lnSpc>
                <a:spcPct val="115000"/>
              </a:lnSpc>
              <a:spcBef>
                <a:spcPts val="0"/>
              </a:spcBef>
              <a:spcAft>
                <a:spcPts val="1600"/>
              </a:spcAft>
              <a:buClr>
                <a:srgbClr val="797979"/>
              </a:buClr>
              <a:buSzPct val="100000"/>
              <a:buFont typeface="Arial" charset="0"/>
              <a:buNone/>
              <a:tabLst>
                <a:tab pos="457206" algn="l"/>
              </a:tabLst>
              <a:defRPr/>
            </a:pPr>
            <a:r>
              <a:rPr lang="en-US" kern="0" dirty="0">
                <a:solidFill>
                  <a:srgbClr val="FFFFFF"/>
                </a:solidFill>
              </a:rPr>
              <a:t>1.0 Point</a:t>
            </a:r>
          </a:p>
          <a:p>
            <a:pPr marL="0" marR="0" lvl="0" indent="0" algn="ctr" defTabSz="457206" rtl="0" eaLnBrk="1" fontAlgn="auto" latinLnBrk="0" hangingPunct="1">
              <a:lnSpc>
                <a:spcPct val="115000"/>
              </a:lnSpc>
              <a:spcBef>
                <a:spcPts val="0"/>
              </a:spcBef>
              <a:spcAft>
                <a:spcPts val="1600"/>
              </a:spcAft>
              <a:buClr>
                <a:srgbClr val="797979"/>
              </a:buClr>
              <a:buSzPct val="100000"/>
              <a:buFont typeface="Arial" charset="0"/>
              <a:buNone/>
              <a:tabLst>
                <a:tab pos="457206" algn="l"/>
              </a:tabLst>
              <a:defRPr/>
            </a:pPr>
            <a:r>
              <a:rPr lang="en-US" kern="0" dirty="0">
                <a:solidFill>
                  <a:srgbClr val="FFFFFF"/>
                </a:solidFill>
              </a:rPr>
              <a:t>(Max 1 point/student)</a:t>
            </a:r>
          </a:p>
        </p:txBody>
      </p:sp>
      <p:cxnSp>
        <p:nvCxnSpPr>
          <p:cNvPr id="4" name="Straight Arrow Connector 3">
            <a:extLst>
              <a:ext uri="{FF2B5EF4-FFF2-40B4-BE49-F238E27FC236}">
                <a16:creationId xmlns:a16="http://schemas.microsoft.com/office/drawing/2014/main" id="{C1EBE10A-5C26-41B0-850A-C9CDBCA8FDD3}"/>
              </a:ext>
            </a:extLst>
          </p:cNvPr>
          <p:cNvCxnSpPr/>
          <p:nvPr/>
        </p:nvCxnSpPr>
        <p:spPr>
          <a:xfrm>
            <a:off x="5501640" y="1982666"/>
            <a:ext cx="1188720"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4B6C114-8598-4808-B234-839964CBCABC}"/>
              </a:ext>
            </a:extLst>
          </p:cNvPr>
          <p:cNvCxnSpPr/>
          <p:nvPr/>
        </p:nvCxnSpPr>
        <p:spPr>
          <a:xfrm>
            <a:off x="5501640" y="2898950"/>
            <a:ext cx="1188720"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33B32A2-7BDC-4F15-921E-980C4DBC320C}"/>
              </a:ext>
            </a:extLst>
          </p:cNvPr>
          <p:cNvCxnSpPr/>
          <p:nvPr/>
        </p:nvCxnSpPr>
        <p:spPr>
          <a:xfrm>
            <a:off x="5501640" y="4518410"/>
            <a:ext cx="1188720"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267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68744C-0360-451C-AEE0-2AB59B6F5BFA}"/>
              </a:ext>
            </a:extLst>
          </p:cNvPr>
          <p:cNvSpPr>
            <a:spLocks noGrp="1"/>
          </p:cNvSpPr>
          <p:nvPr>
            <p:ph type="title"/>
          </p:nvPr>
        </p:nvSpPr>
        <p:spPr/>
        <p:txBody>
          <a:bodyPr/>
          <a:lstStyle/>
          <a:p>
            <a:r>
              <a:rPr lang="en-US"/>
              <a:t>Grade Assignments</a:t>
            </a:r>
          </a:p>
        </p:txBody>
      </p:sp>
      <p:sp>
        <p:nvSpPr>
          <p:cNvPr id="4" name="Slide Number Placeholder 3">
            <a:extLst>
              <a:ext uri="{FF2B5EF4-FFF2-40B4-BE49-F238E27FC236}">
                <a16:creationId xmlns:a16="http://schemas.microsoft.com/office/drawing/2014/main" id="{DBC6E0D6-DEB8-4F79-B29B-E02DF484364C}"/>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CC8D03D7-2E65-4ACA-A94C-08209BE9A002}"/>
              </a:ext>
            </a:extLst>
          </p:cNvPr>
          <p:cNvGraphicFramePr>
            <a:graphicFrameLocks noGrp="1"/>
          </p:cNvGraphicFramePr>
          <p:nvPr/>
        </p:nvGraphicFramePr>
        <p:xfrm>
          <a:off x="307904" y="1232401"/>
          <a:ext cx="11114695" cy="4714240"/>
        </p:xfrm>
        <a:graphic>
          <a:graphicData uri="http://schemas.openxmlformats.org/drawingml/2006/table">
            <a:tbl>
              <a:tblPr firstRow="1" bandRow="1"/>
              <a:tblGrid>
                <a:gridCol w="2778673">
                  <a:extLst>
                    <a:ext uri="{9D8B030D-6E8A-4147-A177-3AD203B41FA5}">
                      <a16:colId xmlns:a16="http://schemas.microsoft.com/office/drawing/2014/main" val="20000"/>
                    </a:ext>
                  </a:extLst>
                </a:gridCol>
                <a:gridCol w="2709209">
                  <a:extLst>
                    <a:ext uri="{9D8B030D-6E8A-4147-A177-3AD203B41FA5}">
                      <a16:colId xmlns:a16="http://schemas.microsoft.com/office/drawing/2014/main" val="20001"/>
                    </a:ext>
                  </a:extLst>
                </a:gridCol>
                <a:gridCol w="2831796">
                  <a:extLst>
                    <a:ext uri="{9D8B030D-6E8A-4147-A177-3AD203B41FA5}">
                      <a16:colId xmlns:a16="http://schemas.microsoft.com/office/drawing/2014/main" val="20002"/>
                    </a:ext>
                  </a:extLst>
                </a:gridCol>
                <a:gridCol w="2795017">
                  <a:extLst>
                    <a:ext uri="{9D8B030D-6E8A-4147-A177-3AD203B41FA5}">
                      <a16:colId xmlns:a16="http://schemas.microsoft.com/office/drawing/2014/main" val="20003"/>
                    </a:ext>
                  </a:extLst>
                </a:gridCol>
              </a:tblGrid>
              <a:tr h="1259840">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3700">
                          <a:latin typeface="+mn-lt"/>
                          <a:cs typeface="Times New Roman" panose="02020603050405020304" pitchFamily="18" charset="0"/>
                        </a:rPr>
                        <a:t>Grade</a:t>
                      </a:r>
                    </a:p>
                  </a:txBody>
                  <a:tcPr marL="121920" marR="121920" marT="60960" marB="6096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3700">
                          <a:latin typeface="+mn-lt"/>
                          <a:cs typeface="Times New Roman" panose="02020603050405020304" pitchFamily="18" charset="0"/>
                        </a:rPr>
                        <a:t>Districts</a:t>
                      </a:r>
                    </a:p>
                  </a:txBody>
                  <a:tcPr marL="121920" marR="121920" marT="60960" marB="6096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3700">
                          <a:latin typeface="+mn-lt"/>
                          <a:cs typeface="Times New Roman" panose="02020603050405020304" pitchFamily="18" charset="0"/>
                        </a:rPr>
                        <a:t>700 Point Schools</a:t>
                      </a:r>
                    </a:p>
                  </a:txBody>
                  <a:tcPr marL="121920" marR="121920" marT="60960" marB="6096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3700">
                          <a:latin typeface="+mn-lt"/>
                          <a:cs typeface="Times New Roman" panose="02020603050405020304" pitchFamily="18" charset="0"/>
                        </a:rPr>
                        <a:t>1,000 Point Schools</a:t>
                      </a:r>
                    </a:p>
                  </a:txBody>
                  <a:tcPr marL="121920" marR="121920" marT="60960" marB="6096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69088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A</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668</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442</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754</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69088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B</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599</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377</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648</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10002"/>
                  </a:ext>
                </a:extLst>
              </a:tr>
              <a:tr h="69088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C</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536</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328</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584</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0003"/>
                  </a:ext>
                </a:extLst>
              </a:tr>
              <a:tr h="69088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D</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489</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269</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510</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10004"/>
                  </a:ext>
                </a:extLst>
              </a:tr>
              <a:tr h="69088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F</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&lt; 489</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&lt; 269</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&lt; 510</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62202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09F6-106D-4F17-802C-FB6A28D35AFB}"/>
              </a:ext>
            </a:extLst>
          </p:cNvPr>
          <p:cNvSpPr>
            <a:spLocks noGrp="1"/>
          </p:cNvSpPr>
          <p:nvPr>
            <p:ph type="title"/>
          </p:nvPr>
        </p:nvSpPr>
        <p:spPr/>
        <p:txBody>
          <a:bodyPr/>
          <a:lstStyle/>
          <a:p>
            <a:r>
              <a:rPr lang="en-US" dirty="0"/>
              <a:t>Graduation Rates</a:t>
            </a:r>
          </a:p>
        </p:txBody>
      </p:sp>
      <p:sp>
        <p:nvSpPr>
          <p:cNvPr id="4" name="Text Placeholder 2">
            <a:extLst>
              <a:ext uri="{FF2B5EF4-FFF2-40B4-BE49-F238E27FC236}">
                <a16:creationId xmlns:a16="http://schemas.microsoft.com/office/drawing/2014/main" id="{AD3B932F-AAB4-4312-A228-D4320D297930}"/>
              </a:ext>
            </a:extLst>
          </p:cNvPr>
          <p:cNvSpPr txBox="1">
            <a:spLocks/>
          </p:cNvSpPr>
          <p:nvPr/>
        </p:nvSpPr>
        <p:spPr>
          <a:xfrm>
            <a:off x="415600" y="896061"/>
            <a:ext cx="11007000" cy="522851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600"/>
              </a:spcAft>
              <a:buFont typeface="Arial" panose="020B0604020202020204" pitchFamily="34" charset="0"/>
              <a:buNone/>
              <a:defRPr/>
            </a:pPr>
            <a:r>
              <a:rPr lang="en-US" altLang="en-US" sz="2133">
                <a:cs typeface="Times New Roman" panose="02020603050405020304" pitchFamily="18" charset="0"/>
              </a:rPr>
              <a:t>In accordance with 34 C.F.R. 200.19(b) and MS Code Ann. 37-17-6, graduation rates are calculated following the four-year adjusted cohort method.  </a:t>
            </a:r>
            <a:endParaRPr lang="en-US" altLang="en-US" sz="2133" b="1">
              <a:cs typeface="Times New Roman" panose="02020603050405020304" pitchFamily="18" charset="0"/>
            </a:endParaRPr>
          </a:p>
          <a:p>
            <a:pPr marL="304792" indent="-304792">
              <a:lnSpc>
                <a:spcPct val="100000"/>
              </a:lnSpc>
              <a:spcAft>
                <a:spcPts val="1600"/>
              </a:spcAft>
              <a:defRPr/>
            </a:pPr>
            <a:r>
              <a:rPr lang="en-US" altLang="en-US" sz="2133" b="1">
                <a:cs typeface="Times New Roman" panose="02020603050405020304" pitchFamily="18" charset="0"/>
              </a:rPr>
              <a:t>Four-Year Cohort</a:t>
            </a:r>
            <a:r>
              <a:rPr lang="en-US" altLang="en-US" sz="2133">
                <a:cs typeface="Times New Roman" panose="02020603050405020304" pitchFamily="18" charset="0"/>
              </a:rPr>
              <a:t>: a group of students who enter 9</a:t>
            </a:r>
            <a:r>
              <a:rPr lang="en-US" altLang="en-US" sz="2133" baseline="30000">
                <a:cs typeface="Times New Roman" panose="02020603050405020304" pitchFamily="18" charset="0"/>
              </a:rPr>
              <a:t>th</a:t>
            </a:r>
            <a:r>
              <a:rPr lang="en-US" altLang="en-US" sz="2133">
                <a:cs typeface="Times New Roman" panose="02020603050405020304" pitchFamily="18" charset="0"/>
              </a:rPr>
              <a:t> grade in MS for the first time, adjusted for students transferring into and out of the cohort, and are expected to graduate within four years </a:t>
            </a:r>
          </a:p>
          <a:p>
            <a:pPr marL="304792" indent="-304792">
              <a:lnSpc>
                <a:spcPct val="100000"/>
              </a:lnSpc>
              <a:spcAft>
                <a:spcPts val="1600"/>
              </a:spcAft>
              <a:defRPr/>
            </a:pPr>
            <a:r>
              <a:rPr lang="en-US" altLang="en-US" sz="2133" b="1">
                <a:cs typeface="Times New Roman" panose="02020603050405020304" pitchFamily="18" charset="0"/>
              </a:rPr>
              <a:t>Graduate</a:t>
            </a:r>
            <a:r>
              <a:rPr lang="en-US" altLang="en-US" sz="2133">
                <a:cs typeface="Times New Roman" panose="02020603050405020304" pitchFamily="18" charset="0"/>
              </a:rPr>
              <a:t>: a student receiving a standard high school diploma in four years</a:t>
            </a:r>
          </a:p>
          <a:p>
            <a:pPr marL="304792" indent="-304792">
              <a:lnSpc>
                <a:spcPct val="100000"/>
              </a:lnSpc>
              <a:spcAft>
                <a:spcPts val="1600"/>
              </a:spcAft>
              <a:defRPr/>
            </a:pPr>
            <a:r>
              <a:rPr lang="en-US" altLang="en-US" sz="2133" b="1">
                <a:cs typeface="Times New Roman" panose="02020603050405020304" pitchFamily="18" charset="0"/>
              </a:rPr>
              <a:t>Completer</a:t>
            </a:r>
            <a:r>
              <a:rPr lang="en-US" altLang="en-US" sz="2133">
                <a:cs typeface="Times New Roman" panose="02020603050405020304" pitchFamily="18" charset="0"/>
              </a:rPr>
              <a:t>: a student receiving an occupational diploma, certificate of attendance, or GED within the district </a:t>
            </a:r>
          </a:p>
          <a:p>
            <a:pPr marL="304792" indent="-304792">
              <a:lnSpc>
                <a:spcPct val="100000"/>
              </a:lnSpc>
              <a:spcAft>
                <a:spcPts val="1600"/>
              </a:spcAft>
              <a:defRPr/>
            </a:pPr>
            <a:r>
              <a:rPr lang="en-US" altLang="en-US" sz="2133" b="1">
                <a:cs typeface="Times New Roman" panose="02020603050405020304" pitchFamily="18" charset="0"/>
              </a:rPr>
              <a:t>Still Enrolled</a:t>
            </a:r>
            <a:r>
              <a:rPr lang="en-US" altLang="en-US" sz="2133">
                <a:cs typeface="Times New Roman" panose="02020603050405020304" pitchFamily="18" charset="0"/>
              </a:rPr>
              <a:t>: a student still enrolled as September 1 of the year after the cohort’s expected completion date</a:t>
            </a:r>
          </a:p>
          <a:p>
            <a:pPr marL="304792" indent="-304792">
              <a:lnSpc>
                <a:spcPct val="100000"/>
              </a:lnSpc>
              <a:spcAft>
                <a:spcPts val="1600"/>
              </a:spcAft>
              <a:defRPr/>
            </a:pPr>
            <a:r>
              <a:rPr lang="en-US" altLang="en-US" sz="2133" b="1">
                <a:cs typeface="Times New Roman" panose="02020603050405020304" pitchFamily="18" charset="0"/>
              </a:rPr>
              <a:t>Dropout</a:t>
            </a:r>
            <a:r>
              <a:rPr lang="en-US" altLang="en-US" sz="2133">
                <a:cs typeface="Times New Roman" panose="02020603050405020304" pitchFamily="18" charset="0"/>
              </a:rPr>
              <a:t>: a student who leaves school during the cohort period without a diploma or certificate from the district</a:t>
            </a:r>
          </a:p>
          <a:p>
            <a:pPr>
              <a:defRPr/>
            </a:pPr>
            <a:endParaRPr lang="en-US" sz="1867" dirty="0"/>
          </a:p>
        </p:txBody>
      </p:sp>
    </p:spTree>
    <p:extLst>
      <p:ext uri="{BB962C8B-B14F-4D97-AF65-F5344CB8AC3E}">
        <p14:creationId xmlns:p14="http://schemas.microsoft.com/office/powerpoint/2010/main" val="1617948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01CBF-E273-49D2-8CD2-C6080D1AC018}"/>
              </a:ext>
            </a:extLst>
          </p:cNvPr>
          <p:cNvSpPr>
            <a:spLocks noGrp="1"/>
          </p:cNvSpPr>
          <p:nvPr>
            <p:ph type="title"/>
          </p:nvPr>
        </p:nvSpPr>
        <p:spPr/>
        <p:txBody>
          <a:bodyPr/>
          <a:lstStyle/>
          <a:p>
            <a:r>
              <a:rPr lang="en-US" sz="2800" dirty="0"/>
              <a:t>Assessment and Accountability Timeline</a:t>
            </a:r>
          </a:p>
        </p:txBody>
      </p:sp>
      <p:graphicFrame>
        <p:nvGraphicFramePr>
          <p:cNvPr id="3" name="Diagram 2">
            <a:extLst>
              <a:ext uri="{FF2B5EF4-FFF2-40B4-BE49-F238E27FC236}">
                <a16:creationId xmlns:a16="http://schemas.microsoft.com/office/drawing/2014/main" id="{4A1B3F7B-B590-43B6-A461-28A34466EDF2}"/>
              </a:ext>
            </a:extLst>
          </p:cNvPr>
          <p:cNvGraphicFramePr/>
          <p:nvPr/>
        </p:nvGraphicFramePr>
        <p:xfrm>
          <a:off x="1118383" y="719666"/>
          <a:ext cx="995523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6111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5FEED-F12C-45C7-ADAB-05DB3C2D05D2}"/>
              </a:ext>
            </a:extLst>
          </p:cNvPr>
          <p:cNvSpPr>
            <a:spLocks noGrp="1"/>
          </p:cNvSpPr>
          <p:nvPr>
            <p:ph type="title"/>
          </p:nvPr>
        </p:nvSpPr>
        <p:spPr/>
        <p:txBody>
          <a:bodyPr/>
          <a:lstStyle/>
          <a:p>
            <a:r>
              <a:rPr lang="en-US"/>
              <a:t>Continuous Review and Improvement</a:t>
            </a:r>
          </a:p>
        </p:txBody>
      </p:sp>
      <p:sp>
        <p:nvSpPr>
          <p:cNvPr id="4" name="Slide Number Placeholder 3">
            <a:extLst>
              <a:ext uri="{FF2B5EF4-FFF2-40B4-BE49-F238E27FC236}">
                <a16:creationId xmlns:a16="http://schemas.microsoft.com/office/drawing/2014/main" id="{8E9BF572-E9A3-4CCD-B869-358184296DEA}"/>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F4016753-0D53-4B33-91E8-0875F94FE0E1}"/>
              </a:ext>
            </a:extLst>
          </p:cNvPr>
          <p:cNvGraphicFramePr/>
          <p:nvPr/>
        </p:nvGraphicFramePr>
        <p:xfrm>
          <a:off x="263340" y="883355"/>
          <a:ext cx="11196823" cy="5091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0293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5C4BDA-696F-D382-C4D4-38202C9A214D}"/>
              </a:ext>
            </a:extLst>
          </p:cNvPr>
          <p:cNvSpPr>
            <a:spLocks noGrp="1"/>
          </p:cNvSpPr>
          <p:nvPr>
            <p:ph type="sldNum" sz="quarter" idx="12"/>
          </p:nvPr>
        </p:nvSpPr>
        <p:spPr/>
        <p:txBody>
          <a:bodyPr/>
          <a:lstStyle/>
          <a:p>
            <a:fld id="{84E24DD3-0117-F947-8F74-C808912B5A2D}" type="slidenum">
              <a:rPr lang="en-US" smtClean="0"/>
              <a:t>25</a:t>
            </a:fld>
            <a:endParaRPr lang="en-US"/>
          </a:p>
        </p:txBody>
      </p:sp>
      <p:sp>
        <p:nvSpPr>
          <p:cNvPr id="3" name="Title 2">
            <a:extLst>
              <a:ext uri="{FF2B5EF4-FFF2-40B4-BE49-F238E27FC236}">
                <a16:creationId xmlns:a16="http://schemas.microsoft.com/office/drawing/2014/main" id="{74B77776-13AC-7FE3-B95B-5B7735D854AF}"/>
              </a:ext>
            </a:extLst>
          </p:cNvPr>
          <p:cNvSpPr>
            <a:spLocks noGrp="1"/>
          </p:cNvSpPr>
          <p:nvPr>
            <p:ph type="ctrTitle"/>
          </p:nvPr>
        </p:nvSpPr>
        <p:spPr/>
        <p:txBody>
          <a:bodyPr>
            <a:normAutofit/>
          </a:bodyPr>
          <a:lstStyle/>
          <a:p>
            <a:r>
              <a:rPr lang="en-US" sz="4800" dirty="0"/>
              <a:t>ESEA Amendment Submission</a:t>
            </a:r>
          </a:p>
        </p:txBody>
      </p:sp>
    </p:spTree>
    <p:extLst>
      <p:ext uri="{BB962C8B-B14F-4D97-AF65-F5344CB8AC3E}">
        <p14:creationId xmlns:p14="http://schemas.microsoft.com/office/powerpoint/2010/main" val="1165630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BE678-2128-BDA0-0A5E-CB2ABD5A3353}"/>
              </a:ext>
            </a:extLst>
          </p:cNvPr>
          <p:cNvSpPr>
            <a:spLocks noGrp="1"/>
          </p:cNvSpPr>
          <p:nvPr>
            <p:ph type="title"/>
          </p:nvPr>
        </p:nvSpPr>
        <p:spPr/>
        <p:txBody>
          <a:bodyPr/>
          <a:lstStyle/>
          <a:p>
            <a:r>
              <a:rPr lang="en-US" sz="2800" dirty="0"/>
              <a:t>ESEA Amendment Submission </a:t>
            </a:r>
          </a:p>
        </p:txBody>
      </p:sp>
      <p:sp>
        <p:nvSpPr>
          <p:cNvPr id="3" name="Content Placeholder 2">
            <a:extLst>
              <a:ext uri="{FF2B5EF4-FFF2-40B4-BE49-F238E27FC236}">
                <a16:creationId xmlns:a16="http://schemas.microsoft.com/office/drawing/2014/main" id="{2F8874D1-BD04-C8C5-5FA9-EA6E275DA1C4}"/>
              </a:ext>
            </a:extLst>
          </p:cNvPr>
          <p:cNvSpPr>
            <a:spLocks noGrp="1"/>
          </p:cNvSpPr>
          <p:nvPr>
            <p:ph idx="1"/>
          </p:nvPr>
        </p:nvSpPr>
        <p:spPr/>
        <p:txBody>
          <a:bodyPr/>
          <a:lstStyle/>
          <a:p>
            <a:r>
              <a:rPr lang="en-US" dirty="0"/>
              <a:t>Required following the COVID Addendum (approved August 15, 2022)</a:t>
            </a:r>
          </a:p>
          <a:p>
            <a:r>
              <a:rPr lang="en-US" dirty="0"/>
              <a:t>Will include other needed additions and clarifications</a:t>
            </a:r>
          </a:p>
          <a:p>
            <a:pPr marL="0" indent="0">
              <a:buNone/>
            </a:pPr>
            <a:r>
              <a:rPr lang="en-US" dirty="0"/>
              <a:t>	- clarifications</a:t>
            </a:r>
          </a:p>
          <a:p>
            <a:pPr marL="0" indent="0">
              <a:buNone/>
            </a:pPr>
            <a:r>
              <a:rPr lang="en-US" dirty="0"/>
              <a:t>	- changes/additions in business rules</a:t>
            </a:r>
          </a:p>
          <a:p>
            <a:r>
              <a:rPr lang="en-US" dirty="0"/>
              <a:t>Public Comment Period</a:t>
            </a:r>
          </a:p>
        </p:txBody>
      </p:sp>
    </p:spTree>
    <p:extLst>
      <p:ext uri="{BB962C8B-B14F-4D97-AF65-F5344CB8AC3E}">
        <p14:creationId xmlns:p14="http://schemas.microsoft.com/office/powerpoint/2010/main" val="242116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09F6-106D-4F17-802C-FB6A28D35AFB}"/>
              </a:ext>
            </a:extLst>
          </p:cNvPr>
          <p:cNvSpPr>
            <a:spLocks noGrp="1"/>
          </p:cNvSpPr>
          <p:nvPr>
            <p:ph type="title"/>
          </p:nvPr>
        </p:nvSpPr>
        <p:spPr/>
        <p:txBody>
          <a:bodyPr/>
          <a:lstStyle/>
          <a:p>
            <a:r>
              <a:rPr lang="en-US" dirty="0"/>
              <a:t>Targeted Support and Improvement (TSI)</a:t>
            </a:r>
          </a:p>
        </p:txBody>
      </p:sp>
      <p:sp>
        <p:nvSpPr>
          <p:cNvPr id="4" name="Text Placeholder 2">
            <a:extLst>
              <a:ext uri="{FF2B5EF4-FFF2-40B4-BE49-F238E27FC236}">
                <a16:creationId xmlns:a16="http://schemas.microsoft.com/office/drawing/2014/main" id="{AD3B932F-AAB4-4312-A228-D4320D297930}"/>
              </a:ext>
            </a:extLst>
          </p:cNvPr>
          <p:cNvSpPr txBox="1">
            <a:spLocks/>
          </p:cNvSpPr>
          <p:nvPr/>
        </p:nvSpPr>
        <p:spPr>
          <a:xfrm>
            <a:off x="415600" y="896061"/>
            <a:ext cx="11007000" cy="52285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600"/>
              </a:spcAft>
              <a:defRPr/>
            </a:pPr>
            <a:r>
              <a:rPr lang="en-US" altLang="en-US" sz="2000" dirty="0">
                <a:latin typeface="Arial" panose="020B0604020202020204" pitchFamily="34" charset="0"/>
                <a:cs typeface="Arial" panose="020B0604020202020204" pitchFamily="34" charset="0"/>
              </a:rPr>
              <a:t>Targeted Support and Improvement (TSI) is based on student group performance.</a:t>
            </a:r>
          </a:p>
          <a:p>
            <a:pPr>
              <a:lnSpc>
                <a:spcPct val="100000"/>
              </a:lnSpc>
              <a:spcAft>
                <a:spcPts val="1600"/>
              </a:spcAft>
              <a:defRPr/>
            </a:pPr>
            <a:r>
              <a:rPr lang="en-US" altLang="en-US" sz="2000" dirty="0">
                <a:latin typeface="Arial" panose="020B0604020202020204" pitchFamily="34" charset="0"/>
                <a:cs typeface="Arial" panose="020B0604020202020204" pitchFamily="34" charset="0"/>
              </a:rPr>
              <a:t>ESSA requires states to annually identify any school in which at least one subgroup of students is consistently underperforming.  States have flexibility in how to designate such schools as long as the methods are based on all indicators in the system. </a:t>
            </a:r>
          </a:p>
          <a:p>
            <a:pPr>
              <a:lnSpc>
                <a:spcPct val="100000"/>
              </a:lnSpc>
              <a:spcAft>
                <a:spcPts val="1600"/>
              </a:spcAft>
              <a:defRPr/>
            </a:pPr>
            <a:r>
              <a:rPr lang="en-US" altLang="en-US" sz="2000" dirty="0">
                <a:latin typeface="Arial" panose="020B0604020202020204" pitchFamily="34" charset="0"/>
                <a:cs typeface="Arial" panose="020B0604020202020204" pitchFamily="34" charset="0"/>
              </a:rPr>
              <a:t>TSI Identification:</a:t>
            </a:r>
          </a:p>
          <a:p>
            <a:pPr lvl="1">
              <a:lnSpc>
                <a:spcPct val="100000"/>
              </a:lnSpc>
              <a:spcAft>
                <a:spcPts val="1600"/>
              </a:spcAft>
              <a:defRPr/>
            </a:pPr>
            <a:r>
              <a:rPr lang="en-US" altLang="en-US" sz="2000" dirty="0">
                <a:latin typeface="Arial" panose="020B0604020202020204" pitchFamily="34" charset="0"/>
                <a:cs typeface="Arial" panose="020B0604020202020204" pitchFamily="34" charset="0"/>
              </a:rPr>
              <a:t>Subgroup is in the lowest 50% of overall accountability index </a:t>
            </a:r>
            <a:r>
              <a:rPr lang="en-US" altLang="en-US" sz="2000" b="1" dirty="0">
                <a:latin typeface="Arial" panose="020B0604020202020204" pitchFamily="34" charset="0"/>
                <a:cs typeface="Arial" panose="020B0604020202020204" pitchFamily="34" charset="0"/>
              </a:rPr>
              <a:t>AND</a:t>
            </a:r>
          </a:p>
          <a:p>
            <a:pPr lvl="1">
              <a:lnSpc>
                <a:spcPct val="100000"/>
              </a:lnSpc>
              <a:spcAft>
                <a:spcPts val="1600"/>
              </a:spcAft>
              <a:defRPr/>
            </a:pPr>
            <a:r>
              <a:rPr lang="en-US" altLang="en-US" sz="2000" dirty="0">
                <a:latin typeface="Arial" panose="020B0604020202020204" pitchFamily="34" charset="0"/>
                <a:cs typeface="Arial" panose="020B0604020202020204" pitchFamily="34" charset="0"/>
              </a:rPr>
              <a:t>Subgroup is in the lowest quartile of 3-year average gap-to goal </a:t>
            </a:r>
            <a:r>
              <a:rPr lang="en-US" altLang="en-US" sz="2000" b="1" dirty="0">
                <a:latin typeface="Arial" panose="020B0604020202020204" pitchFamily="34" charset="0"/>
                <a:cs typeface="Arial" panose="020B0604020202020204" pitchFamily="34" charset="0"/>
              </a:rPr>
              <a:t>AND</a:t>
            </a:r>
          </a:p>
          <a:p>
            <a:pPr lvl="1">
              <a:lnSpc>
                <a:spcPct val="100000"/>
              </a:lnSpc>
              <a:spcAft>
                <a:spcPts val="1600"/>
              </a:spcAft>
              <a:defRPr/>
            </a:pPr>
            <a:r>
              <a:rPr lang="en-US" altLang="en-US" sz="2000" dirty="0">
                <a:latin typeface="Arial" panose="020B0604020202020204" pitchFamily="34" charset="0"/>
                <a:cs typeface="Arial" panose="020B0604020202020204" pitchFamily="34" charset="0"/>
              </a:rPr>
              <a:t>Subgroup scores in the lowest quartile of 3-year improvement toward gap-to-goal closure</a:t>
            </a:r>
          </a:p>
          <a:p>
            <a:pPr lvl="1">
              <a:lnSpc>
                <a:spcPct val="100000"/>
              </a:lnSpc>
              <a:spcAft>
                <a:spcPts val="1600"/>
              </a:spcAft>
              <a:defRPr/>
            </a:pPr>
            <a:endParaRPr lang="en-US" altLang="en-US" sz="2000" dirty="0">
              <a:latin typeface="Arial" panose="020B0604020202020204" pitchFamily="34" charset="0"/>
              <a:cs typeface="Arial" panose="020B0604020202020204" pitchFamily="34" charset="0"/>
            </a:endParaRPr>
          </a:p>
          <a:p>
            <a:pPr>
              <a:lnSpc>
                <a:spcPct val="100000"/>
              </a:lnSpc>
              <a:spcAft>
                <a:spcPts val="1600"/>
              </a:spcAft>
              <a:defRPr/>
            </a:pPr>
            <a:endParaRPr lang="en-US" altLang="en-US" sz="2000" dirty="0">
              <a:latin typeface="Arial" panose="020B0604020202020204" pitchFamily="34" charset="0"/>
              <a:cs typeface="Arial" panose="020B0604020202020204" pitchFamily="34" charset="0"/>
            </a:endParaRPr>
          </a:p>
          <a:p>
            <a:pPr>
              <a:lnSpc>
                <a:spcPct val="100000"/>
              </a:lnSpc>
              <a:spcAft>
                <a:spcPts val="1600"/>
              </a:spcAft>
              <a:defRPr/>
            </a:pPr>
            <a:endParaRPr lang="en-US" altLang="en-US" sz="2000" dirty="0">
              <a:latin typeface="Arial" panose="020B0604020202020204" pitchFamily="34" charset="0"/>
              <a:cs typeface="Arial" panose="020B0604020202020204" pitchFamily="34" charset="0"/>
            </a:endParaRPr>
          </a:p>
          <a:p>
            <a:pPr>
              <a:lnSpc>
                <a:spcPct val="100000"/>
              </a:lnSpc>
              <a:spcAft>
                <a:spcPts val="1600"/>
              </a:spcAft>
              <a:defRPr/>
            </a:pPr>
            <a:endParaRPr lang="en-US" altLang="en-US" sz="2000"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3247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09F6-106D-4F17-802C-FB6A28D35AFB}"/>
              </a:ext>
            </a:extLst>
          </p:cNvPr>
          <p:cNvSpPr>
            <a:spLocks noGrp="1"/>
          </p:cNvSpPr>
          <p:nvPr>
            <p:ph type="title"/>
          </p:nvPr>
        </p:nvSpPr>
        <p:spPr/>
        <p:txBody>
          <a:bodyPr/>
          <a:lstStyle/>
          <a:p>
            <a:r>
              <a:rPr lang="en-US" dirty="0"/>
              <a:t>Exiting TSI</a:t>
            </a:r>
          </a:p>
        </p:txBody>
      </p:sp>
      <p:sp>
        <p:nvSpPr>
          <p:cNvPr id="4" name="Text Placeholder 2">
            <a:extLst>
              <a:ext uri="{FF2B5EF4-FFF2-40B4-BE49-F238E27FC236}">
                <a16:creationId xmlns:a16="http://schemas.microsoft.com/office/drawing/2014/main" id="{AD3B932F-AAB4-4312-A228-D4320D297930}"/>
              </a:ext>
            </a:extLst>
          </p:cNvPr>
          <p:cNvSpPr txBox="1">
            <a:spLocks/>
          </p:cNvSpPr>
          <p:nvPr/>
        </p:nvSpPr>
        <p:spPr>
          <a:xfrm>
            <a:off x="412618" y="1224052"/>
            <a:ext cx="4596704" cy="456714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600"/>
              </a:spcAft>
              <a:defRPr/>
            </a:pPr>
            <a:r>
              <a:rPr lang="en-US" altLang="en-US" sz="3600" dirty="0">
                <a:cs typeface="Times New Roman" panose="02020603050405020304" pitchFamily="18" charset="0"/>
              </a:rPr>
              <a:t>To exit TSI status a school must</a:t>
            </a:r>
          </a:p>
          <a:p>
            <a:pPr lvl="1">
              <a:lnSpc>
                <a:spcPct val="100000"/>
              </a:lnSpc>
              <a:spcAft>
                <a:spcPts val="1600"/>
              </a:spcAft>
              <a:defRPr/>
            </a:pPr>
            <a:r>
              <a:rPr lang="en-US" altLang="en-US" sz="3600" dirty="0">
                <a:cs typeface="Times New Roman" panose="02020603050405020304" pitchFamily="18" charset="0"/>
              </a:rPr>
              <a:t>No longer meet criteria that led to initial identification</a:t>
            </a:r>
          </a:p>
          <a:p>
            <a:pPr lvl="1">
              <a:lnSpc>
                <a:spcPct val="100000"/>
              </a:lnSpc>
              <a:spcAft>
                <a:spcPts val="1600"/>
              </a:spcAft>
              <a:defRPr/>
            </a:pPr>
            <a:r>
              <a:rPr lang="en-US" altLang="en-US" sz="3600" dirty="0">
                <a:cs typeface="Times New Roman" panose="02020603050405020304" pitchFamily="18" charset="0"/>
              </a:rPr>
              <a:t> Demonstrate 3-year average growth in subgroup proficiency that exceeds target proficiency growth rate projected for the same statewide subgroup</a:t>
            </a:r>
          </a:p>
          <a:p>
            <a:pPr>
              <a:lnSpc>
                <a:spcPct val="100000"/>
              </a:lnSpc>
              <a:spcAft>
                <a:spcPts val="1600"/>
              </a:spcAft>
              <a:defRPr/>
            </a:pPr>
            <a:endParaRPr lang="en-US" altLang="en-US" sz="2133" dirty="0">
              <a:cs typeface="Times New Roman" panose="02020603050405020304" pitchFamily="18" charset="0"/>
            </a:endParaRPr>
          </a:p>
          <a:p>
            <a:pPr>
              <a:lnSpc>
                <a:spcPct val="100000"/>
              </a:lnSpc>
              <a:spcAft>
                <a:spcPts val="1600"/>
              </a:spcAft>
              <a:defRPr/>
            </a:pPr>
            <a:endParaRPr lang="en-US" altLang="en-US" sz="2133" dirty="0">
              <a:cs typeface="Times New Roman" panose="02020603050405020304" pitchFamily="18" charset="0"/>
            </a:endParaRPr>
          </a:p>
          <a:p>
            <a:pPr>
              <a:defRPr/>
            </a:pPr>
            <a:endParaRPr lang="en-US" sz="1867" dirty="0"/>
          </a:p>
        </p:txBody>
      </p:sp>
      <p:pic>
        <p:nvPicPr>
          <p:cNvPr id="5" name="Picture 4" descr="Table&#10;&#10;Description automatically generated">
            <a:extLst>
              <a:ext uri="{FF2B5EF4-FFF2-40B4-BE49-F238E27FC236}">
                <a16:creationId xmlns:a16="http://schemas.microsoft.com/office/drawing/2014/main" id="{21D2A10F-7477-7F4D-8933-2A9FD4886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067" y="836426"/>
            <a:ext cx="5482999" cy="2374228"/>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FF9997C0-3729-5741-9EEC-43A2DBA84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890" y="3285652"/>
            <a:ext cx="5352176" cy="2928549"/>
          </a:xfrm>
          <a:prstGeom prst="rect">
            <a:avLst/>
          </a:prstGeom>
        </p:spPr>
      </p:pic>
    </p:spTree>
    <p:extLst>
      <p:ext uri="{BB962C8B-B14F-4D97-AF65-F5344CB8AC3E}">
        <p14:creationId xmlns:p14="http://schemas.microsoft.com/office/powerpoint/2010/main" val="2448357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74B4C-E739-9E40-AF38-90E368D34C7F}"/>
              </a:ext>
            </a:extLst>
          </p:cNvPr>
          <p:cNvSpPr>
            <a:spLocks noGrp="1"/>
          </p:cNvSpPr>
          <p:nvPr>
            <p:ph type="title"/>
          </p:nvPr>
        </p:nvSpPr>
        <p:spPr/>
        <p:txBody>
          <a:bodyPr/>
          <a:lstStyle/>
          <a:p>
            <a:r>
              <a:rPr lang="en-US" dirty="0"/>
              <a:t>To what extent do schools meet these criteria? </a:t>
            </a:r>
          </a:p>
        </p:txBody>
      </p:sp>
      <p:sp>
        <p:nvSpPr>
          <p:cNvPr id="3" name="Content Placeholder 2">
            <a:extLst>
              <a:ext uri="{FF2B5EF4-FFF2-40B4-BE49-F238E27FC236}">
                <a16:creationId xmlns:a16="http://schemas.microsoft.com/office/drawing/2014/main" id="{C82FCFC4-08EF-1941-BAC5-AC704F366EC6}"/>
              </a:ext>
            </a:extLst>
          </p:cNvPr>
          <p:cNvSpPr>
            <a:spLocks noGrp="1"/>
          </p:cNvSpPr>
          <p:nvPr>
            <p:ph idx="1"/>
          </p:nvPr>
        </p:nvSpPr>
        <p:spPr/>
        <p:txBody>
          <a:bodyPr>
            <a:normAutofit fontScale="92500" lnSpcReduction="10000"/>
          </a:bodyPr>
          <a:lstStyle/>
          <a:p>
            <a:r>
              <a:rPr lang="en-US" dirty="0"/>
              <a:t>50 schools potentially eligible to exit in 2022</a:t>
            </a:r>
          </a:p>
          <a:p>
            <a:pPr lvl="1"/>
            <a:r>
              <a:rPr lang="en-US" dirty="0"/>
              <a:t>49 of those schools were identified for the SWD group </a:t>
            </a:r>
          </a:p>
          <a:p>
            <a:pPr lvl="1"/>
            <a:r>
              <a:rPr lang="en-US" dirty="0"/>
              <a:t>1 school was identified for the Black/ African American group</a:t>
            </a:r>
          </a:p>
          <a:p>
            <a:r>
              <a:rPr lang="en-US" dirty="0"/>
              <a:t>40 schools identified for ELA </a:t>
            </a:r>
          </a:p>
          <a:p>
            <a:pPr lvl="1"/>
            <a:r>
              <a:rPr lang="en-US" dirty="0"/>
              <a:t>1 school exited</a:t>
            </a:r>
          </a:p>
          <a:p>
            <a:pPr lvl="1"/>
            <a:r>
              <a:rPr lang="en-US" dirty="0"/>
              <a:t>39 schools failed to exit; 38 failed to meet ‘growth’ criteria</a:t>
            </a:r>
          </a:p>
          <a:p>
            <a:r>
              <a:rPr lang="en-US" dirty="0"/>
              <a:t>42 schools identified for Math</a:t>
            </a:r>
          </a:p>
          <a:p>
            <a:pPr lvl="1"/>
            <a:r>
              <a:rPr lang="en-US" dirty="0"/>
              <a:t>9 schools exited</a:t>
            </a:r>
          </a:p>
          <a:p>
            <a:pPr lvl="1"/>
            <a:r>
              <a:rPr lang="en-US" dirty="0"/>
              <a:t>33 failed to exit; 32 failed to meet ‘growth’ criteria</a:t>
            </a:r>
          </a:p>
          <a:p>
            <a:pPr lvl="1"/>
            <a:endParaRPr lang="en-US" dirty="0"/>
          </a:p>
          <a:p>
            <a:endParaRPr lang="en-US" dirty="0"/>
          </a:p>
        </p:txBody>
      </p:sp>
    </p:spTree>
    <p:extLst>
      <p:ext uri="{BB962C8B-B14F-4D97-AF65-F5344CB8AC3E}">
        <p14:creationId xmlns:p14="http://schemas.microsoft.com/office/powerpoint/2010/main" val="1546691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4AED0-6231-0542-A6C2-424358F916F2}"/>
              </a:ext>
            </a:extLst>
          </p:cNvPr>
          <p:cNvSpPr>
            <a:spLocks noGrp="1"/>
          </p:cNvSpPr>
          <p:nvPr>
            <p:ph type="sldNum" sz="quarter" idx="12"/>
          </p:nvPr>
        </p:nvSpPr>
        <p:spPr/>
        <p:txBody>
          <a:bodyPr/>
          <a:lstStyle/>
          <a:p>
            <a:fld id="{84E24DD3-0117-F947-8F74-C808912B5A2D}" type="slidenum">
              <a:rPr lang="en-US" smtClean="0"/>
              <a:pPr/>
              <a:t>3</a:t>
            </a:fld>
            <a:endParaRPr lang="en-US"/>
          </a:p>
        </p:txBody>
      </p:sp>
      <p:sp>
        <p:nvSpPr>
          <p:cNvPr id="6" name="Title 4">
            <a:extLst>
              <a:ext uri="{FF2B5EF4-FFF2-40B4-BE49-F238E27FC236}">
                <a16:creationId xmlns:a16="http://schemas.microsoft.com/office/drawing/2014/main" id="{4AD9B96B-BE1E-DA46-BD10-0F34714B937F}"/>
              </a:ext>
            </a:extLst>
          </p:cNvPr>
          <p:cNvSpPr>
            <a:spLocks noGrp="1"/>
          </p:cNvSpPr>
          <p:nvPr>
            <p:ph type="title" idx="4294967295"/>
          </p:nvPr>
        </p:nvSpPr>
        <p:spPr>
          <a:xfrm>
            <a:off x="413295" y="291882"/>
            <a:ext cx="10515600" cy="365125"/>
          </a:xfrm>
        </p:spPr>
        <p:txBody>
          <a:bodyPr>
            <a:normAutofit fontScale="90000"/>
          </a:bodyPr>
          <a:lstStyle/>
          <a:p>
            <a:r>
              <a:rPr lang="en-US" sz="2700" b="1">
                <a:solidFill>
                  <a:srgbClr val="003B71"/>
                </a:solidFill>
                <a:latin typeface="Arial"/>
                <a:ea typeface="+mn-ea"/>
                <a:cs typeface="Arial"/>
              </a:rPr>
              <a:t>State Board of Education  </a:t>
            </a:r>
            <a:r>
              <a:rPr lang="en-US" sz="2000" spc="200">
                <a:solidFill>
                  <a:srgbClr val="003B71"/>
                </a:solidFill>
                <a:latin typeface="Arial Narrow"/>
                <a:ea typeface="+mn-ea"/>
                <a:cs typeface="Arial Narrow" panose="020B0604020202020204" pitchFamily="34" charset="0"/>
              </a:rPr>
              <a:t>STRATEGIC PLAN GOALS</a:t>
            </a:r>
            <a:endParaRPr lang="en-US" sz="2000" spc="200">
              <a:solidFill>
                <a:srgbClr val="003B71"/>
              </a:solidFill>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50809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1DD5E-E127-2746-8B65-46F557865B93}"/>
              </a:ext>
            </a:extLst>
          </p:cNvPr>
          <p:cNvSpPr>
            <a:spLocks noGrp="1"/>
          </p:cNvSpPr>
          <p:nvPr>
            <p:ph type="title"/>
          </p:nvPr>
        </p:nvSpPr>
        <p:spPr/>
        <p:txBody>
          <a:bodyPr/>
          <a:lstStyle/>
          <a:p>
            <a:r>
              <a:rPr lang="en-US" dirty="0"/>
              <a:t>Issue and Considerations </a:t>
            </a:r>
          </a:p>
        </p:txBody>
      </p:sp>
      <p:sp>
        <p:nvSpPr>
          <p:cNvPr id="3" name="Content Placeholder 2">
            <a:extLst>
              <a:ext uri="{FF2B5EF4-FFF2-40B4-BE49-F238E27FC236}">
                <a16:creationId xmlns:a16="http://schemas.microsoft.com/office/drawing/2014/main" id="{0146E1D2-1D50-FB4F-AE87-BF98DEFE5170}"/>
              </a:ext>
            </a:extLst>
          </p:cNvPr>
          <p:cNvSpPr>
            <a:spLocks noGrp="1"/>
          </p:cNvSpPr>
          <p:nvPr>
            <p:ph idx="1"/>
          </p:nvPr>
        </p:nvSpPr>
        <p:spPr/>
        <p:txBody>
          <a:bodyPr/>
          <a:lstStyle/>
          <a:p>
            <a:r>
              <a:rPr lang="en-US" dirty="0"/>
              <a:t>Exit criteria should be ambitious but </a:t>
            </a:r>
            <a:r>
              <a:rPr lang="en-US" u="sng" dirty="0"/>
              <a:t>attainable</a:t>
            </a:r>
            <a:r>
              <a:rPr lang="en-US" dirty="0"/>
              <a:t> </a:t>
            </a:r>
          </a:p>
          <a:p>
            <a:r>
              <a:rPr lang="en-US" dirty="0"/>
              <a:t>Considerations</a:t>
            </a:r>
          </a:p>
          <a:p>
            <a:pPr lvl="1"/>
            <a:r>
              <a:rPr lang="en-US" dirty="0"/>
              <a:t> We want to avoid a ‘swinging door’ with school designations.  Schools that exit should show demonstrated improvement and should be unlikely to be quickly reclassified. </a:t>
            </a:r>
          </a:p>
          <a:p>
            <a:pPr lvl="1"/>
            <a:r>
              <a:rPr lang="en-US" dirty="0"/>
              <a:t>We want to avoid unnecessary disruption to the system.  All else being equal, we value coherence and consistency.</a:t>
            </a:r>
          </a:p>
          <a:p>
            <a:pPr marL="457200" lvl="1" indent="0">
              <a:buNone/>
            </a:pPr>
            <a:r>
              <a:rPr lang="en-US" dirty="0"/>
              <a:t> </a:t>
            </a:r>
          </a:p>
          <a:p>
            <a:endParaRPr lang="en-US" dirty="0"/>
          </a:p>
        </p:txBody>
      </p:sp>
    </p:spTree>
    <p:extLst>
      <p:ext uri="{BB962C8B-B14F-4D97-AF65-F5344CB8AC3E}">
        <p14:creationId xmlns:p14="http://schemas.microsoft.com/office/powerpoint/2010/main" val="811251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1F7CD-30FA-AD45-9ADE-AA154B07516B}"/>
              </a:ext>
            </a:extLst>
          </p:cNvPr>
          <p:cNvSpPr>
            <a:spLocks noGrp="1"/>
          </p:cNvSpPr>
          <p:nvPr>
            <p:ph type="title"/>
          </p:nvPr>
        </p:nvSpPr>
        <p:spPr/>
        <p:txBody>
          <a:bodyPr/>
          <a:lstStyle/>
          <a:p>
            <a:r>
              <a:rPr lang="en-US" dirty="0"/>
              <a:t>Potential Change to TSI Exit Criteria</a:t>
            </a:r>
          </a:p>
        </p:txBody>
      </p:sp>
      <p:sp>
        <p:nvSpPr>
          <p:cNvPr id="3" name="Content Placeholder 2">
            <a:extLst>
              <a:ext uri="{FF2B5EF4-FFF2-40B4-BE49-F238E27FC236}">
                <a16:creationId xmlns:a16="http://schemas.microsoft.com/office/drawing/2014/main" id="{7B267D40-F024-2048-BEBF-671A6F379E37}"/>
              </a:ext>
            </a:extLst>
          </p:cNvPr>
          <p:cNvSpPr>
            <a:spLocks noGrp="1"/>
          </p:cNvSpPr>
          <p:nvPr>
            <p:ph idx="1"/>
          </p:nvPr>
        </p:nvSpPr>
        <p:spPr/>
        <p:txBody>
          <a:bodyPr>
            <a:normAutofit fontScale="92500"/>
          </a:bodyPr>
          <a:lstStyle/>
          <a:p>
            <a:r>
              <a:rPr lang="en-US" dirty="0"/>
              <a:t>Replace the second exit criterion – growth in subgroup proficiency – with growth as defined in the accountability system.</a:t>
            </a:r>
          </a:p>
          <a:p>
            <a:r>
              <a:rPr lang="en-US" dirty="0"/>
              <a:t>This is a more consistent definition of growth that is coherent with the principles of MDE’s system.  </a:t>
            </a:r>
          </a:p>
          <a:p>
            <a:pPr lvl="1"/>
            <a:r>
              <a:rPr lang="en-US" dirty="0"/>
              <a:t>It rewards progress for cohorts of students over time.</a:t>
            </a:r>
          </a:p>
          <a:p>
            <a:pPr lvl="1"/>
            <a:r>
              <a:rPr lang="en-US" dirty="0"/>
              <a:t>It is better suited (compared to proficiency rates) to detect change across the performance continuum. </a:t>
            </a:r>
          </a:p>
          <a:p>
            <a:r>
              <a:rPr lang="en-US" dirty="0"/>
              <a:t>  By keeping the first criterion, we ensure we do not exit schools that are among the lowest performing.  </a:t>
            </a:r>
          </a:p>
          <a:p>
            <a:endParaRPr lang="en-US" dirty="0"/>
          </a:p>
        </p:txBody>
      </p:sp>
    </p:spTree>
    <p:extLst>
      <p:ext uri="{BB962C8B-B14F-4D97-AF65-F5344CB8AC3E}">
        <p14:creationId xmlns:p14="http://schemas.microsoft.com/office/powerpoint/2010/main" val="3915637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1F7CD-30FA-AD45-9ADE-AA154B07516B}"/>
              </a:ext>
            </a:extLst>
          </p:cNvPr>
          <p:cNvSpPr>
            <a:spLocks noGrp="1"/>
          </p:cNvSpPr>
          <p:nvPr>
            <p:ph type="title"/>
          </p:nvPr>
        </p:nvSpPr>
        <p:spPr/>
        <p:txBody>
          <a:bodyPr/>
          <a:lstStyle/>
          <a:p>
            <a:r>
              <a:rPr lang="en-US" dirty="0"/>
              <a:t>Growth Performance for Schools that Failed to Exit Based on Second Criterion </a:t>
            </a:r>
          </a:p>
        </p:txBody>
      </p:sp>
      <p:pic>
        <p:nvPicPr>
          <p:cNvPr id="8" name="Picture 7">
            <a:extLst>
              <a:ext uri="{FF2B5EF4-FFF2-40B4-BE49-F238E27FC236}">
                <a16:creationId xmlns:a16="http://schemas.microsoft.com/office/drawing/2014/main" id="{EEE81767-25E5-734D-A035-A3C4EC9685DC}"/>
              </a:ext>
            </a:extLst>
          </p:cNvPr>
          <p:cNvPicPr>
            <a:picLocks noChangeAspect="1"/>
          </p:cNvPicPr>
          <p:nvPr/>
        </p:nvPicPr>
        <p:blipFill>
          <a:blip r:embed="rId2"/>
          <a:stretch>
            <a:fillRect/>
          </a:stretch>
        </p:blipFill>
        <p:spPr>
          <a:xfrm>
            <a:off x="581015" y="1311965"/>
            <a:ext cx="5819785" cy="3735905"/>
          </a:xfrm>
          <a:prstGeom prst="rect">
            <a:avLst/>
          </a:prstGeom>
        </p:spPr>
      </p:pic>
      <p:pic>
        <p:nvPicPr>
          <p:cNvPr id="9" name="Picture 8">
            <a:extLst>
              <a:ext uri="{FF2B5EF4-FFF2-40B4-BE49-F238E27FC236}">
                <a16:creationId xmlns:a16="http://schemas.microsoft.com/office/drawing/2014/main" id="{64001708-953C-E74A-88CA-0A63346BABF4}"/>
              </a:ext>
            </a:extLst>
          </p:cNvPr>
          <p:cNvPicPr>
            <a:picLocks noChangeAspect="1"/>
          </p:cNvPicPr>
          <p:nvPr/>
        </p:nvPicPr>
        <p:blipFill>
          <a:blip r:embed="rId3"/>
          <a:stretch>
            <a:fillRect/>
          </a:stretch>
        </p:blipFill>
        <p:spPr>
          <a:xfrm>
            <a:off x="5715563" y="1202030"/>
            <a:ext cx="6162296" cy="3955773"/>
          </a:xfrm>
          <a:prstGeom prst="rect">
            <a:avLst/>
          </a:prstGeom>
        </p:spPr>
      </p:pic>
      <p:sp>
        <p:nvSpPr>
          <p:cNvPr id="10" name="TextBox 9">
            <a:extLst>
              <a:ext uri="{FF2B5EF4-FFF2-40B4-BE49-F238E27FC236}">
                <a16:creationId xmlns:a16="http://schemas.microsoft.com/office/drawing/2014/main" id="{A56E3560-0440-7C47-9FF6-EBE75D0BE6EC}"/>
              </a:ext>
            </a:extLst>
          </p:cNvPr>
          <p:cNvSpPr txBox="1"/>
          <p:nvPr/>
        </p:nvSpPr>
        <p:spPr>
          <a:xfrm>
            <a:off x="1475536" y="4935227"/>
            <a:ext cx="2698898" cy="610808"/>
          </a:xfrm>
          <a:prstGeom prst="rect">
            <a:avLst/>
          </a:prstGeom>
        </p:spPr>
        <p:txBody>
          <a:bodyPr vert="horz" wrap="square" lIns="91440" tIns="45720" rIns="91440" bIns="45720" rtlCol="0" anchor="ctr">
            <a:noAutofit/>
          </a:bodyPr>
          <a:lstStyle/>
          <a:p>
            <a:pPr algn="l" fontAlgn="base"/>
            <a:r>
              <a:rPr lang="en-US" sz="1200" b="1" dirty="0">
                <a:solidFill>
                  <a:srgbClr val="003B71"/>
                </a:solidFill>
                <a:latin typeface="Arial" panose="020B0604020202020204" pitchFamily="34" charset="0"/>
                <a:cs typeface="Arial" panose="020B0604020202020204" pitchFamily="34" charset="0"/>
              </a:rPr>
              <a:t>Q1=38, Q2=51, Q3=59</a:t>
            </a:r>
          </a:p>
        </p:txBody>
      </p:sp>
      <p:sp>
        <p:nvSpPr>
          <p:cNvPr id="11" name="TextBox 10">
            <a:extLst>
              <a:ext uri="{FF2B5EF4-FFF2-40B4-BE49-F238E27FC236}">
                <a16:creationId xmlns:a16="http://schemas.microsoft.com/office/drawing/2014/main" id="{70876A55-D29A-6E40-8903-6E3A6A56E8F0}"/>
              </a:ext>
            </a:extLst>
          </p:cNvPr>
          <p:cNvSpPr txBox="1"/>
          <p:nvPr/>
        </p:nvSpPr>
        <p:spPr>
          <a:xfrm>
            <a:off x="7193849" y="4935227"/>
            <a:ext cx="2698898" cy="610808"/>
          </a:xfrm>
          <a:prstGeom prst="rect">
            <a:avLst/>
          </a:prstGeom>
        </p:spPr>
        <p:txBody>
          <a:bodyPr vert="horz" wrap="square" lIns="91440" tIns="45720" rIns="91440" bIns="45720" rtlCol="0" anchor="ctr">
            <a:noAutofit/>
          </a:bodyPr>
          <a:lstStyle/>
          <a:p>
            <a:pPr algn="l" fontAlgn="base"/>
            <a:r>
              <a:rPr lang="en-US" sz="1200" b="1" dirty="0">
                <a:solidFill>
                  <a:srgbClr val="003B71"/>
                </a:solidFill>
                <a:latin typeface="Arial" panose="020B0604020202020204" pitchFamily="34" charset="0"/>
                <a:cs typeface="Arial" panose="020B0604020202020204" pitchFamily="34" charset="0"/>
              </a:rPr>
              <a:t>Q1=33, Q2=39, Q3=49</a:t>
            </a:r>
          </a:p>
        </p:txBody>
      </p:sp>
    </p:spTree>
    <p:extLst>
      <p:ext uri="{BB962C8B-B14F-4D97-AF65-F5344CB8AC3E}">
        <p14:creationId xmlns:p14="http://schemas.microsoft.com/office/powerpoint/2010/main" val="1572867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1C03-FDAE-9146-8B5E-9F09985B179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061D5B5-D78C-E944-B02F-21466EB600AE}"/>
              </a:ext>
            </a:extLst>
          </p:cNvPr>
          <p:cNvSpPr>
            <a:spLocks noGrp="1"/>
          </p:cNvSpPr>
          <p:nvPr>
            <p:ph idx="1"/>
          </p:nvPr>
        </p:nvSpPr>
        <p:spPr/>
        <p:txBody>
          <a:bodyPr/>
          <a:lstStyle/>
          <a:p>
            <a:r>
              <a:rPr lang="en-US" dirty="0"/>
              <a:t>If the second criterion were changed to subgroup growth based on the accountability system must be 50 or higher:</a:t>
            </a:r>
          </a:p>
          <a:p>
            <a:pPr lvl="1"/>
            <a:r>
              <a:rPr lang="en-US" dirty="0"/>
              <a:t>8 schools would meet the exit criterion for ELA</a:t>
            </a:r>
          </a:p>
          <a:p>
            <a:pPr lvl="1"/>
            <a:r>
              <a:rPr lang="en-US" dirty="0"/>
              <a:t>17 schools would meet the exit criterion for Math </a:t>
            </a:r>
          </a:p>
          <a:p>
            <a:r>
              <a:rPr lang="en-US" dirty="0"/>
              <a:t>This value represents, on average, half the students demonstrating progress </a:t>
            </a:r>
          </a:p>
          <a:p>
            <a:pPr lvl="1"/>
            <a:endParaRPr lang="en-US" dirty="0"/>
          </a:p>
        </p:txBody>
      </p:sp>
    </p:spTree>
    <p:extLst>
      <p:ext uri="{BB962C8B-B14F-4D97-AF65-F5344CB8AC3E}">
        <p14:creationId xmlns:p14="http://schemas.microsoft.com/office/powerpoint/2010/main" val="4285869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A365-4D62-1B4B-9678-6C5741DDDB17}"/>
              </a:ext>
            </a:extLst>
          </p:cNvPr>
          <p:cNvSpPr>
            <a:spLocks noGrp="1"/>
          </p:cNvSpPr>
          <p:nvPr>
            <p:ph type="title"/>
          </p:nvPr>
        </p:nvSpPr>
        <p:spPr/>
        <p:txBody>
          <a:bodyPr/>
          <a:lstStyle/>
          <a:p>
            <a:r>
              <a:rPr lang="en-US" dirty="0"/>
              <a:t>Discussion </a:t>
            </a:r>
          </a:p>
        </p:txBody>
      </p:sp>
      <p:sp>
        <p:nvSpPr>
          <p:cNvPr id="3" name="Content Placeholder 2">
            <a:extLst>
              <a:ext uri="{FF2B5EF4-FFF2-40B4-BE49-F238E27FC236}">
                <a16:creationId xmlns:a16="http://schemas.microsoft.com/office/drawing/2014/main" id="{61387095-71EC-9047-86EB-AB4F1327EB00}"/>
              </a:ext>
            </a:extLst>
          </p:cNvPr>
          <p:cNvSpPr>
            <a:spLocks noGrp="1"/>
          </p:cNvSpPr>
          <p:nvPr>
            <p:ph idx="1"/>
          </p:nvPr>
        </p:nvSpPr>
        <p:spPr/>
        <p:txBody>
          <a:bodyPr/>
          <a:lstStyle/>
          <a:p>
            <a:r>
              <a:rPr lang="en-US" dirty="0"/>
              <a:t>Principally, is using growth as a TSI exit criterion a promising strategy? </a:t>
            </a:r>
          </a:p>
          <a:p>
            <a:r>
              <a:rPr lang="en-US" dirty="0"/>
              <a:t>What growth threshold should we consider and why? </a:t>
            </a:r>
          </a:p>
          <a:p>
            <a:r>
              <a:rPr lang="en-US" dirty="0"/>
              <a:t>Should we require multi-year growth (e.g., average over 2 or 3 years)?  </a:t>
            </a:r>
          </a:p>
          <a:p>
            <a:r>
              <a:rPr lang="en-US" dirty="0"/>
              <a:t>What other considerations should inform our decision? </a:t>
            </a:r>
          </a:p>
        </p:txBody>
      </p:sp>
    </p:spTree>
    <p:extLst>
      <p:ext uri="{BB962C8B-B14F-4D97-AF65-F5344CB8AC3E}">
        <p14:creationId xmlns:p14="http://schemas.microsoft.com/office/powerpoint/2010/main" val="495172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B40240-CCB9-4266-135B-9C427D15FB0F}"/>
              </a:ext>
            </a:extLst>
          </p:cNvPr>
          <p:cNvSpPr>
            <a:spLocks noGrp="1"/>
          </p:cNvSpPr>
          <p:nvPr>
            <p:ph type="sldNum" sz="quarter" idx="12"/>
          </p:nvPr>
        </p:nvSpPr>
        <p:spPr/>
        <p:txBody>
          <a:bodyPr/>
          <a:lstStyle/>
          <a:p>
            <a:fld id="{84E24DD3-0117-F947-8F74-C808912B5A2D}" type="slidenum">
              <a:rPr lang="en-US" smtClean="0"/>
              <a:t>35</a:t>
            </a:fld>
            <a:endParaRPr lang="en-US"/>
          </a:p>
        </p:txBody>
      </p:sp>
      <p:sp>
        <p:nvSpPr>
          <p:cNvPr id="3" name="Title 2">
            <a:extLst>
              <a:ext uri="{FF2B5EF4-FFF2-40B4-BE49-F238E27FC236}">
                <a16:creationId xmlns:a16="http://schemas.microsoft.com/office/drawing/2014/main" id="{483BDE8F-344B-2251-1822-5FA48DACB511}"/>
              </a:ext>
            </a:extLst>
          </p:cNvPr>
          <p:cNvSpPr>
            <a:spLocks noGrp="1"/>
          </p:cNvSpPr>
          <p:nvPr>
            <p:ph type="ctrTitle"/>
          </p:nvPr>
        </p:nvSpPr>
        <p:spPr/>
        <p:txBody>
          <a:bodyPr>
            <a:normAutofit/>
          </a:bodyPr>
          <a:lstStyle/>
          <a:p>
            <a:r>
              <a:rPr lang="en-US" sz="6000" dirty="0"/>
              <a:t>SBE Industry Certifications</a:t>
            </a:r>
          </a:p>
        </p:txBody>
      </p:sp>
      <p:sp>
        <p:nvSpPr>
          <p:cNvPr id="4" name="Text Placeholder 3">
            <a:extLst>
              <a:ext uri="{FF2B5EF4-FFF2-40B4-BE49-F238E27FC236}">
                <a16:creationId xmlns:a16="http://schemas.microsoft.com/office/drawing/2014/main" id="{EDCD6685-E980-B2A3-D786-71C1EA573342}"/>
              </a:ext>
            </a:extLst>
          </p:cNvPr>
          <p:cNvSpPr>
            <a:spLocks noGrp="1"/>
          </p:cNvSpPr>
          <p:nvPr>
            <p:ph type="body" sz="quarter" idx="14"/>
          </p:nvPr>
        </p:nvSpPr>
        <p:spPr/>
        <p:txBody>
          <a:bodyPr/>
          <a:lstStyle/>
          <a:p>
            <a:r>
              <a:rPr lang="en-US" dirty="0"/>
              <a:t>Wendy Clemons</a:t>
            </a:r>
          </a:p>
        </p:txBody>
      </p:sp>
      <p:sp>
        <p:nvSpPr>
          <p:cNvPr id="5" name="Text Placeholder 5">
            <a:extLst>
              <a:ext uri="{FF2B5EF4-FFF2-40B4-BE49-F238E27FC236}">
                <a16:creationId xmlns:a16="http://schemas.microsoft.com/office/drawing/2014/main" id="{290044C0-7217-8D4E-BC90-74DF52256655}"/>
              </a:ext>
            </a:extLst>
          </p:cNvPr>
          <p:cNvSpPr txBox="1">
            <a:spLocks/>
          </p:cNvSpPr>
          <p:nvPr/>
        </p:nvSpPr>
        <p:spPr>
          <a:xfrm>
            <a:off x="838200" y="4302605"/>
            <a:ext cx="6096000" cy="5556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Associate State Superintendent</a:t>
            </a:r>
          </a:p>
        </p:txBody>
      </p:sp>
    </p:spTree>
    <p:extLst>
      <p:ext uri="{BB962C8B-B14F-4D97-AF65-F5344CB8AC3E}">
        <p14:creationId xmlns:p14="http://schemas.microsoft.com/office/powerpoint/2010/main" val="3426677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a:xfrm>
            <a:off x="412617" y="275585"/>
            <a:ext cx="11100113" cy="380298"/>
          </a:xfrm>
        </p:spPr>
        <p:txBody>
          <a:bodyPr/>
          <a:lstStyle/>
          <a:p>
            <a:r>
              <a:rPr lang="en-US" sz="2300" dirty="0"/>
              <a:t>State Board of Education Approved Industry Certification and Acceleration</a:t>
            </a:r>
          </a:p>
        </p:txBody>
      </p:sp>
      <p:sp>
        <p:nvSpPr>
          <p:cNvPr id="11" name="Content Placeholder 10">
            <a:extLst>
              <a:ext uri="{FF2B5EF4-FFF2-40B4-BE49-F238E27FC236}">
                <a16:creationId xmlns:a16="http://schemas.microsoft.com/office/drawing/2014/main" id="{F7D71301-C721-18A9-4A6F-FEE896B58870}"/>
              </a:ext>
            </a:extLst>
          </p:cNvPr>
          <p:cNvSpPr>
            <a:spLocks noGrp="1"/>
          </p:cNvSpPr>
          <p:nvPr>
            <p:ph idx="1"/>
          </p:nvPr>
        </p:nvSpPr>
        <p:spPr/>
        <p:txBody>
          <a:bodyPr/>
          <a:lstStyle/>
          <a:p>
            <a:r>
              <a:rPr lang="en-US" dirty="0"/>
              <a:t>The Acceleration component refers to the percentage of students taking and passing the assessment associated with accelerated courses which include Advanced Placement (AP), International Baccalaureate (IB), Advanced International Certificate of Education (AICE), dual credit or </a:t>
            </a:r>
            <a:r>
              <a:rPr lang="en-US" b="1" dirty="0"/>
              <a:t>SBE-approved industry certification courses.</a:t>
            </a:r>
          </a:p>
          <a:p>
            <a:r>
              <a:rPr lang="en-US" dirty="0"/>
              <a:t>For industry certification courses, the student must pass the exam.</a:t>
            </a:r>
          </a:p>
          <a:p>
            <a:pPr marL="0" indent="0">
              <a:buNone/>
            </a:pPr>
            <a:endParaRPr lang="en-US" dirty="0"/>
          </a:p>
        </p:txBody>
      </p:sp>
    </p:spTree>
    <p:extLst>
      <p:ext uri="{BB962C8B-B14F-4D97-AF65-F5344CB8AC3E}">
        <p14:creationId xmlns:p14="http://schemas.microsoft.com/office/powerpoint/2010/main" val="3025520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876ADE-7C5B-4B46-B72A-5D715FE34F3D}"/>
              </a:ext>
            </a:extLst>
          </p:cNvPr>
          <p:cNvSpPr txBox="1"/>
          <p:nvPr/>
        </p:nvSpPr>
        <p:spPr>
          <a:xfrm>
            <a:off x="1308538" y="1418897"/>
            <a:ext cx="8292662" cy="2963917"/>
          </a:xfrm>
          <a:prstGeom prst="rect">
            <a:avLst/>
          </a:prstGeom>
        </p:spPr>
        <p:txBody>
          <a:bodyPr vert="horz" wrap="square" lIns="91440" tIns="45720" rIns="91440" bIns="45720" rtlCol="0" anchor="ctr">
            <a:noAutofit/>
          </a:bodyPr>
          <a:lstStyle/>
          <a:p>
            <a:pPr algn="l" fontAlgn="base"/>
            <a:endParaRPr lang="en-US" sz="3600" b="1" dirty="0">
              <a:solidFill>
                <a:srgbClr val="EF3A5B"/>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39FE1A5-3201-CDA3-1168-2F37776CCED7}"/>
              </a:ext>
            </a:extLst>
          </p:cNvPr>
          <p:cNvPicPr>
            <a:picLocks noChangeAspect="1"/>
          </p:cNvPicPr>
          <p:nvPr/>
        </p:nvPicPr>
        <p:blipFill>
          <a:blip r:embed="rId3"/>
          <a:stretch>
            <a:fillRect/>
          </a:stretch>
        </p:blipFill>
        <p:spPr>
          <a:xfrm>
            <a:off x="383885" y="235132"/>
            <a:ext cx="10397326" cy="5683378"/>
          </a:xfrm>
          <a:prstGeom prst="rect">
            <a:avLst/>
          </a:prstGeom>
        </p:spPr>
      </p:pic>
      <p:sp>
        <p:nvSpPr>
          <p:cNvPr id="9" name="TextBox 8">
            <a:extLst>
              <a:ext uri="{FF2B5EF4-FFF2-40B4-BE49-F238E27FC236}">
                <a16:creationId xmlns:a16="http://schemas.microsoft.com/office/drawing/2014/main" id="{CB369FB0-B3F9-4767-3980-4DB8B9FDDFFF}"/>
              </a:ext>
            </a:extLst>
          </p:cNvPr>
          <p:cNvSpPr txBox="1"/>
          <p:nvPr/>
        </p:nvSpPr>
        <p:spPr>
          <a:xfrm>
            <a:off x="627017" y="174171"/>
            <a:ext cx="9945189" cy="531223"/>
          </a:xfrm>
          <a:prstGeom prst="rect">
            <a:avLst/>
          </a:prstGeom>
        </p:spPr>
        <p:txBody>
          <a:bodyPr vert="horz" wrap="squar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96C4EE9-486B-7A61-3656-99910A814F56}"/>
              </a:ext>
            </a:extLst>
          </p:cNvPr>
          <p:cNvSpPr txBox="1"/>
          <p:nvPr/>
        </p:nvSpPr>
        <p:spPr>
          <a:xfrm>
            <a:off x="757646" y="322217"/>
            <a:ext cx="9710057" cy="452846"/>
          </a:xfrm>
          <a:prstGeom prst="rect">
            <a:avLst/>
          </a:prstGeom>
        </p:spPr>
        <p:txBody>
          <a:bodyPr vert="horz" wrap="squar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648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Internet with solid fill">
            <a:extLst>
              <a:ext uri="{FF2B5EF4-FFF2-40B4-BE49-F238E27FC236}">
                <a16:creationId xmlns:a16="http://schemas.microsoft.com/office/drawing/2014/main" id="{56997835-BCB6-A948-826E-C2FECE2C6E3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32055" y="1726291"/>
            <a:ext cx="3155675" cy="3155675"/>
          </a:xfrm>
          <a:prstGeom prst="rect">
            <a:avLst/>
          </a:prstGeom>
        </p:spPr>
      </p:pic>
      <p:sp>
        <p:nvSpPr>
          <p:cNvPr id="3" name="Content Placeholder 2">
            <a:extLst>
              <a:ext uri="{FF2B5EF4-FFF2-40B4-BE49-F238E27FC236}">
                <a16:creationId xmlns:a16="http://schemas.microsoft.com/office/drawing/2014/main" id="{CD44F489-2A89-6A49-B16C-6EB0D04D7072}"/>
              </a:ext>
            </a:extLst>
          </p:cNvPr>
          <p:cNvSpPr>
            <a:spLocks noGrp="1"/>
          </p:cNvSpPr>
          <p:nvPr>
            <p:ph idx="1"/>
          </p:nvPr>
        </p:nvSpPr>
        <p:spPr/>
        <p:txBody>
          <a:bodyPr/>
          <a:lstStyle/>
          <a:p>
            <a:r>
              <a:rPr lang="en-US" dirty="0"/>
              <a:t>Research and Curriculum Unit (RCU) at MSU administers all industry certifications through a voucher system</a:t>
            </a:r>
          </a:p>
          <a:p>
            <a:r>
              <a:rPr lang="en-US" dirty="0"/>
              <a:t>The RCU shares with MDE annually a data file that is used to calculate the SBE industry certifications for each district as part of acceleration</a:t>
            </a:r>
          </a:p>
          <a:p>
            <a:r>
              <a:rPr lang="en-US" dirty="0"/>
              <a:t>If a student acquires a SBE industry certification outside of the agreement with the RCU, the certification is not currently counted in acceleration</a:t>
            </a:r>
          </a:p>
          <a:p>
            <a:endParaRPr lang="en-US" dirty="0"/>
          </a:p>
          <a:p>
            <a:endParaRPr lang="en-US" dirty="0"/>
          </a:p>
        </p:txBody>
      </p:sp>
      <p:sp>
        <p:nvSpPr>
          <p:cNvPr id="4" name="Text Placeholder 3">
            <a:extLst>
              <a:ext uri="{FF2B5EF4-FFF2-40B4-BE49-F238E27FC236}">
                <a16:creationId xmlns:a16="http://schemas.microsoft.com/office/drawing/2014/main" id="{6F2D9E8F-E0C8-DA45-BB80-4D935160838C}"/>
              </a:ext>
            </a:extLst>
          </p:cNvPr>
          <p:cNvSpPr>
            <a:spLocks noGrp="1"/>
          </p:cNvSpPr>
          <p:nvPr>
            <p:ph type="body" sz="quarter" idx="10"/>
          </p:nvPr>
        </p:nvSpPr>
        <p:spPr>
          <a:xfrm>
            <a:off x="412619" y="903288"/>
            <a:ext cx="9073444" cy="461962"/>
          </a:xfrm>
        </p:spPr>
        <p:txBody>
          <a:bodyPr>
            <a:normAutofit/>
          </a:bodyPr>
          <a:lstStyle/>
          <a:p>
            <a:r>
              <a:rPr lang="en-US" dirty="0">
                <a:solidFill>
                  <a:schemeClr val="tx1">
                    <a:lumMod val="65000"/>
                    <a:lumOff val="35000"/>
                  </a:schemeClr>
                </a:solidFill>
              </a:rPr>
              <a:t>Process for Acquiring SBE Industry Certification Data</a:t>
            </a:r>
          </a:p>
        </p:txBody>
      </p:sp>
      <p:sp>
        <p:nvSpPr>
          <p:cNvPr id="2" name="Title 1">
            <a:extLst>
              <a:ext uri="{FF2B5EF4-FFF2-40B4-BE49-F238E27FC236}">
                <a16:creationId xmlns:a16="http://schemas.microsoft.com/office/drawing/2014/main" id="{29DFA4D2-530C-7547-9299-AB208588684F}"/>
              </a:ext>
            </a:extLst>
          </p:cNvPr>
          <p:cNvSpPr>
            <a:spLocks noGrp="1"/>
          </p:cNvSpPr>
          <p:nvPr>
            <p:ph type="title"/>
          </p:nvPr>
        </p:nvSpPr>
        <p:spPr>
          <a:xfrm>
            <a:off x="287383" y="275585"/>
            <a:ext cx="11260183" cy="380298"/>
          </a:xfrm>
        </p:spPr>
        <p:txBody>
          <a:bodyPr/>
          <a:lstStyle/>
          <a:p>
            <a:r>
              <a:rPr lang="en-US" dirty="0"/>
              <a:t>State Board of Education Approved Industry Certifications and Acceleration</a:t>
            </a:r>
          </a:p>
        </p:txBody>
      </p:sp>
    </p:spTree>
    <p:extLst>
      <p:ext uri="{BB962C8B-B14F-4D97-AF65-F5344CB8AC3E}">
        <p14:creationId xmlns:p14="http://schemas.microsoft.com/office/powerpoint/2010/main" val="22088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FD9DF-0A04-9144-B643-8987DB9F2171}"/>
              </a:ext>
            </a:extLst>
          </p:cNvPr>
          <p:cNvSpPr>
            <a:spLocks noGrp="1"/>
          </p:cNvSpPr>
          <p:nvPr>
            <p:ph idx="1"/>
          </p:nvPr>
        </p:nvSpPr>
        <p:spPr>
          <a:xfrm>
            <a:off x="5535225" y="992777"/>
            <a:ext cx="6139201" cy="4040777"/>
          </a:xfrm>
        </p:spPr>
        <p:txBody>
          <a:bodyPr>
            <a:normAutofit fontScale="92500"/>
          </a:bodyPr>
          <a:lstStyle/>
          <a:p>
            <a:pPr marL="0" indent="0">
              <a:buNone/>
            </a:pPr>
            <a:endParaRPr lang="en-US" dirty="0"/>
          </a:p>
          <a:p>
            <a:pPr marL="0" indent="0">
              <a:buNone/>
            </a:pPr>
            <a:r>
              <a:rPr lang="en-US" dirty="0"/>
              <a:t>If a district chooses to test a student additionally (outside the RCU contract) to earn a SBE industry certification, should the MDE allow the district an opportunity to self-report that achievement for acceleration in the accountability model similar to ACT and ACT </a:t>
            </a:r>
            <a:r>
              <a:rPr lang="en-US" dirty="0" err="1"/>
              <a:t>WorkKeys</a:t>
            </a:r>
            <a:r>
              <a:rPr lang="en-US" dirty="0"/>
              <a:t> currently.</a:t>
            </a:r>
          </a:p>
          <a:p>
            <a:endParaRPr lang="en-US" dirty="0"/>
          </a:p>
        </p:txBody>
      </p:sp>
      <p:sp>
        <p:nvSpPr>
          <p:cNvPr id="2" name="Title 1">
            <a:extLst>
              <a:ext uri="{FF2B5EF4-FFF2-40B4-BE49-F238E27FC236}">
                <a16:creationId xmlns:a16="http://schemas.microsoft.com/office/drawing/2014/main" id="{865F90E8-5F64-E249-97ED-91FF1AB4BF25}"/>
              </a:ext>
            </a:extLst>
          </p:cNvPr>
          <p:cNvSpPr>
            <a:spLocks noGrp="1"/>
          </p:cNvSpPr>
          <p:nvPr>
            <p:ph type="title"/>
          </p:nvPr>
        </p:nvSpPr>
        <p:spPr/>
        <p:txBody>
          <a:bodyPr/>
          <a:lstStyle/>
          <a:p>
            <a:r>
              <a:rPr lang="en-US" dirty="0"/>
              <a:t>For Consideration </a:t>
            </a:r>
          </a:p>
        </p:txBody>
      </p:sp>
      <p:pic>
        <p:nvPicPr>
          <p:cNvPr id="6" name="Picture 5" descr="Engineers with digital tablet and blueprints in a factory">
            <a:extLst>
              <a:ext uri="{FF2B5EF4-FFF2-40B4-BE49-F238E27FC236}">
                <a16:creationId xmlns:a16="http://schemas.microsoft.com/office/drawing/2014/main" id="{A49C28EA-9DD2-E36C-8225-335A8E6C79CC}"/>
              </a:ext>
            </a:extLst>
          </p:cNvPr>
          <p:cNvPicPr>
            <a:picLocks noChangeAspect="1"/>
          </p:cNvPicPr>
          <p:nvPr/>
        </p:nvPicPr>
        <p:blipFill>
          <a:blip r:embed="rId2"/>
          <a:stretch>
            <a:fillRect/>
          </a:stretch>
        </p:blipFill>
        <p:spPr>
          <a:xfrm>
            <a:off x="76927" y="1414968"/>
            <a:ext cx="5232446" cy="3487957"/>
          </a:xfrm>
          <a:prstGeom prst="rect">
            <a:avLst/>
          </a:prstGeom>
        </p:spPr>
      </p:pic>
    </p:spTree>
    <p:extLst>
      <p:ext uri="{BB962C8B-B14F-4D97-AF65-F5344CB8AC3E}">
        <p14:creationId xmlns:p14="http://schemas.microsoft.com/office/powerpoint/2010/main" val="2228034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D5E90-8601-4F37-A419-07C06642EB5A}"/>
              </a:ext>
            </a:extLst>
          </p:cNvPr>
          <p:cNvSpPr>
            <a:spLocks noGrp="1"/>
          </p:cNvSpPr>
          <p:nvPr>
            <p:ph type="title"/>
          </p:nvPr>
        </p:nvSpPr>
        <p:spPr/>
        <p:txBody>
          <a:bodyPr/>
          <a:lstStyle/>
          <a:p>
            <a:r>
              <a:rPr lang="en-US" sz="3600" dirty="0"/>
              <a:t>Welcome and Introductions</a:t>
            </a:r>
          </a:p>
        </p:txBody>
      </p:sp>
      <p:graphicFrame>
        <p:nvGraphicFramePr>
          <p:cNvPr id="6" name="Table 5">
            <a:extLst>
              <a:ext uri="{FF2B5EF4-FFF2-40B4-BE49-F238E27FC236}">
                <a16:creationId xmlns:a16="http://schemas.microsoft.com/office/drawing/2014/main" id="{9DA4CD3C-4A08-1D17-E3BA-A3C9EFBEE384}"/>
              </a:ext>
            </a:extLst>
          </p:cNvPr>
          <p:cNvGraphicFramePr>
            <a:graphicFrameLocks noGrp="1"/>
          </p:cNvGraphicFramePr>
          <p:nvPr>
            <p:extLst>
              <p:ext uri="{D42A27DB-BD31-4B8C-83A1-F6EECF244321}">
                <p14:modId xmlns:p14="http://schemas.microsoft.com/office/powerpoint/2010/main" val="3391930106"/>
              </p:ext>
            </p:extLst>
          </p:nvPr>
        </p:nvGraphicFramePr>
        <p:xfrm>
          <a:off x="1329563" y="829666"/>
          <a:ext cx="9688945" cy="4989238"/>
        </p:xfrm>
        <a:graphic>
          <a:graphicData uri="http://schemas.openxmlformats.org/drawingml/2006/table">
            <a:tbl>
              <a:tblPr/>
              <a:tblGrid>
                <a:gridCol w="815616">
                  <a:extLst>
                    <a:ext uri="{9D8B030D-6E8A-4147-A177-3AD203B41FA5}">
                      <a16:colId xmlns:a16="http://schemas.microsoft.com/office/drawing/2014/main" val="2953324690"/>
                    </a:ext>
                  </a:extLst>
                </a:gridCol>
                <a:gridCol w="871864">
                  <a:extLst>
                    <a:ext uri="{9D8B030D-6E8A-4147-A177-3AD203B41FA5}">
                      <a16:colId xmlns:a16="http://schemas.microsoft.com/office/drawing/2014/main" val="1498214141"/>
                    </a:ext>
                  </a:extLst>
                </a:gridCol>
                <a:gridCol w="3272021">
                  <a:extLst>
                    <a:ext uri="{9D8B030D-6E8A-4147-A177-3AD203B41FA5}">
                      <a16:colId xmlns:a16="http://schemas.microsoft.com/office/drawing/2014/main" val="2394841814"/>
                    </a:ext>
                  </a:extLst>
                </a:gridCol>
                <a:gridCol w="4729444">
                  <a:extLst>
                    <a:ext uri="{9D8B030D-6E8A-4147-A177-3AD203B41FA5}">
                      <a16:colId xmlns:a16="http://schemas.microsoft.com/office/drawing/2014/main" val="2154335124"/>
                    </a:ext>
                  </a:extLst>
                </a:gridCol>
              </a:tblGrid>
              <a:tr h="342454">
                <a:tc>
                  <a:txBody>
                    <a:bodyPr/>
                    <a:lstStyle/>
                    <a:p>
                      <a:pPr algn="l" fontAlgn="b"/>
                      <a:r>
                        <a:rPr lang="en-US" sz="1200" b="0" i="0" u="none" strike="noStrike">
                          <a:solidFill>
                            <a:srgbClr val="000000"/>
                          </a:solidFill>
                          <a:effectLst/>
                          <a:latin typeface="Calibri" panose="020F0502020204030204" pitchFamily="34" charset="0"/>
                        </a:rPr>
                        <a:t>First Name: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Last Name: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Organization: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Position in Organization: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470491896"/>
                  </a:ext>
                </a:extLst>
              </a:tr>
              <a:tr h="193616">
                <a:tc>
                  <a:txBody>
                    <a:bodyPr/>
                    <a:lstStyle/>
                    <a:p>
                      <a:pPr algn="l" rtl="0" fontAlgn="b"/>
                      <a:r>
                        <a:rPr lang="en-US" sz="1200" b="0" i="0" u="none" strike="noStrike">
                          <a:solidFill>
                            <a:srgbClr val="000000"/>
                          </a:solidFill>
                          <a:effectLst/>
                          <a:latin typeface="Calibri" panose="020F0502020204030204" pitchFamily="34" charset="0"/>
                        </a:rPr>
                        <a:t>Rosemary</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Aultman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State Board of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Board Member</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4198597"/>
                  </a:ext>
                </a:extLst>
              </a:tr>
              <a:tr h="193616">
                <a:tc>
                  <a:txBody>
                    <a:bodyPr/>
                    <a:lstStyle/>
                    <a:p>
                      <a:pPr algn="l" fontAlgn="b"/>
                      <a:r>
                        <a:rPr lang="en-US" sz="1200" b="0" i="0" u="none" strike="noStrike">
                          <a:solidFill>
                            <a:srgbClr val="000000"/>
                          </a:solidFill>
                          <a:effectLst/>
                          <a:latin typeface="Calibri" panose="020F0502020204030204" pitchFamily="34" charset="0"/>
                        </a:rPr>
                        <a:t>Crystal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Bates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Wayne County High School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Assistant 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865485"/>
                  </a:ext>
                </a:extLst>
              </a:tr>
              <a:tr h="193616">
                <a:tc>
                  <a:txBody>
                    <a:bodyPr/>
                    <a:lstStyle/>
                    <a:p>
                      <a:pPr algn="l" fontAlgn="b"/>
                      <a:r>
                        <a:rPr lang="en-US" sz="1200" b="0" i="0" u="none" strike="noStrike">
                          <a:solidFill>
                            <a:srgbClr val="000000"/>
                          </a:solidFill>
                          <a:effectLst/>
                          <a:latin typeface="Calibri" panose="020F0502020204030204" pitchFamily="34" charset="0"/>
                        </a:rPr>
                        <a:t>LaToya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Blackshear</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Jackson Public Schools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Director of Planning and Evaluations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827099"/>
                  </a:ext>
                </a:extLst>
              </a:tr>
              <a:tr h="193616">
                <a:tc>
                  <a:txBody>
                    <a:bodyPr/>
                    <a:lstStyle/>
                    <a:p>
                      <a:pPr algn="l" fontAlgn="b"/>
                      <a:r>
                        <a:rPr lang="en-US" sz="1200" b="0" i="0" u="none" strike="noStrike">
                          <a:solidFill>
                            <a:srgbClr val="000000"/>
                          </a:solidFill>
                          <a:effectLst/>
                          <a:latin typeface="Calibri" panose="020F0502020204030204" pitchFamily="34" charset="0"/>
                        </a:rPr>
                        <a:t>Lindsay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Brett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Lee County Schools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629853"/>
                  </a:ext>
                </a:extLst>
              </a:tr>
              <a:tr h="193616">
                <a:tc>
                  <a:txBody>
                    <a:bodyPr/>
                    <a:lstStyle/>
                    <a:p>
                      <a:pPr algn="l" fontAlgn="b"/>
                      <a:r>
                        <a:rPr lang="en-US" sz="1200" b="0" i="0" u="none" strike="noStrike">
                          <a:solidFill>
                            <a:srgbClr val="000000"/>
                          </a:solidFill>
                          <a:effectLst/>
                          <a:latin typeface="Calibri" panose="020F0502020204030204" pitchFamily="34" charset="0"/>
                        </a:rPr>
                        <a:t>Jermaine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Brown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Hattiesburg</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Director of College &amp; Career Readiness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0569626"/>
                  </a:ext>
                </a:extLst>
              </a:tr>
              <a:tr h="193616">
                <a:tc>
                  <a:txBody>
                    <a:bodyPr/>
                    <a:lstStyle/>
                    <a:p>
                      <a:pPr algn="l" fontAlgn="b"/>
                      <a:r>
                        <a:rPr lang="en-US" sz="1200" b="0" i="0" u="none" strike="noStrike">
                          <a:solidFill>
                            <a:srgbClr val="000000"/>
                          </a:solidFill>
                          <a:effectLst/>
                          <a:latin typeface="Calibri" panose="020F0502020204030204" pitchFamily="34" charset="0"/>
                        </a:rPr>
                        <a:t>Angela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Burch</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Pascagoula-Gautier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8756366"/>
                  </a:ext>
                </a:extLst>
              </a:tr>
              <a:tr h="193616">
                <a:tc>
                  <a:txBody>
                    <a:bodyPr/>
                    <a:lstStyle/>
                    <a:p>
                      <a:pPr algn="l" rtl="0" fontAlgn="b"/>
                      <a:r>
                        <a:rPr lang="en-US" sz="1200" b="0" i="0" u="none" strike="noStrike">
                          <a:solidFill>
                            <a:srgbClr val="000000"/>
                          </a:solidFill>
                          <a:effectLst/>
                          <a:latin typeface="Calibri" panose="020F0502020204030204" pitchFamily="34" charset="0"/>
                        </a:rPr>
                        <a:t>Alan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Burrow</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Mississippi Department of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Director of District and School Performance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6104075"/>
                  </a:ext>
                </a:extLst>
              </a:tr>
              <a:tr h="193616">
                <a:tc>
                  <a:txBody>
                    <a:bodyPr/>
                    <a:lstStyle/>
                    <a:p>
                      <a:pPr algn="l" fontAlgn="b"/>
                      <a:r>
                        <a:rPr lang="en-US" sz="1200" b="0" i="0" u="none" strike="noStrike">
                          <a:solidFill>
                            <a:srgbClr val="000000"/>
                          </a:solidFill>
                          <a:effectLst/>
                          <a:latin typeface="Calibri" panose="020F0502020204030204" pitchFamily="34" charset="0"/>
                        </a:rPr>
                        <a:t>Alicia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Conerly</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Lawrence County</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053523"/>
                  </a:ext>
                </a:extLst>
              </a:tr>
              <a:tr h="193616">
                <a:tc>
                  <a:txBody>
                    <a:bodyPr/>
                    <a:lstStyle/>
                    <a:p>
                      <a:pPr algn="l" rtl="0" fontAlgn="b"/>
                      <a:r>
                        <a:rPr lang="en-US" sz="1200" b="0" i="0" u="none" strike="noStrike">
                          <a:solidFill>
                            <a:srgbClr val="000000"/>
                          </a:solidFill>
                          <a:effectLst/>
                          <a:latin typeface="Calibri" panose="020F0502020204030204" pitchFamily="34" charset="0"/>
                        </a:rPr>
                        <a:t>Chris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Domaleski</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The Center for Assessment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External Facilitator</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581470"/>
                  </a:ext>
                </a:extLst>
              </a:tr>
              <a:tr h="193616">
                <a:tc>
                  <a:txBody>
                    <a:bodyPr/>
                    <a:lstStyle/>
                    <a:p>
                      <a:pPr algn="l" rtl="0" fontAlgn="b"/>
                      <a:r>
                        <a:rPr lang="en-US" sz="1200" b="0" i="0" u="none" strike="noStrike">
                          <a:solidFill>
                            <a:srgbClr val="000000"/>
                          </a:solidFill>
                          <a:effectLst/>
                          <a:latin typeface="Calibri" panose="020F0502020204030204" pitchFamily="34" charset="0"/>
                        </a:rPr>
                        <a:t>Deborah</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Donovan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Mississippi Department of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Data Analytics and Reporting</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9537176"/>
                  </a:ext>
                </a:extLst>
              </a:tr>
              <a:tr h="193616">
                <a:tc>
                  <a:txBody>
                    <a:bodyPr/>
                    <a:lstStyle/>
                    <a:p>
                      <a:pPr algn="l" rtl="0" fontAlgn="b"/>
                      <a:r>
                        <a:rPr lang="en-US" sz="1200" b="0" i="0" u="none" strike="noStrike">
                          <a:solidFill>
                            <a:srgbClr val="000000"/>
                          </a:solidFill>
                          <a:effectLst/>
                          <a:latin typeface="Calibri" panose="020F0502020204030204" pitchFamily="34" charset="0"/>
                        </a:rPr>
                        <a:t>Glen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East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State Board of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Board Member</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913432"/>
                  </a:ext>
                </a:extLst>
              </a:tr>
              <a:tr h="193616">
                <a:tc>
                  <a:txBody>
                    <a:bodyPr/>
                    <a:lstStyle/>
                    <a:p>
                      <a:pPr algn="l" fontAlgn="b"/>
                      <a:r>
                        <a:rPr lang="en-US" sz="1200" b="0" i="0" u="none" strike="noStrike">
                          <a:solidFill>
                            <a:srgbClr val="000000"/>
                          </a:solidFill>
                          <a:effectLst/>
                          <a:latin typeface="Calibri" panose="020F0502020204030204" pitchFamily="34" charset="0"/>
                        </a:rPr>
                        <a:t>Steven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Hampton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Lamar County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Superintendent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006129"/>
                  </a:ext>
                </a:extLst>
              </a:tr>
              <a:tr h="193616">
                <a:tc>
                  <a:txBody>
                    <a:bodyPr/>
                    <a:lstStyle/>
                    <a:p>
                      <a:pPr algn="l" fontAlgn="b"/>
                      <a:r>
                        <a:rPr lang="en-US" sz="1200" b="0" i="0" u="none" strike="noStrike">
                          <a:solidFill>
                            <a:srgbClr val="000000"/>
                          </a:solidFill>
                          <a:effectLst/>
                          <a:latin typeface="Calibri" panose="020F0502020204030204" pitchFamily="34" charset="0"/>
                        </a:rPr>
                        <a:t>Raina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Holmes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Jackson County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High School 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819285"/>
                  </a:ext>
                </a:extLst>
              </a:tr>
              <a:tr h="193616">
                <a:tc>
                  <a:txBody>
                    <a:bodyPr/>
                    <a:lstStyle/>
                    <a:p>
                      <a:pPr algn="l" rtl="0" fontAlgn="b"/>
                      <a:r>
                        <a:rPr lang="en-US" sz="1200" b="0" i="0" u="none" strike="noStrike">
                          <a:solidFill>
                            <a:srgbClr val="000000"/>
                          </a:solidFill>
                          <a:effectLst/>
                          <a:latin typeface="Calibri" panose="020F0502020204030204" pitchFamily="34" charset="0"/>
                        </a:rPr>
                        <a:t>Christy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Hovanetz</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Foundation for Excellence in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External Expert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198225"/>
                  </a:ext>
                </a:extLst>
              </a:tr>
              <a:tr h="193616">
                <a:tc>
                  <a:txBody>
                    <a:bodyPr/>
                    <a:lstStyle/>
                    <a:p>
                      <a:pPr algn="l" fontAlgn="b"/>
                      <a:r>
                        <a:rPr lang="en-US" sz="1200" b="0" i="0" u="none" strike="noStrike">
                          <a:solidFill>
                            <a:srgbClr val="000000"/>
                          </a:solidFill>
                          <a:effectLst/>
                          <a:latin typeface="Calibri" panose="020F0502020204030204" pitchFamily="34" charset="0"/>
                        </a:rPr>
                        <a:t>Lawrence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Hudson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Western Line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Superintendent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4218516"/>
                  </a:ext>
                </a:extLst>
              </a:tr>
              <a:tr h="193616">
                <a:tc>
                  <a:txBody>
                    <a:bodyPr/>
                    <a:lstStyle/>
                    <a:p>
                      <a:pPr algn="l" fontAlgn="b"/>
                      <a:r>
                        <a:rPr lang="en-US" sz="1200" b="0" i="0" u="none" strike="noStrike">
                          <a:solidFill>
                            <a:srgbClr val="000000"/>
                          </a:solidFill>
                          <a:effectLst/>
                          <a:latin typeface="Calibri" panose="020F0502020204030204" pitchFamily="34" charset="0"/>
                        </a:rPr>
                        <a:t>Tameka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Hyland</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Vicksburg Warren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884113"/>
                  </a:ext>
                </a:extLst>
              </a:tr>
              <a:tr h="193616">
                <a:tc>
                  <a:txBody>
                    <a:bodyPr/>
                    <a:lstStyle/>
                    <a:p>
                      <a:pPr algn="l" fontAlgn="b"/>
                      <a:r>
                        <a:rPr lang="en-US" sz="1200" b="0" i="0" u="none" strike="noStrike">
                          <a:solidFill>
                            <a:srgbClr val="000000"/>
                          </a:solidFill>
                          <a:effectLst/>
                          <a:latin typeface="Calibri" panose="020F0502020204030204" pitchFamily="34" charset="0"/>
                        </a:rPr>
                        <a:t>Tarrinasha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Jones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Greenville Public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531710"/>
                  </a:ext>
                </a:extLst>
              </a:tr>
              <a:tr h="193616">
                <a:tc>
                  <a:txBody>
                    <a:bodyPr/>
                    <a:lstStyle/>
                    <a:p>
                      <a:pPr algn="l" fontAlgn="b"/>
                      <a:r>
                        <a:rPr lang="en-US" sz="1200" b="0" i="0" u="none" strike="noStrike">
                          <a:solidFill>
                            <a:srgbClr val="000000"/>
                          </a:solidFill>
                          <a:effectLst/>
                          <a:latin typeface="Calibri" panose="020F0502020204030204" pitchFamily="34" charset="0"/>
                        </a:rPr>
                        <a:t>Ryan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Kuykendall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DeSoto County</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Director of Accountability &amp; Research</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220532"/>
                  </a:ext>
                </a:extLst>
              </a:tr>
              <a:tr h="193616">
                <a:tc>
                  <a:txBody>
                    <a:bodyPr/>
                    <a:lstStyle/>
                    <a:p>
                      <a:pPr algn="l" fontAlgn="b"/>
                      <a:r>
                        <a:rPr lang="en-US" sz="1200" b="0" i="0" u="none" strike="noStrike">
                          <a:solidFill>
                            <a:srgbClr val="000000"/>
                          </a:solidFill>
                          <a:effectLst/>
                          <a:latin typeface="Calibri" panose="020F0502020204030204" pitchFamily="34" charset="0"/>
                        </a:rPr>
                        <a:t>Lisa Renee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LaMastus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Cleveland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534877"/>
                  </a:ext>
                </a:extLst>
              </a:tr>
              <a:tr h="193616">
                <a:tc>
                  <a:txBody>
                    <a:bodyPr/>
                    <a:lstStyle/>
                    <a:p>
                      <a:pPr algn="l" fontAlgn="b"/>
                      <a:r>
                        <a:rPr lang="en-US" sz="1200" b="0" i="0" u="none" strike="noStrike">
                          <a:solidFill>
                            <a:srgbClr val="000000"/>
                          </a:solidFill>
                          <a:effectLst/>
                          <a:latin typeface="Calibri" panose="020F0502020204030204" pitchFamily="34" charset="0"/>
                        </a:rPr>
                        <a:t>Greg</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Paczak</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Madison County Schools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Director of Research &amp; Development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399387"/>
                  </a:ext>
                </a:extLst>
              </a:tr>
              <a:tr h="193616">
                <a:tc>
                  <a:txBody>
                    <a:bodyPr/>
                    <a:lstStyle/>
                    <a:p>
                      <a:pPr algn="l" fontAlgn="b"/>
                      <a:r>
                        <a:rPr lang="en-US" sz="1200" b="0" i="0" u="none" strike="noStrike">
                          <a:solidFill>
                            <a:srgbClr val="000000"/>
                          </a:solidFill>
                          <a:effectLst/>
                          <a:latin typeface="Calibri" panose="020F0502020204030204" pitchFamily="34" charset="0"/>
                        </a:rPr>
                        <a:t>William</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Roberson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Oxford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Superintendent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068796"/>
                  </a:ext>
                </a:extLst>
              </a:tr>
              <a:tr h="193616">
                <a:tc>
                  <a:txBody>
                    <a:bodyPr/>
                    <a:lstStyle/>
                    <a:p>
                      <a:pPr algn="l" fontAlgn="b"/>
                      <a:r>
                        <a:rPr lang="en-US" sz="1200" b="0" i="0" u="none" strike="noStrike">
                          <a:solidFill>
                            <a:srgbClr val="000000"/>
                          </a:solidFill>
                          <a:effectLst/>
                          <a:latin typeface="Calibri" panose="020F0502020204030204" pitchFamily="34" charset="0"/>
                        </a:rPr>
                        <a:t>Robert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Sanders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Hinds County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Assistant Superintendent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777518"/>
                  </a:ext>
                </a:extLst>
              </a:tr>
              <a:tr h="193616">
                <a:tc>
                  <a:txBody>
                    <a:bodyPr/>
                    <a:lstStyle/>
                    <a:p>
                      <a:pPr algn="l" rtl="0" fontAlgn="b"/>
                      <a:r>
                        <a:rPr lang="en-US" sz="1200" b="0" i="0" u="none" strike="noStrike">
                          <a:solidFill>
                            <a:srgbClr val="000000"/>
                          </a:solidFill>
                          <a:effectLst/>
                          <a:latin typeface="Calibri" panose="020F0502020204030204" pitchFamily="34" charset="0"/>
                        </a:rPr>
                        <a:t>Paula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Vanderford</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Mississippi Department of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Chief Accountability Officer</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770387"/>
                  </a:ext>
                </a:extLst>
              </a:tr>
              <a:tr h="193616">
                <a:tc>
                  <a:txBody>
                    <a:bodyPr/>
                    <a:lstStyle/>
                    <a:p>
                      <a:pPr algn="l" fontAlgn="b"/>
                      <a:r>
                        <a:rPr lang="en-US" sz="1200" b="0" i="0" u="none" strike="noStrike">
                          <a:solidFill>
                            <a:srgbClr val="000000"/>
                          </a:solidFill>
                          <a:effectLst/>
                          <a:latin typeface="Calibri" panose="020F0502020204030204" pitchFamily="34" charset="0"/>
                        </a:rPr>
                        <a:t>LaVonda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White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Rankin County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Director of Accreditation, Accountability, and Assessment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544747"/>
                  </a:ext>
                </a:extLst>
              </a:tr>
            </a:tbl>
          </a:graphicData>
        </a:graphic>
      </p:graphicFrame>
    </p:spTree>
    <p:extLst>
      <p:ext uri="{BB962C8B-B14F-4D97-AF65-F5344CB8AC3E}">
        <p14:creationId xmlns:p14="http://schemas.microsoft.com/office/powerpoint/2010/main" val="71032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CF97F-A9D0-0243-AFAF-E79FD4B72671}"/>
              </a:ext>
            </a:extLst>
          </p:cNvPr>
          <p:cNvSpPr>
            <a:spLocks noGrp="1"/>
          </p:cNvSpPr>
          <p:nvPr>
            <p:ph type="title"/>
          </p:nvPr>
        </p:nvSpPr>
        <p:spPr/>
        <p:txBody>
          <a:bodyPr/>
          <a:lstStyle/>
          <a:p>
            <a:r>
              <a:rPr lang="en-US" dirty="0"/>
              <a:t>District Self-Reporting of SBE Industry Certifications Pros and Cons</a:t>
            </a:r>
          </a:p>
        </p:txBody>
      </p:sp>
      <p:sp>
        <p:nvSpPr>
          <p:cNvPr id="23" name="Text Placeholder 5">
            <a:extLst>
              <a:ext uri="{FF2B5EF4-FFF2-40B4-BE49-F238E27FC236}">
                <a16:creationId xmlns:a16="http://schemas.microsoft.com/office/drawing/2014/main" id="{85B9DC36-DF10-BD49-87E7-DDBCCAF23547}"/>
              </a:ext>
            </a:extLst>
          </p:cNvPr>
          <p:cNvSpPr txBox="1">
            <a:spLocks/>
          </p:cNvSpPr>
          <p:nvPr/>
        </p:nvSpPr>
        <p:spPr>
          <a:xfrm>
            <a:off x="7033642" y="1452266"/>
            <a:ext cx="4628707" cy="3914212"/>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lvl="1" indent="0">
              <a:buNone/>
            </a:pPr>
            <a:r>
              <a:rPr lang="en-US" sz="2000" dirty="0"/>
              <a:t>Cons:</a:t>
            </a:r>
          </a:p>
          <a:p>
            <a:pPr marL="357188" lvl="1" indent="-342900"/>
            <a:r>
              <a:rPr lang="en-US" sz="2000" dirty="0"/>
              <a:t>MDE verification of the district reported data</a:t>
            </a:r>
          </a:p>
          <a:p>
            <a:pPr marL="357188" lvl="1" indent="-342900"/>
            <a:r>
              <a:rPr lang="en-US" sz="2000" dirty="0"/>
              <a:t>Equitable access to additional attempts on SBE industry certifications and implications on accountability</a:t>
            </a:r>
          </a:p>
          <a:p>
            <a:pPr marL="357188" lvl="1" indent="-342900"/>
            <a:r>
              <a:rPr lang="en-US" sz="2000" dirty="0"/>
              <a:t>How do we treat </a:t>
            </a:r>
            <a:r>
              <a:rPr lang="en-US" sz="2000"/>
              <a:t>unsuccessful attempts?</a:t>
            </a:r>
            <a:endParaRPr lang="en-US" sz="2000" dirty="0"/>
          </a:p>
        </p:txBody>
      </p:sp>
      <p:sp>
        <p:nvSpPr>
          <p:cNvPr id="24" name="Rectangle 23">
            <a:extLst>
              <a:ext uri="{FF2B5EF4-FFF2-40B4-BE49-F238E27FC236}">
                <a16:creationId xmlns:a16="http://schemas.microsoft.com/office/drawing/2014/main" id="{80CC0572-A85F-CD41-8553-4F66CB145D26}"/>
              </a:ext>
              <a:ext uri="{C183D7F6-B498-43B3-948B-1728B52AA6E4}">
                <adec:decorative xmlns:adec="http://schemas.microsoft.com/office/drawing/2017/decorative" val="1"/>
              </a:ext>
            </a:extLst>
          </p:cNvPr>
          <p:cNvSpPr/>
          <p:nvPr/>
        </p:nvSpPr>
        <p:spPr>
          <a:xfrm rot="5400000">
            <a:off x="9210838" y="-999250"/>
            <a:ext cx="274320" cy="4628711"/>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D357"/>
              </a:solidFill>
            </a:endParaRPr>
          </a:p>
        </p:txBody>
      </p:sp>
      <p:sp>
        <p:nvSpPr>
          <p:cNvPr id="25" name="Text Placeholder 5">
            <a:extLst>
              <a:ext uri="{FF2B5EF4-FFF2-40B4-BE49-F238E27FC236}">
                <a16:creationId xmlns:a16="http://schemas.microsoft.com/office/drawing/2014/main" id="{9723843B-FE91-A546-80C7-E2ED65C2B781}"/>
              </a:ext>
            </a:extLst>
          </p:cNvPr>
          <p:cNvSpPr txBox="1">
            <a:spLocks/>
          </p:cNvSpPr>
          <p:nvPr/>
        </p:nvSpPr>
        <p:spPr>
          <a:xfrm>
            <a:off x="1892015" y="1452266"/>
            <a:ext cx="4628707" cy="3914212"/>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lvl="1" indent="0">
              <a:buNone/>
            </a:pPr>
            <a:r>
              <a:rPr lang="en-US" sz="2000" dirty="0"/>
              <a:t>Pros:</a:t>
            </a:r>
          </a:p>
          <a:p>
            <a:pPr marL="357188" lvl="1" indent="-342900"/>
            <a:r>
              <a:rPr lang="en-US" sz="2000" dirty="0"/>
              <a:t>Districts would have the ability to include more assessment attempts in accountability measures.</a:t>
            </a:r>
          </a:p>
          <a:p>
            <a:pPr marL="357188" lvl="1" indent="-342900"/>
            <a:endParaRPr lang="en-US" sz="2000" dirty="0"/>
          </a:p>
          <a:p>
            <a:pPr marL="14288" lvl="1" indent="0">
              <a:buNone/>
            </a:pPr>
            <a:endParaRPr lang="en-US" sz="2000" dirty="0"/>
          </a:p>
        </p:txBody>
      </p:sp>
      <p:sp>
        <p:nvSpPr>
          <p:cNvPr id="26" name="Rectangle 25">
            <a:extLst>
              <a:ext uri="{FF2B5EF4-FFF2-40B4-BE49-F238E27FC236}">
                <a16:creationId xmlns:a16="http://schemas.microsoft.com/office/drawing/2014/main" id="{585A6291-DF70-1241-9927-2A1AEEC8F0C5}"/>
              </a:ext>
              <a:ext uri="{C183D7F6-B498-43B3-948B-1728B52AA6E4}">
                <adec:decorative xmlns:adec="http://schemas.microsoft.com/office/drawing/2017/decorative" val="1"/>
              </a:ext>
            </a:extLst>
          </p:cNvPr>
          <p:cNvSpPr/>
          <p:nvPr/>
        </p:nvSpPr>
        <p:spPr>
          <a:xfrm rot="5400000">
            <a:off x="4069211" y="-999250"/>
            <a:ext cx="274320" cy="4628711"/>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D357"/>
              </a:solidFill>
            </a:endParaRPr>
          </a:p>
        </p:txBody>
      </p:sp>
      <p:pic>
        <p:nvPicPr>
          <p:cNvPr id="27" name="Graphic 26" descr="Internet with solid fill">
            <a:extLst>
              <a:ext uri="{FF2B5EF4-FFF2-40B4-BE49-F238E27FC236}">
                <a16:creationId xmlns:a16="http://schemas.microsoft.com/office/drawing/2014/main" id="{55A301A4-62DA-7143-A8B9-C7AC9339ED6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23588" y="3754948"/>
            <a:ext cx="2317477" cy="2317477"/>
          </a:xfrm>
          <a:prstGeom prst="rect">
            <a:avLst/>
          </a:prstGeom>
        </p:spPr>
      </p:pic>
    </p:spTree>
    <p:extLst>
      <p:ext uri="{BB962C8B-B14F-4D97-AF65-F5344CB8AC3E}">
        <p14:creationId xmlns:p14="http://schemas.microsoft.com/office/powerpoint/2010/main" val="3379256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11B4E8-9A2D-6F32-F764-607AE87F5ECF}"/>
              </a:ext>
            </a:extLst>
          </p:cNvPr>
          <p:cNvSpPr>
            <a:spLocks noGrp="1"/>
          </p:cNvSpPr>
          <p:nvPr>
            <p:ph type="sldNum" sz="quarter" idx="12"/>
          </p:nvPr>
        </p:nvSpPr>
        <p:spPr/>
        <p:txBody>
          <a:bodyPr/>
          <a:lstStyle/>
          <a:p>
            <a:fld id="{84E24DD3-0117-F947-8F74-C808912B5A2D}" type="slidenum">
              <a:rPr lang="en-US" smtClean="0"/>
              <a:t>41</a:t>
            </a:fld>
            <a:endParaRPr lang="en-US"/>
          </a:p>
        </p:txBody>
      </p:sp>
      <p:sp>
        <p:nvSpPr>
          <p:cNvPr id="3" name="Title 2">
            <a:extLst>
              <a:ext uri="{FF2B5EF4-FFF2-40B4-BE49-F238E27FC236}">
                <a16:creationId xmlns:a16="http://schemas.microsoft.com/office/drawing/2014/main" id="{B1D81D88-31F0-40E8-D554-E889B7B6685F}"/>
              </a:ext>
            </a:extLst>
          </p:cNvPr>
          <p:cNvSpPr>
            <a:spLocks noGrp="1"/>
          </p:cNvSpPr>
          <p:nvPr>
            <p:ph type="ctrTitle"/>
          </p:nvPr>
        </p:nvSpPr>
        <p:spPr/>
        <p:txBody>
          <a:bodyPr>
            <a:normAutofit/>
          </a:bodyPr>
          <a:lstStyle/>
          <a:p>
            <a:r>
              <a:rPr lang="en-US" sz="3600" dirty="0">
                <a:effectLst/>
                <a:ea typeface="Calibri" panose="020F0502020204030204" pitchFamily="34" charset="0"/>
              </a:rPr>
              <a:t>Accountability Foundations and Future Topics </a:t>
            </a:r>
            <a:endParaRPr lang="en-US" sz="16600" dirty="0"/>
          </a:p>
        </p:txBody>
      </p:sp>
    </p:spTree>
    <p:extLst>
      <p:ext uri="{BB962C8B-B14F-4D97-AF65-F5344CB8AC3E}">
        <p14:creationId xmlns:p14="http://schemas.microsoft.com/office/powerpoint/2010/main" val="1427810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12"/>
          <p:cNvSpPr txBox="1">
            <a:spLocks noGrp="1"/>
          </p:cNvSpPr>
          <p:nvPr>
            <p:ph type="title"/>
          </p:nvPr>
        </p:nvSpPr>
        <p:spPr>
          <a:xfrm>
            <a:off x="838200" y="136550"/>
            <a:ext cx="914400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400"/>
              <a:buFont typeface="Calibri"/>
              <a:buNone/>
            </a:pPr>
            <a:r>
              <a:rPr lang="en-US" sz="3200" dirty="0"/>
              <a:t>What is the promise of school accountability? </a:t>
            </a:r>
            <a:endParaRPr sz="3200" dirty="0"/>
          </a:p>
        </p:txBody>
      </p:sp>
      <p:sp>
        <p:nvSpPr>
          <p:cNvPr id="611" name="Google Shape;611;p12"/>
          <p:cNvSpPr txBox="1">
            <a:spLocks noGrp="1"/>
          </p:cNvSpPr>
          <p:nvPr>
            <p:ph type="body" idx="1"/>
          </p:nvPr>
        </p:nvSpPr>
        <p:spPr>
          <a:xfrm>
            <a:off x="838200" y="1835564"/>
            <a:ext cx="10515600" cy="4351338"/>
          </a:xfrm>
          <a:prstGeom prst="rect">
            <a:avLst/>
          </a:prstGeom>
          <a:noFill/>
          <a:ln>
            <a:noFill/>
          </a:ln>
        </p:spPr>
        <p:txBody>
          <a:bodyPr spcFirstLastPara="1" wrap="square" lIns="91425" tIns="45700" rIns="91425" bIns="45700" anchor="t" anchorCtr="0">
            <a:normAutofit lnSpcReduction="10000"/>
          </a:bodyPr>
          <a:lstStyle/>
          <a:p>
            <a:pPr marL="514350" lvl="0" indent="-483869" algn="l" rtl="0">
              <a:lnSpc>
                <a:spcPct val="90000"/>
              </a:lnSpc>
              <a:spcBef>
                <a:spcPts val="0"/>
              </a:spcBef>
              <a:spcAft>
                <a:spcPts val="0"/>
              </a:spcAft>
              <a:buClr>
                <a:srgbClr val="3F3F3F"/>
              </a:buClr>
              <a:buSzPts val="3200"/>
              <a:buFont typeface="Calibri"/>
              <a:buAutoNum type="arabicPeriod"/>
            </a:pPr>
            <a:r>
              <a:rPr lang="en-US" sz="3200"/>
              <a:t>signals what outcomes are valued </a:t>
            </a:r>
            <a:endParaRPr/>
          </a:p>
          <a:p>
            <a:pPr marL="514350" lvl="0" indent="-483869" algn="l" rtl="0">
              <a:lnSpc>
                <a:spcPct val="90000"/>
              </a:lnSpc>
              <a:spcBef>
                <a:spcPts val="1000"/>
              </a:spcBef>
              <a:spcAft>
                <a:spcPts val="0"/>
              </a:spcAft>
              <a:buClr>
                <a:srgbClr val="3F3F3F"/>
              </a:buClr>
              <a:buSzPts val="3200"/>
              <a:buFont typeface="Calibri"/>
              <a:buAutoNum type="arabicPeriod"/>
            </a:pPr>
            <a:r>
              <a:rPr lang="en-US" sz="3200"/>
              <a:t>provides information about school performance with respect to those outcomes</a:t>
            </a:r>
            <a:endParaRPr/>
          </a:p>
          <a:p>
            <a:pPr marL="514350" lvl="0" indent="-483869" algn="l" rtl="0">
              <a:lnSpc>
                <a:spcPct val="90000"/>
              </a:lnSpc>
              <a:spcBef>
                <a:spcPts val="1000"/>
              </a:spcBef>
              <a:spcAft>
                <a:spcPts val="0"/>
              </a:spcAft>
              <a:buClr>
                <a:srgbClr val="3F3F3F"/>
              </a:buClr>
              <a:buSzPts val="3200"/>
              <a:buFont typeface="Calibri"/>
              <a:buAutoNum type="arabicPeriod"/>
            </a:pPr>
            <a:r>
              <a:rPr lang="en-US" sz="3200"/>
              <a:t>prescribes, conditions, supports, and interventions to improve outcomes </a:t>
            </a:r>
            <a:endParaRPr/>
          </a:p>
          <a:p>
            <a:pPr marL="0" lvl="0" indent="0" algn="l" rtl="0">
              <a:lnSpc>
                <a:spcPct val="90000"/>
              </a:lnSpc>
              <a:spcBef>
                <a:spcPts val="1000"/>
              </a:spcBef>
              <a:spcAft>
                <a:spcPts val="0"/>
              </a:spcAft>
              <a:buClr>
                <a:srgbClr val="3F3F3F"/>
              </a:buClr>
              <a:buSzPts val="3200"/>
              <a:buNone/>
            </a:pPr>
            <a:endParaRPr sz="3200"/>
          </a:p>
          <a:p>
            <a:pPr marL="0" lvl="0" indent="0" algn="l" rtl="0">
              <a:lnSpc>
                <a:spcPct val="90000"/>
              </a:lnSpc>
              <a:spcBef>
                <a:spcPts val="1000"/>
              </a:spcBef>
              <a:spcAft>
                <a:spcPts val="0"/>
              </a:spcAft>
              <a:buClr>
                <a:srgbClr val="3F3F3F"/>
              </a:buClr>
              <a:buSzPts val="3200"/>
              <a:buNone/>
            </a:pPr>
            <a:r>
              <a:rPr lang="en-US" sz="3200"/>
              <a:t>improvement occurs by incentivizing the right kinds of behaviors and actions, providing feedback, and deploying ongoing and targeted supports</a:t>
            </a:r>
            <a:endParaRPr/>
          </a:p>
          <a:p>
            <a:pPr marL="0" lvl="0" indent="0" algn="l" rtl="0">
              <a:lnSpc>
                <a:spcPct val="90000"/>
              </a:lnSpc>
              <a:spcBef>
                <a:spcPts val="1000"/>
              </a:spcBef>
              <a:spcAft>
                <a:spcPts val="0"/>
              </a:spcAft>
              <a:buClr>
                <a:srgbClr val="3F3F3F"/>
              </a:buClr>
              <a:buSzPts val="3200"/>
              <a:buNone/>
            </a:pPr>
            <a:endParaRPr sz="3200"/>
          </a:p>
          <a:p>
            <a:pPr marL="0" lvl="0" indent="0" algn="l" rtl="0">
              <a:lnSpc>
                <a:spcPct val="90000"/>
              </a:lnSpc>
              <a:spcBef>
                <a:spcPts val="1000"/>
              </a:spcBef>
              <a:spcAft>
                <a:spcPts val="0"/>
              </a:spcAft>
              <a:buClr>
                <a:srgbClr val="3F3F3F"/>
              </a:buClr>
              <a:buSzPts val="1800"/>
              <a:buNone/>
            </a:pPr>
            <a:endParaRPr/>
          </a:p>
          <a:p>
            <a:pPr marL="228600" lvl="0" indent="-114300" algn="l" rtl="0">
              <a:lnSpc>
                <a:spcPct val="90000"/>
              </a:lnSpc>
              <a:spcBef>
                <a:spcPts val="1000"/>
              </a:spcBef>
              <a:spcAft>
                <a:spcPts val="1600"/>
              </a:spcAft>
              <a:buClr>
                <a:srgbClr val="3F3F3F"/>
              </a:buClr>
              <a:buSzPts val="1800"/>
              <a:buNone/>
            </a:pPr>
            <a:endParaRPr/>
          </a:p>
        </p:txBody>
      </p:sp>
      <p:sp>
        <p:nvSpPr>
          <p:cNvPr id="614" name="Google Shape;614;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42</a:t>
            </a:fld>
            <a:endParaRPr sz="1200">
              <a:solidFill>
                <a:schemeClr val="dk2"/>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df10787ac4_0_614"/>
          <p:cNvSpPr txBox="1">
            <a:spLocks noGrp="1"/>
          </p:cNvSpPr>
          <p:nvPr>
            <p:ph type="title"/>
          </p:nvPr>
        </p:nvSpPr>
        <p:spPr>
          <a:xfrm>
            <a:off x="838200" y="365125"/>
            <a:ext cx="91440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400"/>
              <a:buFont typeface="Calibri"/>
              <a:buNone/>
            </a:pPr>
            <a:r>
              <a:rPr lang="en-US" sz="4400"/>
              <a:t>ESSA School Accountability</a:t>
            </a:r>
            <a:endParaRPr/>
          </a:p>
        </p:txBody>
      </p:sp>
      <p:sp>
        <p:nvSpPr>
          <p:cNvPr id="621" name="Google Shape;621;gdf10787ac4_0_6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3F3F3F"/>
              </a:buClr>
              <a:buSzPts val="3200"/>
              <a:buChar char="●"/>
            </a:pPr>
            <a:r>
              <a:rPr lang="en-US" sz="3200"/>
              <a:t>Under ESSA states are required to develop school accountability systems to meaningfully differentiate the performance of schools based on: </a:t>
            </a:r>
            <a:endParaRPr/>
          </a:p>
          <a:p>
            <a:pPr marL="685800" lvl="1" indent="-228600" algn="l" rtl="0">
              <a:lnSpc>
                <a:spcPct val="90000"/>
              </a:lnSpc>
              <a:spcBef>
                <a:spcPts val="500"/>
              </a:spcBef>
              <a:spcAft>
                <a:spcPts val="0"/>
              </a:spcAft>
              <a:buClr>
                <a:srgbClr val="3F3F3F"/>
              </a:buClr>
              <a:buSzPts val="3000"/>
              <a:buChar char="○"/>
            </a:pPr>
            <a:r>
              <a:rPr lang="en-US" sz="3000"/>
              <a:t>Academic achievement</a:t>
            </a:r>
            <a:endParaRPr/>
          </a:p>
          <a:p>
            <a:pPr marL="685800" lvl="1" indent="-228600" algn="l" rtl="0">
              <a:lnSpc>
                <a:spcPct val="90000"/>
              </a:lnSpc>
              <a:spcBef>
                <a:spcPts val="500"/>
              </a:spcBef>
              <a:spcAft>
                <a:spcPts val="0"/>
              </a:spcAft>
              <a:buClr>
                <a:srgbClr val="3F3F3F"/>
              </a:buClr>
              <a:buSzPts val="3000"/>
              <a:buChar char="○"/>
            </a:pPr>
            <a:r>
              <a:rPr lang="en-US" sz="3000"/>
              <a:t>Growth or other academic indicator</a:t>
            </a:r>
            <a:endParaRPr/>
          </a:p>
          <a:p>
            <a:pPr marL="685800" lvl="1" indent="-228600" algn="l" rtl="0">
              <a:lnSpc>
                <a:spcPct val="90000"/>
              </a:lnSpc>
              <a:spcBef>
                <a:spcPts val="500"/>
              </a:spcBef>
              <a:spcAft>
                <a:spcPts val="0"/>
              </a:spcAft>
              <a:buClr>
                <a:srgbClr val="3F3F3F"/>
              </a:buClr>
              <a:buSzPts val="3000"/>
              <a:buChar char="○"/>
            </a:pPr>
            <a:r>
              <a:rPr lang="en-US" sz="3000"/>
              <a:t>Progress in achieving English language proficiency</a:t>
            </a:r>
            <a:endParaRPr/>
          </a:p>
          <a:p>
            <a:pPr marL="685800" lvl="1" indent="-228600" algn="l" rtl="0">
              <a:lnSpc>
                <a:spcPct val="90000"/>
              </a:lnSpc>
              <a:spcBef>
                <a:spcPts val="500"/>
              </a:spcBef>
              <a:spcAft>
                <a:spcPts val="0"/>
              </a:spcAft>
              <a:buClr>
                <a:srgbClr val="3F3F3F"/>
              </a:buClr>
              <a:buSzPts val="3000"/>
              <a:buChar char="○"/>
            </a:pPr>
            <a:r>
              <a:rPr lang="en-US" sz="3000"/>
              <a:t>Graduation rate</a:t>
            </a:r>
            <a:endParaRPr/>
          </a:p>
          <a:p>
            <a:pPr marL="685800" lvl="1" indent="-228600" algn="l" rtl="0">
              <a:lnSpc>
                <a:spcPct val="90000"/>
              </a:lnSpc>
              <a:spcBef>
                <a:spcPts val="500"/>
              </a:spcBef>
              <a:spcAft>
                <a:spcPts val="0"/>
              </a:spcAft>
              <a:buClr>
                <a:srgbClr val="3F3F3F"/>
              </a:buClr>
              <a:buSzPts val="3000"/>
              <a:buChar char="○"/>
            </a:pPr>
            <a:r>
              <a:rPr lang="en-US" sz="3000"/>
              <a:t>School Quality/Student Success</a:t>
            </a:r>
            <a:endParaRPr/>
          </a:p>
          <a:p>
            <a:pPr marL="685800" lvl="1" indent="-38100" algn="l" rtl="0">
              <a:lnSpc>
                <a:spcPct val="90000"/>
              </a:lnSpc>
              <a:spcBef>
                <a:spcPts val="500"/>
              </a:spcBef>
              <a:spcAft>
                <a:spcPts val="1600"/>
              </a:spcAft>
              <a:buClr>
                <a:srgbClr val="3F3F3F"/>
              </a:buClr>
              <a:buSzPts val="3000"/>
              <a:buNone/>
            </a:pPr>
            <a:endParaRPr sz="3000"/>
          </a:p>
        </p:txBody>
      </p:sp>
      <p:sp>
        <p:nvSpPr>
          <p:cNvPr id="623" name="Google Shape;623;gdf10787ac4_0_6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43</a:t>
            </a:fld>
            <a:endParaRPr sz="1200">
              <a:solidFill>
                <a:schemeClr val="dk2"/>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df10787ac4_0_629"/>
          <p:cNvSpPr txBox="1">
            <a:spLocks noGrp="1"/>
          </p:cNvSpPr>
          <p:nvPr>
            <p:ph type="title"/>
          </p:nvPr>
        </p:nvSpPr>
        <p:spPr>
          <a:xfrm>
            <a:off x="838199" y="365125"/>
            <a:ext cx="10005391"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400"/>
              <a:buFont typeface="Calibri"/>
              <a:buNone/>
            </a:pPr>
            <a:r>
              <a:rPr lang="en-US" sz="4400" dirty="0"/>
              <a:t>Elements of Accountability Systems</a:t>
            </a:r>
            <a:endParaRPr dirty="0"/>
          </a:p>
        </p:txBody>
      </p:sp>
      <p:sp>
        <p:nvSpPr>
          <p:cNvPr id="629" name="Google Shape;629;gdf10787ac4_0_629"/>
          <p:cNvSpPr txBox="1">
            <a:spLocks noGrp="1"/>
          </p:cNvSpPr>
          <p:nvPr>
            <p:ph type="body" idx="1"/>
          </p:nvPr>
        </p:nvSpPr>
        <p:spPr>
          <a:xfrm>
            <a:off x="838200" y="1825625"/>
            <a:ext cx="10515600" cy="2206800"/>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rgbClr val="3F3F3F"/>
              </a:buClr>
              <a:buSzPts val="2800"/>
              <a:buChar char="○"/>
            </a:pPr>
            <a:r>
              <a:rPr lang="en-US" sz="2800"/>
              <a:t>Goals</a:t>
            </a:r>
            <a:endParaRPr/>
          </a:p>
          <a:p>
            <a:pPr marL="685800" lvl="1" indent="-228600" algn="l" rtl="0">
              <a:lnSpc>
                <a:spcPct val="90000"/>
              </a:lnSpc>
              <a:spcBef>
                <a:spcPts val="500"/>
              </a:spcBef>
              <a:spcAft>
                <a:spcPts val="0"/>
              </a:spcAft>
              <a:buClr>
                <a:srgbClr val="3F3F3F"/>
              </a:buClr>
              <a:buSzPts val="2800"/>
              <a:buChar char="○"/>
            </a:pPr>
            <a:r>
              <a:rPr lang="en-US" sz="2800"/>
              <a:t>Performance Indicators</a:t>
            </a:r>
            <a:endParaRPr/>
          </a:p>
          <a:p>
            <a:pPr marL="685800" lvl="1" indent="-228600" algn="l" rtl="0">
              <a:lnSpc>
                <a:spcPct val="90000"/>
              </a:lnSpc>
              <a:spcBef>
                <a:spcPts val="500"/>
              </a:spcBef>
              <a:spcAft>
                <a:spcPts val="0"/>
              </a:spcAft>
              <a:buClr>
                <a:srgbClr val="3F3F3F"/>
              </a:buClr>
              <a:buSzPts val="2800"/>
              <a:buChar char="○"/>
            </a:pPr>
            <a:r>
              <a:rPr lang="en-US" sz="2800"/>
              <a:t>Design Decisions</a:t>
            </a:r>
            <a:endParaRPr/>
          </a:p>
          <a:p>
            <a:pPr marL="685800" lvl="1" indent="-228600" algn="l" rtl="0">
              <a:lnSpc>
                <a:spcPct val="90000"/>
              </a:lnSpc>
              <a:spcBef>
                <a:spcPts val="500"/>
              </a:spcBef>
              <a:spcAft>
                <a:spcPts val="0"/>
              </a:spcAft>
              <a:buClr>
                <a:srgbClr val="3F3F3F"/>
              </a:buClr>
              <a:buSzPts val="2800"/>
              <a:buChar char="○"/>
            </a:pPr>
            <a:r>
              <a:rPr lang="en-US" sz="2800"/>
              <a:t>Consequences</a:t>
            </a:r>
            <a:endParaRPr/>
          </a:p>
          <a:p>
            <a:pPr marL="685800" lvl="1" indent="-228600" algn="l" rtl="0">
              <a:lnSpc>
                <a:spcPct val="90000"/>
              </a:lnSpc>
              <a:spcBef>
                <a:spcPts val="500"/>
              </a:spcBef>
              <a:spcAft>
                <a:spcPts val="0"/>
              </a:spcAft>
              <a:buClr>
                <a:srgbClr val="3F3F3F"/>
              </a:buClr>
              <a:buSzPts val="2800"/>
              <a:buChar char="○"/>
            </a:pPr>
            <a:r>
              <a:rPr lang="en-US" sz="2800"/>
              <a:t>Communication (e.g., reports)</a:t>
            </a:r>
            <a:endParaRPr/>
          </a:p>
          <a:p>
            <a:pPr marL="685800" lvl="1" indent="-228600" algn="l" rtl="0">
              <a:lnSpc>
                <a:spcPct val="90000"/>
              </a:lnSpc>
              <a:spcBef>
                <a:spcPts val="500"/>
              </a:spcBef>
              <a:spcAft>
                <a:spcPts val="0"/>
              </a:spcAft>
              <a:buClr>
                <a:srgbClr val="3F3F3F"/>
              </a:buClr>
              <a:buSzPts val="2800"/>
              <a:buChar char="○"/>
            </a:pPr>
            <a:r>
              <a:rPr lang="en-US" sz="2800"/>
              <a:t>Support</a:t>
            </a:r>
            <a:endParaRPr/>
          </a:p>
          <a:p>
            <a:pPr marL="685800" lvl="1" indent="-228600" algn="l" rtl="0">
              <a:lnSpc>
                <a:spcPct val="90000"/>
              </a:lnSpc>
              <a:spcBef>
                <a:spcPts val="500"/>
              </a:spcBef>
              <a:spcAft>
                <a:spcPts val="1600"/>
              </a:spcAft>
              <a:buClr>
                <a:srgbClr val="3F3F3F"/>
              </a:buClr>
              <a:buSzPts val="2800"/>
              <a:buChar char="○"/>
            </a:pPr>
            <a:r>
              <a:rPr lang="en-US" sz="2800"/>
              <a:t>System Evaluation, Monitoring, and Support</a:t>
            </a:r>
            <a:endParaRPr/>
          </a:p>
        </p:txBody>
      </p:sp>
      <p:sp>
        <p:nvSpPr>
          <p:cNvPr id="630" name="Google Shape;630;gdf10787ac4_0_629"/>
          <p:cNvSpPr txBox="1"/>
          <p:nvPr/>
        </p:nvSpPr>
        <p:spPr>
          <a:xfrm>
            <a:off x="1392835" y="5291529"/>
            <a:ext cx="89346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2"/>
                </a:solidFill>
                <a:latin typeface="Calibri"/>
                <a:ea typeface="Calibri"/>
                <a:cs typeface="Calibri"/>
                <a:sym typeface="Calibri"/>
              </a:rPr>
              <a:t>Perie, Park, &amp; Klau (2007). </a:t>
            </a:r>
            <a:r>
              <a:rPr lang="en-US" sz="2000" b="0" i="1" u="none" strike="noStrike" cap="none">
                <a:solidFill>
                  <a:schemeClr val="dk2"/>
                </a:solidFill>
                <a:latin typeface="Calibri"/>
                <a:ea typeface="Calibri"/>
                <a:cs typeface="Calibri"/>
                <a:sym typeface="Calibri"/>
              </a:rPr>
              <a:t>Key Elements for Educational Accountability Models.  </a:t>
            </a:r>
            <a:r>
              <a:rPr lang="en-US" sz="2000" b="0" i="0" u="none" strike="noStrike" cap="none">
                <a:solidFill>
                  <a:schemeClr val="dk2"/>
                </a:solidFill>
                <a:latin typeface="Calibri"/>
                <a:ea typeface="Calibri"/>
                <a:cs typeface="Calibri"/>
                <a:sym typeface="Calibri"/>
              </a:rPr>
              <a:t>Council of Chief State School Officers. </a:t>
            </a:r>
            <a:endParaRPr sz="1400" b="0" i="0" u="none" strike="noStrike" cap="none">
              <a:solidFill>
                <a:schemeClr val="dk2"/>
              </a:solidFill>
              <a:latin typeface="Arial"/>
              <a:ea typeface="Arial"/>
              <a:cs typeface="Arial"/>
              <a:sym typeface="Arial"/>
            </a:endParaRPr>
          </a:p>
        </p:txBody>
      </p:sp>
      <p:sp>
        <p:nvSpPr>
          <p:cNvPr id="632" name="Google Shape;632;gdf10787ac4_0_6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44</a:t>
            </a:fld>
            <a:endParaRPr sz="1200">
              <a:solidFill>
                <a:schemeClr val="dk2"/>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df10787ac4_0_637"/>
          <p:cNvSpPr txBox="1">
            <a:spLocks noGrp="1"/>
          </p:cNvSpPr>
          <p:nvPr>
            <p:ph type="title"/>
          </p:nvPr>
        </p:nvSpPr>
        <p:spPr>
          <a:xfrm>
            <a:off x="838200" y="365125"/>
            <a:ext cx="91440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Calibri"/>
              <a:buNone/>
            </a:pPr>
            <a:r>
              <a:rPr lang="en-US" sz="4000"/>
              <a:t>Goals—What are we trying to do?</a:t>
            </a:r>
            <a:endParaRPr/>
          </a:p>
        </p:txBody>
      </p:sp>
      <p:sp>
        <p:nvSpPr>
          <p:cNvPr id="638" name="Google Shape;638;gdf10787ac4_0_6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indent="-457200">
              <a:spcBef>
                <a:spcPts val="0"/>
              </a:spcBef>
              <a:buSzPts val="3200"/>
              <a:buFont typeface="Arial" panose="020B0604020202020204" pitchFamily="34" charset="0"/>
              <a:buChar char="•"/>
            </a:pPr>
            <a:r>
              <a:rPr lang="en-US" sz="3200" dirty="0"/>
              <a:t>As we work together, it is critical to be explicit about the goals and rationale for any potential revisions.</a:t>
            </a:r>
          </a:p>
          <a:p>
            <a:pPr lvl="1" indent="-457200">
              <a:spcBef>
                <a:spcPts val="0"/>
              </a:spcBef>
              <a:buSzPts val="3200"/>
              <a:buFont typeface="Arial" panose="020B0604020202020204" pitchFamily="34" charset="0"/>
              <a:buChar char="•"/>
            </a:pPr>
            <a:r>
              <a:rPr lang="en-US" sz="3000" dirty="0"/>
              <a:t>This includes explaining intended purposes and uses and potentially unintended consequences.  </a:t>
            </a:r>
          </a:p>
          <a:p>
            <a:pPr indent="-457200">
              <a:spcBef>
                <a:spcPts val="0"/>
              </a:spcBef>
              <a:buSzPts val="3200"/>
              <a:buFont typeface="Arial" panose="020B0604020202020204" pitchFamily="34" charset="0"/>
              <a:buChar char="•"/>
            </a:pPr>
            <a:r>
              <a:rPr lang="en-US" sz="3200" dirty="0"/>
              <a:t>Our goals and rationale serve as a referent for all our discussions and help ensure we ‘keep the main thing the main thing’.</a:t>
            </a:r>
            <a:endParaRPr lang="en-US" dirty="0"/>
          </a:p>
        </p:txBody>
      </p:sp>
      <p:sp>
        <p:nvSpPr>
          <p:cNvPr id="640" name="Google Shape;640;gdf10787ac4_0_6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45</a:t>
            </a:fld>
            <a:endParaRPr sz="1200">
              <a:solidFill>
                <a:schemeClr val="dk2"/>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df10787ac4_0_644"/>
          <p:cNvSpPr txBox="1">
            <a:spLocks noGrp="1"/>
          </p:cNvSpPr>
          <p:nvPr>
            <p:ph type="title"/>
          </p:nvPr>
        </p:nvSpPr>
        <p:spPr>
          <a:xfrm>
            <a:off x="838200" y="365125"/>
            <a:ext cx="91440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3200"/>
              <a:buFont typeface="Calibri"/>
              <a:buNone/>
            </a:pPr>
            <a:r>
              <a:rPr lang="en-US" sz="3200"/>
              <a:t>Indicators and Measures</a:t>
            </a:r>
            <a:endParaRPr/>
          </a:p>
        </p:txBody>
      </p:sp>
      <p:sp>
        <p:nvSpPr>
          <p:cNvPr id="646" name="Google Shape;646;gdf10787ac4_0_64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3F3F3F"/>
              </a:buClr>
              <a:buSzPts val="2800"/>
              <a:buNone/>
            </a:pPr>
            <a:r>
              <a:rPr lang="en-US" sz="2800" dirty="0"/>
              <a:t>The sources of data that contribute information to the overall accountability determination. </a:t>
            </a:r>
          </a:p>
          <a:p>
            <a:pPr lvl="0" indent="-457200" algn="l" rtl="0">
              <a:lnSpc>
                <a:spcPct val="90000"/>
              </a:lnSpc>
              <a:spcBef>
                <a:spcPts val="0"/>
              </a:spcBef>
              <a:spcAft>
                <a:spcPts val="0"/>
              </a:spcAft>
              <a:buClr>
                <a:srgbClr val="3F3F3F"/>
              </a:buClr>
              <a:buSzPts val="2800"/>
              <a:buFont typeface="Arial" panose="020B0604020202020204" pitchFamily="34" charset="0"/>
              <a:buChar char="•"/>
            </a:pPr>
            <a:endParaRPr lang="en-US" sz="2800" dirty="0"/>
          </a:p>
          <a:p>
            <a:pPr lvl="1" indent="-457200">
              <a:spcBef>
                <a:spcPts val="0"/>
              </a:spcBef>
              <a:buSzPts val="2800"/>
              <a:buFont typeface="Arial" panose="020B0604020202020204" pitchFamily="34" charset="0"/>
              <a:buChar char="•"/>
            </a:pPr>
            <a:r>
              <a:rPr lang="en-US" sz="2600" u="sng" dirty="0"/>
              <a:t>Indicator</a:t>
            </a:r>
            <a:r>
              <a:rPr lang="en-US" sz="2600" dirty="0"/>
              <a:t> – Data elements that address key areas.</a:t>
            </a:r>
          </a:p>
          <a:p>
            <a:pPr lvl="1" indent="-457200">
              <a:spcBef>
                <a:spcPts val="0"/>
              </a:spcBef>
              <a:buSzPts val="2800"/>
              <a:buFont typeface="Arial" panose="020B0604020202020204" pitchFamily="34" charset="0"/>
              <a:buChar char="•"/>
            </a:pPr>
            <a:r>
              <a:rPr lang="en-US" sz="2600" dirty="0"/>
              <a:t>For example: Academic Achievement in Math </a:t>
            </a:r>
          </a:p>
          <a:p>
            <a:pPr lvl="1" indent="-457200">
              <a:spcBef>
                <a:spcPts val="0"/>
              </a:spcBef>
              <a:buSzPts val="2800"/>
              <a:buFont typeface="Arial" panose="020B0604020202020204" pitchFamily="34" charset="0"/>
              <a:buChar char="•"/>
            </a:pPr>
            <a:endParaRPr lang="en-US" sz="2600" u="sng" dirty="0"/>
          </a:p>
          <a:p>
            <a:pPr lvl="1" indent="-457200">
              <a:spcBef>
                <a:spcPts val="0"/>
              </a:spcBef>
              <a:buSzPts val="2800"/>
              <a:buFont typeface="Arial" panose="020B0604020202020204" pitchFamily="34" charset="0"/>
              <a:buChar char="•"/>
            </a:pPr>
            <a:r>
              <a:rPr lang="en-US" sz="2600" u="sng" dirty="0"/>
              <a:t>Measure or Metric </a:t>
            </a:r>
            <a:r>
              <a:rPr lang="en-US" sz="2600" dirty="0"/>
              <a:t>– The operational definition that addresses how the indicator is included in the model</a:t>
            </a:r>
          </a:p>
          <a:p>
            <a:pPr lvl="1" indent="-457200">
              <a:spcBef>
                <a:spcPts val="0"/>
              </a:spcBef>
              <a:buSzPts val="2800"/>
              <a:buFont typeface="Arial" panose="020B0604020202020204" pitchFamily="34" charset="0"/>
              <a:buChar char="•"/>
            </a:pPr>
            <a:r>
              <a:rPr lang="en-US" sz="2600" dirty="0"/>
              <a:t>For example: percent of full academic year students scoring proficient or higher on MAAP</a:t>
            </a:r>
            <a:endParaRPr dirty="0"/>
          </a:p>
        </p:txBody>
      </p:sp>
      <p:sp>
        <p:nvSpPr>
          <p:cNvPr id="648" name="Google Shape;648;gdf10787ac4_0_6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46</a:t>
            </a:fld>
            <a:endParaRPr sz="1200">
              <a:solidFill>
                <a:schemeClr val="dk2"/>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df10787ac4_0_658"/>
          <p:cNvSpPr txBox="1">
            <a:spLocks noGrp="1"/>
          </p:cNvSpPr>
          <p:nvPr>
            <p:ph type="title"/>
          </p:nvPr>
        </p:nvSpPr>
        <p:spPr>
          <a:xfrm>
            <a:off x="838200" y="365125"/>
            <a:ext cx="91440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Calibri"/>
              <a:buNone/>
            </a:pPr>
            <a:r>
              <a:rPr lang="en-US" sz="4000"/>
              <a:t>Design Decisions</a:t>
            </a:r>
            <a:endParaRPr/>
          </a:p>
        </p:txBody>
      </p:sp>
      <p:sp>
        <p:nvSpPr>
          <p:cNvPr id="654" name="Google Shape;654;gdf10787ac4_0_65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3F3F"/>
              </a:buClr>
              <a:buSzPts val="3200"/>
              <a:buNone/>
            </a:pPr>
            <a:r>
              <a:rPr lang="en-US" sz="3200" dirty="0"/>
              <a:t>Include decisions such as:</a:t>
            </a:r>
          </a:p>
          <a:p>
            <a:pPr lvl="1" indent="-457200">
              <a:spcBef>
                <a:spcPts val="0"/>
              </a:spcBef>
              <a:buSzPts val="3200"/>
              <a:buFont typeface="Arial" panose="020B0604020202020204" pitchFamily="34" charset="0"/>
              <a:buChar char="•"/>
            </a:pPr>
            <a:r>
              <a:rPr lang="en-US" sz="3000" dirty="0"/>
              <a:t>To what extent are elements standardized or flexible?</a:t>
            </a:r>
          </a:p>
          <a:p>
            <a:pPr lvl="1" indent="-457200">
              <a:spcBef>
                <a:spcPts val="0"/>
              </a:spcBef>
              <a:buSzPts val="3200"/>
              <a:buFont typeface="Arial" panose="020B0604020202020204" pitchFamily="34" charset="0"/>
              <a:buChar char="•"/>
            </a:pPr>
            <a:r>
              <a:rPr lang="en-US" sz="3200" dirty="0"/>
              <a:t>How shall the various indicators be weighted and combined?</a:t>
            </a:r>
            <a:endParaRPr lang="en-US" dirty="0"/>
          </a:p>
          <a:p>
            <a:pPr lvl="1" indent="-457200">
              <a:spcBef>
                <a:spcPts val="0"/>
              </a:spcBef>
              <a:buSzPts val="3200"/>
              <a:buFont typeface="Arial" panose="020B0604020202020204" pitchFamily="34" charset="0"/>
              <a:buChar char="•"/>
            </a:pPr>
            <a:r>
              <a:rPr lang="en-US" sz="3200" dirty="0"/>
              <a:t>What is “good enough” performance?</a:t>
            </a:r>
            <a:endParaRPr lang="en-US" dirty="0"/>
          </a:p>
          <a:p>
            <a:pPr lvl="1" indent="-457200">
              <a:spcBef>
                <a:spcPts val="0"/>
              </a:spcBef>
              <a:buSzPts val="3200"/>
              <a:buFont typeface="Arial" panose="020B0604020202020204" pitchFamily="34" charset="0"/>
              <a:buChar char="•"/>
            </a:pPr>
            <a:r>
              <a:rPr lang="en-US" sz="3200" dirty="0"/>
              <a:t>How are exceptions handled? </a:t>
            </a:r>
            <a:endParaRPr dirty="0"/>
          </a:p>
          <a:p>
            <a:pPr marL="228600" lvl="0" indent="-114300" algn="l" rtl="0">
              <a:lnSpc>
                <a:spcPct val="90000"/>
              </a:lnSpc>
              <a:spcBef>
                <a:spcPts val="1000"/>
              </a:spcBef>
              <a:spcAft>
                <a:spcPts val="0"/>
              </a:spcAft>
              <a:buClr>
                <a:srgbClr val="3F3F3F"/>
              </a:buClr>
              <a:buSzPts val="1800"/>
              <a:buNone/>
            </a:pPr>
            <a:endParaRPr dirty="0"/>
          </a:p>
          <a:p>
            <a:pPr marL="228600" lvl="0" indent="-114300" algn="l" rtl="0">
              <a:lnSpc>
                <a:spcPct val="90000"/>
              </a:lnSpc>
              <a:spcBef>
                <a:spcPts val="1000"/>
              </a:spcBef>
              <a:spcAft>
                <a:spcPts val="1600"/>
              </a:spcAft>
              <a:buClr>
                <a:srgbClr val="3F3F3F"/>
              </a:buClr>
              <a:buSzPts val="1800"/>
              <a:buNone/>
            </a:pPr>
            <a:endParaRPr dirty="0"/>
          </a:p>
        </p:txBody>
      </p:sp>
      <p:sp>
        <p:nvSpPr>
          <p:cNvPr id="656" name="Google Shape;656;gdf10787ac4_0_6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47</a:t>
            </a:fld>
            <a:endParaRPr sz="1200">
              <a:solidFill>
                <a:schemeClr val="dk2"/>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df10787ac4_0_665"/>
          <p:cNvSpPr txBox="1">
            <a:spLocks noGrp="1"/>
          </p:cNvSpPr>
          <p:nvPr>
            <p:ph type="title"/>
          </p:nvPr>
        </p:nvSpPr>
        <p:spPr>
          <a:xfrm>
            <a:off x="838200" y="365125"/>
            <a:ext cx="91440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Calibri"/>
              <a:buNone/>
            </a:pPr>
            <a:r>
              <a:rPr lang="en-US" sz="4000"/>
              <a:t>Consequences and Supports</a:t>
            </a:r>
            <a:endParaRPr/>
          </a:p>
        </p:txBody>
      </p:sp>
      <p:sp>
        <p:nvSpPr>
          <p:cNvPr id="662" name="Google Shape;662;gdf10787ac4_0_66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lvl="0" algn="l" rtl="0">
              <a:lnSpc>
                <a:spcPct val="90000"/>
              </a:lnSpc>
              <a:spcBef>
                <a:spcPts val="0"/>
              </a:spcBef>
              <a:spcAft>
                <a:spcPts val="0"/>
              </a:spcAft>
              <a:buClr>
                <a:srgbClr val="3F3F3F"/>
              </a:buClr>
              <a:buSzPts val="3200"/>
            </a:pPr>
            <a:r>
              <a:rPr lang="en-US" sz="3200" dirty="0"/>
              <a:t>How will results be used (e.g. public reporting, school improvement actions) to create incentives for intended behavior?</a:t>
            </a:r>
          </a:p>
          <a:p>
            <a:pPr lvl="0" algn="l" rtl="0">
              <a:lnSpc>
                <a:spcPct val="90000"/>
              </a:lnSpc>
              <a:spcBef>
                <a:spcPts val="0"/>
              </a:spcBef>
              <a:spcAft>
                <a:spcPts val="0"/>
              </a:spcAft>
              <a:buClr>
                <a:srgbClr val="3F3F3F"/>
              </a:buClr>
              <a:buSzPts val="3200"/>
            </a:pPr>
            <a:r>
              <a:rPr lang="en-US" sz="3200" dirty="0"/>
              <a:t>How can we avoid unintended outcomes? </a:t>
            </a:r>
            <a:endParaRPr lang="en-US" dirty="0"/>
          </a:p>
          <a:p>
            <a:pPr lvl="0" algn="l" rtl="0">
              <a:lnSpc>
                <a:spcPct val="90000"/>
              </a:lnSpc>
              <a:spcBef>
                <a:spcPts val="0"/>
              </a:spcBef>
              <a:spcAft>
                <a:spcPts val="0"/>
              </a:spcAft>
              <a:buClr>
                <a:srgbClr val="3F3F3F"/>
              </a:buClr>
              <a:buSzPts val="3200"/>
            </a:pPr>
            <a:r>
              <a:rPr lang="en-US" sz="3200" dirty="0"/>
              <a:t>What supports will be provided to promote goals?  </a:t>
            </a:r>
            <a:endParaRPr lang="en-US" dirty="0"/>
          </a:p>
        </p:txBody>
      </p:sp>
      <p:sp>
        <p:nvSpPr>
          <p:cNvPr id="664" name="Google Shape;664;gdf10787ac4_0_6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48</a:t>
            </a:fld>
            <a:endParaRPr sz="1200">
              <a:solidFill>
                <a:schemeClr val="dk2"/>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df10787ac4_0_651"/>
          <p:cNvSpPr txBox="1">
            <a:spLocks noGrp="1"/>
          </p:cNvSpPr>
          <p:nvPr>
            <p:ph type="title"/>
          </p:nvPr>
        </p:nvSpPr>
        <p:spPr>
          <a:xfrm>
            <a:off x="838200" y="365125"/>
            <a:ext cx="91440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Calibri"/>
              <a:buNone/>
            </a:pPr>
            <a:r>
              <a:rPr lang="en-US" sz="4000"/>
              <a:t>Communication (Reports)</a:t>
            </a:r>
            <a:endParaRPr/>
          </a:p>
        </p:txBody>
      </p:sp>
      <p:sp>
        <p:nvSpPr>
          <p:cNvPr id="670" name="Google Shape;670;gdf10787ac4_0_65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spcAft>
                <a:spcPts val="0"/>
              </a:spcAft>
              <a:buClr>
                <a:srgbClr val="3F3F3F"/>
              </a:buClr>
              <a:buSzPts val="3400"/>
            </a:pPr>
            <a:r>
              <a:rPr lang="en-US" dirty="0"/>
              <a:t>Reports can help make the accountability results actionable.</a:t>
            </a:r>
          </a:p>
          <a:p>
            <a:pPr lvl="0" algn="l" rtl="0">
              <a:lnSpc>
                <a:spcPct val="90000"/>
              </a:lnSpc>
              <a:spcBef>
                <a:spcPts val="0"/>
              </a:spcBef>
              <a:spcAft>
                <a:spcPts val="0"/>
              </a:spcAft>
              <a:buClr>
                <a:srgbClr val="3F3F3F"/>
              </a:buClr>
              <a:buSzPts val="3400"/>
            </a:pPr>
            <a:r>
              <a:rPr lang="en-US" dirty="0"/>
              <a:t>Communication can include indicators associated with outcomes (e.g. those that contribute to classifications) or can be ‘outside the system’. </a:t>
            </a:r>
          </a:p>
          <a:p>
            <a:pPr lvl="0" algn="l" rtl="0">
              <a:lnSpc>
                <a:spcPct val="90000"/>
              </a:lnSpc>
              <a:spcBef>
                <a:spcPts val="0"/>
              </a:spcBef>
              <a:spcAft>
                <a:spcPts val="0"/>
              </a:spcAft>
              <a:buClr>
                <a:srgbClr val="3F3F3F"/>
              </a:buClr>
              <a:buSzPts val="3400"/>
            </a:pPr>
            <a:r>
              <a:rPr lang="en-US" dirty="0"/>
              <a:t>This is an area of rapid innovation in recent years (e.g. data visualizations, dynamic resources).  However, it remains critical to distinguish data from </a:t>
            </a:r>
            <a:r>
              <a:rPr lang="en-US" u="sng" dirty="0"/>
              <a:t>information</a:t>
            </a:r>
            <a:r>
              <a:rPr lang="en-US" dirty="0"/>
              <a:t>.  </a:t>
            </a:r>
            <a:endParaRPr dirty="0"/>
          </a:p>
        </p:txBody>
      </p:sp>
      <p:sp>
        <p:nvSpPr>
          <p:cNvPr id="671" name="Google Shape;671;gdf10787ac4_0_6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SzPts val="1400"/>
              <a:buNone/>
            </a:pPr>
            <a:endParaRPr/>
          </a:p>
        </p:txBody>
      </p:sp>
      <p:sp>
        <p:nvSpPr>
          <p:cNvPr id="672" name="Google Shape;672;gdf10787ac4_0_6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49</a:t>
            </a:fld>
            <a:endParaRPr sz="1200">
              <a:solidFill>
                <a:schemeClr val="dk2"/>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F3D2-B478-4453-9615-BD68558C10B2}"/>
              </a:ext>
            </a:extLst>
          </p:cNvPr>
          <p:cNvSpPr>
            <a:spLocks noGrp="1"/>
          </p:cNvSpPr>
          <p:nvPr>
            <p:ph type="title"/>
          </p:nvPr>
        </p:nvSpPr>
        <p:spPr/>
        <p:txBody>
          <a:bodyPr/>
          <a:lstStyle/>
          <a:p>
            <a:r>
              <a:rPr lang="en-US" sz="4000" dirty="0"/>
              <a:t>Agenda</a:t>
            </a:r>
          </a:p>
        </p:txBody>
      </p:sp>
      <p:graphicFrame>
        <p:nvGraphicFramePr>
          <p:cNvPr id="6" name="Table 5">
            <a:extLst>
              <a:ext uri="{FF2B5EF4-FFF2-40B4-BE49-F238E27FC236}">
                <a16:creationId xmlns:a16="http://schemas.microsoft.com/office/drawing/2014/main" id="{B944614D-11B2-4418-9F13-85AFE9B98DC1}"/>
              </a:ext>
            </a:extLst>
          </p:cNvPr>
          <p:cNvGraphicFramePr>
            <a:graphicFrameLocks noGrp="1"/>
          </p:cNvGraphicFramePr>
          <p:nvPr>
            <p:extLst>
              <p:ext uri="{D42A27DB-BD31-4B8C-83A1-F6EECF244321}">
                <p14:modId xmlns:p14="http://schemas.microsoft.com/office/powerpoint/2010/main" val="2285233330"/>
              </p:ext>
            </p:extLst>
          </p:nvPr>
        </p:nvGraphicFramePr>
        <p:xfrm>
          <a:off x="1437091" y="1248808"/>
          <a:ext cx="9317818" cy="4360383"/>
        </p:xfrm>
        <a:graphic>
          <a:graphicData uri="http://schemas.openxmlformats.org/drawingml/2006/table">
            <a:tbl>
              <a:tblPr firstRow="1" bandRow="1">
                <a:tableStyleId>{2D5ABB26-0587-4C30-8999-92F81FD0307C}</a:tableStyleId>
              </a:tblPr>
              <a:tblGrid>
                <a:gridCol w="1604429">
                  <a:extLst>
                    <a:ext uri="{9D8B030D-6E8A-4147-A177-3AD203B41FA5}">
                      <a16:colId xmlns:a16="http://schemas.microsoft.com/office/drawing/2014/main" val="1956587475"/>
                    </a:ext>
                  </a:extLst>
                </a:gridCol>
                <a:gridCol w="7713389">
                  <a:extLst>
                    <a:ext uri="{9D8B030D-6E8A-4147-A177-3AD203B41FA5}">
                      <a16:colId xmlns:a16="http://schemas.microsoft.com/office/drawing/2014/main" val="3388557006"/>
                    </a:ext>
                  </a:extLst>
                </a:gridCol>
              </a:tblGrid>
              <a:tr h="573180">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1:00 p.m.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Welcome and Introductions Context and Group Norms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857295802"/>
                  </a:ext>
                </a:extLst>
              </a:tr>
              <a:tr h="541754">
                <a:tc>
                  <a:txBody>
                    <a:bodyPr/>
                    <a:lstStyle/>
                    <a:p>
                      <a:pPr marL="0" marR="0">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1:30 p.m.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Background: Accountability in Mississippi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416706729"/>
                  </a:ext>
                </a:extLst>
              </a:tr>
              <a:tr h="558329">
                <a:tc>
                  <a:txBody>
                    <a:bodyPr/>
                    <a:lstStyle/>
                    <a:p>
                      <a:pPr marL="0" marR="0">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2:00 p.m.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ESEA Amendment Submission and Related Changes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22535318"/>
                  </a:ext>
                </a:extLst>
              </a:tr>
              <a:tr h="541010">
                <a:tc>
                  <a:txBody>
                    <a:bodyPr/>
                    <a:lstStyle/>
                    <a:p>
                      <a:pPr marL="0" marR="0">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3:00 p.m.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Break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025448082"/>
                  </a:ext>
                </a:extLst>
              </a:tr>
              <a:tr h="541010">
                <a:tc>
                  <a:txBody>
                    <a:bodyPr/>
                    <a:lstStyle/>
                    <a:p>
                      <a:pPr marL="0" marR="0">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3:15 p.m.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Industry Certification Self-Reporting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60248135"/>
                  </a:ext>
                </a:extLst>
              </a:tr>
              <a:tr h="541010">
                <a:tc>
                  <a:txBody>
                    <a:bodyPr/>
                    <a:lstStyle/>
                    <a:p>
                      <a:pPr marL="0" marR="0">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4:00 p.m.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Accountability Foundations and Future Topics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904703751"/>
                  </a:ext>
                </a:extLst>
              </a:tr>
              <a:tr h="541010">
                <a:tc>
                  <a:txBody>
                    <a:bodyPr/>
                    <a:lstStyle/>
                    <a:p>
                      <a:pPr marL="0" marR="0">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5:00 p.m.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Adjourn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242844296"/>
                  </a:ext>
                </a:extLst>
              </a:tr>
              <a:tr h="523080">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943835800"/>
                  </a:ext>
                </a:extLst>
              </a:tr>
            </a:tbl>
          </a:graphicData>
        </a:graphic>
      </p:graphicFrame>
    </p:spTree>
    <p:extLst>
      <p:ext uri="{BB962C8B-B14F-4D97-AF65-F5344CB8AC3E}">
        <p14:creationId xmlns:p14="http://schemas.microsoft.com/office/powerpoint/2010/main" val="1341784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df10787ac4_0_672"/>
          <p:cNvSpPr txBox="1">
            <a:spLocks noGrp="1"/>
          </p:cNvSpPr>
          <p:nvPr>
            <p:ph type="title"/>
          </p:nvPr>
        </p:nvSpPr>
        <p:spPr>
          <a:xfrm>
            <a:off x="838200" y="365125"/>
            <a:ext cx="91440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Calibri"/>
              <a:buNone/>
            </a:pPr>
            <a:r>
              <a:rPr lang="en-US" sz="4000"/>
              <a:t>System Evaluation</a:t>
            </a:r>
            <a:endParaRPr/>
          </a:p>
        </p:txBody>
      </p:sp>
      <p:sp>
        <p:nvSpPr>
          <p:cNvPr id="678" name="Google Shape;678;gdf10787ac4_0_67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Clr>
                <a:srgbClr val="3F3F3F"/>
              </a:buClr>
              <a:buSzPts val="3600"/>
              <a:buFont typeface="Arial" panose="020B0604020202020204" pitchFamily="34" charset="0"/>
              <a:buChar char="•"/>
            </a:pPr>
            <a:r>
              <a:rPr lang="en-US" sz="3200" dirty="0"/>
              <a:t>Systems should be designed so that they can be evaluated and continuously improved.</a:t>
            </a:r>
          </a:p>
          <a:p>
            <a:pPr marL="571500" lvl="0" indent="-571500" algn="l" rtl="0">
              <a:lnSpc>
                <a:spcPct val="90000"/>
              </a:lnSpc>
              <a:spcBef>
                <a:spcPts val="0"/>
              </a:spcBef>
              <a:spcAft>
                <a:spcPts val="0"/>
              </a:spcAft>
              <a:buClr>
                <a:srgbClr val="3F3F3F"/>
              </a:buClr>
              <a:buSzPts val="3600"/>
              <a:buFont typeface="Arial" panose="020B0604020202020204" pitchFamily="34" charset="0"/>
              <a:buChar char="•"/>
            </a:pPr>
            <a:r>
              <a:rPr lang="en-US" sz="3200" dirty="0"/>
              <a:t>Includes ongoing monitoring of outcomes and system features.</a:t>
            </a:r>
          </a:p>
          <a:p>
            <a:pPr marL="1028700" lvl="1" indent="-571500">
              <a:spcBef>
                <a:spcPts val="0"/>
              </a:spcBef>
              <a:buSzPts val="3600"/>
              <a:buFont typeface="Arial" panose="020B0604020202020204" pitchFamily="34" charset="0"/>
              <a:buChar char="•"/>
            </a:pPr>
            <a:r>
              <a:rPr lang="en-US" sz="3200" u="sng" dirty="0"/>
              <a:t>Outcomes</a:t>
            </a:r>
            <a:r>
              <a:rPr lang="en-US" sz="3200" dirty="0"/>
              <a:t>: Is student achievement improving? </a:t>
            </a:r>
          </a:p>
          <a:p>
            <a:pPr marL="1028700" lvl="1" indent="-571500">
              <a:spcBef>
                <a:spcPts val="0"/>
              </a:spcBef>
              <a:buSzPts val="3600"/>
              <a:buFont typeface="Arial" panose="020B0604020202020204" pitchFamily="34" charset="0"/>
              <a:buChar char="•"/>
            </a:pPr>
            <a:r>
              <a:rPr lang="en-US" sz="3200" u="sng" dirty="0"/>
              <a:t>Features</a:t>
            </a:r>
            <a:r>
              <a:rPr lang="en-US" sz="3200" dirty="0"/>
              <a:t>: Are indicators reliable, valid, and fair?</a:t>
            </a:r>
          </a:p>
          <a:p>
            <a:pPr marL="571500" lvl="0" indent="-571500" algn="l" rtl="0">
              <a:lnSpc>
                <a:spcPct val="90000"/>
              </a:lnSpc>
              <a:spcBef>
                <a:spcPts val="0"/>
              </a:spcBef>
              <a:spcAft>
                <a:spcPts val="0"/>
              </a:spcAft>
              <a:buClr>
                <a:srgbClr val="3F3F3F"/>
              </a:buClr>
              <a:buSzPts val="3600"/>
              <a:buFont typeface="Arial" panose="020B0604020202020204" pitchFamily="34" charset="0"/>
              <a:buChar char="•"/>
            </a:pPr>
            <a:r>
              <a:rPr lang="en-US" sz="3200" dirty="0"/>
              <a:t>The accountability task force is part of Mississippi’s overall plan to monitor and evaluate the system</a:t>
            </a:r>
            <a:endParaRPr sz="3200" dirty="0"/>
          </a:p>
        </p:txBody>
      </p:sp>
      <p:sp>
        <p:nvSpPr>
          <p:cNvPr id="680" name="Google Shape;680;gdf10787ac4_0_6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50</a:t>
            </a:fld>
            <a:endParaRPr sz="1200">
              <a:solidFill>
                <a:schemeClr val="dk2"/>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8"/>
          <p:cNvSpPr txBox="1">
            <a:spLocks noGrp="1"/>
          </p:cNvSpPr>
          <p:nvPr>
            <p:ph type="title"/>
          </p:nvPr>
        </p:nvSpPr>
        <p:spPr>
          <a:xfrm>
            <a:off x="838200" y="365125"/>
            <a:ext cx="10313504"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400"/>
              <a:buFont typeface="Calibri"/>
              <a:buNone/>
            </a:pPr>
            <a:r>
              <a:rPr lang="en-US" sz="4400" dirty="0"/>
              <a:t>Looking Ahead: Promising Practices </a:t>
            </a:r>
            <a:endParaRPr sz="2400" dirty="0"/>
          </a:p>
        </p:txBody>
      </p:sp>
      <p:sp>
        <p:nvSpPr>
          <p:cNvPr id="747" name="Google Shape;74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524320" lvl="0" indent="-457200" algn="l" rtl="0">
              <a:lnSpc>
                <a:spcPct val="90000"/>
              </a:lnSpc>
              <a:spcBef>
                <a:spcPts val="0"/>
              </a:spcBef>
              <a:spcAft>
                <a:spcPts val="0"/>
              </a:spcAft>
              <a:buClr>
                <a:srgbClr val="3F3F3F"/>
              </a:buClr>
              <a:buSzPts val="2543"/>
              <a:buFont typeface="Arial" panose="020B0604020202020204" pitchFamily="34" charset="0"/>
              <a:buChar char="•"/>
            </a:pPr>
            <a:r>
              <a:rPr lang="en-US" sz="2800" dirty="0"/>
              <a:t>Focus on equity and fairness (e.g., transparent group reporting, closing gaps, address conditions and opportunity to learn)</a:t>
            </a:r>
          </a:p>
          <a:p>
            <a:pPr marL="524320" lvl="0" indent="-457200" algn="l" rtl="0">
              <a:lnSpc>
                <a:spcPct val="90000"/>
              </a:lnSpc>
              <a:spcBef>
                <a:spcPts val="0"/>
              </a:spcBef>
              <a:spcAft>
                <a:spcPts val="0"/>
              </a:spcAft>
              <a:buClr>
                <a:srgbClr val="3F3F3F"/>
              </a:buClr>
              <a:buSzPts val="2543"/>
              <a:buFont typeface="Arial" panose="020B0604020202020204" pitchFamily="34" charset="0"/>
              <a:buChar char="•"/>
            </a:pPr>
            <a:r>
              <a:rPr lang="en-US" sz="2800" dirty="0"/>
              <a:t>Include a broad range of factors associated with improved student outcomes </a:t>
            </a:r>
          </a:p>
          <a:p>
            <a:pPr marL="524320" lvl="0" indent="-457200" algn="l" rtl="0">
              <a:lnSpc>
                <a:spcPct val="90000"/>
              </a:lnSpc>
              <a:spcBef>
                <a:spcPts val="0"/>
              </a:spcBef>
              <a:spcAft>
                <a:spcPts val="0"/>
              </a:spcAft>
              <a:buClr>
                <a:srgbClr val="3F3F3F"/>
              </a:buClr>
              <a:buSzPts val="2543"/>
              <a:buFont typeface="Arial" panose="020B0604020202020204" pitchFamily="34" charset="0"/>
              <a:buChar char="•"/>
            </a:pPr>
            <a:r>
              <a:rPr lang="en-US" sz="2800" dirty="0"/>
              <a:t>Develop and specify effective supports and interventions</a:t>
            </a:r>
          </a:p>
          <a:p>
            <a:pPr marL="524320" lvl="0" indent="-457200" algn="l" rtl="0">
              <a:lnSpc>
                <a:spcPct val="90000"/>
              </a:lnSpc>
              <a:spcBef>
                <a:spcPts val="0"/>
              </a:spcBef>
              <a:spcAft>
                <a:spcPts val="0"/>
              </a:spcAft>
              <a:buClr>
                <a:srgbClr val="3F3F3F"/>
              </a:buClr>
              <a:buSzPts val="2543"/>
              <a:buFont typeface="Arial" panose="020B0604020202020204" pitchFamily="34" charset="0"/>
              <a:buChar char="•"/>
            </a:pPr>
            <a:r>
              <a:rPr lang="en-US" sz="2800" dirty="0"/>
              <a:t>Support appropriate interpretation and use </a:t>
            </a:r>
          </a:p>
          <a:p>
            <a:pPr marL="524320" lvl="0" indent="-457200" algn="l" rtl="0">
              <a:lnSpc>
                <a:spcPct val="90000"/>
              </a:lnSpc>
              <a:spcBef>
                <a:spcPts val="0"/>
              </a:spcBef>
              <a:spcAft>
                <a:spcPts val="0"/>
              </a:spcAft>
              <a:buClr>
                <a:srgbClr val="3F3F3F"/>
              </a:buClr>
              <a:buSzPts val="2543"/>
              <a:buFont typeface="Arial" panose="020B0604020202020204" pitchFamily="34" charset="0"/>
              <a:buChar char="•"/>
            </a:pPr>
            <a:r>
              <a:rPr lang="en-US" sz="2800" dirty="0"/>
              <a:t>Enhance reporting systems </a:t>
            </a:r>
          </a:p>
          <a:p>
            <a:pPr marL="524320" lvl="0" indent="-457200" algn="l" rtl="0">
              <a:lnSpc>
                <a:spcPct val="90000"/>
              </a:lnSpc>
              <a:spcBef>
                <a:spcPts val="0"/>
              </a:spcBef>
              <a:spcAft>
                <a:spcPts val="0"/>
              </a:spcAft>
              <a:buClr>
                <a:srgbClr val="3F3F3F"/>
              </a:buClr>
              <a:buSzPts val="2543"/>
              <a:buFont typeface="Arial" panose="020B0604020202020204" pitchFamily="34" charset="0"/>
              <a:buChar char="•"/>
            </a:pPr>
            <a:r>
              <a:rPr lang="en-US" sz="2800" dirty="0"/>
              <a:t>Ongoing system evaluation and refinement</a:t>
            </a:r>
            <a:endParaRPr sz="2800" dirty="0"/>
          </a:p>
          <a:p>
            <a:pPr marL="228600" lvl="0" indent="-37464" algn="l" rtl="0">
              <a:lnSpc>
                <a:spcPct val="90000"/>
              </a:lnSpc>
              <a:spcBef>
                <a:spcPts val="1000"/>
              </a:spcBef>
              <a:spcAft>
                <a:spcPts val="0"/>
              </a:spcAft>
              <a:buClr>
                <a:srgbClr val="3F3F3F"/>
              </a:buClr>
              <a:buSzPts val="2042"/>
              <a:buNone/>
            </a:pPr>
            <a:endParaRPr sz="2542" dirty="0"/>
          </a:p>
          <a:p>
            <a:pPr marL="228600" lvl="0" indent="-37464" algn="l" rtl="0">
              <a:lnSpc>
                <a:spcPct val="90000"/>
              </a:lnSpc>
              <a:spcBef>
                <a:spcPts val="1000"/>
              </a:spcBef>
              <a:spcAft>
                <a:spcPts val="0"/>
              </a:spcAft>
              <a:buClr>
                <a:srgbClr val="3F3F3F"/>
              </a:buClr>
              <a:buSzPts val="2042"/>
              <a:buNone/>
            </a:pPr>
            <a:endParaRPr sz="2542" dirty="0"/>
          </a:p>
          <a:p>
            <a:pPr marL="228600" lvl="0" indent="-148590" algn="l" rtl="0">
              <a:lnSpc>
                <a:spcPct val="90000"/>
              </a:lnSpc>
              <a:spcBef>
                <a:spcPts val="1000"/>
              </a:spcBef>
              <a:spcAft>
                <a:spcPts val="1600"/>
              </a:spcAft>
              <a:buClr>
                <a:srgbClr val="3F3F3F"/>
              </a:buClr>
              <a:buSzPts val="855"/>
              <a:buNone/>
            </a:pPr>
            <a:endParaRPr sz="807" dirty="0"/>
          </a:p>
        </p:txBody>
      </p:sp>
      <p:sp>
        <p:nvSpPr>
          <p:cNvPr id="749" name="Google Shape;749;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SzPts val="1400"/>
              <a:buNone/>
            </a:pPr>
            <a:endParaRPr/>
          </a:p>
        </p:txBody>
      </p:sp>
      <p:sp>
        <p:nvSpPr>
          <p:cNvPr id="750" name="Google Shape;750;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51</a:t>
            </a:fld>
            <a:endParaRPr sz="1200">
              <a:solidFill>
                <a:schemeClr val="dk2"/>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8"/>
          <p:cNvSpPr txBox="1">
            <a:spLocks noGrp="1"/>
          </p:cNvSpPr>
          <p:nvPr>
            <p:ph type="title"/>
          </p:nvPr>
        </p:nvSpPr>
        <p:spPr>
          <a:xfrm>
            <a:off x="838200" y="136550"/>
            <a:ext cx="914400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400"/>
              <a:buFont typeface="Calibri"/>
              <a:buNone/>
            </a:pPr>
            <a:r>
              <a:rPr lang="en-US" sz="4400" dirty="0"/>
              <a:t>Addressing Tensions</a:t>
            </a:r>
            <a:endParaRPr sz="2400" dirty="0"/>
          </a:p>
        </p:txBody>
      </p:sp>
      <p:sp>
        <p:nvSpPr>
          <p:cNvPr id="747" name="Google Shape;747;p18"/>
          <p:cNvSpPr txBox="1">
            <a:spLocks noGrp="1"/>
          </p:cNvSpPr>
          <p:nvPr>
            <p:ph type="body" idx="1"/>
          </p:nvPr>
        </p:nvSpPr>
        <p:spPr>
          <a:xfrm>
            <a:off x="838200" y="1462113"/>
            <a:ext cx="10515600" cy="4351338"/>
          </a:xfrm>
          <a:prstGeom prst="rect">
            <a:avLst/>
          </a:prstGeom>
          <a:noFill/>
          <a:ln>
            <a:noFill/>
          </a:ln>
        </p:spPr>
        <p:txBody>
          <a:bodyPr spcFirstLastPara="1" wrap="square" lIns="91425" tIns="45700" rIns="91425" bIns="45700" anchor="t" anchorCtr="0">
            <a:noAutofit/>
          </a:bodyPr>
          <a:lstStyle/>
          <a:p>
            <a:pPr marL="524320" lvl="0" indent="-457200" algn="l" rtl="0">
              <a:lnSpc>
                <a:spcPct val="90000"/>
              </a:lnSpc>
              <a:spcBef>
                <a:spcPts val="0"/>
              </a:spcBef>
              <a:spcAft>
                <a:spcPts val="0"/>
              </a:spcAft>
              <a:buClr>
                <a:srgbClr val="3F3F3F"/>
              </a:buClr>
              <a:buSzPts val="2543"/>
              <a:buFont typeface="Arial" panose="020B0604020202020204" pitchFamily="34" charset="0"/>
              <a:buChar char="•"/>
            </a:pPr>
            <a:r>
              <a:rPr lang="en-US" sz="2400" u="sng" dirty="0"/>
              <a:t>Continuity vs. Change</a:t>
            </a:r>
          </a:p>
          <a:p>
            <a:pPr marL="981520" lvl="1" indent="-457200">
              <a:spcBef>
                <a:spcPts val="0"/>
              </a:spcBef>
              <a:buSzPts val="2543"/>
              <a:buFont typeface="Arial" panose="020B0604020202020204" pitchFamily="34" charset="0"/>
              <a:buChar char="•"/>
            </a:pPr>
            <a:r>
              <a:rPr lang="en-US" dirty="0"/>
              <a:t>If you want to measure change don’t change the measure!</a:t>
            </a:r>
          </a:p>
          <a:p>
            <a:pPr marL="981520" lvl="1" indent="-457200">
              <a:spcBef>
                <a:spcPts val="0"/>
              </a:spcBef>
              <a:buSzPts val="2543"/>
              <a:buFont typeface="Arial" panose="020B0604020202020204" pitchFamily="34" charset="0"/>
              <a:buChar char="•"/>
            </a:pPr>
            <a:r>
              <a:rPr lang="en-US" dirty="0"/>
              <a:t>How can we innovate without disruption? </a:t>
            </a:r>
          </a:p>
          <a:p>
            <a:pPr marL="524320" indent="-457200">
              <a:spcBef>
                <a:spcPts val="0"/>
              </a:spcBef>
              <a:buSzPts val="2543"/>
              <a:buFont typeface="Arial" panose="020B0604020202020204" pitchFamily="34" charset="0"/>
              <a:buChar char="•"/>
            </a:pPr>
            <a:r>
              <a:rPr lang="en-US" sz="2400" u="sng" dirty="0"/>
              <a:t>Complexity vs. Simplicity </a:t>
            </a:r>
          </a:p>
          <a:p>
            <a:pPr marL="981520" lvl="1" indent="-457200">
              <a:spcBef>
                <a:spcPts val="0"/>
              </a:spcBef>
              <a:buSzPts val="2543"/>
              <a:buFont typeface="Arial" panose="020B0604020202020204" pitchFamily="34" charset="0"/>
              <a:buChar char="•"/>
            </a:pPr>
            <a:r>
              <a:rPr lang="en-US" dirty="0"/>
              <a:t>As we attempt to create more comprehensive systems that address a range of considerations, complexity increases.</a:t>
            </a:r>
          </a:p>
          <a:p>
            <a:pPr marL="981520" lvl="1" indent="-457200">
              <a:spcBef>
                <a:spcPts val="0"/>
              </a:spcBef>
              <a:buSzPts val="2543"/>
              <a:buFont typeface="Arial" panose="020B0604020202020204" pitchFamily="34" charset="0"/>
              <a:buChar char="•"/>
            </a:pPr>
            <a:r>
              <a:rPr lang="en-US" dirty="0"/>
              <a:t>There is value in straightforward systems that are easy to explain to a wide range of stakeholders </a:t>
            </a:r>
          </a:p>
          <a:p>
            <a:pPr marL="524320" lvl="0" indent="-457200" algn="l" rtl="0">
              <a:lnSpc>
                <a:spcPct val="90000"/>
              </a:lnSpc>
              <a:spcBef>
                <a:spcPts val="0"/>
              </a:spcBef>
              <a:spcAft>
                <a:spcPts val="0"/>
              </a:spcAft>
              <a:buClr>
                <a:srgbClr val="3F3F3F"/>
              </a:buClr>
              <a:buSzPts val="2543"/>
              <a:buFont typeface="Arial" panose="020B0604020202020204" pitchFamily="34" charset="0"/>
              <a:buChar char="•"/>
            </a:pPr>
            <a:r>
              <a:rPr lang="en-US" sz="2400" u="sng" dirty="0"/>
              <a:t>Standardization vs. Flexibility</a:t>
            </a:r>
          </a:p>
          <a:p>
            <a:pPr marL="981520" lvl="1" indent="-457200">
              <a:spcBef>
                <a:spcPts val="0"/>
              </a:spcBef>
              <a:buSzPts val="2543"/>
              <a:buFont typeface="Arial" panose="020B0604020202020204" pitchFamily="34" charset="0"/>
              <a:buChar char="•"/>
            </a:pPr>
            <a:r>
              <a:rPr lang="en-US" dirty="0"/>
              <a:t>Standardization permits comparability </a:t>
            </a:r>
          </a:p>
          <a:p>
            <a:pPr marL="981520" lvl="1" indent="-457200">
              <a:spcBef>
                <a:spcPts val="0"/>
              </a:spcBef>
              <a:buSzPts val="2543"/>
              <a:buFont typeface="Arial" panose="020B0604020202020204" pitchFamily="34" charset="0"/>
              <a:buChar char="•"/>
            </a:pPr>
            <a:r>
              <a:rPr lang="en-US" dirty="0"/>
              <a:t>Flexibility may address nuance associated with specific contexts  </a:t>
            </a:r>
          </a:p>
          <a:p>
            <a:pPr marL="228600" lvl="0" indent="-37464" algn="l" rtl="0">
              <a:lnSpc>
                <a:spcPct val="90000"/>
              </a:lnSpc>
              <a:spcBef>
                <a:spcPts val="1000"/>
              </a:spcBef>
              <a:spcAft>
                <a:spcPts val="0"/>
              </a:spcAft>
              <a:buClr>
                <a:srgbClr val="3F3F3F"/>
              </a:buClr>
              <a:buSzPts val="2042"/>
              <a:buNone/>
            </a:pPr>
            <a:endParaRPr sz="2542" dirty="0"/>
          </a:p>
          <a:p>
            <a:pPr marL="228600" lvl="0" indent="-37464" algn="l" rtl="0">
              <a:lnSpc>
                <a:spcPct val="90000"/>
              </a:lnSpc>
              <a:spcBef>
                <a:spcPts val="1000"/>
              </a:spcBef>
              <a:spcAft>
                <a:spcPts val="0"/>
              </a:spcAft>
              <a:buClr>
                <a:srgbClr val="3F3F3F"/>
              </a:buClr>
              <a:buSzPts val="2042"/>
              <a:buNone/>
            </a:pPr>
            <a:endParaRPr sz="2542" dirty="0"/>
          </a:p>
          <a:p>
            <a:pPr marL="228600" lvl="0" indent="-148590" algn="l" rtl="0">
              <a:lnSpc>
                <a:spcPct val="90000"/>
              </a:lnSpc>
              <a:spcBef>
                <a:spcPts val="1000"/>
              </a:spcBef>
              <a:spcAft>
                <a:spcPts val="1600"/>
              </a:spcAft>
              <a:buClr>
                <a:srgbClr val="3F3F3F"/>
              </a:buClr>
              <a:buSzPts val="855"/>
              <a:buNone/>
            </a:pPr>
            <a:endParaRPr sz="807" dirty="0"/>
          </a:p>
        </p:txBody>
      </p:sp>
      <p:sp>
        <p:nvSpPr>
          <p:cNvPr id="749" name="Google Shape;749;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SzPts val="1400"/>
              <a:buNone/>
            </a:pPr>
            <a:endParaRPr/>
          </a:p>
        </p:txBody>
      </p:sp>
      <p:sp>
        <p:nvSpPr>
          <p:cNvPr id="750" name="Google Shape;750;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Nunito"/>
                <a:ea typeface="Nunito"/>
                <a:cs typeface="Nunito"/>
                <a:sym typeface="Nunito"/>
              </a:defRPr>
            </a:lvl9p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200"/>
                <a:buFont typeface="Arial"/>
                <a:buNone/>
              </a:pPr>
              <a:t>52</a:t>
            </a:fld>
            <a:endParaRPr sz="1200">
              <a:solidFill>
                <a:schemeClr val="dk2"/>
              </a:solidFill>
              <a:latin typeface="Nunito"/>
              <a:ea typeface="Nunito"/>
              <a:cs typeface="Nunito"/>
              <a:sym typeface="Nunito"/>
            </a:endParaRPr>
          </a:p>
        </p:txBody>
      </p:sp>
    </p:spTree>
    <p:extLst>
      <p:ext uri="{BB962C8B-B14F-4D97-AF65-F5344CB8AC3E}">
        <p14:creationId xmlns:p14="http://schemas.microsoft.com/office/powerpoint/2010/main" val="13638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08CA-3588-B34C-8BD1-403A4FD8DF1C}"/>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4650848F-57EA-B143-AAEC-0861858FE30B}"/>
              </a:ext>
            </a:extLst>
          </p:cNvPr>
          <p:cNvSpPr>
            <a:spLocks noGrp="1"/>
          </p:cNvSpPr>
          <p:nvPr>
            <p:ph type="body" idx="1"/>
          </p:nvPr>
        </p:nvSpPr>
        <p:spPr/>
        <p:txBody>
          <a:bodyPr/>
          <a:lstStyle/>
          <a:p>
            <a:r>
              <a:rPr lang="en-US" sz="3200" i="1" dirty="0"/>
              <a:t>In your opinion, what are the top priorities for the Accountability Task Force this year? </a:t>
            </a:r>
          </a:p>
          <a:p>
            <a:r>
              <a:rPr lang="en-US" sz="3200" i="1" dirty="0"/>
              <a:t>What topics should we address and why?   </a:t>
            </a:r>
          </a:p>
          <a:p>
            <a:endParaRPr lang="en-US" dirty="0"/>
          </a:p>
        </p:txBody>
      </p:sp>
    </p:spTree>
    <p:extLst>
      <p:ext uri="{BB962C8B-B14F-4D97-AF65-F5344CB8AC3E}">
        <p14:creationId xmlns:p14="http://schemas.microsoft.com/office/powerpoint/2010/main" val="232042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C54F8-D2D5-437F-93D8-D4B60B2F4975}"/>
              </a:ext>
            </a:extLst>
          </p:cNvPr>
          <p:cNvSpPr>
            <a:spLocks noGrp="1"/>
          </p:cNvSpPr>
          <p:nvPr>
            <p:ph type="title"/>
          </p:nvPr>
        </p:nvSpPr>
        <p:spPr/>
        <p:txBody>
          <a:bodyPr/>
          <a:lstStyle/>
          <a:p>
            <a:r>
              <a:rPr lang="en-US" sz="4000" dirty="0"/>
              <a:t>Purpose and Overview</a:t>
            </a:r>
          </a:p>
        </p:txBody>
      </p:sp>
      <p:sp>
        <p:nvSpPr>
          <p:cNvPr id="3" name="Content Placeholder 2">
            <a:extLst>
              <a:ext uri="{FF2B5EF4-FFF2-40B4-BE49-F238E27FC236}">
                <a16:creationId xmlns:a16="http://schemas.microsoft.com/office/drawing/2014/main" id="{F1D9C403-5D91-45D6-8B74-0A9ADB797F6A}"/>
              </a:ext>
            </a:extLst>
          </p:cNvPr>
          <p:cNvSpPr>
            <a:spLocks noGrp="1"/>
          </p:cNvSpPr>
          <p:nvPr>
            <p:ph idx="1"/>
          </p:nvPr>
        </p:nvSpPr>
        <p:spPr/>
        <p:txBody>
          <a:bodyPr/>
          <a:lstStyle/>
          <a:p>
            <a:r>
              <a:rPr lang="en-US" dirty="0"/>
              <a:t>Primary purpose is to help MDE make good decisions about the design and implementation of the state, school accountability system under ESSA</a:t>
            </a:r>
          </a:p>
          <a:p>
            <a:r>
              <a:rPr lang="en-US" dirty="0"/>
              <a:t>We will focus on </a:t>
            </a:r>
            <a:r>
              <a:rPr lang="en-US" b="1" i="1" dirty="0"/>
              <a:t>identifying policy priorities </a:t>
            </a:r>
            <a:r>
              <a:rPr lang="en-US" dirty="0"/>
              <a:t>and identifying decisions in support of those priorities that are technically defensible and operationally feasible</a:t>
            </a:r>
          </a:p>
          <a:p>
            <a:r>
              <a:rPr lang="en-US" dirty="0"/>
              <a:t>Feedback from the Task Force is received as a recommendation to the department </a:t>
            </a:r>
          </a:p>
          <a:p>
            <a:endParaRPr lang="en-US" dirty="0"/>
          </a:p>
        </p:txBody>
      </p:sp>
    </p:spTree>
    <p:extLst>
      <p:ext uri="{BB962C8B-B14F-4D97-AF65-F5344CB8AC3E}">
        <p14:creationId xmlns:p14="http://schemas.microsoft.com/office/powerpoint/2010/main" val="4070379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71B3-572E-4E25-9C1D-BBB3774094F0}"/>
              </a:ext>
            </a:extLst>
          </p:cNvPr>
          <p:cNvSpPr>
            <a:spLocks noGrp="1"/>
          </p:cNvSpPr>
          <p:nvPr>
            <p:ph type="title"/>
          </p:nvPr>
        </p:nvSpPr>
        <p:spPr/>
        <p:txBody>
          <a:bodyPr/>
          <a:lstStyle/>
          <a:p>
            <a:r>
              <a:rPr lang="en-US" sz="4000" dirty="0"/>
              <a:t>Ground Rules/ Group Norms</a:t>
            </a:r>
          </a:p>
        </p:txBody>
      </p:sp>
      <p:sp>
        <p:nvSpPr>
          <p:cNvPr id="3" name="Content Placeholder 2">
            <a:extLst>
              <a:ext uri="{FF2B5EF4-FFF2-40B4-BE49-F238E27FC236}">
                <a16:creationId xmlns:a16="http://schemas.microsoft.com/office/drawing/2014/main" id="{EF2BC942-D642-4048-8EDB-FADD83C8D2FC}"/>
              </a:ext>
            </a:extLst>
          </p:cNvPr>
          <p:cNvSpPr>
            <a:spLocks noGrp="1"/>
          </p:cNvSpPr>
          <p:nvPr>
            <p:ph idx="1"/>
          </p:nvPr>
        </p:nvSpPr>
        <p:spPr/>
        <p:txBody>
          <a:bodyPr>
            <a:normAutofit fontScale="85000" lnSpcReduction="10000"/>
          </a:bodyPr>
          <a:lstStyle/>
          <a:p>
            <a:r>
              <a:rPr lang="en-US" sz="2800" dirty="0"/>
              <a:t>Listen actively and attentively; ask for clarification as needed</a:t>
            </a:r>
          </a:p>
          <a:p>
            <a:r>
              <a:rPr lang="en-US" sz="2800" dirty="0"/>
              <a:t>Everyone should have an opportunity to ‘be heard’ without interruption and to receive courteous feedback</a:t>
            </a:r>
          </a:p>
          <a:p>
            <a:r>
              <a:rPr lang="en-US" sz="2800" dirty="0"/>
              <a:t>Critique ideas, not people or organizations</a:t>
            </a:r>
          </a:p>
          <a:p>
            <a:r>
              <a:rPr lang="en-US" sz="2800" dirty="0"/>
              <a:t>Build on one another’s comments; work toward shared understanding</a:t>
            </a:r>
          </a:p>
          <a:p>
            <a:r>
              <a:rPr lang="en-US" sz="2800" dirty="0"/>
              <a:t>We will attempt to make decisions based on group consensus, but when necessary we will take a vote</a:t>
            </a:r>
          </a:p>
          <a:p>
            <a:r>
              <a:rPr lang="en-US" sz="2800" dirty="0"/>
              <a:t>When/ if requested do not disclosure confidential information </a:t>
            </a:r>
          </a:p>
          <a:p>
            <a:r>
              <a:rPr lang="en-US" sz="2800" dirty="0"/>
              <a:t>At the end of each meeting we will prioritize topics for future meetings and discuss action items</a:t>
            </a:r>
          </a:p>
          <a:p>
            <a:endParaRPr lang="en-US" dirty="0"/>
          </a:p>
        </p:txBody>
      </p:sp>
    </p:spTree>
    <p:extLst>
      <p:ext uri="{BB962C8B-B14F-4D97-AF65-F5344CB8AC3E}">
        <p14:creationId xmlns:p14="http://schemas.microsoft.com/office/powerpoint/2010/main" val="2774390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9BF9BA-5CDE-43BC-BEC3-F0A41A704DA6}"/>
              </a:ext>
            </a:extLst>
          </p:cNvPr>
          <p:cNvSpPr>
            <a:spLocks noGrp="1"/>
          </p:cNvSpPr>
          <p:nvPr>
            <p:ph type="sldNum" sz="quarter" idx="12"/>
          </p:nvPr>
        </p:nvSpPr>
        <p:spPr/>
        <p:txBody>
          <a:bodyPr/>
          <a:lstStyle/>
          <a:p>
            <a:fld id="{84E24DD3-0117-F947-8F74-C808912B5A2D}" type="slidenum">
              <a:rPr lang="en-US" smtClean="0"/>
              <a:t>8</a:t>
            </a:fld>
            <a:endParaRPr lang="en-US"/>
          </a:p>
        </p:txBody>
      </p:sp>
      <p:sp>
        <p:nvSpPr>
          <p:cNvPr id="3" name="Title 2">
            <a:extLst>
              <a:ext uri="{FF2B5EF4-FFF2-40B4-BE49-F238E27FC236}">
                <a16:creationId xmlns:a16="http://schemas.microsoft.com/office/drawing/2014/main" id="{86F4449C-2E5F-485D-8D58-C02FF79ABDA7}"/>
              </a:ext>
            </a:extLst>
          </p:cNvPr>
          <p:cNvSpPr>
            <a:spLocks noGrp="1"/>
          </p:cNvSpPr>
          <p:nvPr>
            <p:ph type="ctrTitle"/>
          </p:nvPr>
        </p:nvSpPr>
        <p:spPr/>
        <p:txBody>
          <a:bodyPr>
            <a:normAutofit/>
          </a:bodyPr>
          <a:lstStyle/>
          <a:p>
            <a:r>
              <a:rPr lang="en-US" sz="5400" dirty="0"/>
              <a:t>Accountability in Mississippi</a:t>
            </a:r>
          </a:p>
        </p:txBody>
      </p:sp>
    </p:spTree>
    <p:extLst>
      <p:ext uri="{BB962C8B-B14F-4D97-AF65-F5344CB8AC3E}">
        <p14:creationId xmlns:p14="http://schemas.microsoft.com/office/powerpoint/2010/main" val="2108586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CF97F-A9D0-0243-AFAF-E79FD4B72671}"/>
              </a:ext>
            </a:extLst>
          </p:cNvPr>
          <p:cNvSpPr>
            <a:spLocks noGrp="1"/>
          </p:cNvSpPr>
          <p:nvPr>
            <p:ph type="title"/>
          </p:nvPr>
        </p:nvSpPr>
        <p:spPr/>
        <p:txBody>
          <a:bodyPr/>
          <a:lstStyle/>
          <a:p>
            <a:r>
              <a:rPr lang="en-US" dirty="0"/>
              <a:t>The Accountability System…</a:t>
            </a:r>
          </a:p>
        </p:txBody>
      </p:sp>
      <p:sp>
        <p:nvSpPr>
          <p:cNvPr id="3" name="Text Placeholder 5">
            <a:extLst>
              <a:ext uri="{FF2B5EF4-FFF2-40B4-BE49-F238E27FC236}">
                <a16:creationId xmlns:a16="http://schemas.microsoft.com/office/drawing/2014/main" id="{57D2C649-B9F0-5049-98FB-515E9240BC4F}"/>
              </a:ext>
            </a:extLst>
          </p:cNvPr>
          <p:cNvSpPr txBox="1">
            <a:spLocks/>
          </p:cNvSpPr>
          <p:nvPr/>
        </p:nvSpPr>
        <p:spPr>
          <a:xfrm>
            <a:off x="538370" y="1842011"/>
            <a:ext cx="3151932" cy="3914212"/>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Establishes a set of minimum standards for public schools and districts in our state to ensure that Mississippi students are prepared to compete in a national workforce or go on to post-secondary education.</a:t>
            </a:r>
          </a:p>
        </p:txBody>
      </p:sp>
      <p:sp>
        <p:nvSpPr>
          <p:cNvPr id="9" name="Text Placeholder 5">
            <a:extLst>
              <a:ext uri="{FF2B5EF4-FFF2-40B4-BE49-F238E27FC236}">
                <a16:creationId xmlns:a16="http://schemas.microsoft.com/office/drawing/2014/main" id="{C3C8E718-BEDD-0943-A94F-B45879B3DB4A}"/>
              </a:ext>
            </a:extLst>
          </p:cNvPr>
          <p:cNvSpPr txBox="1">
            <a:spLocks/>
          </p:cNvSpPr>
          <p:nvPr/>
        </p:nvSpPr>
        <p:spPr>
          <a:xfrm>
            <a:off x="4202473" y="1857000"/>
            <a:ext cx="3151932" cy="3914212"/>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lvl="1" indent="0">
              <a:buNone/>
            </a:pPr>
            <a:r>
              <a:rPr lang="en-US" sz="1800" dirty="0"/>
              <a:t>Informs the public on how well schools and districts are performing. Mississippi’s accountability system considers how well students perform on state tests, whether students are showing improvement on those tests from year to year and whether students are graduating on time.</a:t>
            </a:r>
          </a:p>
        </p:txBody>
      </p:sp>
      <p:sp>
        <p:nvSpPr>
          <p:cNvPr id="10" name="Text Placeholder 5">
            <a:extLst>
              <a:ext uri="{FF2B5EF4-FFF2-40B4-BE49-F238E27FC236}">
                <a16:creationId xmlns:a16="http://schemas.microsoft.com/office/drawing/2014/main" id="{269ED101-80C8-F44D-9DB7-5590E29DCB21}"/>
              </a:ext>
            </a:extLst>
          </p:cNvPr>
          <p:cNvSpPr txBox="1">
            <a:spLocks/>
          </p:cNvSpPr>
          <p:nvPr/>
        </p:nvSpPr>
        <p:spPr>
          <a:xfrm>
            <a:off x="7866576" y="1818525"/>
            <a:ext cx="3151932" cy="3914212"/>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Drives behavior of schools and districts and influences planning and interim measures of performance.  This results in consistent best practices and can be seen in improvements on both statewide assessments and standardized national assessments.</a:t>
            </a:r>
            <a:endParaRPr lang="en-US" sz="1800" dirty="0">
              <a:highlight>
                <a:srgbClr val="FFFF00"/>
              </a:highlight>
            </a:endParaRPr>
          </a:p>
        </p:txBody>
      </p:sp>
      <p:pic>
        <p:nvPicPr>
          <p:cNvPr id="13" name="Graphic 12">
            <a:extLst>
              <a:ext uri="{FF2B5EF4-FFF2-40B4-BE49-F238E27FC236}">
                <a16:creationId xmlns:a16="http://schemas.microsoft.com/office/drawing/2014/main" id="{18B1DBB4-58E5-D542-BC06-4B6C5C04B892}"/>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66959" y="815339"/>
            <a:ext cx="822960" cy="822960"/>
          </a:xfrm>
          <a:prstGeom prst="rect">
            <a:avLst/>
          </a:prstGeom>
        </p:spPr>
      </p:pic>
      <p:pic>
        <p:nvPicPr>
          <p:cNvPr id="14" name="Graphic 13">
            <a:extLst>
              <a:ext uri="{FF2B5EF4-FFF2-40B4-BE49-F238E27FC236}">
                <a16:creationId xmlns:a16="http://schemas.microsoft.com/office/drawing/2014/main" id="{BADF822F-42E0-E941-B391-913A17ABE17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6782" y="881618"/>
            <a:ext cx="731520" cy="731520"/>
          </a:xfrm>
          <a:prstGeom prst="rect">
            <a:avLst/>
          </a:prstGeom>
        </p:spPr>
      </p:pic>
      <p:sp>
        <p:nvSpPr>
          <p:cNvPr id="17" name="Rectangle 16">
            <a:extLst>
              <a:ext uri="{FF2B5EF4-FFF2-40B4-BE49-F238E27FC236}">
                <a16:creationId xmlns:a16="http://schemas.microsoft.com/office/drawing/2014/main" id="{5C0AFE84-7489-CA4B-BFDA-25D2C7C5A5F6}"/>
              </a:ext>
              <a:ext uri="{C183D7F6-B498-43B3-948B-1728B52AA6E4}">
                <adec:decorative xmlns:adec="http://schemas.microsoft.com/office/drawing/2017/decorative" val="1"/>
              </a:ext>
            </a:extLst>
          </p:cNvPr>
          <p:cNvSpPr/>
          <p:nvPr/>
        </p:nvSpPr>
        <p:spPr>
          <a:xfrm rot="5400000">
            <a:off x="2042133" y="170356"/>
            <a:ext cx="144406" cy="315193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A97351-A146-CA47-B725-E9672DCE8BED}"/>
              </a:ext>
              <a:ext uri="{C183D7F6-B498-43B3-948B-1728B52AA6E4}">
                <adec:decorative xmlns:adec="http://schemas.microsoft.com/office/drawing/2017/decorative" val="1"/>
              </a:ext>
            </a:extLst>
          </p:cNvPr>
          <p:cNvSpPr/>
          <p:nvPr/>
        </p:nvSpPr>
        <p:spPr>
          <a:xfrm rot="5400000">
            <a:off x="5686999" y="189594"/>
            <a:ext cx="182880" cy="315193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D357"/>
              </a:solidFill>
            </a:endParaRPr>
          </a:p>
        </p:txBody>
      </p:sp>
      <p:sp>
        <p:nvSpPr>
          <p:cNvPr id="20" name="Rectangle 19">
            <a:extLst>
              <a:ext uri="{FF2B5EF4-FFF2-40B4-BE49-F238E27FC236}">
                <a16:creationId xmlns:a16="http://schemas.microsoft.com/office/drawing/2014/main" id="{34851FC6-9B95-0442-9137-1649AF5398BC}"/>
              </a:ext>
              <a:ext uri="{C183D7F6-B498-43B3-948B-1728B52AA6E4}">
                <adec:decorative xmlns:adec="http://schemas.microsoft.com/office/drawing/2017/decorative" val="1"/>
              </a:ext>
            </a:extLst>
          </p:cNvPr>
          <p:cNvSpPr/>
          <p:nvPr/>
        </p:nvSpPr>
        <p:spPr>
          <a:xfrm rot="5400000">
            <a:off x="9351102" y="173855"/>
            <a:ext cx="182880" cy="315193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mpleted with solid fill">
            <a:extLst>
              <a:ext uri="{FF2B5EF4-FFF2-40B4-BE49-F238E27FC236}">
                <a16:creationId xmlns:a16="http://schemas.microsoft.com/office/drawing/2014/main" id="{D339ACD2-BFD9-44C2-8CB8-EC264A2C9E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1416" y="815736"/>
            <a:ext cx="914400" cy="914400"/>
          </a:xfrm>
          <a:prstGeom prst="rect">
            <a:avLst/>
          </a:prstGeom>
        </p:spPr>
      </p:pic>
    </p:spTree>
    <p:extLst>
      <p:ext uri="{BB962C8B-B14F-4D97-AF65-F5344CB8AC3E}">
        <p14:creationId xmlns:p14="http://schemas.microsoft.com/office/powerpoint/2010/main" val="17068714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DE">
      <a:dk1>
        <a:srgbClr val="000000"/>
      </a:dk1>
      <a:lt1>
        <a:srgbClr val="FFFFFF"/>
      </a:lt1>
      <a:dk2>
        <a:srgbClr val="44546A"/>
      </a:dk2>
      <a:lt2>
        <a:srgbClr val="E7E6E6"/>
      </a:lt2>
      <a:accent1>
        <a:srgbClr val="A74979"/>
      </a:accent1>
      <a:accent2>
        <a:srgbClr val="EF3A5B"/>
      </a:accent2>
      <a:accent3>
        <a:srgbClr val="A5A5A5"/>
      </a:accent3>
      <a:accent4>
        <a:srgbClr val="F3A51E"/>
      </a:accent4>
      <a:accent5>
        <a:srgbClr val="69C8C3"/>
      </a:accent5>
      <a:accent6>
        <a:srgbClr val="007FDC"/>
      </a:accent6>
      <a:hlink>
        <a:srgbClr val="20B7FF"/>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fontAlgn="base">
          <a:defRPr sz="8000" b="1" dirty="0" smtClean="0">
            <a:solidFill>
              <a:srgbClr val="003B7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TotalTime>
  <Words>3332</Words>
  <Application>Microsoft Office PowerPoint</Application>
  <PresentationFormat>Widescreen</PresentationFormat>
  <Paragraphs>545</Paragraphs>
  <Slides>53</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Arial</vt:lpstr>
      <vt:lpstr>Arial Black</vt:lpstr>
      <vt:lpstr>Arial Narrow</vt:lpstr>
      <vt:lpstr>Calibri</vt:lpstr>
      <vt:lpstr>Calibri Light</vt:lpstr>
      <vt:lpstr>Cambria Math</vt:lpstr>
      <vt:lpstr>Georgia</vt:lpstr>
      <vt:lpstr>Nunito</vt:lpstr>
      <vt:lpstr>Open Sans</vt:lpstr>
      <vt:lpstr>Times New Roman</vt:lpstr>
      <vt:lpstr>office theme</vt:lpstr>
      <vt:lpstr>1_Office Theme</vt:lpstr>
      <vt:lpstr>Accountability Task Force</vt:lpstr>
      <vt:lpstr>Mississippi Department of Education</vt:lpstr>
      <vt:lpstr>State Board of Education  STRATEGIC PLAN GOALS</vt:lpstr>
      <vt:lpstr>Welcome and Introductions</vt:lpstr>
      <vt:lpstr>Agenda</vt:lpstr>
      <vt:lpstr>Purpose and Overview</vt:lpstr>
      <vt:lpstr>Ground Rules/ Group Norms</vt:lpstr>
      <vt:lpstr>Accountability in Mississippi</vt:lpstr>
      <vt:lpstr>The Accountability System…</vt:lpstr>
      <vt:lpstr>Prior to 2013…</vt:lpstr>
      <vt:lpstr>Mississippi Statewide Accountability System</vt:lpstr>
      <vt:lpstr>Miss. Code Ann. § 37-17-6 (Senate Bill 2396)</vt:lpstr>
      <vt:lpstr>Every Student Succeeds Act (ESSA) Requirements</vt:lpstr>
      <vt:lpstr>Mississippi Statewide Accountability System</vt:lpstr>
      <vt:lpstr>Annual Subject Area Assessments</vt:lpstr>
      <vt:lpstr>Calculation of Growth</vt:lpstr>
      <vt:lpstr>700-Point Elementary and Middle Schools</vt:lpstr>
      <vt:lpstr>Indicators for High Schools and Districts</vt:lpstr>
      <vt:lpstr>Acceleration</vt:lpstr>
      <vt:lpstr>College- and Career-Readiness Component</vt:lpstr>
      <vt:lpstr>Grade Assignments</vt:lpstr>
      <vt:lpstr>Graduation Rates</vt:lpstr>
      <vt:lpstr>Assessment and Accountability Timeline</vt:lpstr>
      <vt:lpstr>Continuous Review and Improvement</vt:lpstr>
      <vt:lpstr>ESEA Amendment Submission</vt:lpstr>
      <vt:lpstr>ESEA Amendment Submission </vt:lpstr>
      <vt:lpstr>Targeted Support and Improvement (TSI)</vt:lpstr>
      <vt:lpstr>Exiting TSI</vt:lpstr>
      <vt:lpstr>To what extent do schools meet these criteria? </vt:lpstr>
      <vt:lpstr>Issue and Considerations </vt:lpstr>
      <vt:lpstr>Potential Change to TSI Exit Criteria</vt:lpstr>
      <vt:lpstr>Growth Performance for Schools that Failed to Exit Based on Second Criterion </vt:lpstr>
      <vt:lpstr>Example</vt:lpstr>
      <vt:lpstr>Discussion </vt:lpstr>
      <vt:lpstr>SBE Industry Certifications</vt:lpstr>
      <vt:lpstr>State Board of Education Approved Industry Certification and Acceleration</vt:lpstr>
      <vt:lpstr>PowerPoint Presentation</vt:lpstr>
      <vt:lpstr>State Board of Education Approved Industry Certifications and Acceleration</vt:lpstr>
      <vt:lpstr>For Consideration </vt:lpstr>
      <vt:lpstr>District Self-Reporting of SBE Industry Certifications Pros and Cons</vt:lpstr>
      <vt:lpstr>Accountability Foundations and Future Topics </vt:lpstr>
      <vt:lpstr>What is the promise of school accountability? </vt:lpstr>
      <vt:lpstr>ESSA School Accountability</vt:lpstr>
      <vt:lpstr>Elements of Accountability Systems</vt:lpstr>
      <vt:lpstr>Goals—What are we trying to do?</vt:lpstr>
      <vt:lpstr>Indicators and Measures</vt:lpstr>
      <vt:lpstr>Design Decisions</vt:lpstr>
      <vt:lpstr>Consequences and Supports</vt:lpstr>
      <vt:lpstr>Communication (Reports)</vt:lpstr>
      <vt:lpstr>System Evaluation</vt:lpstr>
      <vt:lpstr>Looking Ahead: Promising Practices </vt:lpstr>
      <vt:lpstr>Addressing Tensions</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Burrow</dc:creator>
  <cp:lastModifiedBy>Alan Burrow</cp:lastModifiedBy>
  <cp:revision>7</cp:revision>
  <dcterms:created xsi:type="dcterms:W3CDTF">2021-08-13T14:15:41Z</dcterms:created>
  <dcterms:modified xsi:type="dcterms:W3CDTF">2023-01-11T18:22:18Z</dcterms:modified>
</cp:coreProperties>
</file>