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1"/>
  </p:notesMasterIdLst>
  <p:handoutMasterIdLst>
    <p:handoutMasterId r:id="rId42"/>
  </p:handoutMasterIdLst>
  <p:sldIdLst>
    <p:sldId id="297" r:id="rId2"/>
    <p:sldId id="257" r:id="rId3"/>
    <p:sldId id="348" r:id="rId4"/>
    <p:sldId id="304" r:id="rId5"/>
    <p:sldId id="305" r:id="rId6"/>
    <p:sldId id="306" r:id="rId7"/>
    <p:sldId id="355" r:id="rId8"/>
    <p:sldId id="354" r:id="rId9"/>
    <p:sldId id="447" r:id="rId10"/>
    <p:sldId id="372" r:id="rId11"/>
    <p:sldId id="448" r:id="rId12"/>
    <p:sldId id="449" r:id="rId13"/>
    <p:sldId id="452" r:id="rId14"/>
    <p:sldId id="453" r:id="rId15"/>
    <p:sldId id="454" r:id="rId16"/>
    <p:sldId id="455" r:id="rId17"/>
    <p:sldId id="456" r:id="rId18"/>
    <p:sldId id="457" r:id="rId19"/>
    <p:sldId id="428" r:id="rId20"/>
    <p:sldId id="430" r:id="rId21"/>
    <p:sldId id="429" r:id="rId22"/>
    <p:sldId id="308" r:id="rId23"/>
    <p:sldId id="411" r:id="rId24"/>
    <p:sldId id="459" r:id="rId25"/>
    <p:sldId id="460" r:id="rId26"/>
    <p:sldId id="461" r:id="rId27"/>
    <p:sldId id="462" r:id="rId28"/>
    <p:sldId id="463" r:id="rId29"/>
    <p:sldId id="464" r:id="rId30"/>
    <p:sldId id="465" r:id="rId31"/>
    <p:sldId id="466" r:id="rId32"/>
    <p:sldId id="362" r:id="rId33"/>
    <p:sldId id="427" r:id="rId34"/>
    <p:sldId id="443" r:id="rId35"/>
    <p:sldId id="446" r:id="rId36"/>
    <p:sldId id="445" r:id="rId37"/>
    <p:sldId id="418" r:id="rId38"/>
    <p:sldId id="419" r:id="rId39"/>
    <p:sldId id="302" r:id="rId40"/>
  </p:sldIdLst>
  <p:sldSz cx="9144000" cy="5143500" type="screen16x9"/>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Banks"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6" autoAdjust="0"/>
    <p:restoredTop sz="94694" autoAdjust="0"/>
  </p:normalViewPr>
  <p:slideViewPr>
    <p:cSldViewPr snapToGrid="0" snapToObjects="1">
      <p:cViewPr varScale="1">
        <p:scale>
          <a:sx n="161" d="100"/>
          <a:sy n="161" d="100"/>
        </p:scale>
        <p:origin x="1040" y="200"/>
      </p:cViewPr>
      <p:guideLst>
        <p:guide orient="horz" pos="1620"/>
        <p:guide pos="2880"/>
      </p:guideLst>
    </p:cSldViewPr>
  </p:slideViewPr>
  <p:outlineViewPr>
    <p:cViewPr>
      <p:scale>
        <a:sx n="33" d="100"/>
        <a:sy n="33" d="100"/>
      </p:scale>
      <p:origin x="0" y="-699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85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1E0B5-0CAD-4BCD-977B-A6E69BBD1EA7}" type="doc">
      <dgm:prSet loTypeId="urn:microsoft.com/office/officeart/2009/3/layout/StepUpProcess" loCatId="process" qsTypeId="urn:microsoft.com/office/officeart/2005/8/quickstyle/3d2" qsCatId="3D" csTypeId="urn:microsoft.com/office/officeart/2005/8/colors/colorful4" csCatId="colorful" phldr="1"/>
      <dgm:spPr/>
      <dgm:t>
        <a:bodyPr/>
        <a:lstStyle/>
        <a:p>
          <a:endParaRPr lang="en-US"/>
        </a:p>
      </dgm:t>
    </dgm:pt>
    <dgm:pt modelId="{AC57E791-3579-45D6-A85D-643EB35F1DD3}">
      <dgm:prSet phldrT="[Text]"/>
      <dgm:spPr/>
      <dgm:t>
        <a:bodyPr/>
        <a:lstStyle/>
        <a:p>
          <a:r>
            <a:rPr lang="en-US" dirty="0"/>
            <a:t>1a</a:t>
          </a:r>
        </a:p>
      </dgm:t>
    </dgm:pt>
    <dgm:pt modelId="{EB6110A8-EFEC-4C33-B298-C10DEA499E2C}" type="parTrans" cxnId="{31588E7B-D06B-47FE-8853-79C479CA867D}">
      <dgm:prSet/>
      <dgm:spPr/>
      <dgm:t>
        <a:bodyPr/>
        <a:lstStyle/>
        <a:p>
          <a:endParaRPr lang="en-US"/>
        </a:p>
      </dgm:t>
    </dgm:pt>
    <dgm:pt modelId="{18F94C8A-0316-4383-A00E-E48C839A09DF}" type="sibTrans" cxnId="{31588E7B-D06B-47FE-8853-79C479CA867D}">
      <dgm:prSet/>
      <dgm:spPr/>
      <dgm:t>
        <a:bodyPr/>
        <a:lstStyle/>
        <a:p>
          <a:endParaRPr lang="en-US"/>
        </a:p>
      </dgm:t>
    </dgm:pt>
    <dgm:pt modelId="{67BC04E4-E2E0-4455-86C9-4490398CC67A}">
      <dgm:prSet phldrT="[Text]"/>
      <dgm:spPr/>
      <dgm:t>
        <a:bodyPr/>
        <a:lstStyle/>
        <a:p>
          <a:r>
            <a:rPr lang="en-US" dirty="0"/>
            <a:t>4</a:t>
          </a:r>
        </a:p>
      </dgm:t>
    </dgm:pt>
    <dgm:pt modelId="{BB44F586-A491-4F15-94CB-E7161F609FD1}" type="parTrans" cxnId="{8509488F-6AFD-4214-8C8A-337DFD1F30A5}">
      <dgm:prSet/>
      <dgm:spPr/>
      <dgm:t>
        <a:bodyPr/>
        <a:lstStyle/>
        <a:p>
          <a:endParaRPr lang="en-US"/>
        </a:p>
      </dgm:t>
    </dgm:pt>
    <dgm:pt modelId="{4B4DA596-D521-4303-AA6C-647E57985073}" type="sibTrans" cxnId="{8509488F-6AFD-4214-8C8A-337DFD1F30A5}">
      <dgm:prSet/>
      <dgm:spPr/>
      <dgm:t>
        <a:bodyPr/>
        <a:lstStyle/>
        <a:p>
          <a:endParaRPr lang="en-US"/>
        </a:p>
      </dgm:t>
    </dgm:pt>
    <dgm:pt modelId="{39BB1826-51EF-453D-87ED-FB095EAFF1DE}">
      <dgm:prSet phldrT="[Text]"/>
      <dgm:spPr/>
      <dgm:t>
        <a:bodyPr/>
        <a:lstStyle/>
        <a:p>
          <a:r>
            <a:rPr lang="en-US" dirty="0"/>
            <a:t>5</a:t>
          </a:r>
        </a:p>
      </dgm:t>
    </dgm:pt>
    <dgm:pt modelId="{739BD1BF-8B63-4D85-B010-205FAA078936}" type="parTrans" cxnId="{7EB555AA-B7F6-4762-B1DF-7628B3F14A02}">
      <dgm:prSet/>
      <dgm:spPr/>
      <dgm:t>
        <a:bodyPr/>
        <a:lstStyle/>
        <a:p>
          <a:endParaRPr lang="en-US"/>
        </a:p>
      </dgm:t>
    </dgm:pt>
    <dgm:pt modelId="{1144232E-9F1B-400E-A15C-12523A88E34E}" type="sibTrans" cxnId="{7EB555AA-B7F6-4762-B1DF-7628B3F14A02}">
      <dgm:prSet/>
      <dgm:spPr/>
      <dgm:t>
        <a:bodyPr/>
        <a:lstStyle/>
        <a:p>
          <a:endParaRPr lang="en-US"/>
        </a:p>
      </dgm:t>
    </dgm:pt>
    <dgm:pt modelId="{626A29A2-E7F2-48B1-B489-9F662B6FEF52}">
      <dgm:prSet phldrT="[Text]"/>
      <dgm:spPr/>
      <dgm:t>
        <a:bodyPr/>
        <a:lstStyle/>
        <a:p>
          <a:r>
            <a:rPr lang="en-US" dirty="0"/>
            <a:t>1b</a:t>
          </a:r>
        </a:p>
      </dgm:t>
    </dgm:pt>
    <dgm:pt modelId="{626A6A78-B6C3-4C07-9B1D-6B64F5456862}" type="parTrans" cxnId="{87369A76-A165-4987-BD29-0F46728D8A12}">
      <dgm:prSet/>
      <dgm:spPr/>
      <dgm:t>
        <a:bodyPr/>
        <a:lstStyle/>
        <a:p>
          <a:endParaRPr lang="en-US"/>
        </a:p>
      </dgm:t>
    </dgm:pt>
    <dgm:pt modelId="{1C02BE53-50FA-46FA-AE19-9F832CD1CC1D}" type="sibTrans" cxnId="{87369A76-A165-4987-BD29-0F46728D8A12}">
      <dgm:prSet/>
      <dgm:spPr/>
      <dgm:t>
        <a:bodyPr/>
        <a:lstStyle/>
        <a:p>
          <a:endParaRPr lang="en-US"/>
        </a:p>
      </dgm:t>
    </dgm:pt>
    <dgm:pt modelId="{7B26723A-C369-4FCD-80F0-06C5C1488299}">
      <dgm:prSet phldrT="[Text]"/>
      <dgm:spPr/>
      <dgm:t>
        <a:bodyPr/>
        <a:lstStyle/>
        <a:p>
          <a:r>
            <a:rPr lang="en-US" dirty="0"/>
            <a:t>2a</a:t>
          </a:r>
        </a:p>
      </dgm:t>
    </dgm:pt>
    <dgm:pt modelId="{CCFFBEF9-77C3-418B-B217-147A17B75C4E}" type="parTrans" cxnId="{FC6CF1A1-CE80-411C-BEA8-373567FE3DBD}">
      <dgm:prSet/>
      <dgm:spPr/>
      <dgm:t>
        <a:bodyPr/>
        <a:lstStyle/>
        <a:p>
          <a:endParaRPr lang="en-US"/>
        </a:p>
      </dgm:t>
    </dgm:pt>
    <dgm:pt modelId="{8F60AE82-C4B4-4DE9-8783-438AC5CAD590}" type="sibTrans" cxnId="{FC6CF1A1-CE80-411C-BEA8-373567FE3DBD}">
      <dgm:prSet/>
      <dgm:spPr/>
      <dgm:t>
        <a:bodyPr/>
        <a:lstStyle/>
        <a:p>
          <a:endParaRPr lang="en-US"/>
        </a:p>
      </dgm:t>
    </dgm:pt>
    <dgm:pt modelId="{14650599-2010-465C-9550-3D74F0A51F31}">
      <dgm:prSet phldrT="[Text]"/>
      <dgm:spPr/>
      <dgm:t>
        <a:bodyPr/>
        <a:lstStyle/>
        <a:p>
          <a:r>
            <a:rPr lang="en-US" dirty="0"/>
            <a:t>2b</a:t>
          </a:r>
        </a:p>
      </dgm:t>
    </dgm:pt>
    <dgm:pt modelId="{D211D4CE-BC3B-482D-9052-C1DF67BAE530}" type="parTrans" cxnId="{06F34B40-A7C9-4907-999B-5BA689B00F16}">
      <dgm:prSet/>
      <dgm:spPr/>
      <dgm:t>
        <a:bodyPr/>
        <a:lstStyle/>
        <a:p>
          <a:endParaRPr lang="en-US"/>
        </a:p>
      </dgm:t>
    </dgm:pt>
    <dgm:pt modelId="{D414B556-F641-4179-BBD3-9F7FFEE2D1D5}" type="sibTrans" cxnId="{06F34B40-A7C9-4907-999B-5BA689B00F16}">
      <dgm:prSet/>
      <dgm:spPr/>
      <dgm:t>
        <a:bodyPr/>
        <a:lstStyle/>
        <a:p>
          <a:endParaRPr lang="en-US"/>
        </a:p>
      </dgm:t>
    </dgm:pt>
    <dgm:pt modelId="{9262D3E7-D982-4C2D-AEBA-32B6D5D9225A}">
      <dgm:prSet phldrT="[Text]"/>
      <dgm:spPr/>
      <dgm:t>
        <a:bodyPr/>
        <a:lstStyle/>
        <a:p>
          <a:r>
            <a:rPr lang="en-US" dirty="0"/>
            <a:t>3a</a:t>
          </a:r>
        </a:p>
      </dgm:t>
    </dgm:pt>
    <dgm:pt modelId="{F72E0505-8C53-4B24-AF87-236A4A4438BF}" type="parTrans" cxnId="{ADC9754B-FC7F-44D1-B551-85B5E4FFCE3D}">
      <dgm:prSet/>
      <dgm:spPr/>
      <dgm:t>
        <a:bodyPr/>
        <a:lstStyle/>
        <a:p>
          <a:endParaRPr lang="en-US"/>
        </a:p>
      </dgm:t>
    </dgm:pt>
    <dgm:pt modelId="{2A5F8B64-2E2E-4DCF-AD03-37D2D1EA9390}" type="sibTrans" cxnId="{ADC9754B-FC7F-44D1-B551-85B5E4FFCE3D}">
      <dgm:prSet/>
      <dgm:spPr/>
      <dgm:t>
        <a:bodyPr/>
        <a:lstStyle/>
        <a:p>
          <a:endParaRPr lang="en-US"/>
        </a:p>
      </dgm:t>
    </dgm:pt>
    <dgm:pt modelId="{569436A6-E9B2-418E-A3AC-1E8345978BCD}">
      <dgm:prSet phldrT="[Text]"/>
      <dgm:spPr/>
      <dgm:t>
        <a:bodyPr/>
        <a:lstStyle/>
        <a:p>
          <a:r>
            <a:rPr lang="en-US" dirty="0"/>
            <a:t>3b</a:t>
          </a:r>
        </a:p>
      </dgm:t>
    </dgm:pt>
    <dgm:pt modelId="{BB81FDA9-2DB7-44A7-AC18-ABD984675268}" type="parTrans" cxnId="{1AF9BA8B-890C-4CD1-B4C0-397C2153E7B8}">
      <dgm:prSet/>
      <dgm:spPr/>
      <dgm:t>
        <a:bodyPr/>
        <a:lstStyle/>
        <a:p>
          <a:endParaRPr lang="en-US"/>
        </a:p>
      </dgm:t>
    </dgm:pt>
    <dgm:pt modelId="{EBC054E3-3615-4359-894E-AFEB8BE4E1A1}" type="sibTrans" cxnId="{1AF9BA8B-890C-4CD1-B4C0-397C2153E7B8}">
      <dgm:prSet/>
      <dgm:spPr/>
      <dgm:t>
        <a:bodyPr/>
        <a:lstStyle/>
        <a:p>
          <a:endParaRPr lang="en-US"/>
        </a:p>
      </dgm:t>
    </dgm:pt>
    <dgm:pt modelId="{E6CCFD75-D808-49DD-A7FD-24F1989E9CDF}" type="pres">
      <dgm:prSet presAssocID="{07C1E0B5-0CAD-4BCD-977B-A6E69BBD1EA7}" presName="rootnode" presStyleCnt="0">
        <dgm:presLayoutVars>
          <dgm:chMax/>
          <dgm:chPref/>
          <dgm:dir/>
          <dgm:animLvl val="lvl"/>
        </dgm:presLayoutVars>
      </dgm:prSet>
      <dgm:spPr/>
    </dgm:pt>
    <dgm:pt modelId="{310CE404-AE16-4A3E-8135-0ACA178E944F}" type="pres">
      <dgm:prSet presAssocID="{AC57E791-3579-45D6-A85D-643EB35F1DD3}" presName="composite" presStyleCnt="0"/>
      <dgm:spPr/>
    </dgm:pt>
    <dgm:pt modelId="{A58ED1A8-3FDE-4DAF-9FF1-64E0DCA083B4}" type="pres">
      <dgm:prSet presAssocID="{AC57E791-3579-45D6-A85D-643EB35F1DD3}" presName="LShape" presStyleLbl="alignNode1" presStyleIdx="0" presStyleCnt="15"/>
      <dgm:spPr/>
    </dgm:pt>
    <dgm:pt modelId="{1CA207F0-9414-4CF1-BC2F-8C4AD54AF4D5}" type="pres">
      <dgm:prSet presAssocID="{AC57E791-3579-45D6-A85D-643EB35F1DD3}" presName="ParentText" presStyleLbl="revTx" presStyleIdx="0" presStyleCnt="8">
        <dgm:presLayoutVars>
          <dgm:chMax val="0"/>
          <dgm:chPref val="0"/>
          <dgm:bulletEnabled val="1"/>
        </dgm:presLayoutVars>
      </dgm:prSet>
      <dgm:spPr/>
    </dgm:pt>
    <dgm:pt modelId="{49BB3A59-25F2-47F7-827E-4511FEB1AF7A}" type="pres">
      <dgm:prSet presAssocID="{AC57E791-3579-45D6-A85D-643EB35F1DD3}" presName="Triangle" presStyleLbl="alignNode1" presStyleIdx="1" presStyleCnt="15"/>
      <dgm:spPr/>
    </dgm:pt>
    <dgm:pt modelId="{D1E82868-97F8-4D16-A05B-46D5B25459E4}" type="pres">
      <dgm:prSet presAssocID="{18F94C8A-0316-4383-A00E-E48C839A09DF}" presName="sibTrans" presStyleCnt="0"/>
      <dgm:spPr/>
    </dgm:pt>
    <dgm:pt modelId="{D0A35AA8-577B-47BE-B827-0497E20C1287}" type="pres">
      <dgm:prSet presAssocID="{18F94C8A-0316-4383-A00E-E48C839A09DF}" presName="space" presStyleCnt="0"/>
      <dgm:spPr/>
    </dgm:pt>
    <dgm:pt modelId="{B130220B-589F-4DE0-8EA9-F86058146761}" type="pres">
      <dgm:prSet presAssocID="{626A29A2-E7F2-48B1-B489-9F662B6FEF52}" presName="composite" presStyleCnt="0"/>
      <dgm:spPr/>
    </dgm:pt>
    <dgm:pt modelId="{C0E99F59-F6A8-41AA-AA21-DDD4C608FECA}" type="pres">
      <dgm:prSet presAssocID="{626A29A2-E7F2-48B1-B489-9F662B6FEF52}" presName="LShape" presStyleLbl="alignNode1" presStyleIdx="2" presStyleCnt="15"/>
      <dgm:spPr/>
    </dgm:pt>
    <dgm:pt modelId="{A422083C-171C-4917-88BA-042EFFE5858F}" type="pres">
      <dgm:prSet presAssocID="{626A29A2-E7F2-48B1-B489-9F662B6FEF52}" presName="ParentText" presStyleLbl="revTx" presStyleIdx="1" presStyleCnt="8">
        <dgm:presLayoutVars>
          <dgm:chMax val="0"/>
          <dgm:chPref val="0"/>
          <dgm:bulletEnabled val="1"/>
        </dgm:presLayoutVars>
      </dgm:prSet>
      <dgm:spPr/>
    </dgm:pt>
    <dgm:pt modelId="{BFB3E816-4AD5-4449-8610-90F206F771E8}" type="pres">
      <dgm:prSet presAssocID="{626A29A2-E7F2-48B1-B489-9F662B6FEF52}" presName="Triangle" presStyleLbl="alignNode1" presStyleIdx="3" presStyleCnt="15"/>
      <dgm:spPr/>
    </dgm:pt>
    <dgm:pt modelId="{D0966306-9DA4-41BD-8925-54D39CA2DF46}" type="pres">
      <dgm:prSet presAssocID="{1C02BE53-50FA-46FA-AE19-9F832CD1CC1D}" presName="sibTrans" presStyleCnt="0"/>
      <dgm:spPr/>
    </dgm:pt>
    <dgm:pt modelId="{4E616449-429B-42EB-BB71-EACECDB25892}" type="pres">
      <dgm:prSet presAssocID="{1C02BE53-50FA-46FA-AE19-9F832CD1CC1D}" presName="space" presStyleCnt="0"/>
      <dgm:spPr/>
    </dgm:pt>
    <dgm:pt modelId="{A6C0EB8B-690A-48CC-9735-427160CB6F26}" type="pres">
      <dgm:prSet presAssocID="{7B26723A-C369-4FCD-80F0-06C5C1488299}" presName="composite" presStyleCnt="0"/>
      <dgm:spPr/>
    </dgm:pt>
    <dgm:pt modelId="{31A10AAF-0B2B-4632-B67F-33620C534079}" type="pres">
      <dgm:prSet presAssocID="{7B26723A-C369-4FCD-80F0-06C5C1488299}" presName="LShape" presStyleLbl="alignNode1" presStyleIdx="4" presStyleCnt="15"/>
      <dgm:spPr/>
    </dgm:pt>
    <dgm:pt modelId="{93A43B65-8C83-4666-B280-6DA63847A68D}" type="pres">
      <dgm:prSet presAssocID="{7B26723A-C369-4FCD-80F0-06C5C1488299}" presName="ParentText" presStyleLbl="revTx" presStyleIdx="2" presStyleCnt="8">
        <dgm:presLayoutVars>
          <dgm:chMax val="0"/>
          <dgm:chPref val="0"/>
          <dgm:bulletEnabled val="1"/>
        </dgm:presLayoutVars>
      </dgm:prSet>
      <dgm:spPr/>
    </dgm:pt>
    <dgm:pt modelId="{F2C1A5DC-D7CF-4763-B227-C2CF846028A9}" type="pres">
      <dgm:prSet presAssocID="{7B26723A-C369-4FCD-80F0-06C5C1488299}" presName="Triangle" presStyleLbl="alignNode1" presStyleIdx="5" presStyleCnt="15"/>
      <dgm:spPr/>
    </dgm:pt>
    <dgm:pt modelId="{4287C29B-3C45-4F16-B683-CBBDD18C08AD}" type="pres">
      <dgm:prSet presAssocID="{8F60AE82-C4B4-4DE9-8783-438AC5CAD590}" presName="sibTrans" presStyleCnt="0"/>
      <dgm:spPr/>
    </dgm:pt>
    <dgm:pt modelId="{0EE69BD2-F5B2-4B70-B9B2-420AC73FA2BA}" type="pres">
      <dgm:prSet presAssocID="{8F60AE82-C4B4-4DE9-8783-438AC5CAD590}" presName="space" presStyleCnt="0"/>
      <dgm:spPr/>
    </dgm:pt>
    <dgm:pt modelId="{C2119DCD-EB7C-44F1-8EBB-CC7959071734}" type="pres">
      <dgm:prSet presAssocID="{14650599-2010-465C-9550-3D74F0A51F31}" presName="composite" presStyleCnt="0"/>
      <dgm:spPr/>
    </dgm:pt>
    <dgm:pt modelId="{79DB2E5B-DAD7-409F-A451-537C05A81EFC}" type="pres">
      <dgm:prSet presAssocID="{14650599-2010-465C-9550-3D74F0A51F31}" presName="LShape" presStyleLbl="alignNode1" presStyleIdx="6" presStyleCnt="15"/>
      <dgm:spPr/>
    </dgm:pt>
    <dgm:pt modelId="{C11F6CC3-BC68-4F2C-B956-D6E0C8D44760}" type="pres">
      <dgm:prSet presAssocID="{14650599-2010-465C-9550-3D74F0A51F31}" presName="ParentText" presStyleLbl="revTx" presStyleIdx="3" presStyleCnt="8">
        <dgm:presLayoutVars>
          <dgm:chMax val="0"/>
          <dgm:chPref val="0"/>
          <dgm:bulletEnabled val="1"/>
        </dgm:presLayoutVars>
      </dgm:prSet>
      <dgm:spPr/>
    </dgm:pt>
    <dgm:pt modelId="{81AC738C-C0E1-4022-A9D2-014DCD7CFA58}" type="pres">
      <dgm:prSet presAssocID="{14650599-2010-465C-9550-3D74F0A51F31}" presName="Triangle" presStyleLbl="alignNode1" presStyleIdx="7" presStyleCnt="15"/>
      <dgm:spPr/>
    </dgm:pt>
    <dgm:pt modelId="{0EEE36D2-FC52-4143-B6F7-416519357C84}" type="pres">
      <dgm:prSet presAssocID="{D414B556-F641-4179-BBD3-9F7FFEE2D1D5}" presName="sibTrans" presStyleCnt="0"/>
      <dgm:spPr/>
    </dgm:pt>
    <dgm:pt modelId="{C39DFBD1-8142-42CD-A12E-40B2754B46FA}" type="pres">
      <dgm:prSet presAssocID="{D414B556-F641-4179-BBD3-9F7FFEE2D1D5}" presName="space" presStyleCnt="0"/>
      <dgm:spPr/>
    </dgm:pt>
    <dgm:pt modelId="{8E33CBC3-A770-4BD6-AFDD-1D6E25469D56}" type="pres">
      <dgm:prSet presAssocID="{9262D3E7-D982-4C2D-AEBA-32B6D5D9225A}" presName="composite" presStyleCnt="0"/>
      <dgm:spPr/>
    </dgm:pt>
    <dgm:pt modelId="{28995E4C-69D6-4EB2-BC8B-8F2D23D3D2EC}" type="pres">
      <dgm:prSet presAssocID="{9262D3E7-D982-4C2D-AEBA-32B6D5D9225A}" presName="LShape" presStyleLbl="alignNode1" presStyleIdx="8" presStyleCnt="15"/>
      <dgm:spPr/>
    </dgm:pt>
    <dgm:pt modelId="{5E8EB498-9D9C-4913-AD4E-91B14E648D16}" type="pres">
      <dgm:prSet presAssocID="{9262D3E7-D982-4C2D-AEBA-32B6D5D9225A}" presName="ParentText" presStyleLbl="revTx" presStyleIdx="4" presStyleCnt="8">
        <dgm:presLayoutVars>
          <dgm:chMax val="0"/>
          <dgm:chPref val="0"/>
          <dgm:bulletEnabled val="1"/>
        </dgm:presLayoutVars>
      </dgm:prSet>
      <dgm:spPr/>
    </dgm:pt>
    <dgm:pt modelId="{8A459998-612F-4D4A-9213-39F691ABCC07}" type="pres">
      <dgm:prSet presAssocID="{9262D3E7-D982-4C2D-AEBA-32B6D5D9225A}" presName="Triangle" presStyleLbl="alignNode1" presStyleIdx="9" presStyleCnt="15"/>
      <dgm:spPr/>
    </dgm:pt>
    <dgm:pt modelId="{5FB9F9BF-6E11-4610-A221-9AF6916D13DD}" type="pres">
      <dgm:prSet presAssocID="{2A5F8B64-2E2E-4DCF-AD03-37D2D1EA9390}" presName="sibTrans" presStyleCnt="0"/>
      <dgm:spPr/>
    </dgm:pt>
    <dgm:pt modelId="{C4010655-6A12-42E1-9C35-B88C7FE962F3}" type="pres">
      <dgm:prSet presAssocID="{2A5F8B64-2E2E-4DCF-AD03-37D2D1EA9390}" presName="space" presStyleCnt="0"/>
      <dgm:spPr/>
    </dgm:pt>
    <dgm:pt modelId="{8B5A4613-25A4-4C61-88A5-0B440E434988}" type="pres">
      <dgm:prSet presAssocID="{569436A6-E9B2-418E-A3AC-1E8345978BCD}" presName="composite" presStyleCnt="0"/>
      <dgm:spPr/>
    </dgm:pt>
    <dgm:pt modelId="{41C37467-2285-4C13-BC2E-B2DABC2020FE}" type="pres">
      <dgm:prSet presAssocID="{569436A6-E9B2-418E-A3AC-1E8345978BCD}" presName="LShape" presStyleLbl="alignNode1" presStyleIdx="10" presStyleCnt="15"/>
      <dgm:spPr/>
    </dgm:pt>
    <dgm:pt modelId="{AD9E9685-7158-4DCB-9A4F-9E49DDAFD0AC}" type="pres">
      <dgm:prSet presAssocID="{569436A6-E9B2-418E-A3AC-1E8345978BCD}" presName="ParentText" presStyleLbl="revTx" presStyleIdx="5" presStyleCnt="8">
        <dgm:presLayoutVars>
          <dgm:chMax val="0"/>
          <dgm:chPref val="0"/>
          <dgm:bulletEnabled val="1"/>
        </dgm:presLayoutVars>
      </dgm:prSet>
      <dgm:spPr/>
    </dgm:pt>
    <dgm:pt modelId="{DDA66971-0956-4B4F-91E0-634CD7F25849}" type="pres">
      <dgm:prSet presAssocID="{569436A6-E9B2-418E-A3AC-1E8345978BCD}" presName="Triangle" presStyleLbl="alignNode1" presStyleIdx="11" presStyleCnt="15"/>
      <dgm:spPr/>
    </dgm:pt>
    <dgm:pt modelId="{69CA6D1C-5FEC-448A-9E29-A06E1C037C27}" type="pres">
      <dgm:prSet presAssocID="{EBC054E3-3615-4359-894E-AFEB8BE4E1A1}" presName="sibTrans" presStyleCnt="0"/>
      <dgm:spPr/>
    </dgm:pt>
    <dgm:pt modelId="{10B90008-E163-44D4-985F-F57F78613950}" type="pres">
      <dgm:prSet presAssocID="{EBC054E3-3615-4359-894E-AFEB8BE4E1A1}" presName="space" presStyleCnt="0"/>
      <dgm:spPr/>
    </dgm:pt>
    <dgm:pt modelId="{E77F64C0-C259-4A0D-B5DA-66135F3730FD}" type="pres">
      <dgm:prSet presAssocID="{67BC04E4-E2E0-4455-86C9-4490398CC67A}" presName="composite" presStyleCnt="0"/>
      <dgm:spPr/>
    </dgm:pt>
    <dgm:pt modelId="{81A59B2D-4F60-4445-A360-442AA0EE7830}" type="pres">
      <dgm:prSet presAssocID="{67BC04E4-E2E0-4455-86C9-4490398CC67A}" presName="LShape" presStyleLbl="alignNode1" presStyleIdx="12" presStyleCnt="15"/>
      <dgm:spPr/>
    </dgm:pt>
    <dgm:pt modelId="{0441CD2E-1CB9-4424-8B72-1194EA4F2B3F}" type="pres">
      <dgm:prSet presAssocID="{67BC04E4-E2E0-4455-86C9-4490398CC67A}" presName="ParentText" presStyleLbl="revTx" presStyleIdx="6" presStyleCnt="8">
        <dgm:presLayoutVars>
          <dgm:chMax val="0"/>
          <dgm:chPref val="0"/>
          <dgm:bulletEnabled val="1"/>
        </dgm:presLayoutVars>
      </dgm:prSet>
      <dgm:spPr/>
    </dgm:pt>
    <dgm:pt modelId="{9090CB30-11D1-44C9-B205-FEBC015D4D36}" type="pres">
      <dgm:prSet presAssocID="{67BC04E4-E2E0-4455-86C9-4490398CC67A}" presName="Triangle" presStyleLbl="alignNode1" presStyleIdx="13" presStyleCnt="15"/>
      <dgm:spPr/>
    </dgm:pt>
    <dgm:pt modelId="{B9C81E50-7209-49B7-B1EA-B7C89509F49A}" type="pres">
      <dgm:prSet presAssocID="{4B4DA596-D521-4303-AA6C-647E57985073}" presName="sibTrans" presStyleCnt="0"/>
      <dgm:spPr/>
    </dgm:pt>
    <dgm:pt modelId="{DDFE505F-0B58-4FD9-B599-C17673A033B9}" type="pres">
      <dgm:prSet presAssocID="{4B4DA596-D521-4303-AA6C-647E57985073}" presName="space" presStyleCnt="0"/>
      <dgm:spPr/>
    </dgm:pt>
    <dgm:pt modelId="{968E722B-7CBA-4AE8-A560-C0523F886137}" type="pres">
      <dgm:prSet presAssocID="{39BB1826-51EF-453D-87ED-FB095EAFF1DE}" presName="composite" presStyleCnt="0"/>
      <dgm:spPr/>
    </dgm:pt>
    <dgm:pt modelId="{F69C861E-64AB-45E9-AE8E-CB10905E36C1}" type="pres">
      <dgm:prSet presAssocID="{39BB1826-51EF-453D-87ED-FB095EAFF1DE}" presName="LShape" presStyleLbl="alignNode1" presStyleIdx="14" presStyleCnt="15"/>
      <dgm:spPr/>
    </dgm:pt>
    <dgm:pt modelId="{E2A943B2-5712-4841-BBD5-3C9DA96473F2}" type="pres">
      <dgm:prSet presAssocID="{39BB1826-51EF-453D-87ED-FB095EAFF1DE}" presName="ParentText" presStyleLbl="revTx" presStyleIdx="7" presStyleCnt="8">
        <dgm:presLayoutVars>
          <dgm:chMax val="0"/>
          <dgm:chPref val="0"/>
          <dgm:bulletEnabled val="1"/>
        </dgm:presLayoutVars>
      </dgm:prSet>
      <dgm:spPr/>
    </dgm:pt>
  </dgm:ptLst>
  <dgm:cxnLst>
    <dgm:cxn modelId="{90429032-1101-465C-94EA-280EA1FD864B}" type="presOf" srcId="{569436A6-E9B2-418E-A3AC-1E8345978BCD}" destId="{AD9E9685-7158-4DCB-9A4F-9E49DDAFD0AC}" srcOrd="0" destOrd="0" presId="urn:microsoft.com/office/officeart/2009/3/layout/StepUpProcess"/>
    <dgm:cxn modelId="{013CCC32-818C-489E-989A-DB9F20355604}" type="presOf" srcId="{14650599-2010-465C-9550-3D74F0A51F31}" destId="{C11F6CC3-BC68-4F2C-B956-D6E0C8D44760}" srcOrd="0" destOrd="0" presId="urn:microsoft.com/office/officeart/2009/3/layout/StepUpProcess"/>
    <dgm:cxn modelId="{06F34B40-A7C9-4907-999B-5BA689B00F16}" srcId="{07C1E0B5-0CAD-4BCD-977B-A6E69BBD1EA7}" destId="{14650599-2010-465C-9550-3D74F0A51F31}" srcOrd="3" destOrd="0" parTransId="{D211D4CE-BC3B-482D-9052-C1DF67BAE530}" sibTransId="{D414B556-F641-4179-BBD3-9F7FFEE2D1D5}"/>
    <dgm:cxn modelId="{1FF5A842-9AE7-438F-8F0C-3CD5D090A1B2}" type="presOf" srcId="{AC57E791-3579-45D6-A85D-643EB35F1DD3}" destId="{1CA207F0-9414-4CF1-BC2F-8C4AD54AF4D5}" srcOrd="0" destOrd="0" presId="urn:microsoft.com/office/officeart/2009/3/layout/StepUpProcess"/>
    <dgm:cxn modelId="{ADC9754B-FC7F-44D1-B551-85B5E4FFCE3D}" srcId="{07C1E0B5-0CAD-4BCD-977B-A6E69BBD1EA7}" destId="{9262D3E7-D982-4C2D-AEBA-32B6D5D9225A}" srcOrd="4" destOrd="0" parTransId="{F72E0505-8C53-4B24-AF87-236A4A4438BF}" sibTransId="{2A5F8B64-2E2E-4DCF-AD03-37D2D1EA9390}"/>
    <dgm:cxn modelId="{84F4EF67-DD8A-4CB0-96F3-8265C4E7335D}" type="presOf" srcId="{39BB1826-51EF-453D-87ED-FB095EAFF1DE}" destId="{E2A943B2-5712-4841-BBD5-3C9DA96473F2}" srcOrd="0" destOrd="0" presId="urn:microsoft.com/office/officeart/2009/3/layout/StepUpProcess"/>
    <dgm:cxn modelId="{F2FA7E68-54BC-485A-9404-CFFD33BDE0F2}" type="presOf" srcId="{7B26723A-C369-4FCD-80F0-06C5C1488299}" destId="{93A43B65-8C83-4666-B280-6DA63847A68D}" srcOrd="0" destOrd="0" presId="urn:microsoft.com/office/officeart/2009/3/layout/StepUpProcess"/>
    <dgm:cxn modelId="{87369A76-A165-4987-BD29-0F46728D8A12}" srcId="{07C1E0B5-0CAD-4BCD-977B-A6E69BBD1EA7}" destId="{626A29A2-E7F2-48B1-B489-9F662B6FEF52}" srcOrd="1" destOrd="0" parTransId="{626A6A78-B6C3-4C07-9B1D-6B64F5456862}" sibTransId="{1C02BE53-50FA-46FA-AE19-9F832CD1CC1D}"/>
    <dgm:cxn modelId="{FF71D377-FA24-4C32-B04B-24DC2892C28F}" type="presOf" srcId="{07C1E0B5-0CAD-4BCD-977B-A6E69BBD1EA7}" destId="{E6CCFD75-D808-49DD-A7FD-24F1989E9CDF}" srcOrd="0" destOrd="0" presId="urn:microsoft.com/office/officeart/2009/3/layout/StepUpProcess"/>
    <dgm:cxn modelId="{31588E7B-D06B-47FE-8853-79C479CA867D}" srcId="{07C1E0B5-0CAD-4BCD-977B-A6E69BBD1EA7}" destId="{AC57E791-3579-45D6-A85D-643EB35F1DD3}" srcOrd="0" destOrd="0" parTransId="{EB6110A8-EFEC-4C33-B298-C10DEA499E2C}" sibTransId="{18F94C8A-0316-4383-A00E-E48C839A09DF}"/>
    <dgm:cxn modelId="{4C764784-C280-4112-92A0-B0531388416B}" type="presOf" srcId="{67BC04E4-E2E0-4455-86C9-4490398CC67A}" destId="{0441CD2E-1CB9-4424-8B72-1194EA4F2B3F}" srcOrd="0" destOrd="0" presId="urn:microsoft.com/office/officeart/2009/3/layout/StepUpProcess"/>
    <dgm:cxn modelId="{1AF9BA8B-890C-4CD1-B4C0-397C2153E7B8}" srcId="{07C1E0B5-0CAD-4BCD-977B-A6E69BBD1EA7}" destId="{569436A6-E9B2-418E-A3AC-1E8345978BCD}" srcOrd="5" destOrd="0" parTransId="{BB81FDA9-2DB7-44A7-AC18-ABD984675268}" sibTransId="{EBC054E3-3615-4359-894E-AFEB8BE4E1A1}"/>
    <dgm:cxn modelId="{8509488F-6AFD-4214-8C8A-337DFD1F30A5}" srcId="{07C1E0B5-0CAD-4BCD-977B-A6E69BBD1EA7}" destId="{67BC04E4-E2E0-4455-86C9-4490398CC67A}" srcOrd="6" destOrd="0" parTransId="{BB44F586-A491-4F15-94CB-E7161F609FD1}" sibTransId="{4B4DA596-D521-4303-AA6C-647E57985073}"/>
    <dgm:cxn modelId="{4D9A6B91-2622-4412-9E6B-EC1D9B960AC0}" type="presOf" srcId="{9262D3E7-D982-4C2D-AEBA-32B6D5D9225A}" destId="{5E8EB498-9D9C-4913-AD4E-91B14E648D16}" srcOrd="0" destOrd="0" presId="urn:microsoft.com/office/officeart/2009/3/layout/StepUpProcess"/>
    <dgm:cxn modelId="{FC6CF1A1-CE80-411C-BEA8-373567FE3DBD}" srcId="{07C1E0B5-0CAD-4BCD-977B-A6E69BBD1EA7}" destId="{7B26723A-C369-4FCD-80F0-06C5C1488299}" srcOrd="2" destOrd="0" parTransId="{CCFFBEF9-77C3-418B-B217-147A17B75C4E}" sibTransId="{8F60AE82-C4B4-4DE9-8783-438AC5CAD590}"/>
    <dgm:cxn modelId="{7EB555AA-B7F6-4762-B1DF-7628B3F14A02}" srcId="{07C1E0B5-0CAD-4BCD-977B-A6E69BBD1EA7}" destId="{39BB1826-51EF-453D-87ED-FB095EAFF1DE}" srcOrd="7" destOrd="0" parTransId="{739BD1BF-8B63-4D85-B010-205FAA078936}" sibTransId="{1144232E-9F1B-400E-A15C-12523A88E34E}"/>
    <dgm:cxn modelId="{E1784BC0-0130-495B-BE84-11438C749B54}" type="presOf" srcId="{626A29A2-E7F2-48B1-B489-9F662B6FEF52}" destId="{A422083C-171C-4917-88BA-042EFFE5858F}" srcOrd="0" destOrd="0" presId="urn:microsoft.com/office/officeart/2009/3/layout/StepUpProcess"/>
    <dgm:cxn modelId="{BCABCFBB-3292-4B4D-9E78-0FFCF9698298}" type="presParOf" srcId="{E6CCFD75-D808-49DD-A7FD-24F1989E9CDF}" destId="{310CE404-AE16-4A3E-8135-0ACA178E944F}" srcOrd="0" destOrd="0" presId="urn:microsoft.com/office/officeart/2009/3/layout/StepUpProcess"/>
    <dgm:cxn modelId="{19358FD1-D80B-4A8A-B0E5-4A7CD3052BDE}" type="presParOf" srcId="{310CE404-AE16-4A3E-8135-0ACA178E944F}" destId="{A58ED1A8-3FDE-4DAF-9FF1-64E0DCA083B4}" srcOrd="0" destOrd="0" presId="urn:microsoft.com/office/officeart/2009/3/layout/StepUpProcess"/>
    <dgm:cxn modelId="{41953C4F-FC6E-44A4-B844-00DA33519397}" type="presParOf" srcId="{310CE404-AE16-4A3E-8135-0ACA178E944F}" destId="{1CA207F0-9414-4CF1-BC2F-8C4AD54AF4D5}" srcOrd="1" destOrd="0" presId="urn:microsoft.com/office/officeart/2009/3/layout/StepUpProcess"/>
    <dgm:cxn modelId="{FF2E1E35-6365-480C-8730-185C6EC8912E}" type="presParOf" srcId="{310CE404-AE16-4A3E-8135-0ACA178E944F}" destId="{49BB3A59-25F2-47F7-827E-4511FEB1AF7A}" srcOrd="2" destOrd="0" presId="urn:microsoft.com/office/officeart/2009/3/layout/StepUpProcess"/>
    <dgm:cxn modelId="{2EB0E044-B88C-47EB-92E3-8AA7F97E1F59}" type="presParOf" srcId="{E6CCFD75-D808-49DD-A7FD-24F1989E9CDF}" destId="{D1E82868-97F8-4D16-A05B-46D5B25459E4}" srcOrd="1" destOrd="0" presId="urn:microsoft.com/office/officeart/2009/3/layout/StepUpProcess"/>
    <dgm:cxn modelId="{C300EEAD-6327-4E25-8254-CBE0C79AE585}" type="presParOf" srcId="{D1E82868-97F8-4D16-A05B-46D5B25459E4}" destId="{D0A35AA8-577B-47BE-B827-0497E20C1287}" srcOrd="0" destOrd="0" presId="urn:microsoft.com/office/officeart/2009/3/layout/StepUpProcess"/>
    <dgm:cxn modelId="{1A724311-9358-4DCA-B250-2617B0BAAA4C}" type="presParOf" srcId="{E6CCFD75-D808-49DD-A7FD-24F1989E9CDF}" destId="{B130220B-589F-4DE0-8EA9-F86058146761}" srcOrd="2" destOrd="0" presId="urn:microsoft.com/office/officeart/2009/3/layout/StepUpProcess"/>
    <dgm:cxn modelId="{07ABBE57-3649-4357-9662-63B8E144D54E}" type="presParOf" srcId="{B130220B-589F-4DE0-8EA9-F86058146761}" destId="{C0E99F59-F6A8-41AA-AA21-DDD4C608FECA}" srcOrd="0" destOrd="0" presId="urn:microsoft.com/office/officeart/2009/3/layout/StepUpProcess"/>
    <dgm:cxn modelId="{AA051F82-42D6-43F3-92C7-C579DD892A11}" type="presParOf" srcId="{B130220B-589F-4DE0-8EA9-F86058146761}" destId="{A422083C-171C-4917-88BA-042EFFE5858F}" srcOrd="1" destOrd="0" presId="urn:microsoft.com/office/officeart/2009/3/layout/StepUpProcess"/>
    <dgm:cxn modelId="{70434EC1-CAFF-4683-93B6-2AB69EEFF422}" type="presParOf" srcId="{B130220B-589F-4DE0-8EA9-F86058146761}" destId="{BFB3E816-4AD5-4449-8610-90F206F771E8}" srcOrd="2" destOrd="0" presId="urn:microsoft.com/office/officeart/2009/3/layout/StepUpProcess"/>
    <dgm:cxn modelId="{2A4B3A35-91D2-446A-8D24-AB40CE377419}" type="presParOf" srcId="{E6CCFD75-D808-49DD-A7FD-24F1989E9CDF}" destId="{D0966306-9DA4-41BD-8925-54D39CA2DF46}" srcOrd="3" destOrd="0" presId="urn:microsoft.com/office/officeart/2009/3/layout/StepUpProcess"/>
    <dgm:cxn modelId="{0CC089DE-BD4E-462C-A9FB-C5CEC1EC682A}" type="presParOf" srcId="{D0966306-9DA4-41BD-8925-54D39CA2DF46}" destId="{4E616449-429B-42EB-BB71-EACECDB25892}" srcOrd="0" destOrd="0" presId="urn:microsoft.com/office/officeart/2009/3/layout/StepUpProcess"/>
    <dgm:cxn modelId="{85C91FF3-877E-4DDC-B139-9EC6D382CE30}" type="presParOf" srcId="{E6CCFD75-D808-49DD-A7FD-24F1989E9CDF}" destId="{A6C0EB8B-690A-48CC-9735-427160CB6F26}" srcOrd="4" destOrd="0" presId="urn:microsoft.com/office/officeart/2009/3/layout/StepUpProcess"/>
    <dgm:cxn modelId="{683CBB8F-C5D1-4D6D-98E2-863B2EC539D5}" type="presParOf" srcId="{A6C0EB8B-690A-48CC-9735-427160CB6F26}" destId="{31A10AAF-0B2B-4632-B67F-33620C534079}" srcOrd="0" destOrd="0" presId="urn:microsoft.com/office/officeart/2009/3/layout/StepUpProcess"/>
    <dgm:cxn modelId="{6C7117AC-CDAB-4D08-89B2-75059E247B40}" type="presParOf" srcId="{A6C0EB8B-690A-48CC-9735-427160CB6F26}" destId="{93A43B65-8C83-4666-B280-6DA63847A68D}" srcOrd="1" destOrd="0" presId="urn:microsoft.com/office/officeart/2009/3/layout/StepUpProcess"/>
    <dgm:cxn modelId="{7CB28218-6270-43A2-8B4B-11EE781C7931}" type="presParOf" srcId="{A6C0EB8B-690A-48CC-9735-427160CB6F26}" destId="{F2C1A5DC-D7CF-4763-B227-C2CF846028A9}" srcOrd="2" destOrd="0" presId="urn:microsoft.com/office/officeart/2009/3/layout/StepUpProcess"/>
    <dgm:cxn modelId="{2CCECC5C-AF2D-4A4D-AF1A-BA1DB730B07F}" type="presParOf" srcId="{E6CCFD75-D808-49DD-A7FD-24F1989E9CDF}" destId="{4287C29B-3C45-4F16-B683-CBBDD18C08AD}" srcOrd="5" destOrd="0" presId="urn:microsoft.com/office/officeart/2009/3/layout/StepUpProcess"/>
    <dgm:cxn modelId="{7E0F1782-DFC7-4B70-AEBF-55CF84766DE8}" type="presParOf" srcId="{4287C29B-3C45-4F16-B683-CBBDD18C08AD}" destId="{0EE69BD2-F5B2-4B70-B9B2-420AC73FA2BA}" srcOrd="0" destOrd="0" presId="urn:microsoft.com/office/officeart/2009/3/layout/StepUpProcess"/>
    <dgm:cxn modelId="{BF52C657-CF3B-468C-BCF5-5B5C440251B8}" type="presParOf" srcId="{E6CCFD75-D808-49DD-A7FD-24F1989E9CDF}" destId="{C2119DCD-EB7C-44F1-8EBB-CC7959071734}" srcOrd="6" destOrd="0" presId="urn:microsoft.com/office/officeart/2009/3/layout/StepUpProcess"/>
    <dgm:cxn modelId="{BA8FFC28-1938-437D-A8C3-4EB704B2A440}" type="presParOf" srcId="{C2119DCD-EB7C-44F1-8EBB-CC7959071734}" destId="{79DB2E5B-DAD7-409F-A451-537C05A81EFC}" srcOrd="0" destOrd="0" presId="urn:microsoft.com/office/officeart/2009/3/layout/StepUpProcess"/>
    <dgm:cxn modelId="{8395A294-71C6-4143-ADC6-EB975DEAA81A}" type="presParOf" srcId="{C2119DCD-EB7C-44F1-8EBB-CC7959071734}" destId="{C11F6CC3-BC68-4F2C-B956-D6E0C8D44760}" srcOrd="1" destOrd="0" presId="urn:microsoft.com/office/officeart/2009/3/layout/StepUpProcess"/>
    <dgm:cxn modelId="{8E8B672C-C893-4775-AB1A-82A17414FDF7}" type="presParOf" srcId="{C2119DCD-EB7C-44F1-8EBB-CC7959071734}" destId="{81AC738C-C0E1-4022-A9D2-014DCD7CFA58}" srcOrd="2" destOrd="0" presId="urn:microsoft.com/office/officeart/2009/3/layout/StepUpProcess"/>
    <dgm:cxn modelId="{56B8BFAB-BA34-4484-905E-8986888B5D6D}" type="presParOf" srcId="{E6CCFD75-D808-49DD-A7FD-24F1989E9CDF}" destId="{0EEE36D2-FC52-4143-B6F7-416519357C84}" srcOrd="7" destOrd="0" presId="urn:microsoft.com/office/officeart/2009/3/layout/StepUpProcess"/>
    <dgm:cxn modelId="{97A45DD6-5FB4-442B-9FBF-5F1C4C798A8F}" type="presParOf" srcId="{0EEE36D2-FC52-4143-B6F7-416519357C84}" destId="{C39DFBD1-8142-42CD-A12E-40B2754B46FA}" srcOrd="0" destOrd="0" presId="urn:microsoft.com/office/officeart/2009/3/layout/StepUpProcess"/>
    <dgm:cxn modelId="{2229D72D-63CE-47E1-A1F4-DFF7284FF730}" type="presParOf" srcId="{E6CCFD75-D808-49DD-A7FD-24F1989E9CDF}" destId="{8E33CBC3-A770-4BD6-AFDD-1D6E25469D56}" srcOrd="8" destOrd="0" presId="urn:microsoft.com/office/officeart/2009/3/layout/StepUpProcess"/>
    <dgm:cxn modelId="{8B9F1E8E-BBFB-4CB0-8DF7-362076CF400F}" type="presParOf" srcId="{8E33CBC3-A770-4BD6-AFDD-1D6E25469D56}" destId="{28995E4C-69D6-4EB2-BC8B-8F2D23D3D2EC}" srcOrd="0" destOrd="0" presId="urn:microsoft.com/office/officeart/2009/3/layout/StepUpProcess"/>
    <dgm:cxn modelId="{E4A0D803-F597-4690-A2E0-6EB3FBEA9DC1}" type="presParOf" srcId="{8E33CBC3-A770-4BD6-AFDD-1D6E25469D56}" destId="{5E8EB498-9D9C-4913-AD4E-91B14E648D16}" srcOrd="1" destOrd="0" presId="urn:microsoft.com/office/officeart/2009/3/layout/StepUpProcess"/>
    <dgm:cxn modelId="{9F638B42-92FB-4FAB-973C-02CAC7DCF0FC}" type="presParOf" srcId="{8E33CBC3-A770-4BD6-AFDD-1D6E25469D56}" destId="{8A459998-612F-4D4A-9213-39F691ABCC07}" srcOrd="2" destOrd="0" presId="urn:microsoft.com/office/officeart/2009/3/layout/StepUpProcess"/>
    <dgm:cxn modelId="{741E45E6-4C9C-4D00-ADFE-258433FE12C1}" type="presParOf" srcId="{E6CCFD75-D808-49DD-A7FD-24F1989E9CDF}" destId="{5FB9F9BF-6E11-4610-A221-9AF6916D13DD}" srcOrd="9" destOrd="0" presId="urn:microsoft.com/office/officeart/2009/3/layout/StepUpProcess"/>
    <dgm:cxn modelId="{FBD9B745-4579-497F-8AD7-C38463D65281}" type="presParOf" srcId="{5FB9F9BF-6E11-4610-A221-9AF6916D13DD}" destId="{C4010655-6A12-42E1-9C35-B88C7FE962F3}" srcOrd="0" destOrd="0" presId="urn:microsoft.com/office/officeart/2009/3/layout/StepUpProcess"/>
    <dgm:cxn modelId="{0C16677B-0917-45D0-B91C-FF8F93E34490}" type="presParOf" srcId="{E6CCFD75-D808-49DD-A7FD-24F1989E9CDF}" destId="{8B5A4613-25A4-4C61-88A5-0B440E434988}" srcOrd="10" destOrd="0" presId="urn:microsoft.com/office/officeart/2009/3/layout/StepUpProcess"/>
    <dgm:cxn modelId="{AD199B80-BBFE-45D2-9D88-E09583A6AA61}" type="presParOf" srcId="{8B5A4613-25A4-4C61-88A5-0B440E434988}" destId="{41C37467-2285-4C13-BC2E-B2DABC2020FE}" srcOrd="0" destOrd="0" presId="urn:microsoft.com/office/officeart/2009/3/layout/StepUpProcess"/>
    <dgm:cxn modelId="{987A7A1B-8361-4738-89C4-B4F3B78FC254}" type="presParOf" srcId="{8B5A4613-25A4-4C61-88A5-0B440E434988}" destId="{AD9E9685-7158-4DCB-9A4F-9E49DDAFD0AC}" srcOrd="1" destOrd="0" presId="urn:microsoft.com/office/officeart/2009/3/layout/StepUpProcess"/>
    <dgm:cxn modelId="{744131A5-911D-47C5-8E72-B77AD683E0B6}" type="presParOf" srcId="{8B5A4613-25A4-4C61-88A5-0B440E434988}" destId="{DDA66971-0956-4B4F-91E0-634CD7F25849}" srcOrd="2" destOrd="0" presId="urn:microsoft.com/office/officeart/2009/3/layout/StepUpProcess"/>
    <dgm:cxn modelId="{D3BB1E86-A85D-49C4-AD42-8698E02FC669}" type="presParOf" srcId="{E6CCFD75-D808-49DD-A7FD-24F1989E9CDF}" destId="{69CA6D1C-5FEC-448A-9E29-A06E1C037C27}" srcOrd="11" destOrd="0" presId="urn:microsoft.com/office/officeart/2009/3/layout/StepUpProcess"/>
    <dgm:cxn modelId="{033FAA56-ECD2-47B5-8CE8-192A23398FC6}" type="presParOf" srcId="{69CA6D1C-5FEC-448A-9E29-A06E1C037C27}" destId="{10B90008-E163-44D4-985F-F57F78613950}" srcOrd="0" destOrd="0" presId="urn:microsoft.com/office/officeart/2009/3/layout/StepUpProcess"/>
    <dgm:cxn modelId="{C133EEFE-A4D6-43EC-BF44-2D56A81DC482}" type="presParOf" srcId="{E6CCFD75-D808-49DD-A7FD-24F1989E9CDF}" destId="{E77F64C0-C259-4A0D-B5DA-66135F3730FD}" srcOrd="12" destOrd="0" presId="urn:microsoft.com/office/officeart/2009/3/layout/StepUpProcess"/>
    <dgm:cxn modelId="{62E70CA3-B817-4961-8120-EEB2D0E49284}" type="presParOf" srcId="{E77F64C0-C259-4A0D-B5DA-66135F3730FD}" destId="{81A59B2D-4F60-4445-A360-442AA0EE7830}" srcOrd="0" destOrd="0" presId="urn:microsoft.com/office/officeart/2009/3/layout/StepUpProcess"/>
    <dgm:cxn modelId="{D9A03216-1C7E-4680-9591-A89C246A4A79}" type="presParOf" srcId="{E77F64C0-C259-4A0D-B5DA-66135F3730FD}" destId="{0441CD2E-1CB9-4424-8B72-1194EA4F2B3F}" srcOrd="1" destOrd="0" presId="urn:microsoft.com/office/officeart/2009/3/layout/StepUpProcess"/>
    <dgm:cxn modelId="{B5C65CA2-EDDA-4C85-ADEC-084CCA2EFEB6}" type="presParOf" srcId="{E77F64C0-C259-4A0D-B5DA-66135F3730FD}" destId="{9090CB30-11D1-44C9-B205-FEBC015D4D36}" srcOrd="2" destOrd="0" presId="urn:microsoft.com/office/officeart/2009/3/layout/StepUpProcess"/>
    <dgm:cxn modelId="{EC6EAE1B-0972-41B4-86F0-7E1AAC8BDE26}" type="presParOf" srcId="{E6CCFD75-D808-49DD-A7FD-24F1989E9CDF}" destId="{B9C81E50-7209-49B7-B1EA-B7C89509F49A}" srcOrd="13" destOrd="0" presId="urn:microsoft.com/office/officeart/2009/3/layout/StepUpProcess"/>
    <dgm:cxn modelId="{EE8E903A-570B-47DF-9932-22C802A7490E}" type="presParOf" srcId="{B9C81E50-7209-49B7-B1EA-B7C89509F49A}" destId="{DDFE505F-0B58-4FD9-B599-C17673A033B9}" srcOrd="0" destOrd="0" presId="urn:microsoft.com/office/officeart/2009/3/layout/StepUpProcess"/>
    <dgm:cxn modelId="{6C76FA70-BAEC-48AF-8C51-4739A6B49510}" type="presParOf" srcId="{E6CCFD75-D808-49DD-A7FD-24F1989E9CDF}" destId="{968E722B-7CBA-4AE8-A560-C0523F886137}" srcOrd="14" destOrd="0" presId="urn:microsoft.com/office/officeart/2009/3/layout/StepUpProcess"/>
    <dgm:cxn modelId="{231D71CB-81B1-4465-93F3-08F67220D87A}" type="presParOf" srcId="{968E722B-7CBA-4AE8-A560-C0523F886137}" destId="{F69C861E-64AB-45E9-AE8E-CB10905E36C1}" srcOrd="0" destOrd="0" presId="urn:microsoft.com/office/officeart/2009/3/layout/StepUpProcess"/>
    <dgm:cxn modelId="{DCD64B4C-0E4C-4158-8CDB-82F2B909B042}" type="presParOf" srcId="{968E722B-7CBA-4AE8-A560-C0523F886137}" destId="{E2A943B2-5712-4841-BBD5-3C9DA96473F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931561-4D3C-B246-A47C-E03B91028057}" type="doc">
      <dgm:prSet loTypeId="urn:microsoft.com/office/officeart/2005/8/layout/equation1" loCatId="" qsTypeId="urn:microsoft.com/office/officeart/2005/8/quickstyle/simple1" qsCatId="simple" csTypeId="urn:microsoft.com/office/officeart/2005/8/colors/accent1_2" csCatId="accent1" phldr="1"/>
      <dgm:spPr/>
    </dgm:pt>
    <dgm:pt modelId="{14B32939-0542-394C-BF25-E3D1B57D5571}">
      <dgm:prSet phldrT="[Text]"/>
      <dgm:spPr/>
      <dgm:t>
        <a:bodyPr/>
        <a:lstStyle/>
        <a:p>
          <a:r>
            <a:rPr lang="en-US" dirty="0"/>
            <a:t>2019: 9th graders (n=30)</a:t>
          </a:r>
        </a:p>
      </dgm:t>
    </dgm:pt>
    <dgm:pt modelId="{5BC318C0-E2F0-8045-8111-A3D774D62296}" type="parTrans" cxnId="{149636C9-68FF-5941-9B95-9B5D3FE6F064}">
      <dgm:prSet/>
      <dgm:spPr/>
      <dgm:t>
        <a:bodyPr/>
        <a:lstStyle/>
        <a:p>
          <a:endParaRPr lang="en-US"/>
        </a:p>
      </dgm:t>
    </dgm:pt>
    <dgm:pt modelId="{B383A899-2E9A-E34B-9A28-859A938657E1}" type="sibTrans" cxnId="{149636C9-68FF-5941-9B95-9B5D3FE6F064}">
      <dgm:prSet/>
      <dgm:spPr/>
      <dgm:t>
        <a:bodyPr/>
        <a:lstStyle/>
        <a:p>
          <a:endParaRPr lang="en-US"/>
        </a:p>
      </dgm:t>
    </dgm:pt>
    <dgm:pt modelId="{B684253C-6BCE-5D45-A162-62D9649EFE96}">
      <dgm:prSet phldrT="[Text]"/>
      <dgm:spPr/>
      <dgm:t>
        <a:bodyPr/>
        <a:lstStyle/>
        <a:p>
          <a:r>
            <a:rPr lang="en-US" dirty="0"/>
            <a:t>2020 Science Performance (n=100)</a:t>
          </a:r>
        </a:p>
      </dgm:t>
    </dgm:pt>
    <dgm:pt modelId="{1E904AFC-45E2-1D45-B7A9-64199C4210F1}" type="parTrans" cxnId="{3C8EA19D-B154-7A46-A992-4F93A8D2E860}">
      <dgm:prSet/>
      <dgm:spPr/>
      <dgm:t>
        <a:bodyPr/>
        <a:lstStyle/>
        <a:p>
          <a:endParaRPr lang="en-US"/>
        </a:p>
      </dgm:t>
    </dgm:pt>
    <dgm:pt modelId="{052597C4-095D-9F45-BDED-6868E1EE6DB4}" type="sibTrans" cxnId="{3C8EA19D-B154-7A46-A992-4F93A8D2E860}">
      <dgm:prSet/>
      <dgm:spPr/>
      <dgm:t>
        <a:bodyPr/>
        <a:lstStyle/>
        <a:p>
          <a:endParaRPr lang="en-US"/>
        </a:p>
      </dgm:t>
    </dgm:pt>
    <dgm:pt modelId="{06C4DCA5-E56E-294F-88C0-4B26ED32A9DB}">
      <dgm:prSet phldrT="[Text]"/>
      <dgm:spPr/>
      <dgm:t>
        <a:bodyPr/>
        <a:lstStyle/>
        <a:p>
          <a:r>
            <a:rPr lang="en-US" dirty="0"/>
            <a:t>2020: 10th graders (n=70)</a:t>
          </a:r>
        </a:p>
      </dgm:t>
    </dgm:pt>
    <dgm:pt modelId="{A727330C-AA7E-7442-979B-4105FC47E81F}" type="parTrans" cxnId="{4A4BCB7E-6E2D-D74E-8555-7BFAB711BD8D}">
      <dgm:prSet/>
      <dgm:spPr/>
      <dgm:t>
        <a:bodyPr/>
        <a:lstStyle/>
        <a:p>
          <a:endParaRPr lang="en-US"/>
        </a:p>
      </dgm:t>
    </dgm:pt>
    <dgm:pt modelId="{349E8114-23FB-024E-B646-F36CB2606C3B}" type="sibTrans" cxnId="{4A4BCB7E-6E2D-D74E-8555-7BFAB711BD8D}">
      <dgm:prSet/>
      <dgm:spPr/>
      <dgm:t>
        <a:bodyPr/>
        <a:lstStyle/>
        <a:p>
          <a:endParaRPr lang="en-US"/>
        </a:p>
      </dgm:t>
    </dgm:pt>
    <dgm:pt modelId="{6041F7AC-DB20-124A-B32E-BE4312A8795E}" type="pres">
      <dgm:prSet presAssocID="{6D931561-4D3C-B246-A47C-E03B91028057}" presName="linearFlow" presStyleCnt="0">
        <dgm:presLayoutVars>
          <dgm:dir/>
          <dgm:resizeHandles val="exact"/>
        </dgm:presLayoutVars>
      </dgm:prSet>
      <dgm:spPr/>
    </dgm:pt>
    <dgm:pt modelId="{A461926F-617D-C043-8C45-864A91872ED4}" type="pres">
      <dgm:prSet presAssocID="{14B32939-0542-394C-BF25-E3D1B57D5571}" presName="node" presStyleLbl="node1" presStyleIdx="0" presStyleCnt="3">
        <dgm:presLayoutVars>
          <dgm:bulletEnabled val="1"/>
        </dgm:presLayoutVars>
      </dgm:prSet>
      <dgm:spPr/>
    </dgm:pt>
    <dgm:pt modelId="{2B918797-1305-0F47-8082-3161952B3979}" type="pres">
      <dgm:prSet presAssocID="{B383A899-2E9A-E34B-9A28-859A938657E1}" presName="spacerL" presStyleCnt="0"/>
      <dgm:spPr/>
    </dgm:pt>
    <dgm:pt modelId="{EE0748CF-27F6-F74C-80C0-B4B957AE10C0}" type="pres">
      <dgm:prSet presAssocID="{B383A899-2E9A-E34B-9A28-859A938657E1}" presName="sibTrans" presStyleLbl="sibTrans2D1" presStyleIdx="0" presStyleCnt="2"/>
      <dgm:spPr/>
    </dgm:pt>
    <dgm:pt modelId="{7BC1F1E6-9374-E64E-988B-FF11AA75C199}" type="pres">
      <dgm:prSet presAssocID="{B383A899-2E9A-E34B-9A28-859A938657E1}" presName="spacerR" presStyleCnt="0"/>
      <dgm:spPr/>
    </dgm:pt>
    <dgm:pt modelId="{72E58081-8A01-F24E-80EE-F9FC342C43D9}" type="pres">
      <dgm:prSet presAssocID="{06C4DCA5-E56E-294F-88C0-4B26ED32A9DB}" presName="node" presStyleLbl="node1" presStyleIdx="1" presStyleCnt="3">
        <dgm:presLayoutVars>
          <dgm:bulletEnabled val="1"/>
        </dgm:presLayoutVars>
      </dgm:prSet>
      <dgm:spPr/>
    </dgm:pt>
    <dgm:pt modelId="{B1E09B58-1974-D24D-8E86-2B0D55996B0C}" type="pres">
      <dgm:prSet presAssocID="{349E8114-23FB-024E-B646-F36CB2606C3B}" presName="spacerL" presStyleCnt="0"/>
      <dgm:spPr/>
    </dgm:pt>
    <dgm:pt modelId="{DA4115E3-6395-034B-96C6-491CED8DD43A}" type="pres">
      <dgm:prSet presAssocID="{349E8114-23FB-024E-B646-F36CB2606C3B}" presName="sibTrans" presStyleLbl="sibTrans2D1" presStyleIdx="1" presStyleCnt="2"/>
      <dgm:spPr/>
    </dgm:pt>
    <dgm:pt modelId="{41FB212E-5FB8-0041-B3B0-6F8DCAC7A025}" type="pres">
      <dgm:prSet presAssocID="{349E8114-23FB-024E-B646-F36CB2606C3B}" presName="spacerR" presStyleCnt="0"/>
      <dgm:spPr/>
    </dgm:pt>
    <dgm:pt modelId="{7FCEABE0-1B17-6C48-BD76-8BE0D16D9B84}" type="pres">
      <dgm:prSet presAssocID="{B684253C-6BCE-5D45-A162-62D9649EFE96}" presName="node" presStyleLbl="node1" presStyleIdx="2" presStyleCnt="3">
        <dgm:presLayoutVars>
          <dgm:bulletEnabled val="1"/>
        </dgm:presLayoutVars>
      </dgm:prSet>
      <dgm:spPr/>
    </dgm:pt>
  </dgm:ptLst>
  <dgm:cxnLst>
    <dgm:cxn modelId="{2B0E4D08-B654-9949-A156-B6E06501C244}" type="presOf" srcId="{349E8114-23FB-024E-B646-F36CB2606C3B}" destId="{DA4115E3-6395-034B-96C6-491CED8DD43A}" srcOrd="0" destOrd="0" presId="urn:microsoft.com/office/officeart/2005/8/layout/equation1"/>
    <dgm:cxn modelId="{F0D20C0F-A4DF-E949-88A8-0481C70AC06C}" type="presOf" srcId="{14B32939-0542-394C-BF25-E3D1B57D5571}" destId="{A461926F-617D-C043-8C45-864A91872ED4}" srcOrd="0" destOrd="0" presId="urn:microsoft.com/office/officeart/2005/8/layout/equation1"/>
    <dgm:cxn modelId="{9184CB35-8CEA-4445-AF6B-89FBF1B87BE2}" type="presOf" srcId="{B383A899-2E9A-E34B-9A28-859A938657E1}" destId="{EE0748CF-27F6-F74C-80C0-B4B957AE10C0}" srcOrd="0" destOrd="0" presId="urn:microsoft.com/office/officeart/2005/8/layout/equation1"/>
    <dgm:cxn modelId="{773EAE64-5DC2-7E4F-B47D-D8B0E48E96C9}" type="presOf" srcId="{06C4DCA5-E56E-294F-88C0-4B26ED32A9DB}" destId="{72E58081-8A01-F24E-80EE-F9FC342C43D9}" srcOrd="0" destOrd="0" presId="urn:microsoft.com/office/officeart/2005/8/layout/equation1"/>
    <dgm:cxn modelId="{AF19C768-AB2A-0040-A932-B409777C799F}" type="presOf" srcId="{B684253C-6BCE-5D45-A162-62D9649EFE96}" destId="{7FCEABE0-1B17-6C48-BD76-8BE0D16D9B84}" srcOrd="0" destOrd="0" presId="urn:microsoft.com/office/officeart/2005/8/layout/equation1"/>
    <dgm:cxn modelId="{4A4BCB7E-6E2D-D74E-8555-7BFAB711BD8D}" srcId="{6D931561-4D3C-B246-A47C-E03B91028057}" destId="{06C4DCA5-E56E-294F-88C0-4B26ED32A9DB}" srcOrd="1" destOrd="0" parTransId="{A727330C-AA7E-7442-979B-4105FC47E81F}" sibTransId="{349E8114-23FB-024E-B646-F36CB2606C3B}"/>
    <dgm:cxn modelId="{3C8EA19D-B154-7A46-A992-4F93A8D2E860}" srcId="{6D931561-4D3C-B246-A47C-E03B91028057}" destId="{B684253C-6BCE-5D45-A162-62D9649EFE96}" srcOrd="2" destOrd="0" parTransId="{1E904AFC-45E2-1D45-B7A9-64199C4210F1}" sibTransId="{052597C4-095D-9F45-BDED-6868E1EE6DB4}"/>
    <dgm:cxn modelId="{7DC30CBE-DE91-0144-984E-8FB9D4D9C9D6}" type="presOf" srcId="{6D931561-4D3C-B246-A47C-E03B91028057}" destId="{6041F7AC-DB20-124A-B32E-BE4312A8795E}" srcOrd="0" destOrd="0" presId="urn:microsoft.com/office/officeart/2005/8/layout/equation1"/>
    <dgm:cxn modelId="{149636C9-68FF-5941-9B95-9B5D3FE6F064}" srcId="{6D931561-4D3C-B246-A47C-E03B91028057}" destId="{14B32939-0542-394C-BF25-E3D1B57D5571}" srcOrd="0" destOrd="0" parTransId="{5BC318C0-E2F0-8045-8111-A3D774D62296}" sibTransId="{B383A899-2E9A-E34B-9A28-859A938657E1}"/>
    <dgm:cxn modelId="{111764E4-EA99-4249-B017-3AC8B0A59A68}" type="presParOf" srcId="{6041F7AC-DB20-124A-B32E-BE4312A8795E}" destId="{A461926F-617D-C043-8C45-864A91872ED4}" srcOrd="0" destOrd="0" presId="urn:microsoft.com/office/officeart/2005/8/layout/equation1"/>
    <dgm:cxn modelId="{ECEB55A9-DCE7-DF47-A2D0-1DEAE0C01162}" type="presParOf" srcId="{6041F7AC-DB20-124A-B32E-BE4312A8795E}" destId="{2B918797-1305-0F47-8082-3161952B3979}" srcOrd="1" destOrd="0" presId="urn:microsoft.com/office/officeart/2005/8/layout/equation1"/>
    <dgm:cxn modelId="{49663A74-9695-D543-8B25-3E1F440F9DFD}" type="presParOf" srcId="{6041F7AC-DB20-124A-B32E-BE4312A8795E}" destId="{EE0748CF-27F6-F74C-80C0-B4B957AE10C0}" srcOrd="2" destOrd="0" presId="urn:microsoft.com/office/officeart/2005/8/layout/equation1"/>
    <dgm:cxn modelId="{3C7DE505-80B9-2E4B-B4B7-6C5C87AA1322}" type="presParOf" srcId="{6041F7AC-DB20-124A-B32E-BE4312A8795E}" destId="{7BC1F1E6-9374-E64E-988B-FF11AA75C199}" srcOrd="3" destOrd="0" presId="urn:microsoft.com/office/officeart/2005/8/layout/equation1"/>
    <dgm:cxn modelId="{11F0A67B-55B0-8C4B-927B-7DB75FFC819A}" type="presParOf" srcId="{6041F7AC-DB20-124A-B32E-BE4312A8795E}" destId="{72E58081-8A01-F24E-80EE-F9FC342C43D9}" srcOrd="4" destOrd="0" presId="urn:microsoft.com/office/officeart/2005/8/layout/equation1"/>
    <dgm:cxn modelId="{AAB387FA-68BC-8B47-80CF-A1B5C6B602FB}" type="presParOf" srcId="{6041F7AC-DB20-124A-B32E-BE4312A8795E}" destId="{B1E09B58-1974-D24D-8E86-2B0D55996B0C}" srcOrd="5" destOrd="0" presId="urn:microsoft.com/office/officeart/2005/8/layout/equation1"/>
    <dgm:cxn modelId="{47B2A727-BBE6-6648-A5E3-92794063757F}" type="presParOf" srcId="{6041F7AC-DB20-124A-B32E-BE4312A8795E}" destId="{DA4115E3-6395-034B-96C6-491CED8DD43A}" srcOrd="6" destOrd="0" presId="urn:microsoft.com/office/officeart/2005/8/layout/equation1"/>
    <dgm:cxn modelId="{24B82D64-F598-1F40-84D7-8582CBBC775E}" type="presParOf" srcId="{6041F7AC-DB20-124A-B32E-BE4312A8795E}" destId="{41FB212E-5FB8-0041-B3B0-6F8DCAC7A025}" srcOrd="7" destOrd="0" presId="urn:microsoft.com/office/officeart/2005/8/layout/equation1"/>
    <dgm:cxn modelId="{FFA3434B-C86D-2247-B20A-3A014514FC1F}" type="presParOf" srcId="{6041F7AC-DB20-124A-B32E-BE4312A8795E}" destId="{7FCEABE0-1B17-6C48-BD76-8BE0D16D9B84}"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931561-4D3C-B246-A47C-E03B91028057}" type="doc">
      <dgm:prSet loTypeId="urn:microsoft.com/office/officeart/2005/8/layout/equation1" loCatId="" qsTypeId="urn:microsoft.com/office/officeart/2005/8/quickstyle/simple1" qsCatId="simple" csTypeId="urn:microsoft.com/office/officeart/2005/8/colors/accent1_2" csCatId="accent1" phldr="1"/>
      <dgm:spPr/>
    </dgm:pt>
    <dgm:pt modelId="{14B32939-0542-394C-BF25-E3D1B57D5571}">
      <dgm:prSet phldrT="[Text]"/>
      <dgm:spPr>
        <a:solidFill>
          <a:schemeClr val="accent6">
            <a:lumMod val="40000"/>
            <a:lumOff val="60000"/>
          </a:schemeClr>
        </a:solidFill>
      </dgm:spPr>
      <dgm:t>
        <a:bodyPr/>
        <a:lstStyle/>
        <a:p>
          <a:r>
            <a:rPr lang="en-US" dirty="0"/>
            <a:t>2019: 9th graders (n=30)</a:t>
          </a:r>
        </a:p>
      </dgm:t>
    </dgm:pt>
    <dgm:pt modelId="{5BC318C0-E2F0-8045-8111-A3D774D62296}" type="parTrans" cxnId="{149636C9-68FF-5941-9B95-9B5D3FE6F064}">
      <dgm:prSet/>
      <dgm:spPr/>
      <dgm:t>
        <a:bodyPr/>
        <a:lstStyle/>
        <a:p>
          <a:endParaRPr lang="en-US"/>
        </a:p>
      </dgm:t>
    </dgm:pt>
    <dgm:pt modelId="{B383A899-2E9A-E34B-9A28-859A938657E1}" type="sibTrans" cxnId="{149636C9-68FF-5941-9B95-9B5D3FE6F064}">
      <dgm:prSet/>
      <dgm:spPr/>
      <dgm:t>
        <a:bodyPr/>
        <a:lstStyle/>
        <a:p>
          <a:endParaRPr lang="en-US"/>
        </a:p>
      </dgm:t>
    </dgm:pt>
    <dgm:pt modelId="{B684253C-6BCE-5D45-A162-62D9649EFE96}">
      <dgm:prSet phldrT="[Text]"/>
      <dgm:spPr/>
      <dgm:t>
        <a:bodyPr/>
        <a:lstStyle/>
        <a:p>
          <a:r>
            <a:rPr lang="en-US" dirty="0"/>
            <a:t>2020 Science Performance (n=100)</a:t>
          </a:r>
        </a:p>
      </dgm:t>
    </dgm:pt>
    <dgm:pt modelId="{1E904AFC-45E2-1D45-B7A9-64199C4210F1}" type="parTrans" cxnId="{3C8EA19D-B154-7A46-A992-4F93A8D2E860}">
      <dgm:prSet/>
      <dgm:spPr/>
      <dgm:t>
        <a:bodyPr/>
        <a:lstStyle/>
        <a:p>
          <a:endParaRPr lang="en-US"/>
        </a:p>
      </dgm:t>
    </dgm:pt>
    <dgm:pt modelId="{052597C4-095D-9F45-BDED-6868E1EE6DB4}" type="sibTrans" cxnId="{3C8EA19D-B154-7A46-A992-4F93A8D2E860}">
      <dgm:prSet/>
      <dgm:spPr/>
      <dgm:t>
        <a:bodyPr/>
        <a:lstStyle/>
        <a:p>
          <a:endParaRPr lang="en-US"/>
        </a:p>
      </dgm:t>
    </dgm:pt>
    <dgm:pt modelId="{06C4DCA5-E56E-294F-88C0-4B26ED32A9DB}">
      <dgm:prSet phldrT="[Text]"/>
      <dgm:spPr/>
      <dgm:t>
        <a:bodyPr/>
        <a:lstStyle/>
        <a:p>
          <a:r>
            <a:rPr lang="en-US" dirty="0"/>
            <a:t>2020: 10th graders (n=70)</a:t>
          </a:r>
        </a:p>
      </dgm:t>
    </dgm:pt>
    <dgm:pt modelId="{A727330C-AA7E-7442-979B-4105FC47E81F}" type="parTrans" cxnId="{4A4BCB7E-6E2D-D74E-8555-7BFAB711BD8D}">
      <dgm:prSet/>
      <dgm:spPr/>
      <dgm:t>
        <a:bodyPr/>
        <a:lstStyle/>
        <a:p>
          <a:endParaRPr lang="en-US"/>
        </a:p>
      </dgm:t>
    </dgm:pt>
    <dgm:pt modelId="{349E8114-23FB-024E-B646-F36CB2606C3B}" type="sibTrans" cxnId="{4A4BCB7E-6E2D-D74E-8555-7BFAB711BD8D}">
      <dgm:prSet/>
      <dgm:spPr/>
      <dgm:t>
        <a:bodyPr/>
        <a:lstStyle/>
        <a:p>
          <a:endParaRPr lang="en-US"/>
        </a:p>
      </dgm:t>
    </dgm:pt>
    <dgm:pt modelId="{6041F7AC-DB20-124A-B32E-BE4312A8795E}" type="pres">
      <dgm:prSet presAssocID="{6D931561-4D3C-B246-A47C-E03B91028057}" presName="linearFlow" presStyleCnt="0">
        <dgm:presLayoutVars>
          <dgm:dir/>
          <dgm:resizeHandles val="exact"/>
        </dgm:presLayoutVars>
      </dgm:prSet>
      <dgm:spPr/>
    </dgm:pt>
    <dgm:pt modelId="{A461926F-617D-C043-8C45-864A91872ED4}" type="pres">
      <dgm:prSet presAssocID="{14B32939-0542-394C-BF25-E3D1B57D5571}" presName="node" presStyleLbl="node1" presStyleIdx="0" presStyleCnt="3">
        <dgm:presLayoutVars>
          <dgm:bulletEnabled val="1"/>
        </dgm:presLayoutVars>
      </dgm:prSet>
      <dgm:spPr/>
    </dgm:pt>
    <dgm:pt modelId="{2B918797-1305-0F47-8082-3161952B3979}" type="pres">
      <dgm:prSet presAssocID="{B383A899-2E9A-E34B-9A28-859A938657E1}" presName="spacerL" presStyleCnt="0"/>
      <dgm:spPr/>
    </dgm:pt>
    <dgm:pt modelId="{EE0748CF-27F6-F74C-80C0-B4B957AE10C0}" type="pres">
      <dgm:prSet presAssocID="{B383A899-2E9A-E34B-9A28-859A938657E1}" presName="sibTrans" presStyleLbl="sibTrans2D1" presStyleIdx="0" presStyleCnt="2"/>
      <dgm:spPr/>
    </dgm:pt>
    <dgm:pt modelId="{7BC1F1E6-9374-E64E-988B-FF11AA75C199}" type="pres">
      <dgm:prSet presAssocID="{B383A899-2E9A-E34B-9A28-859A938657E1}" presName="spacerR" presStyleCnt="0"/>
      <dgm:spPr/>
    </dgm:pt>
    <dgm:pt modelId="{72E58081-8A01-F24E-80EE-F9FC342C43D9}" type="pres">
      <dgm:prSet presAssocID="{06C4DCA5-E56E-294F-88C0-4B26ED32A9DB}" presName="node" presStyleLbl="node1" presStyleIdx="1" presStyleCnt="3">
        <dgm:presLayoutVars>
          <dgm:bulletEnabled val="1"/>
        </dgm:presLayoutVars>
      </dgm:prSet>
      <dgm:spPr/>
    </dgm:pt>
    <dgm:pt modelId="{B1E09B58-1974-D24D-8E86-2B0D55996B0C}" type="pres">
      <dgm:prSet presAssocID="{349E8114-23FB-024E-B646-F36CB2606C3B}" presName="spacerL" presStyleCnt="0"/>
      <dgm:spPr/>
    </dgm:pt>
    <dgm:pt modelId="{DA4115E3-6395-034B-96C6-491CED8DD43A}" type="pres">
      <dgm:prSet presAssocID="{349E8114-23FB-024E-B646-F36CB2606C3B}" presName="sibTrans" presStyleLbl="sibTrans2D1" presStyleIdx="1" presStyleCnt="2"/>
      <dgm:spPr/>
    </dgm:pt>
    <dgm:pt modelId="{41FB212E-5FB8-0041-B3B0-6F8DCAC7A025}" type="pres">
      <dgm:prSet presAssocID="{349E8114-23FB-024E-B646-F36CB2606C3B}" presName="spacerR" presStyleCnt="0"/>
      <dgm:spPr/>
    </dgm:pt>
    <dgm:pt modelId="{7FCEABE0-1B17-6C48-BD76-8BE0D16D9B84}" type="pres">
      <dgm:prSet presAssocID="{B684253C-6BCE-5D45-A162-62D9649EFE96}" presName="node" presStyleLbl="node1" presStyleIdx="2" presStyleCnt="3">
        <dgm:presLayoutVars>
          <dgm:bulletEnabled val="1"/>
        </dgm:presLayoutVars>
      </dgm:prSet>
      <dgm:spPr/>
    </dgm:pt>
  </dgm:ptLst>
  <dgm:cxnLst>
    <dgm:cxn modelId="{2B0E4D08-B654-9949-A156-B6E06501C244}" type="presOf" srcId="{349E8114-23FB-024E-B646-F36CB2606C3B}" destId="{DA4115E3-6395-034B-96C6-491CED8DD43A}" srcOrd="0" destOrd="0" presId="urn:microsoft.com/office/officeart/2005/8/layout/equation1"/>
    <dgm:cxn modelId="{F0D20C0F-A4DF-E949-88A8-0481C70AC06C}" type="presOf" srcId="{14B32939-0542-394C-BF25-E3D1B57D5571}" destId="{A461926F-617D-C043-8C45-864A91872ED4}" srcOrd="0" destOrd="0" presId="urn:microsoft.com/office/officeart/2005/8/layout/equation1"/>
    <dgm:cxn modelId="{9184CB35-8CEA-4445-AF6B-89FBF1B87BE2}" type="presOf" srcId="{B383A899-2E9A-E34B-9A28-859A938657E1}" destId="{EE0748CF-27F6-F74C-80C0-B4B957AE10C0}" srcOrd="0" destOrd="0" presId="urn:microsoft.com/office/officeart/2005/8/layout/equation1"/>
    <dgm:cxn modelId="{773EAE64-5DC2-7E4F-B47D-D8B0E48E96C9}" type="presOf" srcId="{06C4DCA5-E56E-294F-88C0-4B26ED32A9DB}" destId="{72E58081-8A01-F24E-80EE-F9FC342C43D9}" srcOrd="0" destOrd="0" presId="urn:microsoft.com/office/officeart/2005/8/layout/equation1"/>
    <dgm:cxn modelId="{AF19C768-AB2A-0040-A932-B409777C799F}" type="presOf" srcId="{B684253C-6BCE-5D45-A162-62D9649EFE96}" destId="{7FCEABE0-1B17-6C48-BD76-8BE0D16D9B84}" srcOrd="0" destOrd="0" presId="urn:microsoft.com/office/officeart/2005/8/layout/equation1"/>
    <dgm:cxn modelId="{4A4BCB7E-6E2D-D74E-8555-7BFAB711BD8D}" srcId="{6D931561-4D3C-B246-A47C-E03B91028057}" destId="{06C4DCA5-E56E-294F-88C0-4B26ED32A9DB}" srcOrd="1" destOrd="0" parTransId="{A727330C-AA7E-7442-979B-4105FC47E81F}" sibTransId="{349E8114-23FB-024E-B646-F36CB2606C3B}"/>
    <dgm:cxn modelId="{3C8EA19D-B154-7A46-A992-4F93A8D2E860}" srcId="{6D931561-4D3C-B246-A47C-E03B91028057}" destId="{B684253C-6BCE-5D45-A162-62D9649EFE96}" srcOrd="2" destOrd="0" parTransId="{1E904AFC-45E2-1D45-B7A9-64199C4210F1}" sibTransId="{052597C4-095D-9F45-BDED-6868E1EE6DB4}"/>
    <dgm:cxn modelId="{7DC30CBE-DE91-0144-984E-8FB9D4D9C9D6}" type="presOf" srcId="{6D931561-4D3C-B246-A47C-E03B91028057}" destId="{6041F7AC-DB20-124A-B32E-BE4312A8795E}" srcOrd="0" destOrd="0" presId="urn:microsoft.com/office/officeart/2005/8/layout/equation1"/>
    <dgm:cxn modelId="{149636C9-68FF-5941-9B95-9B5D3FE6F064}" srcId="{6D931561-4D3C-B246-A47C-E03B91028057}" destId="{14B32939-0542-394C-BF25-E3D1B57D5571}" srcOrd="0" destOrd="0" parTransId="{5BC318C0-E2F0-8045-8111-A3D774D62296}" sibTransId="{B383A899-2E9A-E34B-9A28-859A938657E1}"/>
    <dgm:cxn modelId="{111764E4-EA99-4249-B017-3AC8B0A59A68}" type="presParOf" srcId="{6041F7AC-DB20-124A-B32E-BE4312A8795E}" destId="{A461926F-617D-C043-8C45-864A91872ED4}" srcOrd="0" destOrd="0" presId="urn:microsoft.com/office/officeart/2005/8/layout/equation1"/>
    <dgm:cxn modelId="{ECEB55A9-DCE7-DF47-A2D0-1DEAE0C01162}" type="presParOf" srcId="{6041F7AC-DB20-124A-B32E-BE4312A8795E}" destId="{2B918797-1305-0F47-8082-3161952B3979}" srcOrd="1" destOrd="0" presId="urn:microsoft.com/office/officeart/2005/8/layout/equation1"/>
    <dgm:cxn modelId="{49663A74-9695-D543-8B25-3E1F440F9DFD}" type="presParOf" srcId="{6041F7AC-DB20-124A-B32E-BE4312A8795E}" destId="{EE0748CF-27F6-F74C-80C0-B4B957AE10C0}" srcOrd="2" destOrd="0" presId="urn:microsoft.com/office/officeart/2005/8/layout/equation1"/>
    <dgm:cxn modelId="{3C7DE505-80B9-2E4B-B4B7-6C5C87AA1322}" type="presParOf" srcId="{6041F7AC-DB20-124A-B32E-BE4312A8795E}" destId="{7BC1F1E6-9374-E64E-988B-FF11AA75C199}" srcOrd="3" destOrd="0" presId="urn:microsoft.com/office/officeart/2005/8/layout/equation1"/>
    <dgm:cxn modelId="{11F0A67B-55B0-8C4B-927B-7DB75FFC819A}" type="presParOf" srcId="{6041F7AC-DB20-124A-B32E-BE4312A8795E}" destId="{72E58081-8A01-F24E-80EE-F9FC342C43D9}" srcOrd="4" destOrd="0" presId="urn:microsoft.com/office/officeart/2005/8/layout/equation1"/>
    <dgm:cxn modelId="{AAB387FA-68BC-8B47-80CF-A1B5C6B602FB}" type="presParOf" srcId="{6041F7AC-DB20-124A-B32E-BE4312A8795E}" destId="{B1E09B58-1974-D24D-8E86-2B0D55996B0C}" srcOrd="5" destOrd="0" presId="urn:microsoft.com/office/officeart/2005/8/layout/equation1"/>
    <dgm:cxn modelId="{47B2A727-BBE6-6648-A5E3-92794063757F}" type="presParOf" srcId="{6041F7AC-DB20-124A-B32E-BE4312A8795E}" destId="{DA4115E3-6395-034B-96C6-491CED8DD43A}" srcOrd="6" destOrd="0" presId="urn:microsoft.com/office/officeart/2005/8/layout/equation1"/>
    <dgm:cxn modelId="{24B82D64-F598-1F40-84D7-8582CBBC775E}" type="presParOf" srcId="{6041F7AC-DB20-124A-B32E-BE4312A8795E}" destId="{41FB212E-5FB8-0041-B3B0-6F8DCAC7A025}" srcOrd="7" destOrd="0" presId="urn:microsoft.com/office/officeart/2005/8/layout/equation1"/>
    <dgm:cxn modelId="{FFA3434B-C86D-2247-B20A-3A014514FC1F}" type="presParOf" srcId="{6041F7AC-DB20-124A-B32E-BE4312A8795E}" destId="{7FCEABE0-1B17-6C48-BD76-8BE0D16D9B84}"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ED1A8-3FDE-4DAF-9FF1-64E0DCA083B4}">
      <dsp:nvSpPr>
        <dsp:cNvPr id="0" name=""/>
        <dsp:cNvSpPr/>
      </dsp:nvSpPr>
      <dsp:spPr>
        <a:xfrm rot="5400000">
          <a:off x="105032" y="1687383"/>
          <a:ext cx="314336" cy="523048"/>
        </a:xfrm>
        <a:prstGeom prst="corner">
          <a:avLst>
            <a:gd name="adj1" fmla="val 16120"/>
            <a:gd name="adj2" fmla="val 1611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CA207F0-9414-4CF1-BC2F-8C4AD54AF4D5}">
      <dsp:nvSpPr>
        <dsp:cNvPr id="0" name=""/>
        <dsp:cNvSpPr/>
      </dsp:nvSpPr>
      <dsp:spPr>
        <a:xfrm>
          <a:off x="52561" y="1843662"/>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1a</a:t>
          </a:r>
        </a:p>
      </dsp:txBody>
      <dsp:txXfrm>
        <a:off x="52561" y="1843662"/>
        <a:ext cx="472211" cy="413920"/>
      </dsp:txXfrm>
    </dsp:sp>
    <dsp:sp modelId="{49BB3A59-25F2-47F7-827E-4511FEB1AF7A}">
      <dsp:nvSpPr>
        <dsp:cNvPr id="0" name=""/>
        <dsp:cNvSpPr/>
      </dsp:nvSpPr>
      <dsp:spPr>
        <a:xfrm>
          <a:off x="435676" y="1648876"/>
          <a:ext cx="89096" cy="89096"/>
        </a:xfrm>
        <a:prstGeom prst="triangle">
          <a:avLst>
            <a:gd name="adj" fmla="val 100000"/>
          </a:avLst>
        </a:prstGeom>
        <a:gradFill rotWithShape="0">
          <a:gsLst>
            <a:gs pos="0">
              <a:schemeClr val="accent4">
                <a:hueOff val="616548"/>
                <a:satOff val="-3865"/>
                <a:lumOff val="-224"/>
                <a:alphaOff val="0"/>
                <a:tint val="100000"/>
                <a:shade val="100000"/>
                <a:satMod val="130000"/>
              </a:schemeClr>
            </a:gs>
            <a:gs pos="100000">
              <a:schemeClr val="accent4">
                <a:hueOff val="616548"/>
                <a:satOff val="-3865"/>
                <a:lumOff val="-22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0E99F59-F6A8-41AA-AA21-DDD4C608FECA}">
      <dsp:nvSpPr>
        <dsp:cNvPr id="0" name=""/>
        <dsp:cNvSpPr/>
      </dsp:nvSpPr>
      <dsp:spPr>
        <a:xfrm rot="5400000">
          <a:off x="683110" y="1544337"/>
          <a:ext cx="314336" cy="523048"/>
        </a:xfrm>
        <a:prstGeom prst="corner">
          <a:avLst>
            <a:gd name="adj1" fmla="val 16120"/>
            <a:gd name="adj2" fmla="val 16110"/>
          </a:avLst>
        </a:prstGeom>
        <a:gradFill rotWithShape="0">
          <a:gsLst>
            <a:gs pos="0">
              <a:schemeClr val="accent4">
                <a:hueOff val="1233096"/>
                <a:satOff val="-7730"/>
                <a:lumOff val="-448"/>
                <a:alphaOff val="0"/>
                <a:tint val="100000"/>
                <a:shade val="100000"/>
                <a:satMod val="130000"/>
              </a:schemeClr>
            </a:gs>
            <a:gs pos="100000">
              <a:schemeClr val="accent4">
                <a:hueOff val="1233096"/>
                <a:satOff val="-7730"/>
                <a:lumOff val="-44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22083C-171C-4917-88BA-042EFFE5858F}">
      <dsp:nvSpPr>
        <dsp:cNvPr id="0" name=""/>
        <dsp:cNvSpPr/>
      </dsp:nvSpPr>
      <dsp:spPr>
        <a:xfrm>
          <a:off x="630640" y="1700616"/>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1b</a:t>
          </a:r>
        </a:p>
      </dsp:txBody>
      <dsp:txXfrm>
        <a:off x="630640" y="1700616"/>
        <a:ext cx="472211" cy="413920"/>
      </dsp:txXfrm>
    </dsp:sp>
    <dsp:sp modelId="{BFB3E816-4AD5-4449-8610-90F206F771E8}">
      <dsp:nvSpPr>
        <dsp:cNvPr id="0" name=""/>
        <dsp:cNvSpPr/>
      </dsp:nvSpPr>
      <dsp:spPr>
        <a:xfrm>
          <a:off x="1013755" y="1505830"/>
          <a:ext cx="89096" cy="89096"/>
        </a:xfrm>
        <a:prstGeom prst="triangle">
          <a:avLst>
            <a:gd name="adj" fmla="val 100000"/>
          </a:avLst>
        </a:prstGeom>
        <a:gradFill rotWithShape="0">
          <a:gsLst>
            <a:gs pos="0">
              <a:schemeClr val="accent4">
                <a:hueOff val="1849644"/>
                <a:satOff val="-11594"/>
                <a:lumOff val="-672"/>
                <a:alphaOff val="0"/>
                <a:tint val="100000"/>
                <a:shade val="100000"/>
                <a:satMod val="130000"/>
              </a:schemeClr>
            </a:gs>
            <a:gs pos="100000">
              <a:schemeClr val="accent4">
                <a:hueOff val="1849644"/>
                <a:satOff val="-11594"/>
                <a:lumOff val="-67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A10AAF-0B2B-4632-B67F-33620C534079}">
      <dsp:nvSpPr>
        <dsp:cNvPr id="0" name=""/>
        <dsp:cNvSpPr/>
      </dsp:nvSpPr>
      <dsp:spPr>
        <a:xfrm rot="5400000">
          <a:off x="1261189" y="1401291"/>
          <a:ext cx="314336" cy="523048"/>
        </a:xfrm>
        <a:prstGeom prst="corner">
          <a:avLst>
            <a:gd name="adj1" fmla="val 16120"/>
            <a:gd name="adj2" fmla="val 16110"/>
          </a:avLst>
        </a:prstGeom>
        <a:gradFill rotWithShape="0">
          <a:gsLst>
            <a:gs pos="0">
              <a:schemeClr val="accent4">
                <a:hueOff val="2466192"/>
                <a:satOff val="-15459"/>
                <a:lumOff val="-896"/>
                <a:alphaOff val="0"/>
                <a:tint val="100000"/>
                <a:shade val="100000"/>
                <a:satMod val="130000"/>
              </a:schemeClr>
            </a:gs>
            <a:gs pos="100000">
              <a:schemeClr val="accent4">
                <a:hueOff val="2466192"/>
                <a:satOff val="-15459"/>
                <a:lumOff val="-8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A43B65-8C83-4666-B280-6DA63847A68D}">
      <dsp:nvSpPr>
        <dsp:cNvPr id="0" name=""/>
        <dsp:cNvSpPr/>
      </dsp:nvSpPr>
      <dsp:spPr>
        <a:xfrm>
          <a:off x="1208719" y="1557570"/>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2a</a:t>
          </a:r>
        </a:p>
      </dsp:txBody>
      <dsp:txXfrm>
        <a:off x="1208719" y="1557570"/>
        <a:ext cx="472211" cy="413920"/>
      </dsp:txXfrm>
    </dsp:sp>
    <dsp:sp modelId="{F2C1A5DC-D7CF-4763-B227-C2CF846028A9}">
      <dsp:nvSpPr>
        <dsp:cNvPr id="0" name=""/>
        <dsp:cNvSpPr/>
      </dsp:nvSpPr>
      <dsp:spPr>
        <a:xfrm>
          <a:off x="1591833" y="1362783"/>
          <a:ext cx="89096" cy="89096"/>
        </a:xfrm>
        <a:prstGeom prst="triangle">
          <a:avLst>
            <a:gd name="adj" fmla="val 100000"/>
          </a:avLst>
        </a:prstGeom>
        <a:gradFill rotWithShape="0">
          <a:gsLst>
            <a:gs pos="0">
              <a:schemeClr val="accent4">
                <a:hueOff val="3082740"/>
                <a:satOff val="-19324"/>
                <a:lumOff val="-1120"/>
                <a:alphaOff val="0"/>
                <a:tint val="100000"/>
                <a:shade val="100000"/>
                <a:satMod val="130000"/>
              </a:schemeClr>
            </a:gs>
            <a:gs pos="100000">
              <a:schemeClr val="accent4">
                <a:hueOff val="3082740"/>
                <a:satOff val="-19324"/>
                <a:lumOff val="-112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9DB2E5B-DAD7-409F-A451-537C05A81EFC}">
      <dsp:nvSpPr>
        <dsp:cNvPr id="0" name=""/>
        <dsp:cNvSpPr/>
      </dsp:nvSpPr>
      <dsp:spPr>
        <a:xfrm rot="5400000">
          <a:off x="1839268" y="1258245"/>
          <a:ext cx="314336" cy="523048"/>
        </a:xfrm>
        <a:prstGeom prst="corner">
          <a:avLst>
            <a:gd name="adj1" fmla="val 16120"/>
            <a:gd name="adj2" fmla="val 16110"/>
          </a:avLst>
        </a:prstGeom>
        <a:gradFill rotWithShape="0">
          <a:gsLst>
            <a:gs pos="0">
              <a:schemeClr val="accent4">
                <a:hueOff val="3699288"/>
                <a:satOff val="-23189"/>
                <a:lumOff val="-1344"/>
                <a:alphaOff val="0"/>
                <a:tint val="100000"/>
                <a:shade val="100000"/>
                <a:satMod val="130000"/>
              </a:schemeClr>
            </a:gs>
            <a:gs pos="100000">
              <a:schemeClr val="accent4">
                <a:hueOff val="3699288"/>
                <a:satOff val="-23189"/>
                <a:lumOff val="-134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1F6CC3-BC68-4F2C-B956-D6E0C8D44760}">
      <dsp:nvSpPr>
        <dsp:cNvPr id="0" name=""/>
        <dsp:cNvSpPr/>
      </dsp:nvSpPr>
      <dsp:spPr>
        <a:xfrm>
          <a:off x="1786797" y="1414524"/>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2b</a:t>
          </a:r>
        </a:p>
      </dsp:txBody>
      <dsp:txXfrm>
        <a:off x="1786797" y="1414524"/>
        <a:ext cx="472211" cy="413920"/>
      </dsp:txXfrm>
    </dsp:sp>
    <dsp:sp modelId="{81AC738C-C0E1-4022-A9D2-014DCD7CFA58}">
      <dsp:nvSpPr>
        <dsp:cNvPr id="0" name=""/>
        <dsp:cNvSpPr/>
      </dsp:nvSpPr>
      <dsp:spPr>
        <a:xfrm>
          <a:off x="2169912" y="1219737"/>
          <a:ext cx="89096" cy="89096"/>
        </a:xfrm>
        <a:prstGeom prst="triangle">
          <a:avLst>
            <a:gd name="adj" fmla="val 100000"/>
          </a:avLst>
        </a:prstGeom>
        <a:gradFill rotWithShape="0">
          <a:gsLst>
            <a:gs pos="0">
              <a:schemeClr val="accent4">
                <a:hueOff val="4315836"/>
                <a:satOff val="-27053"/>
                <a:lumOff val="-1568"/>
                <a:alphaOff val="0"/>
                <a:tint val="100000"/>
                <a:shade val="100000"/>
                <a:satMod val="130000"/>
              </a:schemeClr>
            </a:gs>
            <a:gs pos="100000">
              <a:schemeClr val="accent4">
                <a:hueOff val="4315836"/>
                <a:satOff val="-27053"/>
                <a:lumOff val="-156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995E4C-69D6-4EB2-BC8B-8F2D23D3D2EC}">
      <dsp:nvSpPr>
        <dsp:cNvPr id="0" name=""/>
        <dsp:cNvSpPr/>
      </dsp:nvSpPr>
      <dsp:spPr>
        <a:xfrm rot="5400000">
          <a:off x="2417347" y="1115199"/>
          <a:ext cx="314336" cy="523048"/>
        </a:xfrm>
        <a:prstGeom prst="corner">
          <a:avLst>
            <a:gd name="adj1" fmla="val 16120"/>
            <a:gd name="adj2" fmla="val 16110"/>
          </a:avLst>
        </a:prstGeom>
        <a:gradFill rotWithShape="0">
          <a:gsLst>
            <a:gs pos="0">
              <a:schemeClr val="accent4">
                <a:hueOff val="4932384"/>
                <a:satOff val="-30918"/>
                <a:lumOff val="-1793"/>
                <a:alphaOff val="0"/>
                <a:tint val="100000"/>
                <a:shade val="100000"/>
                <a:satMod val="130000"/>
              </a:schemeClr>
            </a:gs>
            <a:gs pos="100000">
              <a:schemeClr val="accent4">
                <a:hueOff val="4932384"/>
                <a:satOff val="-30918"/>
                <a:lumOff val="-179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E8EB498-9D9C-4913-AD4E-91B14E648D16}">
      <dsp:nvSpPr>
        <dsp:cNvPr id="0" name=""/>
        <dsp:cNvSpPr/>
      </dsp:nvSpPr>
      <dsp:spPr>
        <a:xfrm>
          <a:off x="2364876" y="1271477"/>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3a</a:t>
          </a:r>
        </a:p>
      </dsp:txBody>
      <dsp:txXfrm>
        <a:off x="2364876" y="1271477"/>
        <a:ext cx="472211" cy="413920"/>
      </dsp:txXfrm>
    </dsp:sp>
    <dsp:sp modelId="{8A459998-612F-4D4A-9213-39F691ABCC07}">
      <dsp:nvSpPr>
        <dsp:cNvPr id="0" name=""/>
        <dsp:cNvSpPr/>
      </dsp:nvSpPr>
      <dsp:spPr>
        <a:xfrm>
          <a:off x="2747991" y="1076691"/>
          <a:ext cx="89096" cy="89096"/>
        </a:xfrm>
        <a:prstGeom prst="triangle">
          <a:avLst>
            <a:gd name="adj" fmla="val 100000"/>
          </a:avLst>
        </a:prstGeom>
        <a:gradFill rotWithShape="0">
          <a:gsLst>
            <a:gs pos="0">
              <a:schemeClr val="accent4">
                <a:hueOff val="5548932"/>
                <a:satOff val="-34783"/>
                <a:lumOff val="-2017"/>
                <a:alphaOff val="0"/>
                <a:tint val="100000"/>
                <a:shade val="100000"/>
                <a:satMod val="130000"/>
              </a:schemeClr>
            </a:gs>
            <a:gs pos="100000">
              <a:schemeClr val="accent4">
                <a:hueOff val="5548932"/>
                <a:satOff val="-34783"/>
                <a:lumOff val="-201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C37467-2285-4C13-BC2E-B2DABC2020FE}">
      <dsp:nvSpPr>
        <dsp:cNvPr id="0" name=""/>
        <dsp:cNvSpPr/>
      </dsp:nvSpPr>
      <dsp:spPr>
        <a:xfrm rot="5400000">
          <a:off x="2995425" y="972152"/>
          <a:ext cx="314336" cy="523048"/>
        </a:xfrm>
        <a:prstGeom prst="corner">
          <a:avLst>
            <a:gd name="adj1" fmla="val 16120"/>
            <a:gd name="adj2" fmla="val 16110"/>
          </a:avLst>
        </a:prstGeom>
        <a:gradFill rotWithShape="0">
          <a:gsLst>
            <a:gs pos="0">
              <a:schemeClr val="accent4">
                <a:hueOff val="6165480"/>
                <a:satOff val="-38648"/>
                <a:lumOff val="-2241"/>
                <a:alphaOff val="0"/>
                <a:tint val="100000"/>
                <a:shade val="100000"/>
                <a:satMod val="130000"/>
              </a:schemeClr>
            </a:gs>
            <a:gs pos="100000">
              <a:schemeClr val="accent4">
                <a:hueOff val="6165480"/>
                <a:satOff val="-38648"/>
                <a:lumOff val="-224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9E9685-7158-4DCB-9A4F-9E49DDAFD0AC}">
      <dsp:nvSpPr>
        <dsp:cNvPr id="0" name=""/>
        <dsp:cNvSpPr/>
      </dsp:nvSpPr>
      <dsp:spPr>
        <a:xfrm>
          <a:off x="2942955" y="1128431"/>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3b</a:t>
          </a:r>
        </a:p>
      </dsp:txBody>
      <dsp:txXfrm>
        <a:off x="2942955" y="1128431"/>
        <a:ext cx="472211" cy="413920"/>
      </dsp:txXfrm>
    </dsp:sp>
    <dsp:sp modelId="{DDA66971-0956-4B4F-91E0-634CD7F25849}">
      <dsp:nvSpPr>
        <dsp:cNvPr id="0" name=""/>
        <dsp:cNvSpPr/>
      </dsp:nvSpPr>
      <dsp:spPr>
        <a:xfrm>
          <a:off x="3326070" y="933645"/>
          <a:ext cx="89096" cy="89096"/>
        </a:xfrm>
        <a:prstGeom prst="triangle">
          <a:avLst>
            <a:gd name="adj" fmla="val 100000"/>
          </a:avLst>
        </a:prstGeom>
        <a:gradFill rotWithShape="0">
          <a:gsLst>
            <a:gs pos="0">
              <a:schemeClr val="accent4">
                <a:hueOff val="6782027"/>
                <a:satOff val="-42513"/>
                <a:lumOff val="-2465"/>
                <a:alphaOff val="0"/>
                <a:tint val="100000"/>
                <a:shade val="100000"/>
                <a:satMod val="130000"/>
              </a:schemeClr>
            </a:gs>
            <a:gs pos="100000">
              <a:schemeClr val="accent4">
                <a:hueOff val="6782027"/>
                <a:satOff val="-42513"/>
                <a:lumOff val="-246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1A59B2D-4F60-4445-A360-442AA0EE7830}">
      <dsp:nvSpPr>
        <dsp:cNvPr id="0" name=""/>
        <dsp:cNvSpPr/>
      </dsp:nvSpPr>
      <dsp:spPr>
        <a:xfrm rot="5400000">
          <a:off x="3573504" y="829106"/>
          <a:ext cx="314336" cy="523048"/>
        </a:xfrm>
        <a:prstGeom prst="corner">
          <a:avLst>
            <a:gd name="adj1" fmla="val 16120"/>
            <a:gd name="adj2" fmla="val 16110"/>
          </a:avLst>
        </a:prstGeom>
        <a:gradFill rotWithShape="0">
          <a:gsLst>
            <a:gs pos="0">
              <a:schemeClr val="accent4">
                <a:hueOff val="7398576"/>
                <a:satOff val="-46377"/>
                <a:lumOff val="-2689"/>
                <a:alphaOff val="0"/>
                <a:tint val="100000"/>
                <a:shade val="100000"/>
                <a:satMod val="130000"/>
              </a:schemeClr>
            </a:gs>
            <a:gs pos="100000">
              <a:schemeClr val="accent4">
                <a:hueOff val="7398576"/>
                <a:satOff val="-46377"/>
                <a:lumOff val="-268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441CD2E-1CB9-4424-8B72-1194EA4F2B3F}">
      <dsp:nvSpPr>
        <dsp:cNvPr id="0" name=""/>
        <dsp:cNvSpPr/>
      </dsp:nvSpPr>
      <dsp:spPr>
        <a:xfrm>
          <a:off x="3521034" y="985385"/>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4</a:t>
          </a:r>
        </a:p>
      </dsp:txBody>
      <dsp:txXfrm>
        <a:off x="3521034" y="985385"/>
        <a:ext cx="472211" cy="413920"/>
      </dsp:txXfrm>
    </dsp:sp>
    <dsp:sp modelId="{9090CB30-11D1-44C9-B205-FEBC015D4D36}">
      <dsp:nvSpPr>
        <dsp:cNvPr id="0" name=""/>
        <dsp:cNvSpPr/>
      </dsp:nvSpPr>
      <dsp:spPr>
        <a:xfrm>
          <a:off x="3904148" y="790599"/>
          <a:ext cx="89096" cy="89096"/>
        </a:xfrm>
        <a:prstGeom prst="triangle">
          <a:avLst>
            <a:gd name="adj" fmla="val 100000"/>
          </a:avLst>
        </a:prstGeom>
        <a:gradFill rotWithShape="0">
          <a:gsLst>
            <a:gs pos="0">
              <a:schemeClr val="accent4">
                <a:hueOff val="8015123"/>
                <a:satOff val="-50242"/>
                <a:lumOff val="-2913"/>
                <a:alphaOff val="0"/>
                <a:tint val="100000"/>
                <a:shade val="100000"/>
                <a:satMod val="130000"/>
              </a:schemeClr>
            </a:gs>
            <a:gs pos="100000">
              <a:schemeClr val="accent4">
                <a:hueOff val="8015123"/>
                <a:satOff val="-50242"/>
                <a:lumOff val="-291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9C861E-64AB-45E9-AE8E-CB10905E36C1}">
      <dsp:nvSpPr>
        <dsp:cNvPr id="0" name=""/>
        <dsp:cNvSpPr/>
      </dsp:nvSpPr>
      <dsp:spPr>
        <a:xfrm rot="5400000">
          <a:off x="4151583" y="686060"/>
          <a:ext cx="314336" cy="523048"/>
        </a:xfrm>
        <a:prstGeom prst="corner">
          <a:avLst>
            <a:gd name="adj1" fmla="val 16120"/>
            <a:gd name="adj2" fmla="val 16110"/>
          </a:avLst>
        </a:prstGeom>
        <a:gradFill rotWithShape="0">
          <a:gsLst>
            <a:gs pos="0">
              <a:schemeClr val="accent4">
                <a:hueOff val="8631671"/>
                <a:satOff val="-54107"/>
                <a:lumOff val="-3137"/>
                <a:alphaOff val="0"/>
                <a:tint val="100000"/>
                <a:shade val="100000"/>
                <a:satMod val="130000"/>
              </a:schemeClr>
            </a:gs>
            <a:gs pos="100000">
              <a:schemeClr val="accent4">
                <a:hueOff val="8631671"/>
                <a:satOff val="-54107"/>
                <a:lumOff val="-313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2A943B2-5712-4841-BBD5-3C9DA96473F2}">
      <dsp:nvSpPr>
        <dsp:cNvPr id="0" name=""/>
        <dsp:cNvSpPr/>
      </dsp:nvSpPr>
      <dsp:spPr>
        <a:xfrm>
          <a:off x="4099112" y="842339"/>
          <a:ext cx="472211" cy="4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5</a:t>
          </a:r>
        </a:p>
      </dsp:txBody>
      <dsp:txXfrm>
        <a:off x="4099112" y="842339"/>
        <a:ext cx="472211" cy="413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1926F-617D-C043-8C45-864A91872ED4}">
      <dsp:nvSpPr>
        <dsp:cNvPr id="0" name=""/>
        <dsp:cNvSpPr/>
      </dsp:nvSpPr>
      <dsp:spPr>
        <a:xfrm>
          <a:off x="1333" y="8288"/>
          <a:ext cx="1767387" cy="1767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2019: 9th graders (n=30)</a:t>
          </a:r>
        </a:p>
      </dsp:txBody>
      <dsp:txXfrm>
        <a:off x="260161" y="267116"/>
        <a:ext cx="1249731" cy="1249731"/>
      </dsp:txXfrm>
    </dsp:sp>
    <dsp:sp modelId="{EE0748CF-27F6-F74C-80C0-B4B957AE10C0}">
      <dsp:nvSpPr>
        <dsp:cNvPr id="0" name=""/>
        <dsp:cNvSpPr/>
      </dsp:nvSpPr>
      <dsp:spPr>
        <a:xfrm>
          <a:off x="1912233" y="379440"/>
          <a:ext cx="1025084" cy="102508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48108" y="771432"/>
        <a:ext cx="753334" cy="241100"/>
      </dsp:txXfrm>
    </dsp:sp>
    <dsp:sp modelId="{72E58081-8A01-F24E-80EE-F9FC342C43D9}">
      <dsp:nvSpPr>
        <dsp:cNvPr id="0" name=""/>
        <dsp:cNvSpPr/>
      </dsp:nvSpPr>
      <dsp:spPr>
        <a:xfrm>
          <a:off x="3080830" y="8288"/>
          <a:ext cx="1767387" cy="1767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2020: 10th graders (n=70)</a:t>
          </a:r>
        </a:p>
      </dsp:txBody>
      <dsp:txXfrm>
        <a:off x="3339658" y="267116"/>
        <a:ext cx="1249731" cy="1249731"/>
      </dsp:txXfrm>
    </dsp:sp>
    <dsp:sp modelId="{DA4115E3-6395-034B-96C6-491CED8DD43A}">
      <dsp:nvSpPr>
        <dsp:cNvPr id="0" name=""/>
        <dsp:cNvSpPr/>
      </dsp:nvSpPr>
      <dsp:spPr>
        <a:xfrm>
          <a:off x="4991729" y="379440"/>
          <a:ext cx="1025084" cy="102508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127604" y="590607"/>
        <a:ext cx="753334" cy="602750"/>
      </dsp:txXfrm>
    </dsp:sp>
    <dsp:sp modelId="{7FCEABE0-1B17-6C48-BD76-8BE0D16D9B84}">
      <dsp:nvSpPr>
        <dsp:cNvPr id="0" name=""/>
        <dsp:cNvSpPr/>
      </dsp:nvSpPr>
      <dsp:spPr>
        <a:xfrm>
          <a:off x="6160326" y="8288"/>
          <a:ext cx="1767387" cy="1767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2020 Science Performance (n=100)</a:t>
          </a:r>
        </a:p>
      </dsp:txBody>
      <dsp:txXfrm>
        <a:off x="6419154" y="267116"/>
        <a:ext cx="1249731" cy="1249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1926F-617D-C043-8C45-864A91872ED4}">
      <dsp:nvSpPr>
        <dsp:cNvPr id="0" name=""/>
        <dsp:cNvSpPr/>
      </dsp:nvSpPr>
      <dsp:spPr>
        <a:xfrm>
          <a:off x="1333" y="8288"/>
          <a:ext cx="1767387" cy="1767387"/>
        </a:xfrm>
        <a:prstGeom prst="ellipse">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2019: 9th graders (n=30)</a:t>
          </a:r>
        </a:p>
      </dsp:txBody>
      <dsp:txXfrm>
        <a:off x="260161" y="267116"/>
        <a:ext cx="1249731" cy="1249731"/>
      </dsp:txXfrm>
    </dsp:sp>
    <dsp:sp modelId="{EE0748CF-27F6-F74C-80C0-B4B957AE10C0}">
      <dsp:nvSpPr>
        <dsp:cNvPr id="0" name=""/>
        <dsp:cNvSpPr/>
      </dsp:nvSpPr>
      <dsp:spPr>
        <a:xfrm>
          <a:off x="1912233" y="379440"/>
          <a:ext cx="1025084" cy="102508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048108" y="771432"/>
        <a:ext cx="753334" cy="241100"/>
      </dsp:txXfrm>
    </dsp:sp>
    <dsp:sp modelId="{72E58081-8A01-F24E-80EE-F9FC342C43D9}">
      <dsp:nvSpPr>
        <dsp:cNvPr id="0" name=""/>
        <dsp:cNvSpPr/>
      </dsp:nvSpPr>
      <dsp:spPr>
        <a:xfrm>
          <a:off x="3080830" y="8288"/>
          <a:ext cx="1767387" cy="1767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2020: 10th graders (n=70)</a:t>
          </a:r>
        </a:p>
      </dsp:txBody>
      <dsp:txXfrm>
        <a:off x="3339658" y="267116"/>
        <a:ext cx="1249731" cy="1249731"/>
      </dsp:txXfrm>
    </dsp:sp>
    <dsp:sp modelId="{DA4115E3-6395-034B-96C6-491CED8DD43A}">
      <dsp:nvSpPr>
        <dsp:cNvPr id="0" name=""/>
        <dsp:cNvSpPr/>
      </dsp:nvSpPr>
      <dsp:spPr>
        <a:xfrm>
          <a:off x="4991729" y="379440"/>
          <a:ext cx="1025084" cy="102508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127604" y="590607"/>
        <a:ext cx="753334" cy="602750"/>
      </dsp:txXfrm>
    </dsp:sp>
    <dsp:sp modelId="{7FCEABE0-1B17-6C48-BD76-8BE0D16D9B84}">
      <dsp:nvSpPr>
        <dsp:cNvPr id="0" name=""/>
        <dsp:cNvSpPr/>
      </dsp:nvSpPr>
      <dsp:spPr>
        <a:xfrm>
          <a:off x="6160326" y="8288"/>
          <a:ext cx="1767387" cy="17673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2020 Science Performance (n=100)</a:t>
          </a:r>
        </a:p>
      </dsp:txBody>
      <dsp:txXfrm>
        <a:off x="6419154" y="267116"/>
        <a:ext cx="1249731" cy="124973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A2258358-716F-B541-B8E3-B6CD7F3CCC11}" type="datetimeFigureOut">
              <a:rPr lang="en-US" smtClean="0"/>
              <a:t>2/3/20</a:t>
            </a:fld>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2D3E99C-1222-AB41-BFEE-14BC1467DDD4}" type="slidenum">
              <a:rPr lang="en-US" smtClean="0"/>
              <a:t>‹#›</a:t>
            </a:fld>
            <a:endParaRPr lang="en-US" dirty="0"/>
          </a:p>
        </p:txBody>
      </p:sp>
    </p:spTree>
    <p:extLst>
      <p:ext uri="{BB962C8B-B14F-4D97-AF65-F5344CB8AC3E}">
        <p14:creationId xmlns:p14="http://schemas.microsoft.com/office/powerpoint/2010/main" val="1158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415790"/>
            <a:ext cx="5486400" cy="418338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79800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103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415791"/>
            <a:ext cx="5486400" cy="4183380"/>
          </a:xfrm>
          <a:prstGeom prst="rect">
            <a:avLst/>
          </a:prstGeom>
        </p:spPr>
        <p:txBody>
          <a:bodyPr lIns="90887" tIns="90887" rIns="90887" bIns="90887" anchor="t" anchorCtr="0">
            <a:noAutofit/>
          </a:bodyPr>
          <a:lstStyle/>
          <a:p>
            <a:r>
              <a:rPr lang="en-US" dirty="0"/>
              <a:t>Vision and mission provides direction and foundation for all work of the SBE, MDE, and ultimately districts, schools, and teachers across the state.</a:t>
            </a:r>
          </a:p>
          <a:p>
            <a:endParaRPr lang="en-US" dirty="0"/>
          </a:p>
          <a:p>
            <a:r>
              <a:rPr lang="en-US" dirty="0"/>
              <a:t>Ultimately, we are working to prepare students for what comes next in life – postsecondary study, military service, technical programs, world of work, parenthood, and citizenship at large. MDE is responsible for providing policy to drive this and accountability to measure progress. In addition, the MDE takes an active role in supporting districts through PD, TA, and resources.</a:t>
            </a:r>
            <a:endParaRPr dirty="0"/>
          </a:p>
        </p:txBody>
      </p:sp>
    </p:spTree>
    <p:extLst>
      <p:ext uri="{BB962C8B-B14F-4D97-AF65-F5344CB8AC3E}">
        <p14:creationId xmlns:p14="http://schemas.microsoft.com/office/powerpoint/2010/main" val="72757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464">
              <a:defRPr/>
            </a:pPr>
            <a:endParaRPr lang="en-US" dirty="0"/>
          </a:p>
          <a:p>
            <a:endParaRPr lang="en-US" dirty="0"/>
          </a:p>
        </p:txBody>
      </p:sp>
    </p:spTree>
    <p:extLst>
      <p:ext uri="{BB962C8B-B14F-4D97-AF65-F5344CB8AC3E}">
        <p14:creationId xmlns:p14="http://schemas.microsoft.com/office/powerpoint/2010/main" val="30736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485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9"/>
        <p:cNvGrpSpPr/>
        <p:nvPr/>
      </p:nvGrpSpPr>
      <p:grpSpPr>
        <a:xfrm>
          <a:off x="0" y="0"/>
          <a:ext cx="0" cy="0"/>
          <a:chOff x="0" y="0"/>
          <a:chExt cx="0" cy="0"/>
        </a:xfrm>
      </p:grpSpPr>
      <p:sp>
        <p:nvSpPr>
          <p:cNvPr id="5" name="Shape 54"/>
          <p:cNvSpPr/>
          <p:nvPr userDrawn="1"/>
        </p:nvSpPr>
        <p:spPr>
          <a:xfrm>
            <a:off x="0" y="1983097"/>
            <a:ext cx="5080200" cy="723897"/>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dirty="0">
              <a:solidFill>
                <a:srgbClr val="00B0F0"/>
              </a:solidFill>
            </a:endParaRPr>
          </a:p>
        </p:txBody>
      </p:sp>
      <p:sp>
        <p:nvSpPr>
          <p:cNvPr id="8" name="Shape 59"/>
          <p:cNvSpPr/>
          <p:nvPr userDrawn="1"/>
        </p:nvSpPr>
        <p:spPr>
          <a:xfrm>
            <a:off x="0" y="2806520"/>
            <a:ext cx="466344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9" name="Shape 61"/>
          <p:cNvPicPr preferRelativeResize="0"/>
          <p:nvPr userDrawn="1"/>
        </p:nvPicPr>
        <p:blipFill>
          <a:blip r:embed="rId2">
            <a:alphaModFix/>
          </a:blip>
          <a:stretch>
            <a:fillRect/>
          </a:stretch>
        </p:blipFill>
        <p:spPr>
          <a:xfrm>
            <a:off x="450200" y="3759124"/>
            <a:ext cx="2130850" cy="1029150"/>
          </a:xfrm>
          <a:prstGeom prst="rect">
            <a:avLst/>
          </a:prstGeom>
          <a:noFill/>
          <a:ln>
            <a:noFill/>
          </a:ln>
        </p:spPr>
      </p:pic>
      <p:sp>
        <p:nvSpPr>
          <p:cNvPr id="3" name="Text Placeholder 2"/>
          <p:cNvSpPr>
            <a:spLocks noGrp="1" noChangeAspect="1"/>
          </p:cNvSpPr>
          <p:nvPr>
            <p:ph type="body" sz="quarter" idx="10" hasCustomPrompt="1"/>
          </p:nvPr>
        </p:nvSpPr>
        <p:spPr>
          <a:xfrm>
            <a:off x="412749" y="490538"/>
            <a:ext cx="6600525" cy="1428351"/>
          </a:xfrm>
        </p:spPr>
        <p:txBody>
          <a:bodyPr anchor="b"/>
          <a:lstStyle>
            <a:lvl1pPr>
              <a:lnSpc>
                <a:spcPct val="100000"/>
              </a:lnSpc>
              <a:spcAft>
                <a:spcPts val="0"/>
              </a:spcAft>
              <a:defRPr sz="5000" b="1">
                <a:solidFill>
                  <a:srgbClr val="0070C0"/>
                </a:solidFill>
              </a:defRPr>
            </a:lvl1pPr>
          </a:lstStyle>
          <a:p>
            <a:pPr lvl="0"/>
            <a:r>
              <a:rPr lang="en-US" dirty="0"/>
              <a:t>HEADING</a:t>
            </a:r>
          </a:p>
        </p:txBody>
      </p:sp>
      <p:sp>
        <p:nvSpPr>
          <p:cNvPr id="16" name="Text Placeholder 15"/>
          <p:cNvSpPr>
            <a:spLocks noGrp="1" noChangeAspect="1"/>
          </p:cNvSpPr>
          <p:nvPr>
            <p:ph type="body" sz="quarter" idx="11" hasCustomPrompt="1"/>
          </p:nvPr>
        </p:nvSpPr>
        <p:spPr>
          <a:xfrm>
            <a:off x="412750" y="2049463"/>
            <a:ext cx="4618038" cy="608012"/>
          </a:xfrm>
        </p:spPr>
        <p:txBody>
          <a:bodyPr anchor="ctr"/>
          <a:lstStyle>
            <a:lvl1pPr rtl="0">
              <a:spcBef>
                <a:spcPts val="0"/>
              </a:spcBef>
              <a:buNone/>
              <a:defRPr lang="en" sz="1800" dirty="0">
                <a:solidFill>
                  <a:srgbClr val="FFFFFF"/>
                </a:solidFill>
                <a:ea typeface="Open Sans"/>
                <a:cs typeface="Open Sans"/>
                <a:sym typeface="Open Sans"/>
              </a:defRPr>
            </a:lvl1pPr>
          </a:lstStyle>
          <a:p>
            <a:pPr lvl="0" rtl="0">
              <a:spcBef>
                <a:spcPts val="0"/>
              </a:spcBef>
              <a:buNone/>
            </a:pPr>
            <a:r>
              <a:rPr lang="en-US" sz="2000" dirty="0">
                <a:solidFill>
                  <a:srgbClr val="FFFFFF"/>
                </a:solidFill>
                <a:latin typeface="+mn-lt"/>
                <a:ea typeface="Open Sans"/>
                <a:cs typeface="Open Sans"/>
                <a:sym typeface="Open Sans"/>
              </a:rPr>
              <a:t>SUBHEAD</a:t>
            </a:r>
            <a:endParaRPr lang="en" sz="2000" dirty="0">
              <a:solidFill>
                <a:srgbClr val="FFFFFF"/>
              </a:solidFill>
              <a:latin typeface="+mn-lt"/>
              <a:ea typeface="Open Sans"/>
              <a:cs typeface="Open Sans"/>
              <a:sym typeface="Open Sans"/>
            </a:endParaRPr>
          </a:p>
        </p:txBody>
      </p:sp>
      <p:sp>
        <p:nvSpPr>
          <p:cNvPr id="18" name="Text Placeholder 17"/>
          <p:cNvSpPr>
            <a:spLocks noGrp="1" noChangeAspect="1"/>
          </p:cNvSpPr>
          <p:nvPr>
            <p:ph type="body" sz="quarter" idx="12" hasCustomPrompt="1"/>
          </p:nvPr>
        </p:nvSpPr>
        <p:spPr>
          <a:xfrm>
            <a:off x="412750" y="2906121"/>
            <a:ext cx="4083050" cy="499068"/>
          </a:xfrm>
        </p:spPr>
        <p:txBody>
          <a:bodyPr anchor="t"/>
          <a:lstStyle>
            <a:lvl1pPr algn="l">
              <a:spcBef>
                <a:spcPts val="0"/>
              </a:spcBef>
              <a:buNone/>
              <a:defRPr lang="en" sz="1800" dirty="0">
                <a:solidFill>
                  <a:schemeClr val="accent3">
                    <a:lumMod val="75000"/>
                  </a:schemeClr>
                </a:solidFill>
                <a:ea typeface="Open Sans"/>
                <a:cs typeface="Open Sans"/>
                <a:sym typeface="Open Sans"/>
              </a:defRPr>
            </a:lvl1pPr>
          </a:lstStyle>
          <a:p>
            <a:pPr lvl="0" algn="l">
              <a:spcBef>
                <a:spcPts val="0"/>
              </a:spcBef>
              <a:buNone/>
            </a:pPr>
            <a:r>
              <a:rPr lang="en-US" sz="1800" dirty="0">
                <a:latin typeface="+mn-lt"/>
                <a:ea typeface="Open Sans"/>
                <a:cs typeface="Open Sans"/>
                <a:sym typeface="Open Sans"/>
              </a:rPr>
              <a:t>Date</a:t>
            </a:r>
            <a:endParaRPr lang="en" sz="1800" dirty="0">
              <a:latin typeface="+mn-lt"/>
              <a:ea typeface="Open Sans"/>
              <a:cs typeface="Open Sans"/>
              <a:sym typeface="Open Sans"/>
            </a:endParaRPr>
          </a:p>
        </p:txBody>
      </p:sp>
      <p:sp>
        <p:nvSpPr>
          <p:cNvPr id="24" name="Text Placeholder 23"/>
          <p:cNvSpPr>
            <a:spLocks noGrp="1"/>
          </p:cNvSpPr>
          <p:nvPr>
            <p:ph type="body" sz="quarter" idx="14" hasCustomPrompt="1"/>
          </p:nvPr>
        </p:nvSpPr>
        <p:spPr>
          <a:xfrm>
            <a:off x="2702660" y="3970650"/>
            <a:ext cx="4450615" cy="302899"/>
          </a:xfrm>
        </p:spPr>
        <p:txBody>
          <a:bodyPr anchor="ctr"/>
          <a:lstStyle>
            <a:lvl1pPr marL="0" marR="0" indent="0" algn="l" defTabSz="914400" rtl="0" eaLnBrk="1" fontAlgn="auto" latinLnBrk="0" hangingPunct="1">
              <a:lnSpc>
                <a:spcPct val="100000"/>
              </a:lnSpc>
              <a:spcBef>
                <a:spcPts val="0"/>
              </a:spcBef>
              <a:spcAft>
                <a:spcPts val="0"/>
              </a:spcAft>
              <a:buClr>
                <a:schemeClr val="dk2"/>
              </a:buClr>
              <a:buSzPct val="100000"/>
              <a:buFontTx/>
              <a:buNone/>
              <a:tabLst/>
              <a:defRPr lang="en-US" sz="1800" b="1" smtClean="0">
                <a:solidFill>
                  <a:srgbClr val="CC0000"/>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2000" b="1" dirty="0">
                <a:solidFill>
                  <a:srgbClr val="CC0000"/>
                </a:solidFill>
                <a:latin typeface="+mn-lt"/>
                <a:ea typeface="Open Sans"/>
                <a:cs typeface="Open Sans"/>
                <a:sym typeface="Open Sans"/>
              </a:rPr>
              <a:t>Presenter Name</a:t>
            </a:r>
          </a:p>
        </p:txBody>
      </p:sp>
      <p:sp>
        <p:nvSpPr>
          <p:cNvPr id="7" name="Text Placeholder 6"/>
          <p:cNvSpPr>
            <a:spLocks noGrp="1"/>
          </p:cNvSpPr>
          <p:nvPr>
            <p:ph type="body" sz="quarter" idx="15" hasCustomPrompt="1"/>
          </p:nvPr>
        </p:nvSpPr>
        <p:spPr>
          <a:xfrm>
            <a:off x="2701925" y="4221678"/>
            <a:ext cx="4451350" cy="566222"/>
          </a:xfrm>
        </p:spPr>
        <p:txBody>
          <a:bodyPr/>
          <a:lstStyle>
            <a:lvl1pPr>
              <a:lnSpc>
                <a:spcPct val="100000"/>
              </a:lnSpc>
              <a:spcAft>
                <a:spcPts val="0"/>
              </a:spcAft>
              <a:defRPr sz="1400" baseline="0">
                <a:solidFill>
                  <a:schemeClr val="accent3">
                    <a:lumMod val="50000"/>
                  </a:schemeClr>
                </a:solidFill>
              </a:defRPr>
            </a:lvl1pPr>
          </a:lstStyle>
          <a:p>
            <a:pPr lvl="0"/>
            <a:r>
              <a:rPr lang="en-US" dirty="0"/>
              <a:t>Presenter Title</a:t>
            </a:r>
            <a:br>
              <a:rPr lang="en-US" dirty="0"/>
            </a:br>
            <a:r>
              <a:rPr lang="en-US" dirty="0"/>
              <a:t>Contact Information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E Goals">
    <p:spTree>
      <p:nvGrpSpPr>
        <p:cNvPr id="1" name=""/>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8" name="Shape 87"/>
          <p:cNvSpPr txBox="1"/>
          <p:nvPr userDrawn="1"/>
        </p:nvSpPr>
        <p:spPr>
          <a:xfrm>
            <a:off x="999985" y="979135"/>
            <a:ext cx="7566965" cy="3496625"/>
          </a:xfrm>
          <a:prstGeom prst="rect">
            <a:avLst/>
          </a:prstGeom>
          <a:noFill/>
          <a:ln>
            <a:noFill/>
          </a:ln>
        </p:spPr>
        <p:txBody>
          <a:bodyPr lIns="91425" tIns="91425" rIns="91425" bIns="91425" anchor="t" anchorCtr="0">
            <a:noAutofit/>
          </a:bodyPr>
          <a:lstStyle/>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All Students Proficient and Showing Growth in All Assessed Areas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Student Graduates </a:t>
            </a:r>
            <a:r>
              <a:rPr lang="en-US" sz="1800" dirty="0">
                <a:solidFill>
                  <a:schemeClr val="accent3">
                    <a:lumMod val="50000"/>
                  </a:schemeClr>
                </a:solidFill>
                <a:latin typeface="+mn-lt"/>
                <a:ea typeface="Open Sans"/>
                <a:cs typeface="Open Sans"/>
                <a:sym typeface="Open Sans"/>
              </a:rPr>
              <a:t>From </a:t>
            </a:r>
            <a:r>
              <a:rPr lang="en" sz="1800" dirty="0">
                <a:solidFill>
                  <a:schemeClr val="accent3">
                    <a:lumMod val="50000"/>
                  </a:schemeClr>
                </a:solidFill>
                <a:latin typeface="+mn-lt"/>
                <a:ea typeface="Open Sans"/>
                <a:cs typeface="Open Sans"/>
                <a:sym typeface="Open Sans"/>
              </a:rPr>
              <a:t>High School and is Ready for College and Career</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Child Has Access to a High-Quality Early Childhood Program</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School Has Effective Teachers and Leaders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 sz="1800" dirty="0">
                <a:solidFill>
                  <a:schemeClr val="accent3">
                    <a:lumMod val="50000"/>
                  </a:schemeClr>
                </a:solidFill>
                <a:latin typeface="+mn-lt"/>
                <a:ea typeface="Open Sans"/>
                <a:cs typeface="Open Sans"/>
                <a:sym typeface="Open Sans"/>
              </a:rPr>
              <a:t>Every Community Effectively Using a World-Class Data System to Improve Student Outcomes</a:t>
            </a:r>
            <a:endParaRPr lang="en-US" sz="1800" dirty="0">
              <a:solidFill>
                <a:schemeClr val="accent3">
                  <a:lumMod val="50000"/>
                </a:schemeClr>
              </a:solidFill>
              <a:latin typeface="+mn-lt"/>
              <a:ea typeface="Open Sans"/>
              <a:cs typeface="Open Sans"/>
              <a:sym typeface="Open Sans"/>
            </a:endParaRPr>
          </a:p>
          <a:p>
            <a:pPr marL="457200" lvl="0" indent="-342900" rtl="0">
              <a:lnSpc>
                <a:spcPct val="115000"/>
              </a:lnSpc>
              <a:spcBef>
                <a:spcPts val="300"/>
              </a:spcBef>
              <a:spcAft>
                <a:spcPts val="800"/>
              </a:spcAft>
              <a:buClr>
                <a:schemeClr val="accent3">
                  <a:lumMod val="50000"/>
                </a:schemeClr>
              </a:buClr>
              <a:buSzPct val="100000"/>
              <a:buFont typeface="+mj-lt"/>
              <a:buAutoNum type="arabicPeriod"/>
            </a:pPr>
            <a:r>
              <a:rPr lang="en-US" sz="1800" dirty="0">
                <a:solidFill>
                  <a:schemeClr val="accent3">
                    <a:lumMod val="50000"/>
                  </a:schemeClr>
                </a:solidFill>
              </a:rPr>
              <a:t>Every School and District is Rated “C” or Higher</a:t>
            </a:r>
          </a:p>
        </p:txBody>
      </p:sp>
      <p:sp>
        <p:nvSpPr>
          <p:cNvPr id="9" name="Shape 89"/>
          <p:cNvSpPr txBox="1"/>
          <p:nvPr userDrawn="1"/>
        </p:nvSpPr>
        <p:spPr>
          <a:xfrm>
            <a:off x="280188" y="47292"/>
            <a:ext cx="8397600" cy="434681"/>
          </a:xfrm>
          <a:prstGeom prst="rect">
            <a:avLst/>
          </a:prstGeom>
          <a:noFill/>
          <a:ln>
            <a:noFill/>
          </a:ln>
        </p:spPr>
        <p:txBody>
          <a:bodyPr lIns="91425" tIns="91425" rIns="91425" bIns="91425" anchor="ctr" anchorCtr="0">
            <a:noAutofit/>
          </a:bodyPr>
          <a:lstStyle/>
          <a:p>
            <a:pPr lvl="0">
              <a:spcBef>
                <a:spcPts val="0"/>
              </a:spcBef>
              <a:buNone/>
            </a:pPr>
            <a:r>
              <a:rPr lang="en" sz="2400" b="1" dirty="0">
                <a:solidFill>
                  <a:srgbClr val="0070C0"/>
                </a:solidFill>
                <a:latin typeface="+mj-lt"/>
                <a:ea typeface="Open Sans"/>
                <a:cs typeface="Open Sans"/>
                <a:sym typeface="Open Sans"/>
              </a:rPr>
              <a:t>State Board of Education Goals </a:t>
            </a:r>
            <a:r>
              <a:rPr lang="en-US" sz="2400" b="1" dirty="0">
                <a:solidFill>
                  <a:srgbClr val="0070C0"/>
                </a:solidFill>
                <a:latin typeface="+mj-lt"/>
                <a:ea typeface="Open Sans"/>
                <a:cs typeface="Open Sans"/>
                <a:sym typeface="Open Sans"/>
              </a:rPr>
              <a:t> </a:t>
            </a:r>
            <a:r>
              <a:rPr lang="en" sz="1200" b="1" dirty="0">
                <a:solidFill>
                  <a:srgbClr val="0070C0"/>
                </a:solidFill>
                <a:latin typeface="+mj-lt"/>
                <a:ea typeface="Open Sans"/>
                <a:cs typeface="Open Sans"/>
                <a:sym typeface="Open Sans"/>
              </a:rPr>
              <a:t>FIVE-YEAR STRATEGIC PLAN FOR 2016-2020</a:t>
            </a:r>
          </a:p>
        </p:txBody>
      </p:sp>
      <p:sp>
        <p:nvSpPr>
          <p:cNvPr id="10"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95121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cked 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3" name="Text Placeholder 2"/>
          <p:cNvSpPr>
            <a:spLocks noGrp="1" noChangeAspect="1"/>
          </p:cNvSpPr>
          <p:nvPr>
            <p:ph type="body" sz="quarter" idx="14" hasCustomPrompt="1"/>
          </p:nvPr>
        </p:nvSpPr>
        <p:spPr>
          <a:xfrm>
            <a:off x="401638" y="723900"/>
            <a:ext cx="5602287" cy="878375"/>
          </a:xfrm>
        </p:spPr>
        <p:txBody>
          <a:bodyPr anchor="t"/>
          <a:lstStyle>
            <a:lvl1pPr>
              <a:defRPr sz="4800" b="1">
                <a:solidFill>
                  <a:schemeClr val="accent6"/>
                </a:solidFill>
              </a:defRPr>
            </a:lvl1pPr>
          </a:lstStyle>
          <a:p>
            <a:pPr lvl="0"/>
            <a:r>
              <a:rPr lang="en-US" dirty="0"/>
              <a:t>STACKED</a:t>
            </a:r>
          </a:p>
        </p:txBody>
      </p:sp>
      <p:sp>
        <p:nvSpPr>
          <p:cNvPr id="8" name="Text Placeholder 7"/>
          <p:cNvSpPr>
            <a:spLocks noGrp="1"/>
          </p:cNvSpPr>
          <p:nvPr>
            <p:ph type="body" sz="quarter" idx="15" hasCustomPrompt="1"/>
          </p:nvPr>
        </p:nvSpPr>
        <p:spPr>
          <a:xfrm>
            <a:off x="401638" y="2878138"/>
            <a:ext cx="4678362" cy="993775"/>
          </a:xfrm>
        </p:spPr>
        <p:txBody>
          <a:bodyPr/>
          <a:lstStyle>
            <a:lvl1pPr>
              <a:lnSpc>
                <a:spcPct val="114000"/>
              </a:lnSpc>
              <a:spcAft>
                <a:spcPts val="0"/>
              </a:spcAft>
              <a:defRPr sz="2000">
                <a:solidFill>
                  <a:schemeClr val="accent6"/>
                </a:solidFill>
              </a:defRPr>
            </a:lvl1pPr>
          </a:lstStyle>
          <a:p>
            <a:pPr lvl="0"/>
            <a:r>
              <a:rPr lang="en-US" dirty="0"/>
              <a:t>Subhead</a:t>
            </a:r>
          </a:p>
        </p:txBody>
      </p:sp>
      <p:sp>
        <p:nvSpPr>
          <p:cNvPr id="9"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6"/>
        <p:cNvGrpSpPr/>
        <p:nvPr/>
      </p:nvGrpSpPr>
      <p:grpSpPr>
        <a:xfrm>
          <a:off x="0" y="0"/>
          <a:ext cx="0" cy="0"/>
          <a:chOff x="0" y="0"/>
          <a:chExt cx="0" cy="0"/>
        </a:xfrm>
      </p:grpSpPr>
      <p:sp>
        <p:nvSpPr>
          <p:cNvPr id="5"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6"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chemeClr val="accent6"/>
                </a:solidFill>
              </a:defRPr>
            </a:lvl1pPr>
          </a:lstStyle>
          <a:p>
            <a:pPr lvl="0"/>
            <a:r>
              <a:rPr lang="en-US" dirty="0"/>
              <a:t>Heading</a:t>
            </a:r>
          </a:p>
        </p:txBody>
      </p:sp>
      <p:sp>
        <p:nvSpPr>
          <p:cNvPr id="4" name="Text Placeholder 3"/>
          <p:cNvSpPr>
            <a:spLocks noGrp="1"/>
          </p:cNvSpPr>
          <p:nvPr>
            <p:ph type="body" sz="quarter" idx="14" hasCustomPrompt="1"/>
          </p:nvPr>
        </p:nvSpPr>
        <p:spPr>
          <a:xfrm>
            <a:off x="415636" y="1152525"/>
            <a:ext cx="8294915" cy="3217863"/>
          </a:xfrm>
        </p:spPr>
        <p:txBody>
          <a:bodyPr/>
          <a:lstStyle>
            <a:lvl1pPr marL="342900" indent="-342900" defTabSz="457200">
              <a:buFont typeface="Arial" charset="0"/>
              <a:buChar char="•"/>
              <a:tabLst>
                <a:tab pos="457200" algn="l"/>
              </a:tabLst>
              <a:defRPr sz="2400">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Click to add text</a:t>
            </a:r>
          </a:p>
          <a:p>
            <a:pPr lvl="1"/>
            <a:endParaRPr lang="en-US" dirty="0"/>
          </a:p>
        </p:txBody>
      </p:sp>
      <p:sp>
        <p:nvSpPr>
          <p:cNvPr id="11"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blank">
    <p:spTree>
      <p:nvGrpSpPr>
        <p:cNvPr id="1" name="Shape 16"/>
        <p:cNvGrpSpPr/>
        <p:nvPr/>
      </p:nvGrpSpPr>
      <p:grpSpPr>
        <a:xfrm>
          <a:off x="0" y="0"/>
          <a:ext cx="0" cy="0"/>
          <a:chOff x="0" y="0"/>
          <a:chExt cx="0" cy="0"/>
        </a:xfrm>
      </p:grpSpPr>
      <p:sp>
        <p:nvSpPr>
          <p:cNvPr id="13" name="Shape 85"/>
          <p:cNvSpPr/>
          <p:nvPr userDrawn="1"/>
        </p:nvSpPr>
        <p:spPr>
          <a:xfrm>
            <a:off x="0" y="0"/>
            <a:ext cx="8566950" cy="537900"/>
          </a:xfrm>
          <a:prstGeom prst="rect">
            <a:avLst/>
          </a:prstGeom>
          <a:solidFill>
            <a:srgbClr val="CFE2F3"/>
          </a:solidFill>
          <a:ln>
            <a:noFill/>
          </a:ln>
        </p:spPr>
        <p:txBody>
          <a:bodyPr lIns="91425" tIns="91425" rIns="91425" bIns="91425" anchor="ctr" anchorCtr="0">
            <a:noAutofit/>
          </a:bodyPr>
          <a:lstStyle/>
          <a:p>
            <a:pPr lvl="0">
              <a:spcBef>
                <a:spcPts val="0"/>
              </a:spcBef>
              <a:buNone/>
            </a:pPr>
            <a:endParaRPr dirty="0">
              <a:solidFill>
                <a:srgbClr val="CCCCCC"/>
              </a:solidFill>
            </a:endParaRPr>
          </a:p>
        </p:txBody>
      </p:sp>
      <p:sp>
        <p:nvSpPr>
          <p:cNvPr id="14" name="Shape 86"/>
          <p:cNvSpPr/>
          <p:nvPr userDrawn="1"/>
        </p:nvSpPr>
        <p:spPr>
          <a:xfrm>
            <a:off x="0" y="61222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8" name="Shape 79"/>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3" name="Text Placeholder 2"/>
          <p:cNvSpPr>
            <a:spLocks noGrp="1" noChangeAspect="1"/>
          </p:cNvSpPr>
          <p:nvPr>
            <p:ph type="body" sz="quarter" idx="13" hasCustomPrompt="1"/>
          </p:nvPr>
        </p:nvSpPr>
        <p:spPr>
          <a:xfrm>
            <a:off x="311700" y="31531"/>
            <a:ext cx="8255250" cy="450443"/>
          </a:xfrm>
        </p:spPr>
        <p:txBody>
          <a:bodyPr anchor="ctr"/>
          <a:lstStyle>
            <a:lvl1pPr>
              <a:defRPr sz="3200" b="1">
                <a:solidFill>
                  <a:srgbClr val="0070C0"/>
                </a:solidFill>
              </a:defRPr>
            </a:lvl1pPr>
          </a:lstStyle>
          <a:p>
            <a:pPr lvl="0"/>
            <a:r>
              <a:rPr lang="en-US" dirty="0"/>
              <a:t>Heading</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Shape 48"/>
        <p:cNvGrpSpPr/>
        <p:nvPr/>
      </p:nvGrpSpPr>
      <p:grpSpPr>
        <a:xfrm>
          <a:off x="0" y="0"/>
          <a:ext cx="0" cy="0"/>
          <a:chOff x="0" y="0"/>
          <a:chExt cx="0" cy="0"/>
        </a:xfrm>
      </p:grpSpPr>
      <p:pic>
        <p:nvPicPr>
          <p:cNvPr id="4" name="Shape 79"/>
          <p:cNvPicPr preferRelativeResize="0"/>
          <p:nvPr userDrawn="1"/>
        </p:nvPicPr>
        <p:blipFill>
          <a:blip r:embed="rId2">
            <a:alphaModFix/>
          </a:blip>
          <a:stretch>
            <a:fillRect/>
          </a:stretch>
        </p:blipFill>
        <p:spPr>
          <a:xfrm>
            <a:off x="333056" y="283820"/>
            <a:ext cx="2630919" cy="1270659"/>
          </a:xfrm>
          <a:prstGeom prst="rect">
            <a:avLst/>
          </a:prstGeom>
          <a:noFill/>
          <a:ln>
            <a:noFill/>
          </a:ln>
        </p:spPr>
      </p:pic>
      <p:sp>
        <p:nvSpPr>
          <p:cNvPr id="5" name="Shape 86"/>
          <p:cNvSpPr/>
          <p:nvPr userDrawn="1"/>
        </p:nvSpPr>
        <p:spPr>
          <a:xfrm>
            <a:off x="0" y="1663789"/>
            <a:ext cx="7589520" cy="387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sp>
        <p:nvSpPr>
          <p:cNvPr id="6" name="Text Placeholder 5"/>
          <p:cNvSpPr>
            <a:spLocks noGrp="1"/>
          </p:cNvSpPr>
          <p:nvPr>
            <p:ph type="body" sz="quarter" idx="13" hasCustomPrompt="1"/>
          </p:nvPr>
        </p:nvSpPr>
        <p:spPr>
          <a:xfrm>
            <a:off x="947738" y="2019300"/>
            <a:ext cx="5278437" cy="677863"/>
          </a:xfrm>
        </p:spPr>
        <p:txBody>
          <a:bodyPr/>
          <a:lstStyle>
            <a:lvl1pPr>
              <a:defRPr sz="3600" b="1" baseline="0">
                <a:solidFill>
                  <a:srgbClr val="0070C0"/>
                </a:solidFill>
              </a:defRPr>
            </a:lvl1pPr>
          </a:lstStyle>
          <a:p>
            <a:pPr lvl="0"/>
            <a:r>
              <a:rPr lang="en-US" dirty="0"/>
              <a:t>Presenter Name</a:t>
            </a:r>
          </a:p>
        </p:txBody>
      </p:sp>
      <p:sp>
        <p:nvSpPr>
          <p:cNvPr id="8" name="Text Placeholder 7"/>
          <p:cNvSpPr>
            <a:spLocks noGrp="1"/>
          </p:cNvSpPr>
          <p:nvPr>
            <p:ph type="body" sz="quarter" idx="14" hasCustomPrompt="1"/>
          </p:nvPr>
        </p:nvSpPr>
        <p:spPr>
          <a:xfrm>
            <a:off x="947738" y="2809875"/>
            <a:ext cx="5278437" cy="1508587"/>
          </a:xfrm>
        </p:spPr>
        <p:txBody>
          <a:bodyPr/>
          <a:lstStyle>
            <a:lvl1pPr>
              <a:lnSpc>
                <a:spcPct val="100000"/>
              </a:lnSpc>
              <a:spcAft>
                <a:spcPts val="0"/>
              </a:spcAft>
              <a:defRPr sz="2400">
                <a:solidFill>
                  <a:schemeClr val="accent3">
                    <a:lumMod val="50000"/>
                  </a:schemeClr>
                </a:solidFill>
              </a:defRPr>
            </a:lvl1pPr>
          </a:lstStyle>
          <a:p>
            <a:pPr lvl="0"/>
            <a:r>
              <a:rPr lang="en-US" dirty="0"/>
              <a:t>Presenter Title</a:t>
            </a:r>
            <a:br>
              <a:rPr lang="en-US" dirty="0"/>
            </a:br>
            <a:r>
              <a:rPr lang="en-US" dirty="0"/>
              <a:t>Contact Information</a:t>
            </a:r>
          </a:p>
        </p:txBody>
      </p:sp>
      <p:sp>
        <p:nvSpPr>
          <p:cNvPr id="7"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Shape 13"/>
        <p:cNvGrpSpPr/>
        <p:nvPr/>
      </p:nvGrpSpPr>
      <p:grpSpPr>
        <a:xfrm>
          <a:off x="0" y="0"/>
          <a:ext cx="0" cy="0"/>
          <a:chOff x="0" y="0"/>
          <a:chExt cx="0" cy="0"/>
        </a:xfrm>
      </p:grpSpPr>
      <p:sp>
        <p:nvSpPr>
          <p:cNvPr id="4" name="Shape 221"/>
          <p:cNvSpPr/>
          <p:nvPr userDrawn="1"/>
        </p:nvSpPr>
        <p:spPr>
          <a:xfrm>
            <a:off x="0" y="1702553"/>
            <a:ext cx="6004410" cy="854400"/>
          </a:xfrm>
          <a:prstGeom prst="rect">
            <a:avLst/>
          </a:prstGeom>
          <a:solidFill>
            <a:schemeClr val="accent6"/>
          </a:solidFill>
          <a:ln>
            <a:noFill/>
          </a:ln>
        </p:spPr>
        <p:txBody>
          <a:bodyPr lIns="91425" tIns="91425" rIns="91425" bIns="91425" anchor="ctr" anchorCtr="0">
            <a:noAutofit/>
          </a:bodyPr>
          <a:lstStyle/>
          <a:p>
            <a:pPr lvl="0">
              <a:spcBef>
                <a:spcPts val="0"/>
              </a:spcBef>
              <a:buNone/>
            </a:pPr>
            <a:endParaRPr dirty="0"/>
          </a:p>
        </p:txBody>
      </p:sp>
      <p:sp>
        <p:nvSpPr>
          <p:cNvPr id="6" name="Shape 224"/>
          <p:cNvSpPr/>
          <p:nvPr userDrawn="1"/>
        </p:nvSpPr>
        <p:spPr>
          <a:xfrm>
            <a:off x="0" y="2656478"/>
            <a:ext cx="5080200" cy="99600"/>
          </a:xfrm>
          <a:prstGeom prst="rect">
            <a:avLst/>
          </a:prstGeom>
          <a:solidFill>
            <a:srgbClr val="CC0000"/>
          </a:solidFill>
          <a:ln>
            <a:noFill/>
          </a:ln>
        </p:spPr>
        <p:txBody>
          <a:bodyPr lIns="91425" tIns="91425" rIns="91425" bIns="91425" anchor="ctr" anchorCtr="0">
            <a:noAutofit/>
          </a:bodyPr>
          <a:lstStyle/>
          <a:p>
            <a:pPr lvl="0">
              <a:spcBef>
                <a:spcPts val="0"/>
              </a:spcBef>
              <a:buNone/>
            </a:pPr>
            <a:endParaRPr dirty="0"/>
          </a:p>
        </p:txBody>
      </p:sp>
      <p:pic>
        <p:nvPicPr>
          <p:cNvPr id="7" name="Shape 225"/>
          <p:cNvPicPr preferRelativeResize="0"/>
          <p:nvPr userDrawn="1"/>
        </p:nvPicPr>
        <p:blipFill>
          <a:blip r:embed="rId2">
            <a:alphaModFix/>
          </a:blip>
          <a:stretch>
            <a:fillRect/>
          </a:stretch>
        </p:blipFill>
        <p:spPr>
          <a:xfrm>
            <a:off x="133550" y="4548250"/>
            <a:ext cx="1014449" cy="489950"/>
          </a:xfrm>
          <a:prstGeom prst="rect">
            <a:avLst/>
          </a:prstGeom>
          <a:noFill/>
          <a:ln>
            <a:noFill/>
          </a:ln>
        </p:spPr>
      </p:pic>
      <p:sp>
        <p:nvSpPr>
          <p:cNvPr id="10" name="Text Placeholder 9"/>
          <p:cNvSpPr>
            <a:spLocks noGrp="1" noChangeAspect="1"/>
          </p:cNvSpPr>
          <p:nvPr>
            <p:ph type="body" sz="quarter" idx="13" hasCustomPrompt="1"/>
          </p:nvPr>
        </p:nvSpPr>
        <p:spPr>
          <a:xfrm>
            <a:off x="401638" y="1701800"/>
            <a:ext cx="5602287" cy="855663"/>
          </a:xfrm>
        </p:spPr>
        <p:txBody>
          <a:bodyPr anchor="ctr"/>
          <a:lstStyle>
            <a:lvl1pPr marL="0" marR="0" indent="0" algn="l" defTabSz="914400" rtl="0" eaLnBrk="1" fontAlgn="auto" latinLnBrk="0" hangingPunct="1">
              <a:lnSpc>
                <a:spcPct val="100000"/>
              </a:lnSpc>
              <a:spcBef>
                <a:spcPts val="0"/>
              </a:spcBef>
              <a:spcAft>
                <a:spcPts val="1600"/>
              </a:spcAft>
              <a:buClr>
                <a:schemeClr val="dk2"/>
              </a:buClr>
              <a:buSzPct val="100000"/>
              <a:buFontTx/>
              <a:buNone/>
              <a:tabLst/>
              <a:defRPr lang="en" sz="5400" b="1" smtClean="0">
                <a:solidFill>
                  <a:srgbClr val="FFFFFF"/>
                </a:solidFill>
                <a:ea typeface="Open Sans"/>
                <a:cs typeface="Open Sans"/>
                <a:sym typeface="Open Sans"/>
              </a:defRPr>
            </a:lvl1pPr>
          </a:lstStyle>
          <a:p>
            <a:pPr marL="0" marR="0" lvl="0" indent="0" algn="l" defTabSz="914400" rtl="0" eaLnBrk="1" fontAlgn="auto" latinLnBrk="0" hangingPunct="1">
              <a:lnSpc>
                <a:spcPct val="115000"/>
              </a:lnSpc>
              <a:spcBef>
                <a:spcPts val="0"/>
              </a:spcBef>
              <a:spcAft>
                <a:spcPts val="1600"/>
              </a:spcAft>
              <a:buClr>
                <a:schemeClr val="dk2"/>
              </a:buClr>
              <a:buSzPct val="100000"/>
              <a:buFontTx/>
              <a:buNone/>
              <a:tabLst/>
              <a:defRPr/>
            </a:pPr>
            <a:r>
              <a:rPr lang="en-US" sz="5400" b="1" dirty="0">
                <a:solidFill>
                  <a:srgbClr val="FFFFFF"/>
                </a:solidFill>
                <a:latin typeface="+mj-lt"/>
                <a:ea typeface="Open Sans"/>
                <a:cs typeface="Open Sans"/>
                <a:sym typeface="Open Sans"/>
              </a:rPr>
              <a:t>HEADING</a:t>
            </a:r>
            <a:endParaRPr lang="en" sz="1000" b="1" dirty="0">
              <a:solidFill>
                <a:srgbClr val="FFFFFF"/>
              </a:solidFill>
              <a:latin typeface="+mj-lt"/>
              <a:ea typeface="Open Sans"/>
              <a:cs typeface="Open Sans"/>
              <a:sym typeface="Open Sans"/>
            </a:endParaRPr>
          </a:p>
        </p:txBody>
      </p:sp>
      <p:sp>
        <p:nvSpPr>
          <p:cNvPr id="8" name="Shape 19"/>
          <p:cNvSpPr txBox="1">
            <a:spLocks noGrp="1"/>
          </p:cNvSpPr>
          <p:nvPr>
            <p:ph type="sldNum" idx="12"/>
          </p:nvPr>
        </p:nvSpPr>
        <p:spPr>
          <a:xfrm>
            <a:off x="8481083" y="4887306"/>
            <a:ext cx="548700" cy="233671"/>
          </a:xfrm>
          <a:prstGeom prst="rect">
            <a:avLst/>
          </a:prstGeom>
        </p:spPr>
        <p:txBody>
          <a:bodyPr lIns="91425" tIns="91425" rIns="91425" bIns="91425" anchor="b" anchorCtr="0">
            <a:noAutofit/>
          </a:bodyPr>
          <a:lstStyle>
            <a:lvl1pPr algn="r">
              <a:defRPr sz="1050">
                <a:solidFill>
                  <a:schemeClr val="accent3">
                    <a:lumMod val="50000"/>
                  </a:schemeClr>
                </a:solidFill>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8608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45235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95742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72" r:id="rId2"/>
    <p:sldLayoutId id="2147483675" r:id="rId3"/>
    <p:sldLayoutId id="2147483650" r:id="rId4"/>
    <p:sldLayoutId id="2147483674" r:id="rId5"/>
    <p:sldLayoutId id="2147483673" r:id="rId6"/>
    <p:sldLayoutId id="2147483676" r:id="rId7"/>
    <p:sldLayoutId id="2147483677" r:id="rId8"/>
    <p:sldLayoutId id="2147483678" r:id="rId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z="4000" dirty="0"/>
              <a:t>Accountability Task Force</a:t>
            </a:r>
          </a:p>
        </p:txBody>
      </p:sp>
      <p:sp>
        <p:nvSpPr>
          <p:cNvPr id="8" name="Text Placeholder 7"/>
          <p:cNvSpPr>
            <a:spLocks noGrp="1"/>
          </p:cNvSpPr>
          <p:nvPr>
            <p:ph type="body" sz="quarter" idx="11"/>
          </p:nvPr>
        </p:nvSpPr>
        <p:spPr/>
        <p:txBody>
          <a:bodyPr/>
          <a:lstStyle/>
          <a:p>
            <a:r>
              <a:rPr lang="en-US" dirty="0"/>
              <a:t>Central High School</a:t>
            </a:r>
          </a:p>
        </p:txBody>
      </p:sp>
      <p:sp>
        <p:nvSpPr>
          <p:cNvPr id="9" name="Text Placeholder 8"/>
          <p:cNvSpPr>
            <a:spLocks noGrp="1"/>
          </p:cNvSpPr>
          <p:nvPr>
            <p:ph type="body" sz="quarter" idx="12"/>
          </p:nvPr>
        </p:nvSpPr>
        <p:spPr/>
        <p:txBody>
          <a:bodyPr/>
          <a:lstStyle/>
          <a:p>
            <a:r>
              <a:rPr lang="en-US" dirty="0"/>
              <a:t>February 5, 2019</a:t>
            </a:r>
          </a:p>
        </p:txBody>
      </p:sp>
    </p:spTree>
    <p:extLst>
      <p:ext uri="{BB962C8B-B14F-4D97-AF65-F5344CB8AC3E}">
        <p14:creationId xmlns:p14="http://schemas.microsoft.com/office/powerpoint/2010/main" val="139777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3484F589-01CF-4DA0-ACFC-64EBAA5C2D2C}"/>
              </a:ext>
            </a:extLst>
          </p:cNvPr>
          <p:cNvSpPr>
            <a:spLocks noGrp="1"/>
          </p:cNvSpPr>
          <p:nvPr>
            <p:ph type="body" sz="quarter" idx="13"/>
          </p:nvPr>
        </p:nvSpPr>
        <p:spPr/>
        <p:txBody>
          <a:bodyPr/>
          <a:lstStyle/>
          <a:p>
            <a:r>
              <a:rPr lang="en-US" dirty="0"/>
              <a:t>Reminder: Calculation of Growth</a:t>
            </a:r>
          </a:p>
        </p:txBody>
      </p:sp>
      <p:sp>
        <p:nvSpPr>
          <p:cNvPr id="38" name="TextBox 37">
            <a:extLst>
              <a:ext uri="{FF2B5EF4-FFF2-40B4-BE49-F238E27FC236}">
                <a16:creationId xmlns:a16="http://schemas.microsoft.com/office/drawing/2014/main" id="{DF07BDB9-DF9B-40B6-AEA5-46F02A518E22}"/>
              </a:ext>
            </a:extLst>
          </p:cNvPr>
          <p:cNvSpPr txBox="1"/>
          <p:nvPr/>
        </p:nvSpPr>
        <p:spPr>
          <a:xfrm>
            <a:off x="5366550" y="907195"/>
            <a:ext cx="3414731" cy="2785378"/>
          </a:xfrm>
          <a:prstGeom prst="rect">
            <a:avLst/>
          </a:prstGeom>
          <a:noFill/>
          <a:ln w="19050">
            <a:noFill/>
          </a:ln>
        </p:spPr>
        <p:txBody>
          <a:bodyPr wrap="square" rtlCol="0">
            <a:spAutoFit/>
          </a:bodyPr>
          <a:lstStyle/>
          <a:p>
            <a:pPr>
              <a:lnSpc>
                <a:spcPct val="150000"/>
              </a:lnSpc>
              <a:spcAft>
                <a:spcPts val="1200"/>
              </a:spcAft>
            </a:pPr>
            <a:r>
              <a:rPr lang="en-US" sz="1800" u="sng" dirty="0">
                <a:solidFill>
                  <a:srgbClr val="797979"/>
                </a:solidFill>
                <a:latin typeface="Open Sans"/>
              </a:rPr>
              <a:t>Earning Growth Points</a:t>
            </a:r>
            <a:r>
              <a:rPr lang="en-US" sz="1800" dirty="0">
                <a:solidFill>
                  <a:srgbClr val="797979"/>
                </a:solidFill>
                <a:latin typeface="Open Sans"/>
              </a:rPr>
              <a:t>:</a:t>
            </a:r>
          </a:p>
          <a:p>
            <a:pPr marL="169863" indent="-169863">
              <a:spcAft>
                <a:spcPts val="1200"/>
              </a:spcAft>
              <a:buFont typeface="Arial" panose="020B0604020202020204" pitchFamily="34" charset="0"/>
              <a:buChar char="•"/>
            </a:pPr>
            <a:r>
              <a:rPr lang="en-US" sz="1800" dirty="0">
                <a:solidFill>
                  <a:srgbClr val="797979"/>
                </a:solidFill>
                <a:latin typeface="Open Sans"/>
              </a:rPr>
              <a:t>Moving 1 </a:t>
            </a:r>
            <a:r>
              <a:rPr lang="en-US" sz="1800" i="1" dirty="0">
                <a:solidFill>
                  <a:srgbClr val="797979"/>
                </a:solidFill>
                <a:latin typeface="Open Sans"/>
              </a:rPr>
              <a:t>Growth*</a:t>
            </a:r>
            <a:r>
              <a:rPr lang="en-US" sz="1800" dirty="0">
                <a:solidFill>
                  <a:srgbClr val="797979"/>
                </a:solidFill>
                <a:latin typeface="Open Sans"/>
              </a:rPr>
              <a:t> level = 1 pt</a:t>
            </a:r>
          </a:p>
          <a:p>
            <a:pPr marL="169863" indent="-169863">
              <a:spcAft>
                <a:spcPts val="1200"/>
              </a:spcAft>
              <a:buFont typeface="Arial" panose="020B0604020202020204" pitchFamily="34" charset="0"/>
              <a:buChar char="•"/>
            </a:pPr>
            <a:r>
              <a:rPr lang="en-US" sz="1800" dirty="0">
                <a:solidFill>
                  <a:srgbClr val="797979"/>
                </a:solidFill>
                <a:latin typeface="Open Sans"/>
              </a:rPr>
              <a:t>Moving 2 </a:t>
            </a:r>
            <a:r>
              <a:rPr lang="en-US" sz="1800" i="1" dirty="0">
                <a:solidFill>
                  <a:srgbClr val="797979"/>
                </a:solidFill>
                <a:latin typeface="Open Sans"/>
              </a:rPr>
              <a:t>Proficiency*</a:t>
            </a:r>
            <a:r>
              <a:rPr lang="en-US" sz="1800" dirty="0">
                <a:solidFill>
                  <a:srgbClr val="797979"/>
                </a:solidFill>
                <a:latin typeface="Open Sans"/>
              </a:rPr>
              <a:t> levels = 1.25 pts</a:t>
            </a:r>
          </a:p>
          <a:p>
            <a:pPr marL="169863" indent="-169863">
              <a:spcAft>
                <a:spcPts val="1200"/>
              </a:spcAft>
              <a:buFont typeface="Arial" panose="020B0604020202020204" pitchFamily="34" charset="0"/>
              <a:buChar char="•"/>
            </a:pPr>
            <a:r>
              <a:rPr lang="en-US" sz="1800" dirty="0">
                <a:solidFill>
                  <a:srgbClr val="797979"/>
                </a:solidFill>
                <a:latin typeface="Open Sans"/>
              </a:rPr>
              <a:t>Moving from any lower level to level 5 = 1.25 pts</a:t>
            </a:r>
          </a:p>
          <a:p>
            <a:pPr marL="169863" indent="-169863">
              <a:spcAft>
                <a:spcPts val="1200"/>
              </a:spcAft>
              <a:buFont typeface="Arial" panose="020B0604020202020204" pitchFamily="34" charset="0"/>
              <a:buChar char="•"/>
            </a:pPr>
            <a:r>
              <a:rPr lang="en-US" sz="1800" dirty="0">
                <a:solidFill>
                  <a:srgbClr val="797979"/>
                </a:solidFill>
                <a:latin typeface="Open Sans"/>
              </a:rPr>
              <a:t>Staying at level 5 = 1.25 pts</a:t>
            </a:r>
          </a:p>
        </p:txBody>
      </p:sp>
      <p:sp>
        <p:nvSpPr>
          <p:cNvPr id="39" name="TextBox 38">
            <a:extLst>
              <a:ext uri="{FF2B5EF4-FFF2-40B4-BE49-F238E27FC236}">
                <a16:creationId xmlns:a16="http://schemas.microsoft.com/office/drawing/2014/main" id="{192C6CD9-2DD2-4DF7-B10D-9F58170E3886}"/>
              </a:ext>
            </a:extLst>
          </p:cNvPr>
          <p:cNvSpPr txBox="1"/>
          <p:nvPr/>
        </p:nvSpPr>
        <p:spPr>
          <a:xfrm>
            <a:off x="1137444" y="4658257"/>
            <a:ext cx="4436269" cy="307777"/>
          </a:xfrm>
          <a:prstGeom prst="rect">
            <a:avLst/>
          </a:prstGeom>
          <a:noFill/>
        </p:spPr>
        <p:txBody>
          <a:bodyPr wrap="square" rtlCol="0">
            <a:spAutoFit/>
          </a:bodyPr>
          <a:lstStyle/>
          <a:p>
            <a:r>
              <a:rPr lang="en-US" dirty="0">
                <a:solidFill>
                  <a:srgbClr val="797979"/>
                </a:solidFill>
                <a:latin typeface="Open Sans"/>
              </a:rPr>
              <a:t>*there are 5 </a:t>
            </a:r>
            <a:r>
              <a:rPr lang="en-US" i="1" dirty="0">
                <a:solidFill>
                  <a:srgbClr val="797979"/>
                </a:solidFill>
                <a:latin typeface="Open Sans"/>
              </a:rPr>
              <a:t>Proficiency</a:t>
            </a:r>
            <a:r>
              <a:rPr lang="en-US" dirty="0">
                <a:solidFill>
                  <a:srgbClr val="797979"/>
                </a:solidFill>
                <a:latin typeface="Open Sans"/>
              </a:rPr>
              <a:t> Levels and 8 </a:t>
            </a:r>
            <a:r>
              <a:rPr lang="en-US" i="1" dirty="0">
                <a:solidFill>
                  <a:srgbClr val="797979"/>
                </a:solidFill>
                <a:latin typeface="Open Sans"/>
              </a:rPr>
              <a:t>Growth</a:t>
            </a:r>
            <a:r>
              <a:rPr lang="en-US" dirty="0">
                <a:solidFill>
                  <a:srgbClr val="797979"/>
                </a:solidFill>
                <a:latin typeface="Open Sans"/>
              </a:rPr>
              <a:t> Levels</a:t>
            </a:r>
          </a:p>
        </p:txBody>
      </p:sp>
      <p:grpSp>
        <p:nvGrpSpPr>
          <p:cNvPr id="66" name="Group 65">
            <a:extLst>
              <a:ext uri="{FF2B5EF4-FFF2-40B4-BE49-F238E27FC236}">
                <a16:creationId xmlns:a16="http://schemas.microsoft.com/office/drawing/2014/main" id="{D26FA386-5BAC-409A-82D1-053572B78C0A}"/>
              </a:ext>
            </a:extLst>
          </p:cNvPr>
          <p:cNvGrpSpPr/>
          <p:nvPr/>
        </p:nvGrpSpPr>
        <p:grpSpPr>
          <a:xfrm>
            <a:off x="80174" y="838687"/>
            <a:ext cx="5143500" cy="3551192"/>
            <a:chOff x="80174" y="838687"/>
            <a:chExt cx="5143500" cy="3551192"/>
          </a:xfrm>
        </p:grpSpPr>
        <p:graphicFrame>
          <p:nvGraphicFramePr>
            <p:cNvPr id="24" name="Diagram 23">
              <a:extLst>
                <a:ext uri="{FF2B5EF4-FFF2-40B4-BE49-F238E27FC236}">
                  <a16:creationId xmlns:a16="http://schemas.microsoft.com/office/drawing/2014/main" id="{CCB2DEFD-246E-4E68-AC37-E48C55E3E1C6}"/>
                </a:ext>
              </a:extLst>
            </p:cNvPr>
            <p:cNvGraphicFramePr/>
            <p:nvPr/>
          </p:nvGraphicFramePr>
          <p:xfrm>
            <a:off x="437362" y="1157775"/>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Content Placeholder 2">
              <a:extLst>
                <a:ext uri="{FF2B5EF4-FFF2-40B4-BE49-F238E27FC236}">
                  <a16:creationId xmlns:a16="http://schemas.microsoft.com/office/drawing/2014/main" id="{03A57122-2207-456B-BDFA-14CFE7BC355B}"/>
                </a:ext>
              </a:extLst>
            </p:cNvPr>
            <p:cNvSpPr txBox="1">
              <a:spLocks/>
            </p:cNvSpPr>
            <p:nvPr/>
          </p:nvSpPr>
          <p:spPr>
            <a:xfrm>
              <a:off x="80174" y="838687"/>
              <a:ext cx="5143500" cy="300209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eaLnBrk="1" hangingPunct="1">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2pPr>
              <a:lvl3pPr marR="0" lvl="2"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3pPr>
              <a:lvl4pPr marR="0" lvl="3"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4pPr>
              <a:lvl5pPr marR="0" lvl="4"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5pPr>
              <a:lvl6pPr marR="0" lvl="5"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6pPr>
              <a:lvl7pPr marR="0" lvl="6"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7pPr>
              <a:lvl8pPr marR="0" lvl="7"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8pPr>
              <a:lvl9pPr marR="0" lvl="8" algn="l" rtl="0" eaLnBrk="1" hangingPunct="1">
                <a:lnSpc>
                  <a:spcPct val="115000"/>
                </a:lnSpc>
                <a:spcBef>
                  <a:spcPts val="0"/>
                </a:spcBef>
                <a:spcAft>
                  <a:spcPts val="1600"/>
                </a:spcAft>
                <a:buClr>
                  <a:schemeClr val="dk2"/>
                </a:buClr>
                <a:buNone/>
                <a:defRPr sz="1401" b="0" i="0" u="none" strike="noStrike" cap="none">
                  <a:solidFill>
                    <a:schemeClr val="dk2"/>
                  </a:solidFill>
                  <a:latin typeface="Arial"/>
                  <a:ea typeface="Arial"/>
                  <a:cs typeface="Arial"/>
                  <a:sym typeface="Arial"/>
                </a:defRPr>
              </a:lvl9pPr>
            </a:lstStyle>
            <a:p>
              <a:pPr algn="ctr">
                <a:buFont typeface="Arial" charset="0"/>
                <a:buNone/>
              </a:pPr>
              <a:r>
                <a:rPr lang="en-US" sz="2250" i="1" dirty="0">
                  <a:latin typeface="Calibri" pitchFamily="34" charset="0"/>
                  <a:cs typeface="Arial" charset="0"/>
                </a:rPr>
                <a:t>Growth Levels</a:t>
              </a:r>
            </a:p>
          </p:txBody>
        </p:sp>
        <p:sp>
          <p:nvSpPr>
            <p:cNvPr id="23" name="Rectangle 6">
              <a:extLst>
                <a:ext uri="{FF2B5EF4-FFF2-40B4-BE49-F238E27FC236}">
                  <a16:creationId xmlns:a16="http://schemas.microsoft.com/office/drawing/2014/main" id="{94E58474-6EC8-4A38-8F72-FC64941A7CDA}"/>
                </a:ext>
              </a:extLst>
            </p:cNvPr>
            <p:cNvSpPr>
              <a:spLocks noChangeArrowheads="1"/>
            </p:cNvSpPr>
            <p:nvPr/>
          </p:nvSpPr>
          <p:spPr bwMode="auto">
            <a:xfrm>
              <a:off x="465937" y="1267314"/>
              <a:ext cx="4543425" cy="25897"/>
            </a:xfrm>
            <a:prstGeom prst="rect">
              <a:avLst/>
            </a:prstGeom>
            <a:solidFill>
              <a:schemeClr val="accent6">
                <a:lumMod val="75000"/>
              </a:schemeClr>
            </a:solidFill>
            <a:ln w="9525">
              <a:noFill/>
              <a:miter lim="800000"/>
              <a:headEnd/>
              <a:tailEnd/>
            </a:ln>
          </p:spPr>
          <p:txBody>
            <a:bodyPr/>
            <a:lstStyle/>
            <a:p>
              <a:pPr defTabSz="514350" eaLnBrk="0" fontAlgn="base" hangingPunct="0">
                <a:spcBef>
                  <a:spcPct val="0"/>
                </a:spcBef>
                <a:spcAft>
                  <a:spcPct val="0"/>
                </a:spcAft>
                <a:defRPr/>
              </a:pPr>
              <a:endParaRPr lang="en-US" sz="1013" dirty="0">
                <a:solidFill>
                  <a:prstClr val="black"/>
                </a:solidFill>
                <a:latin typeface="Arial" panose="020B0604020202020204" pitchFamily="34" charset="0"/>
                <a:cs typeface="Arial" panose="020B0604020202020204" pitchFamily="34" charset="0"/>
              </a:endParaRPr>
            </a:p>
          </p:txBody>
        </p:sp>
        <p:sp>
          <p:nvSpPr>
            <p:cNvPr id="25" name="Curved Down Arrow 11">
              <a:extLst>
                <a:ext uri="{FF2B5EF4-FFF2-40B4-BE49-F238E27FC236}">
                  <a16:creationId xmlns:a16="http://schemas.microsoft.com/office/drawing/2014/main" id="{46933B8A-1677-4059-8566-D1FB7D1B593A}"/>
                </a:ext>
              </a:extLst>
            </p:cNvPr>
            <p:cNvSpPr/>
            <p:nvPr/>
          </p:nvSpPr>
          <p:spPr>
            <a:xfrm>
              <a:off x="649993" y="2478810"/>
              <a:ext cx="610161" cy="2672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sp>
          <p:nvSpPr>
            <p:cNvPr id="26" name="Curved Down Arrow 12">
              <a:extLst>
                <a:ext uri="{FF2B5EF4-FFF2-40B4-BE49-F238E27FC236}">
                  <a16:creationId xmlns:a16="http://schemas.microsoft.com/office/drawing/2014/main" id="{5A460E35-426F-442F-9DE7-EE4E700F8642}"/>
                </a:ext>
              </a:extLst>
            </p:cNvPr>
            <p:cNvSpPr/>
            <p:nvPr/>
          </p:nvSpPr>
          <p:spPr>
            <a:xfrm>
              <a:off x="634866" y="2245762"/>
              <a:ext cx="1228228" cy="520653"/>
            </a:xfrm>
            <a:custGeom>
              <a:avLst/>
              <a:gdLst>
                <a:gd name="connsiteX0" fmla="*/ 2020981 w 2187388"/>
                <a:gd name="connsiteY0" fmla="*/ 665628 h 665628"/>
                <a:gd name="connsiteX1" fmla="*/ 1823808 w 2187388"/>
                <a:gd name="connsiteY1" fmla="*/ 499221 h 665628"/>
                <a:gd name="connsiteX2" fmla="*/ 1907011 w 2187388"/>
                <a:gd name="connsiteY2" fmla="*/ 499221 h 665628"/>
                <a:gd name="connsiteX3" fmla="*/ 968888 w 2187388"/>
                <a:gd name="connsiteY3" fmla="*/ 0 h 665628"/>
                <a:gd name="connsiteX4" fmla="*/ 1135296 w 2187388"/>
                <a:gd name="connsiteY4" fmla="*/ 0 h 665628"/>
                <a:gd name="connsiteX5" fmla="*/ 2073419 w 2187388"/>
                <a:gd name="connsiteY5" fmla="*/ 499221 h 665628"/>
                <a:gd name="connsiteX6" fmla="*/ 2156622 w 2187388"/>
                <a:gd name="connsiteY6" fmla="*/ 499221 h 665628"/>
                <a:gd name="connsiteX7" fmla="*/ 2020981 w 2187388"/>
                <a:gd name="connsiteY7" fmla="*/ 665628 h 665628"/>
                <a:gd name="connsiteX0" fmla="*/ 1052092 w 2187388"/>
                <a:gd name="connsiteY0" fmla="*/ 2459 h 665628"/>
                <a:gd name="connsiteX1" fmla="*/ 166407 w 2187388"/>
                <a:gd name="connsiteY1" fmla="*/ 665628 h 665628"/>
                <a:gd name="connsiteX2" fmla="*/ 0 w 2187388"/>
                <a:gd name="connsiteY2" fmla="*/ 665628 h 665628"/>
                <a:gd name="connsiteX3" fmla="*/ 466632 w 2187388"/>
                <a:gd name="connsiteY3" fmla="*/ 96418 h 665628"/>
                <a:gd name="connsiteX4" fmla="*/ 1052093 w 2187388"/>
                <a:gd name="connsiteY4" fmla="*/ 2459 h 665628"/>
                <a:gd name="connsiteX5" fmla="*/ 1052092 w 2187388"/>
                <a:gd name="connsiteY5" fmla="*/ 2459 h 665628"/>
                <a:gd name="connsiteX0" fmla="*/ 1052092 w 2187388"/>
                <a:gd name="connsiteY0" fmla="*/ 2459 h 665628"/>
                <a:gd name="connsiteX1" fmla="*/ 166407 w 2187388"/>
                <a:gd name="connsiteY1" fmla="*/ 665628 h 665628"/>
                <a:gd name="connsiteX2" fmla="*/ 0 w 2187388"/>
                <a:gd name="connsiteY2" fmla="*/ 665628 h 665628"/>
                <a:gd name="connsiteX3" fmla="*/ 968889 w 2187388"/>
                <a:gd name="connsiteY3" fmla="*/ 0 h 665628"/>
                <a:gd name="connsiteX4" fmla="*/ 1135296 w 2187388"/>
                <a:gd name="connsiteY4" fmla="*/ 0 h 665628"/>
                <a:gd name="connsiteX5" fmla="*/ 2073419 w 2187388"/>
                <a:gd name="connsiteY5" fmla="*/ 499221 h 665628"/>
                <a:gd name="connsiteX6" fmla="*/ 2156622 w 2187388"/>
                <a:gd name="connsiteY6" fmla="*/ 499221 h 665628"/>
                <a:gd name="connsiteX7" fmla="*/ 2020981 w 2187388"/>
                <a:gd name="connsiteY7" fmla="*/ 665628 h 665628"/>
                <a:gd name="connsiteX8" fmla="*/ 1823808 w 2187388"/>
                <a:gd name="connsiteY8" fmla="*/ 499221 h 665628"/>
                <a:gd name="connsiteX9" fmla="*/ 1907011 w 2187388"/>
                <a:gd name="connsiteY9" fmla="*/ 499221 h 665628"/>
                <a:gd name="connsiteX10" fmla="*/ 968888 w 2187388"/>
                <a:gd name="connsiteY10" fmla="*/ 0 h 665628"/>
                <a:gd name="connsiteX0" fmla="*/ 2029945 w 2165586"/>
                <a:gd name="connsiteY0" fmla="*/ 665628 h 934569"/>
                <a:gd name="connsiteX1" fmla="*/ 1832772 w 2165586"/>
                <a:gd name="connsiteY1" fmla="*/ 499221 h 934569"/>
                <a:gd name="connsiteX2" fmla="*/ 1915975 w 2165586"/>
                <a:gd name="connsiteY2" fmla="*/ 499221 h 934569"/>
                <a:gd name="connsiteX3" fmla="*/ 977852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0" fmla="*/ 1061056 w 2165586"/>
                <a:gd name="connsiteY0" fmla="*/ 2459 h 934569"/>
                <a:gd name="connsiteX1" fmla="*/ 175371 w 2165586"/>
                <a:gd name="connsiteY1" fmla="*/ 665628 h 934569"/>
                <a:gd name="connsiteX2" fmla="*/ 8964 w 2165586"/>
                <a:gd name="connsiteY2" fmla="*/ 665628 h 934569"/>
                <a:gd name="connsiteX3" fmla="*/ 475596 w 2165586"/>
                <a:gd name="connsiteY3" fmla="*/ 96418 h 934569"/>
                <a:gd name="connsiteX4" fmla="*/ 1061057 w 2165586"/>
                <a:gd name="connsiteY4" fmla="*/ 2459 h 934569"/>
                <a:gd name="connsiteX5" fmla="*/ 1061056 w 2165586"/>
                <a:gd name="connsiteY5" fmla="*/ 2459 h 934569"/>
                <a:gd name="connsiteX0" fmla="*/ 1061056 w 2165586"/>
                <a:gd name="connsiteY0" fmla="*/ 2459 h 934569"/>
                <a:gd name="connsiteX1" fmla="*/ 175371 w 2165586"/>
                <a:gd name="connsiteY1" fmla="*/ 665628 h 934569"/>
                <a:gd name="connsiteX2" fmla="*/ 0 w 2165586"/>
                <a:gd name="connsiteY2" fmla="*/ 934569 h 934569"/>
                <a:gd name="connsiteX3" fmla="*/ 977853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8" fmla="*/ 1832772 w 2165586"/>
                <a:gd name="connsiteY8" fmla="*/ 499221 h 934569"/>
                <a:gd name="connsiteX9" fmla="*/ 1915975 w 2165586"/>
                <a:gd name="connsiteY9" fmla="*/ 499221 h 934569"/>
                <a:gd name="connsiteX10" fmla="*/ 977852 w 2165586"/>
                <a:gd name="connsiteY10" fmla="*/ 0 h 934569"/>
                <a:gd name="connsiteX0" fmla="*/ 2029945 w 2165586"/>
                <a:gd name="connsiteY0" fmla="*/ 665628 h 934569"/>
                <a:gd name="connsiteX1" fmla="*/ 1832772 w 2165586"/>
                <a:gd name="connsiteY1" fmla="*/ 499221 h 934569"/>
                <a:gd name="connsiteX2" fmla="*/ 1915975 w 2165586"/>
                <a:gd name="connsiteY2" fmla="*/ 499221 h 934569"/>
                <a:gd name="connsiteX3" fmla="*/ 977852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0" fmla="*/ 1061056 w 2165586"/>
                <a:gd name="connsiteY0" fmla="*/ 2459 h 934569"/>
                <a:gd name="connsiteX1" fmla="*/ 175371 w 2165586"/>
                <a:gd name="connsiteY1" fmla="*/ 665628 h 934569"/>
                <a:gd name="connsiteX2" fmla="*/ 8964 w 2165586"/>
                <a:gd name="connsiteY2" fmla="*/ 665628 h 934569"/>
                <a:gd name="connsiteX3" fmla="*/ 475596 w 2165586"/>
                <a:gd name="connsiteY3" fmla="*/ 96418 h 934569"/>
                <a:gd name="connsiteX4" fmla="*/ 1061057 w 2165586"/>
                <a:gd name="connsiteY4" fmla="*/ 2459 h 934569"/>
                <a:gd name="connsiteX5" fmla="*/ 1061056 w 2165586"/>
                <a:gd name="connsiteY5" fmla="*/ 2459 h 934569"/>
                <a:gd name="connsiteX0" fmla="*/ 1061056 w 2165586"/>
                <a:gd name="connsiteY0" fmla="*/ 2459 h 934569"/>
                <a:gd name="connsiteX1" fmla="*/ 175371 w 2165586"/>
                <a:gd name="connsiteY1" fmla="*/ 880781 h 934569"/>
                <a:gd name="connsiteX2" fmla="*/ 0 w 2165586"/>
                <a:gd name="connsiteY2" fmla="*/ 934569 h 934569"/>
                <a:gd name="connsiteX3" fmla="*/ 977853 w 2165586"/>
                <a:gd name="connsiteY3" fmla="*/ 0 h 934569"/>
                <a:gd name="connsiteX4" fmla="*/ 1144260 w 2165586"/>
                <a:gd name="connsiteY4" fmla="*/ 0 h 934569"/>
                <a:gd name="connsiteX5" fmla="*/ 2082383 w 2165586"/>
                <a:gd name="connsiteY5" fmla="*/ 499221 h 934569"/>
                <a:gd name="connsiteX6" fmla="*/ 2165586 w 2165586"/>
                <a:gd name="connsiteY6" fmla="*/ 499221 h 934569"/>
                <a:gd name="connsiteX7" fmla="*/ 2029945 w 2165586"/>
                <a:gd name="connsiteY7" fmla="*/ 665628 h 934569"/>
                <a:gd name="connsiteX8" fmla="*/ 1832772 w 2165586"/>
                <a:gd name="connsiteY8" fmla="*/ 499221 h 934569"/>
                <a:gd name="connsiteX9" fmla="*/ 1915975 w 2165586"/>
                <a:gd name="connsiteY9" fmla="*/ 499221 h 934569"/>
                <a:gd name="connsiteX10" fmla="*/ 977852 w 2165586"/>
                <a:gd name="connsiteY10" fmla="*/ 0 h 934569"/>
                <a:gd name="connsiteX0" fmla="*/ 2047874 w 2183515"/>
                <a:gd name="connsiteY0" fmla="*/ 665628 h 916640"/>
                <a:gd name="connsiteX1" fmla="*/ 1850701 w 2183515"/>
                <a:gd name="connsiteY1" fmla="*/ 499221 h 916640"/>
                <a:gd name="connsiteX2" fmla="*/ 1933904 w 2183515"/>
                <a:gd name="connsiteY2" fmla="*/ 499221 h 916640"/>
                <a:gd name="connsiteX3" fmla="*/ 995781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0" fmla="*/ 1078985 w 2183515"/>
                <a:gd name="connsiteY0" fmla="*/ 2459 h 916640"/>
                <a:gd name="connsiteX1" fmla="*/ 193300 w 2183515"/>
                <a:gd name="connsiteY1" fmla="*/ 665628 h 916640"/>
                <a:gd name="connsiteX2" fmla="*/ 26893 w 2183515"/>
                <a:gd name="connsiteY2" fmla="*/ 665628 h 916640"/>
                <a:gd name="connsiteX3" fmla="*/ 493525 w 2183515"/>
                <a:gd name="connsiteY3" fmla="*/ 96418 h 916640"/>
                <a:gd name="connsiteX4" fmla="*/ 1078986 w 2183515"/>
                <a:gd name="connsiteY4" fmla="*/ 2459 h 916640"/>
                <a:gd name="connsiteX5" fmla="*/ 1078985 w 2183515"/>
                <a:gd name="connsiteY5" fmla="*/ 2459 h 916640"/>
                <a:gd name="connsiteX0" fmla="*/ 1078985 w 2183515"/>
                <a:gd name="connsiteY0" fmla="*/ 2459 h 916640"/>
                <a:gd name="connsiteX1" fmla="*/ 193300 w 2183515"/>
                <a:gd name="connsiteY1" fmla="*/ 880781 h 916640"/>
                <a:gd name="connsiteX2" fmla="*/ 0 w 2183515"/>
                <a:gd name="connsiteY2" fmla="*/ 916640 h 916640"/>
                <a:gd name="connsiteX3" fmla="*/ 995782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8" fmla="*/ 1850701 w 2183515"/>
                <a:gd name="connsiteY8" fmla="*/ 499221 h 916640"/>
                <a:gd name="connsiteX9" fmla="*/ 1933904 w 2183515"/>
                <a:gd name="connsiteY9" fmla="*/ 499221 h 916640"/>
                <a:gd name="connsiteX10" fmla="*/ 995781 w 2183515"/>
                <a:gd name="connsiteY10" fmla="*/ 0 h 916640"/>
                <a:gd name="connsiteX0" fmla="*/ 2047874 w 2183515"/>
                <a:gd name="connsiteY0" fmla="*/ 665628 h 952499"/>
                <a:gd name="connsiteX1" fmla="*/ 1850701 w 2183515"/>
                <a:gd name="connsiteY1" fmla="*/ 499221 h 952499"/>
                <a:gd name="connsiteX2" fmla="*/ 1933904 w 2183515"/>
                <a:gd name="connsiteY2" fmla="*/ 499221 h 952499"/>
                <a:gd name="connsiteX3" fmla="*/ 995781 w 2183515"/>
                <a:gd name="connsiteY3" fmla="*/ 0 h 952499"/>
                <a:gd name="connsiteX4" fmla="*/ 1162189 w 2183515"/>
                <a:gd name="connsiteY4" fmla="*/ 0 h 952499"/>
                <a:gd name="connsiteX5" fmla="*/ 2100312 w 2183515"/>
                <a:gd name="connsiteY5" fmla="*/ 499221 h 952499"/>
                <a:gd name="connsiteX6" fmla="*/ 2183515 w 2183515"/>
                <a:gd name="connsiteY6" fmla="*/ 499221 h 952499"/>
                <a:gd name="connsiteX7" fmla="*/ 2047874 w 2183515"/>
                <a:gd name="connsiteY7" fmla="*/ 665628 h 952499"/>
                <a:gd name="connsiteX0" fmla="*/ 1078985 w 2183515"/>
                <a:gd name="connsiteY0" fmla="*/ 2459 h 952499"/>
                <a:gd name="connsiteX1" fmla="*/ 193300 w 2183515"/>
                <a:gd name="connsiteY1" fmla="*/ 665628 h 952499"/>
                <a:gd name="connsiteX2" fmla="*/ 26893 w 2183515"/>
                <a:gd name="connsiteY2" fmla="*/ 665628 h 952499"/>
                <a:gd name="connsiteX3" fmla="*/ 493525 w 2183515"/>
                <a:gd name="connsiteY3" fmla="*/ 96418 h 952499"/>
                <a:gd name="connsiteX4" fmla="*/ 1078986 w 2183515"/>
                <a:gd name="connsiteY4" fmla="*/ 2459 h 952499"/>
                <a:gd name="connsiteX5" fmla="*/ 1078985 w 2183515"/>
                <a:gd name="connsiteY5" fmla="*/ 2459 h 952499"/>
                <a:gd name="connsiteX0" fmla="*/ 1078985 w 2183515"/>
                <a:gd name="connsiteY0" fmla="*/ 2459 h 952499"/>
                <a:gd name="connsiteX1" fmla="*/ 175371 w 2183515"/>
                <a:gd name="connsiteY1" fmla="*/ 952499 h 952499"/>
                <a:gd name="connsiteX2" fmla="*/ 0 w 2183515"/>
                <a:gd name="connsiteY2" fmla="*/ 916640 h 952499"/>
                <a:gd name="connsiteX3" fmla="*/ 995782 w 2183515"/>
                <a:gd name="connsiteY3" fmla="*/ 0 h 952499"/>
                <a:gd name="connsiteX4" fmla="*/ 1162189 w 2183515"/>
                <a:gd name="connsiteY4" fmla="*/ 0 h 952499"/>
                <a:gd name="connsiteX5" fmla="*/ 2100312 w 2183515"/>
                <a:gd name="connsiteY5" fmla="*/ 499221 h 952499"/>
                <a:gd name="connsiteX6" fmla="*/ 2183515 w 2183515"/>
                <a:gd name="connsiteY6" fmla="*/ 499221 h 952499"/>
                <a:gd name="connsiteX7" fmla="*/ 2047874 w 2183515"/>
                <a:gd name="connsiteY7" fmla="*/ 665628 h 952499"/>
                <a:gd name="connsiteX8" fmla="*/ 1850701 w 2183515"/>
                <a:gd name="connsiteY8" fmla="*/ 499221 h 952499"/>
                <a:gd name="connsiteX9" fmla="*/ 1933904 w 2183515"/>
                <a:gd name="connsiteY9" fmla="*/ 499221 h 952499"/>
                <a:gd name="connsiteX10" fmla="*/ 995781 w 2183515"/>
                <a:gd name="connsiteY10" fmla="*/ 0 h 952499"/>
                <a:gd name="connsiteX0" fmla="*/ 2047874 w 2183515"/>
                <a:gd name="connsiteY0" fmla="*/ 665628 h 916640"/>
                <a:gd name="connsiteX1" fmla="*/ 1850701 w 2183515"/>
                <a:gd name="connsiteY1" fmla="*/ 499221 h 916640"/>
                <a:gd name="connsiteX2" fmla="*/ 1933904 w 2183515"/>
                <a:gd name="connsiteY2" fmla="*/ 499221 h 916640"/>
                <a:gd name="connsiteX3" fmla="*/ 995781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0" fmla="*/ 1078985 w 2183515"/>
                <a:gd name="connsiteY0" fmla="*/ 2459 h 916640"/>
                <a:gd name="connsiteX1" fmla="*/ 193300 w 2183515"/>
                <a:gd name="connsiteY1" fmla="*/ 665628 h 916640"/>
                <a:gd name="connsiteX2" fmla="*/ 26893 w 2183515"/>
                <a:gd name="connsiteY2" fmla="*/ 665628 h 916640"/>
                <a:gd name="connsiteX3" fmla="*/ 493525 w 2183515"/>
                <a:gd name="connsiteY3" fmla="*/ 96418 h 916640"/>
                <a:gd name="connsiteX4" fmla="*/ 1078986 w 2183515"/>
                <a:gd name="connsiteY4" fmla="*/ 2459 h 916640"/>
                <a:gd name="connsiteX5" fmla="*/ 1078985 w 2183515"/>
                <a:gd name="connsiteY5" fmla="*/ 2459 h 916640"/>
                <a:gd name="connsiteX0" fmla="*/ 1078985 w 2183515"/>
                <a:gd name="connsiteY0" fmla="*/ 2459 h 916640"/>
                <a:gd name="connsiteX1" fmla="*/ 175371 w 2183515"/>
                <a:gd name="connsiteY1" fmla="*/ 898711 h 916640"/>
                <a:gd name="connsiteX2" fmla="*/ 0 w 2183515"/>
                <a:gd name="connsiteY2" fmla="*/ 916640 h 916640"/>
                <a:gd name="connsiteX3" fmla="*/ 995782 w 2183515"/>
                <a:gd name="connsiteY3" fmla="*/ 0 h 916640"/>
                <a:gd name="connsiteX4" fmla="*/ 1162189 w 2183515"/>
                <a:gd name="connsiteY4" fmla="*/ 0 h 916640"/>
                <a:gd name="connsiteX5" fmla="*/ 2100312 w 2183515"/>
                <a:gd name="connsiteY5" fmla="*/ 499221 h 916640"/>
                <a:gd name="connsiteX6" fmla="*/ 2183515 w 2183515"/>
                <a:gd name="connsiteY6" fmla="*/ 499221 h 916640"/>
                <a:gd name="connsiteX7" fmla="*/ 2047874 w 2183515"/>
                <a:gd name="connsiteY7" fmla="*/ 665628 h 916640"/>
                <a:gd name="connsiteX8" fmla="*/ 1850701 w 2183515"/>
                <a:gd name="connsiteY8" fmla="*/ 499221 h 916640"/>
                <a:gd name="connsiteX9" fmla="*/ 1933904 w 2183515"/>
                <a:gd name="connsiteY9" fmla="*/ 499221 h 916640"/>
                <a:gd name="connsiteX10" fmla="*/ 995781 w 2183515"/>
                <a:gd name="connsiteY10" fmla="*/ 0 h 916640"/>
                <a:gd name="connsiteX0" fmla="*/ 2047875 w 2183516"/>
                <a:gd name="connsiteY0" fmla="*/ 665628 h 961464"/>
                <a:gd name="connsiteX1" fmla="*/ 1850702 w 2183516"/>
                <a:gd name="connsiteY1" fmla="*/ 499221 h 961464"/>
                <a:gd name="connsiteX2" fmla="*/ 1933905 w 2183516"/>
                <a:gd name="connsiteY2" fmla="*/ 499221 h 961464"/>
                <a:gd name="connsiteX3" fmla="*/ 995782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0" fmla="*/ 1078986 w 2183516"/>
                <a:gd name="connsiteY0" fmla="*/ 2459 h 961464"/>
                <a:gd name="connsiteX1" fmla="*/ 193301 w 2183516"/>
                <a:gd name="connsiteY1" fmla="*/ 665628 h 961464"/>
                <a:gd name="connsiteX2" fmla="*/ 0 w 2183516"/>
                <a:gd name="connsiteY2" fmla="*/ 961464 h 961464"/>
                <a:gd name="connsiteX3" fmla="*/ 493526 w 2183516"/>
                <a:gd name="connsiteY3" fmla="*/ 96418 h 961464"/>
                <a:gd name="connsiteX4" fmla="*/ 1078987 w 2183516"/>
                <a:gd name="connsiteY4" fmla="*/ 2459 h 961464"/>
                <a:gd name="connsiteX5" fmla="*/ 1078986 w 2183516"/>
                <a:gd name="connsiteY5" fmla="*/ 2459 h 961464"/>
                <a:gd name="connsiteX0" fmla="*/ 1078986 w 2183516"/>
                <a:gd name="connsiteY0" fmla="*/ 2459 h 961464"/>
                <a:gd name="connsiteX1" fmla="*/ 175372 w 2183516"/>
                <a:gd name="connsiteY1" fmla="*/ 898711 h 961464"/>
                <a:gd name="connsiteX2" fmla="*/ 1 w 2183516"/>
                <a:gd name="connsiteY2" fmla="*/ 916640 h 961464"/>
                <a:gd name="connsiteX3" fmla="*/ 995783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8" fmla="*/ 1850702 w 2183516"/>
                <a:gd name="connsiteY8" fmla="*/ 499221 h 961464"/>
                <a:gd name="connsiteX9" fmla="*/ 1933905 w 2183516"/>
                <a:gd name="connsiteY9" fmla="*/ 499221 h 961464"/>
                <a:gd name="connsiteX10" fmla="*/ 995782 w 2183516"/>
                <a:gd name="connsiteY10" fmla="*/ 0 h 961464"/>
                <a:gd name="connsiteX0" fmla="*/ 2047875 w 2183516"/>
                <a:gd name="connsiteY0" fmla="*/ 665628 h 961464"/>
                <a:gd name="connsiteX1" fmla="*/ 1850702 w 2183516"/>
                <a:gd name="connsiteY1" fmla="*/ 499221 h 961464"/>
                <a:gd name="connsiteX2" fmla="*/ 1933905 w 2183516"/>
                <a:gd name="connsiteY2" fmla="*/ 499221 h 961464"/>
                <a:gd name="connsiteX3" fmla="*/ 995782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0" fmla="*/ 1078986 w 2183516"/>
                <a:gd name="connsiteY0" fmla="*/ 2459 h 961464"/>
                <a:gd name="connsiteX1" fmla="*/ 193301 w 2183516"/>
                <a:gd name="connsiteY1" fmla="*/ 952499 h 961464"/>
                <a:gd name="connsiteX2" fmla="*/ 0 w 2183516"/>
                <a:gd name="connsiteY2" fmla="*/ 961464 h 961464"/>
                <a:gd name="connsiteX3" fmla="*/ 493526 w 2183516"/>
                <a:gd name="connsiteY3" fmla="*/ 96418 h 961464"/>
                <a:gd name="connsiteX4" fmla="*/ 1078987 w 2183516"/>
                <a:gd name="connsiteY4" fmla="*/ 2459 h 961464"/>
                <a:gd name="connsiteX5" fmla="*/ 1078986 w 2183516"/>
                <a:gd name="connsiteY5" fmla="*/ 2459 h 961464"/>
                <a:gd name="connsiteX0" fmla="*/ 1078986 w 2183516"/>
                <a:gd name="connsiteY0" fmla="*/ 2459 h 961464"/>
                <a:gd name="connsiteX1" fmla="*/ 175372 w 2183516"/>
                <a:gd name="connsiteY1" fmla="*/ 898711 h 961464"/>
                <a:gd name="connsiteX2" fmla="*/ 1 w 2183516"/>
                <a:gd name="connsiteY2" fmla="*/ 916640 h 961464"/>
                <a:gd name="connsiteX3" fmla="*/ 995783 w 2183516"/>
                <a:gd name="connsiteY3" fmla="*/ 0 h 961464"/>
                <a:gd name="connsiteX4" fmla="*/ 1162190 w 2183516"/>
                <a:gd name="connsiteY4" fmla="*/ 0 h 961464"/>
                <a:gd name="connsiteX5" fmla="*/ 2100313 w 2183516"/>
                <a:gd name="connsiteY5" fmla="*/ 499221 h 961464"/>
                <a:gd name="connsiteX6" fmla="*/ 2183516 w 2183516"/>
                <a:gd name="connsiteY6" fmla="*/ 499221 h 961464"/>
                <a:gd name="connsiteX7" fmla="*/ 2047875 w 2183516"/>
                <a:gd name="connsiteY7" fmla="*/ 665628 h 961464"/>
                <a:gd name="connsiteX8" fmla="*/ 1850702 w 2183516"/>
                <a:gd name="connsiteY8" fmla="*/ 499221 h 961464"/>
                <a:gd name="connsiteX9" fmla="*/ 1933905 w 2183516"/>
                <a:gd name="connsiteY9" fmla="*/ 499221 h 961464"/>
                <a:gd name="connsiteX10" fmla="*/ 995782 w 2183516"/>
                <a:gd name="connsiteY10" fmla="*/ 0 h 961464"/>
                <a:gd name="connsiteX0" fmla="*/ 2047875 w 2183516"/>
                <a:gd name="connsiteY0" fmla="*/ 665628 h 952499"/>
                <a:gd name="connsiteX1" fmla="*/ 1850702 w 2183516"/>
                <a:gd name="connsiteY1" fmla="*/ 499221 h 952499"/>
                <a:gd name="connsiteX2" fmla="*/ 1933905 w 2183516"/>
                <a:gd name="connsiteY2" fmla="*/ 499221 h 952499"/>
                <a:gd name="connsiteX3" fmla="*/ 995782 w 2183516"/>
                <a:gd name="connsiteY3" fmla="*/ 0 h 952499"/>
                <a:gd name="connsiteX4" fmla="*/ 1162190 w 2183516"/>
                <a:gd name="connsiteY4" fmla="*/ 0 h 952499"/>
                <a:gd name="connsiteX5" fmla="*/ 2100313 w 2183516"/>
                <a:gd name="connsiteY5" fmla="*/ 499221 h 952499"/>
                <a:gd name="connsiteX6" fmla="*/ 2183516 w 2183516"/>
                <a:gd name="connsiteY6" fmla="*/ 499221 h 952499"/>
                <a:gd name="connsiteX7" fmla="*/ 2047875 w 2183516"/>
                <a:gd name="connsiteY7" fmla="*/ 665628 h 952499"/>
                <a:gd name="connsiteX0" fmla="*/ 1078986 w 2183516"/>
                <a:gd name="connsiteY0" fmla="*/ 2459 h 952499"/>
                <a:gd name="connsiteX1" fmla="*/ 193301 w 2183516"/>
                <a:gd name="connsiteY1" fmla="*/ 952499 h 952499"/>
                <a:gd name="connsiteX2" fmla="*/ 0 w 2183516"/>
                <a:gd name="connsiteY2" fmla="*/ 925605 h 952499"/>
                <a:gd name="connsiteX3" fmla="*/ 493526 w 2183516"/>
                <a:gd name="connsiteY3" fmla="*/ 96418 h 952499"/>
                <a:gd name="connsiteX4" fmla="*/ 1078987 w 2183516"/>
                <a:gd name="connsiteY4" fmla="*/ 2459 h 952499"/>
                <a:gd name="connsiteX5" fmla="*/ 1078986 w 2183516"/>
                <a:gd name="connsiteY5" fmla="*/ 2459 h 952499"/>
                <a:gd name="connsiteX0" fmla="*/ 1078986 w 2183516"/>
                <a:gd name="connsiteY0" fmla="*/ 2459 h 952499"/>
                <a:gd name="connsiteX1" fmla="*/ 175372 w 2183516"/>
                <a:gd name="connsiteY1" fmla="*/ 898711 h 952499"/>
                <a:gd name="connsiteX2" fmla="*/ 1 w 2183516"/>
                <a:gd name="connsiteY2" fmla="*/ 916640 h 952499"/>
                <a:gd name="connsiteX3" fmla="*/ 995783 w 2183516"/>
                <a:gd name="connsiteY3" fmla="*/ 0 h 952499"/>
                <a:gd name="connsiteX4" fmla="*/ 1162190 w 2183516"/>
                <a:gd name="connsiteY4" fmla="*/ 0 h 952499"/>
                <a:gd name="connsiteX5" fmla="*/ 2100313 w 2183516"/>
                <a:gd name="connsiteY5" fmla="*/ 499221 h 952499"/>
                <a:gd name="connsiteX6" fmla="*/ 2183516 w 2183516"/>
                <a:gd name="connsiteY6" fmla="*/ 499221 h 952499"/>
                <a:gd name="connsiteX7" fmla="*/ 2047875 w 2183516"/>
                <a:gd name="connsiteY7" fmla="*/ 665628 h 952499"/>
                <a:gd name="connsiteX8" fmla="*/ 1850702 w 2183516"/>
                <a:gd name="connsiteY8" fmla="*/ 499221 h 952499"/>
                <a:gd name="connsiteX9" fmla="*/ 1933905 w 2183516"/>
                <a:gd name="connsiteY9" fmla="*/ 499221 h 952499"/>
                <a:gd name="connsiteX10" fmla="*/ 995782 w 2183516"/>
                <a:gd name="connsiteY10" fmla="*/ 0 h 952499"/>
                <a:gd name="connsiteX0" fmla="*/ 2047875 w 2183516"/>
                <a:gd name="connsiteY0" fmla="*/ 665628 h 925605"/>
                <a:gd name="connsiteX1" fmla="*/ 1850702 w 2183516"/>
                <a:gd name="connsiteY1" fmla="*/ 499221 h 925605"/>
                <a:gd name="connsiteX2" fmla="*/ 1933905 w 2183516"/>
                <a:gd name="connsiteY2" fmla="*/ 499221 h 925605"/>
                <a:gd name="connsiteX3" fmla="*/ 995782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0" fmla="*/ 1078986 w 2183516"/>
                <a:gd name="connsiteY0" fmla="*/ 2459 h 925605"/>
                <a:gd name="connsiteX1" fmla="*/ 211230 w 2183516"/>
                <a:gd name="connsiteY1" fmla="*/ 925605 h 925605"/>
                <a:gd name="connsiteX2" fmla="*/ 0 w 2183516"/>
                <a:gd name="connsiteY2" fmla="*/ 925605 h 925605"/>
                <a:gd name="connsiteX3" fmla="*/ 493526 w 2183516"/>
                <a:gd name="connsiteY3" fmla="*/ 96418 h 925605"/>
                <a:gd name="connsiteX4" fmla="*/ 1078987 w 2183516"/>
                <a:gd name="connsiteY4" fmla="*/ 2459 h 925605"/>
                <a:gd name="connsiteX5" fmla="*/ 1078986 w 2183516"/>
                <a:gd name="connsiteY5" fmla="*/ 2459 h 925605"/>
                <a:gd name="connsiteX0" fmla="*/ 1078986 w 2183516"/>
                <a:gd name="connsiteY0" fmla="*/ 2459 h 925605"/>
                <a:gd name="connsiteX1" fmla="*/ 175372 w 2183516"/>
                <a:gd name="connsiteY1" fmla="*/ 898711 h 925605"/>
                <a:gd name="connsiteX2" fmla="*/ 1 w 2183516"/>
                <a:gd name="connsiteY2" fmla="*/ 916640 h 925605"/>
                <a:gd name="connsiteX3" fmla="*/ 995783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8" fmla="*/ 1850702 w 2183516"/>
                <a:gd name="connsiteY8" fmla="*/ 499221 h 925605"/>
                <a:gd name="connsiteX9" fmla="*/ 1933905 w 2183516"/>
                <a:gd name="connsiteY9" fmla="*/ 499221 h 925605"/>
                <a:gd name="connsiteX10" fmla="*/ 995782 w 2183516"/>
                <a:gd name="connsiteY10" fmla="*/ 0 h 925605"/>
                <a:gd name="connsiteX0" fmla="*/ 2047875 w 2183516"/>
                <a:gd name="connsiteY0" fmla="*/ 665628 h 925605"/>
                <a:gd name="connsiteX1" fmla="*/ 1850702 w 2183516"/>
                <a:gd name="connsiteY1" fmla="*/ 499221 h 925605"/>
                <a:gd name="connsiteX2" fmla="*/ 1933905 w 2183516"/>
                <a:gd name="connsiteY2" fmla="*/ 499221 h 925605"/>
                <a:gd name="connsiteX3" fmla="*/ 995782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0" fmla="*/ 1078986 w 2183516"/>
                <a:gd name="connsiteY0" fmla="*/ 2459 h 925605"/>
                <a:gd name="connsiteX1" fmla="*/ 211230 w 2183516"/>
                <a:gd name="connsiteY1" fmla="*/ 925605 h 925605"/>
                <a:gd name="connsiteX2" fmla="*/ 0 w 2183516"/>
                <a:gd name="connsiteY2" fmla="*/ 925605 h 925605"/>
                <a:gd name="connsiteX3" fmla="*/ 538349 w 2183516"/>
                <a:gd name="connsiteY3" fmla="*/ 141241 h 925605"/>
                <a:gd name="connsiteX4" fmla="*/ 1078987 w 2183516"/>
                <a:gd name="connsiteY4" fmla="*/ 2459 h 925605"/>
                <a:gd name="connsiteX5" fmla="*/ 1078986 w 2183516"/>
                <a:gd name="connsiteY5" fmla="*/ 2459 h 925605"/>
                <a:gd name="connsiteX0" fmla="*/ 1078986 w 2183516"/>
                <a:gd name="connsiteY0" fmla="*/ 2459 h 925605"/>
                <a:gd name="connsiteX1" fmla="*/ 175372 w 2183516"/>
                <a:gd name="connsiteY1" fmla="*/ 898711 h 925605"/>
                <a:gd name="connsiteX2" fmla="*/ 1 w 2183516"/>
                <a:gd name="connsiteY2" fmla="*/ 916640 h 925605"/>
                <a:gd name="connsiteX3" fmla="*/ 995783 w 2183516"/>
                <a:gd name="connsiteY3" fmla="*/ 0 h 925605"/>
                <a:gd name="connsiteX4" fmla="*/ 1162190 w 2183516"/>
                <a:gd name="connsiteY4" fmla="*/ 0 h 925605"/>
                <a:gd name="connsiteX5" fmla="*/ 2100313 w 2183516"/>
                <a:gd name="connsiteY5" fmla="*/ 499221 h 925605"/>
                <a:gd name="connsiteX6" fmla="*/ 2183516 w 2183516"/>
                <a:gd name="connsiteY6" fmla="*/ 499221 h 925605"/>
                <a:gd name="connsiteX7" fmla="*/ 2047875 w 2183516"/>
                <a:gd name="connsiteY7" fmla="*/ 665628 h 925605"/>
                <a:gd name="connsiteX8" fmla="*/ 1850702 w 2183516"/>
                <a:gd name="connsiteY8" fmla="*/ 499221 h 925605"/>
                <a:gd name="connsiteX9" fmla="*/ 1933905 w 2183516"/>
                <a:gd name="connsiteY9" fmla="*/ 499221 h 925605"/>
                <a:gd name="connsiteX10" fmla="*/ 995782 w 2183516"/>
                <a:gd name="connsiteY10" fmla="*/ 0 h 92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3516" h="925605" stroke="0" extrusionOk="0">
                  <a:moveTo>
                    <a:pt x="2047875" y="665628"/>
                  </a:moveTo>
                  <a:lnTo>
                    <a:pt x="1850702" y="499221"/>
                  </a:lnTo>
                  <a:lnTo>
                    <a:pt x="1933905" y="499221"/>
                  </a:lnTo>
                  <a:cubicBezTo>
                    <a:pt x="1823452" y="205334"/>
                    <a:pt x="1437594" y="0"/>
                    <a:pt x="995782" y="0"/>
                  </a:cubicBezTo>
                  <a:lnTo>
                    <a:pt x="1162190" y="0"/>
                  </a:lnTo>
                  <a:cubicBezTo>
                    <a:pt x="1604002" y="0"/>
                    <a:pt x="1989860" y="205334"/>
                    <a:pt x="2100313" y="499221"/>
                  </a:cubicBezTo>
                  <a:lnTo>
                    <a:pt x="2183516" y="499221"/>
                  </a:lnTo>
                  <a:lnTo>
                    <a:pt x="2047875" y="665628"/>
                  </a:lnTo>
                  <a:close/>
                </a:path>
                <a:path w="2183516" h="925605" fill="darkenLess" stroke="0" extrusionOk="0">
                  <a:moveTo>
                    <a:pt x="1078986" y="2459"/>
                  </a:moveTo>
                  <a:cubicBezTo>
                    <a:pt x="577992" y="32125"/>
                    <a:pt x="211230" y="580145"/>
                    <a:pt x="211230" y="925605"/>
                  </a:cubicBezTo>
                  <a:lnTo>
                    <a:pt x="0" y="925605"/>
                  </a:lnTo>
                  <a:cubicBezTo>
                    <a:pt x="0" y="692872"/>
                    <a:pt x="248653" y="261886"/>
                    <a:pt x="538349" y="141241"/>
                  </a:cubicBezTo>
                  <a:cubicBezTo>
                    <a:pt x="714063" y="68064"/>
                    <a:pt x="874268" y="-9664"/>
                    <a:pt x="1078987" y="2459"/>
                  </a:cubicBezTo>
                  <a:lnTo>
                    <a:pt x="1078986" y="2459"/>
                  </a:lnTo>
                  <a:close/>
                </a:path>
                <a:path w="2183516" h="925605" fill="none" extrusionOk="0">
                  <a:moveTo>
                    <a:pt x="1078986" y="2459"/>
                  </a:moveTo>
                  <a:cubicBezTo>
                    <a:pt x="577992" y="32125"/>
                    <a:pt x="175372" y="553251"/>
                    <a:pt x="175372" y="898711"/>
                  </a:cubicBezTo>
                  <a:cubicBezTo>
                    <a:pt x="119903" y="898711"/>
                    <a:pt x="55470" y="916640"/>
                    <a:pt x="1" y="916640"/>
                  </a:cubicBezTo>
                  <a:cubicBezTo>
                    <a:pt x="1" y="549024"/>
                    <a:pt x="460680" y="0"/>
                    <a:pt x="995783" y="0"/>
                  </a:cubicBezTo>
                  <a:lnTo>
                    <a:pt x="1162190" y="0"/>
                  </a:lnTo>
                  <a:cubicBezTo>
                    <a:pt x="1604002" y="0"/>
                    <a:pt x="1989860" y="205334"/>
                    <a:pt x="2100313" y="499221"/>
                  </a:cubicBezTo>
                  <a:lnTo>
                    <a:pt x="2183516" y="499221"/>
                  </a:lnTo>
                  <a:lnTo>
                    <a:pt x="2047875" y="665628"/>
                  </a:lnTo>
                  <a:lnTo>
                    <a:pt x="1850702" y="499221"/>
                  </a:lnTo>
                  <a:lnTo>
                    <a:pt x="1933905" y="499221"/>
                  </a:lnTo>
                  <a:cubicBezTo>
                    <a:pt x="1823452" y="205334"/>
                    <a:pt x="1437594" y="0"/>
                    <a:pt x="995782"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sp>
          <p:nvSpPr>
            <p:cNvPr id="27" name="TextBox 26">
              <a:extLst>
                <a:ext uri="{FF2B5EF4-FFF2-40B4-BE49-F238E27FC236}">
                  <a16:creationId xmlns:a16="http://schemas.microsoft.com/office/drawing/2014/main" id="{8CA22ED9-CC6D-4A93-AC77-CAFA5E434B4B}"/>
                </a:ext>
              </a:extLst>
            </p:cNvPr>
            <p:cNvSpPr txBox="1"/>
            <p:nvPr/>
          </p:nvSpPr>
          <p:spPr>
            <a:xfrm>
              <a:off x="805474" y="2516109"/>
              <a:ext cx="454680" cy="248209"/>
            </a:xfrm>
            <a:prstGeom prst="rect">
              <a:avLst/>
            </a:prstGeom>
            <a:noFill/>
          </p:spPr>
          <p:txBody>
            <a:bodyPr wrap="square" rtlCol="0">
              <a:spAutoFit/>
            </a:bodyPr>
            <a:lstStyle/>
            <a:p>
              <a:pPr defTabSz="514350">
                <a:defRPr/>
              </a:pPr>
              <a:r>
                <a:rPr lang="en-US" sz="1013" dirty="0">
                  <a:solidFill>
                    <a:prstClr val="black"/>
                  </a:solidFill>
                  <a:latin typeface="Calibri"/>
                  <a:cs typeface="Arial" panose="020B0604020202020204" pitchFamily="34" charset="0"/>
                </a:rPr>
                <a:t>1pt</a:t>
              </a:r>
            </a:p>
          </p:txBody>
        </p:sp>
        <p:sp>
          <p:nvSpPr>
            <p:cNvPr id="28" name="TextBox 27">
              <a:extLst>
                <a:ext uri="{FF2B5EF4-FFF2-40B4-BE49-F238E27FC236}">
                  <a16:creationId xmlns:a16="http://schemas.microsoft.com/office/drawing/2014/main" id="{781D2E68-76DD-49AF-8369-B68DBE01CDFF}"/>
                </a:ext>
              </a:extLst>
            </p:cNvPr>
            <p:cNvSpPr txBox="1"/>
            <p:nvPr/>
          </p:nvSpPr>
          <p:spPr>
            <a:xfrm>
              <a:off x="1110555" y="2258411"/>
              <a:ext cx="455519" cy="248209"/>
            </a:xfrm>
            <a:prstGeom prst="rect">
              <a:avLst/>
            </a:prstGeom>
            <a:noFill/>
          </p:spPr>
          <p:txBody>
            <a:bodyPr wrap="square" rtlCol="0">
              <a:spAutoFit/>
            </a:bodyPr>
            <a:lstStyle/>
            <a:p>
              <a:pPr defTabSz="514350">
                <a:defRPr/>
              </a:pPr>
              <a:r>
                <a:rPr lang="en-US" sz="1013" dirty="0">
                  <a:solidFill>
                    <a:prstClr val="black"/>
                  </a:solidFill>
                  <a:latin typeface="Calibri"/>
                  <a:cs typeface="Arial" panose="020B0604020202020204" pitchFamily="34" charset="0"/>
                </a:rPr>
                <a:t>1pt</a:t>
              </a:r>
            </a:p>
          </p:txBody>
        </p:sp>
        <p:sp>
          <p:nvSpPr>
            <p:cNvPr id="29" name="TextBox 28">
              <a:extLst>
                <a:ext uri="{FF2B5EF4-FFF2-40B4-BE49-F238E27FC236}">
                  <a16:creationId xmlns:a16="http://schemas.microsoft.com/office/drawing/2014/main" id="{41A6B201-D340-4507-9840-132263335684}"/>
                </a:ext>
              </a:extLst>
            </p:cNvPr>
            <p:cNvSpPr txBox="1"/>
            <p:nvPr/>
          </p:nvSpPr>
          <p:spPr>
            <a:xfrm>
              <a:off x="4201477" y="1725614"/>
              <a:ext cx="520848" cy="230832"/>
            </a:xfrm>
            <a:prstGeom prst="rect">
              <a:avLst/>
            </a:prstGeom>
            <a:noFill/>
          </p:spPr>
          <p:txBody>
            <a:bodyPr wrap="square" rtlCol="0">
              <a:spAutoFit/>
            </a:bodyPr>
            <a:lstStyle/>
            <a:p>
              <a:pPr defTabSz="514350">
                <a:defRPr/>
              </a:pPr>
              <a:r>
                <a:rPr lang="en-US" sz="900" dirty="0">
                  <a:solidFill>
                    <a:prstClr val="black"/>
                  </a:solidFill>
                  <a:latin typeface="Calibri"/>
                  <a:cs typeface="Arial" panose="020B0604020202020204" pitchFamily="34" charset="0"/>
                </a:rPr>
                <a:t>1.25pt</a:t>
              </a:r>
            </a:p>
          </p:txBody>
        </p:sp>
        <p:sp>
          <p:nvSpPr>
            <p:cNvPr id="30" name="TextBox 29">
              <a:extLst>
                <a:ext uri="{FF2B5EF4-FFF2-40B4-BE49-F238E27FC236}">
                  <a16:creationId xmlns:a16="http://schemas.microsoft.com/office/drawing/2014/main" id="{F9CB2CF5-7565-460A-A650-755CE20AE421}"/>
                </a:ext>
              </a:extLst>
            </p:cNvPr>
            <p:cNvSpPr txBox="1"/>
            <p:nvPr/>
          </p:nvSpPr>
          <p:spPr>
            <a:xfrm>
              <a:off x="3678769" y="1802861"/>
              <a:ext cx="502485" cy="230832"/>
            </a:xfrm>
            <a:prstGeom prst="rect">
              <a:avLst/>
            </a:prstGeom>
            <a:noFill/>
          </p:spPr>
          <p:txBody>
            <a:bodyPr wrap="square" rtlCol="0">
              <a:spAutoFit/>
            </a:bodyPr>
            <a:lstStyle/>
            <a:p>
              <a:pPr defTabSz="514350">
                <a:defRPr/>
              </a:pPr>
              <a:r>
                <a:rPr lang="en-US" sz="900" dirty="0">
                  <a:solidFill>
                    <a:prstClr val="black"/>
                  </a:solidFill>
                  <a:latin typeface="Calibri"/>
                  <a:cs typeface="Arial" panose="020B0604020202020204" pitchFamily="34" charset="0"/>
                </a:rPr>
                <a:t>1.25pt</a:t>
              </a:r>
            </a:p>
          </p:txBody>
        </p:sp>
        <p:sp>
          <p:nvSpPr>
            <p:cNvPr id="31" name="Curved Down Arrow 26">
              <a:extLst>
                <a:ext uri="{FF2B5EF4-FFF2-40B4-BE49-F238E27FC236}">
                  <a16:creationId xmlns:a16="http://schemas.microsoft.com/office/drawing/2014/main" id="{AB7C2F0E-D6BE-4B56-964C-744718DDF4D4}"/>
                </a:ext>
              </a:extLst>
            </p:cNvPr>
            <p:cNvSpPr/>
            <p:nvPr/>
          </p:nvSpPr>
          <p:spPr>
            <a:xfrm>
              <a:off x="634866" y="1916051"/>
              <a:ext cx="2433369" cy="848930"/>
            </a:xfrm>
            <a:custGeom>
              <a:avLst/>
              <a:gdLst>
                <a:gd name="connsiteX0" fmla="*/ 4304517 w 4509248"/>
                <a:gd name="connsiteY0" fmla="*/ 818926 h 818926"/>
                <a:gd name="connsiteX1" fmla="*/ 4033067 w 4509248"/>
                <a:gd name="connsiteY1" fmla="*/ 614195 h 818926"/>
                <a:gd name="connsiteX2" fmla="*/ 4135433 w 4509248"/>
                <a:gd name="connsiteY2" fmla="*/ 614195 h 818926"/>
                <a:gd name="connsiteX3" fmla="*/ 2101076 w 4509248"/>
                <a:gd name="connsiteY3" fmla="*/ 0 h 818926"/>
                <a:gd name="connsiteX4" fmla="*/ 2305807 w 4509248"/>
                <a:gd name="connsiteY4" fmla="*/ 0 h 818926"/>
                <a:gd name="connsiteX5" fmla="*/ 4340164 w 4509248"/>
                <a:gd name="connsiteY5" fmla="*/ 614195 h 818926"/>
                <a:gd name="connsiteX6" fmla="*/ 4442530 w 4509248"/>
                <a:gd name="connsiteY6" fmla="*/ 614195 h 818926"/>
                <a:gd name="connsiteX7" fmla="*/ 4304517 w 4509248"/>
                <a:gd name="connsiteY7" fmla="*/ 818926 h 818926"/>
                <a:gd name="connsiteX0" fmla="*/ 2203441 w 4509248"/>
                <a:gd name="connsiteY0" fmla="*/ 973 h 818926"/>
                <a:gd name="connsiteX1" fmla="*/ 204732 w 4509248"/>
                <a:gd name="connsiteY1" fmla="*/ 818926 h 818926"/>
                <a:gd name="connsiteX2" fmla="*/ 0 w 4509248"/>
                <a:gd name="connsiteY2" fmla="*/ 818926 h 818926"/>
                <a:gd name="connsiteX3" fmla="*/ 1417566 w 4509248"/>
                <a:gd name="connsiteY3" fmla="*/ 44545 h 818926"/>
                <a:gd name="connsiteX4" fmla="*/ 2203441 w 4509248"/>
                <a:gd name="connsiteY4" fmla="*/ 973 h 818926"/>
                <a:gd name="connsiteX0" fmla="*/ 2203441 w 4509248"/>
                <a:gd name="connsiteY0" fmla="*/ 973 h 818926"/>
                <a:gd name="connsiteX1" fmla="*/ 204732 w 4509248"/>
                <a:gd name="connsiteY1" fmla="*/ 818926 h 818926"/>
                <a:gd name="connsiteX2" fmla="*/ 0 w 4509248"/>
                <a:gd name="connsiteY2" fmla="*/ 818926 h 818926"/>
                <a:gd name="connsiteX3" fmla="*/ 2101075 w 4509248"/>
                <a:gd name="connsiteY3" fmla="*/ 0 h 818926"/>
                <a:gd name="connsiteX4" fmla="*/ 2305807 w 4509248"/>
                <a:gd name="connsiteY4" fmla="*/ 0 h 818926"/>
                <a:gd name="connsiteX5" fmla="*/ 4340164 w 4509248"/>
                <a:gd name="connsiteY5" fmla="*/ 614195 h 818926"/>
                <a:gd name="connsiteX6" fmla="*/ 4442530 w 4509248"/>
                <a:gd name="connsiteY6" fmla="*/ 614195 h 818926"/>
                <a:gd name="connsiteX7" fmla="*/ 4304517 w 4509248"/>
                <a:gd name="connsiteY7" fmla="*/ 818926 h 818926"/>
                <a:gd name="connsiteX8" fmla="*/ 4033067 w 4509248"/>
                <a:gd name="connsiteY8" fmla="*/ 614195 h 818926"/>
                <a:gd name="connsiteX9" fmla="*/ 4135433 w 4509248"/>
                <a:gd name="connsiteY9" fmla="*/ 614195 h 818926"/>
                <a:gd name="connsiteX10" fmla="*/ 2101076 w 4509248"/>
                <a:gd name="connsiteY10" fmla="*/ 0 h 818926"/>
                <a:gd name="connsiteX0" fmla="*/ 4304517 w 4442530"/>
                <a:gd name="connsiteY0" fmla="*/ 818926 h 1482314"/>
                <a:gd name="connsiteX1" fmla="*/ 4033067 w 4442530"/>
                <a:gd name="connsiteY1" fmla="*/ 614195 h 1482314"/>
                <a:gd name="connsiteX2" fmla="*/ 4135433 w 4442530"/>
                <a:gd name="connsiteY2" fmla="*/ 614195 h 1482314"/>
                <a:gd name="connsiteX3" fmla="*/ 2101076 w 4442530"/>
                <a:gd name="connsiteY3" fmla="*/ 0 h 1482314"/>
                <a:gd name="connsiteX4" fmla="*/ 2305807 w 4442530"/>
                <a:gd name="connsiteY4" fmla="*/ 0 h 1482314"/>
                <a:gd name="connsiteX5" fmla="*/ 4340164 w 4442530"/>
                <a:gd name="connsiteY5" fmla="*/ 614195 h 1482314"/>
                <a:gd name="connsiteX6" fmla="*/ 4442530 w 4442530"/>
                <a:gd name="connsiteY6" fmla="*/ 614195 h 1482314"/>
                <a:gd name="connsiteX7" fmla="*/ 4304517 w 4442530"/>
                <a:gd name="connsiteY7" fmla="*/ 818926 h 1482314"/>
                <a:gd name="connsiteX0" fmla="*/ 2203441 w 4442530"/>
                <a:gd name="connsiteY0" fmla="*/ 973 h 1482314"/>
                <a:gd name="connsiteX1" fmla="*/ 204732 w 4442530"/>
                <a:gd name="connsiteY1" fmla="*/ 818926 h 1482314"/>
                <a:gd name="connsiteX2" fmla="*/ 0 w 4442530"/>
                <a:gd name="connsiteY2" fmla="*/ 818926 h 1482314"/>
                <a:gd name="connsiteX3" fmla="*/ 1417566 w 4442530"/>
                <a:gd name="connsiteY3" fmla="*/ 44545 h 1482314"/>
                <a:gd name="connsiteX4" fmla="*/ 2203441 w 4442530"/>
                <a:gd name="connsiteY4" fmla="*/ 973 h 1482314"/>
                <a:gd name="connsiteX0" fmla="*/ 2203441 w 4442530"/>
                <a:gd name="connsiteY0" fmla="*/ 973 h 1482314"/>
                <a:gd name="connsiteX1" fmla="*/ 204732 w 4442530"/>
                <a:gd name="connsiteY1" fmla="*/ 818926 h 1482314"/>
                <a:gd name="connsiteX2" fmla="*/ 0 w 4442530"/>
                <a:gd name="connsiteY2" fmla="*/ 1482314 h 1482314"/>
                <a:gd name="connsiteX3" fmla="*/ 2101075 w 4442530"/>
                <a:gd name="connsiteY3" fmla="*/ 0 h 1482314"/>
                <a:gd name="connsiteX4" fmla="*/ 2305807 w 4442530"/>
                <a:gd name="connsiteY4" fmla="*/ 0 h 1482314"/>
                <a:gd name="connsiteX5" fmla="*/ 4340164 w 4442530"/>
                <a:gd name="connsiteY5" fmla="*/ 614195 h 1482314"/>
                <a:gd name="connsiteX6" fmla="*/ 4442530 w 4442530"/>
                <a:gd name="connsiteY6" fmla="*/ 614195 h 1482314"/>
                <a:gd name="connsiteX7" fmla="*/ 4304517 w 4442530"/>
                <a:gd name="connsiteY7" fmla="*/ 818926 h 1482314"/>
                <a:gd name="connsiteX8" fmla="*/ 4033067 w 4442530"/>
                <a:gd name="connsiteY8" fmla="*/ 614195 h 1482314"/>
                <a:gd name="connsiteX9" fmla="*/ 4135433 w 4442530"/>
                <a:gd name="connsiteY9" fmla="*/ 614195 h 1482314"/>
                <a:gd name="connsiteX10" fmla="*/ 2101076 w 4442530"/>
                <a:gd name="connsiteY10" fmla="*/ 0 h 1482314"/>
                <a:gd name="connsiteX0" fmla="*/ 4304517 w 4442530"/>
                <a:gd name="connsiteY0" fmla="*/ 818926 h 1509208"/>
                <a:gd name="connsiteX1" fmla="*/ 4033067 w 4442530"/>
                <a:gd name="connsiteY1" fmla="*/ 614195 h 1509208"/>
                <a:gd name="connsiteX2" fmla="*/ 4135433 w 4442530"/>
                <a:gd name="connsiteY2" fmla="*/ 614195 h 1509208"/>
                <a:gd name="connsiteX3" fmla="*/ 2101076 w 4442530"/>
                <a:gd name="connsiteY3" fmla="*/ 0 h 1509208"/>
                <a:gd name="connsiteX4" fmla="*/ 2305807 w 4442530"/>
                <a:gd name="connsiteY4" fmla="*/ 0 h 1509208"/>
                <a:gd name="connsiteX5" fmla="*/ 4340164 w 4442530"/>
                <a:gd name="connsiteY5" fmla="*/ 614195 h 1509208"/>
                <a:gd name="connsiteX6" fmla="*/ 4442530 w 4442530"/>
                <a:gd name="connsiteY6" fmla="*/ 614195 h 1509208"/>
                <a:gd name="connsiteX7" fmla="*/ 4304517 w 4442530"/>
                <a:gd name="connsiteY7" fmla="*/ 818926 h 1509208"/>
                <a:gd name="connsiteX0" fmla="*/ 2203441 w 4442530"/>
                <a:gd name="connsiteY0" fmla="*/ 973 h 1509208"/>
                <a:gd name="connsiteX1" fmla="*/ 204732 w 4442530"/>
                <a:gd name="connsiteY1" fmla="*/ 818926 h 1509208"/>
                <a:gd name="connsiteX2" fmla="*/ 0 w 4442530"/>
                <a:gd name="connsiteY2" fmla="*/ 818926 h 1509208"/>
                <a:gd name="connsiteX3" fmla="*/ 1417566 w 4442530"/>
                <a:gd name="connsiteY3" fmla="*/ 44545 h 1509208"/>
                <a:gd name="connsiteX4" fmla="*/ 2203441 w 4442530"/>
                <a:gd name="connsiteY4" fmla="*/ 973 h 1509208"/>
                <a:gd name="connsiteX0" fmla="*/ 2203441 w 4442530"/>
                <a:gd name="connsiteY0" fmla="*/ 973 h 1509208"/>
                <a:gd name="connsiteX1" fmla="*/ 168873 w 4442530"/>
                <a:gd name="connsiteY1" fmla="*/ 1509208 h 1509208"/>
                <a:gd name="connsiteX2" fmla="*/ 0 w 4442530"/>
                <a:gd name="connsiteY2" fmla="*/ 1482314 h 1509208"/>
                <a:gd name="connsiteX3" fmla="*/ 2101075 w 4442530"/>
                <a:gd name="connsiteY3" fmla="*/ 0 h 1509208"/>
                <a:gd name="connsiteX4" fmla="*/ 2305807 w 4442530"/>
                <a:gd name="connsiteY4" fmla="*/ 0 h 1509208"/>
                <a:gd name="connsiteX5" fmla="*/ 4340164 w 4442530"/>
                <a:gd name="connsiteY5" fmla="*/ 614195 h 1509208"/>
                <a:gd name="connsiteX6" fmla="*/ 4442530 w 4442530"/>
                <a:gd name="connsiteY6" fmla="*/ 614195 h 1509208"/>
                <a:gd name="connsiteX7" fmla="*/ 4304517 w 4442530"/>
                <a:gd name="connsiteY7" fmla="*/ 818926 h 1509208"/>
                <a:gd name="connsiteX8" fmla="*/ 4033067 w 4442530"/>
                <a:gd name="connsiteY8" fmla="*/ 614195 h 1509208"/>
                <a:gd name="connsiteX9" fmla="*/ 4135433 w 4442530"/>
                <a:gd name="connsiteY9" fmla="*/ 614195 h 1509208"/>
                <a:gd name="connsiteX10" fmla="*/ 2101076 w 4442530"/>
                <a:gd name="connsiteY10" fmla="*/ 0 h 1509208"/>
                <a:gd name="connsiteX0" fmla="*/ 4322447 w 4460460"/>
                <a:gd name="connsiteY0" fmla="*/ 818926 h 1509208"/>
                <a:gd name="connsiteX1" fmla="*/ 4050997 w 4460460"/>
                <a:gd name="connsiteY1" fmla="*/ 614195 h 1509208"/>
                <a:gd name="connsiteX2" fmla="*/ 4153363 w 4460460"/>
                <a:gd name="connsiteY2" fmla="*/ 614195 h 1509208"/>
                <a:gd name="connsiteX3" fmla="*/ 2119006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0" fmla="*/ 2221371 w 4460460"/>
                <a:gd name="connsiteY0" fmla="*/ 973 h 1509208"/>
                <a:gd name="connsiteX1" fmla="*/ 222662 w 4460460"/>
                <a:gd name="connsiteY1" fmla="*/ 818926 h 1509208"/>
                <a:gd name="connsiteX2" fmla="*/ 0 w 4460460"/>
                <a:gd name="connsiteY2" fmla="*/ 1500244 h 1509208"/>
                <a:gd name="connsiteX3" fmla="*/ 1435496 w 4460460"/>
                <a:gd name="connsiteY3" fmla="*/ 44545 h 1509208"/>
                <a:gd name="connsiteX4" fmla="*/ 2221371 w 4460460"/>
                <a:gd name="connsiteY4" fmla="*/ 973 h 1509208"/>
                <a:gd name="connsiteX0" fmla="*/ 2221371 w 4460460"/>
                <a:gd name="connsiteY0" fmla="*/ 973 h 1509208"/>
                <a:gd name="connsiteX1" fmla="*/ 186803 w 4460460"/>
                <a:gd name="connsiteY1" fmla="*/ 1509208 h 1509208"/>
                <a:gd name="connsiteX2" fmla="*/ 17930 w 4460460"/>
                <a:gd name="connsiteY2" fmla="*/ 1482314 h 1509208"/>
                <a:gd name="connsiteX3" fmla="*/ 2119005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8" fmla="*/ 4050997 w 4460460"/>
                <a:gd name="connsiteY8" fmla="*/ 614195 h 1509208"/>
                <a:gd name="connsiteX9" fmla="*/ 4153363 w 4460460"/>
                <a:gd name="connsiteY9" fmla="*/ 614195 h 1509208"/>
                <a:gd name="connsiteX10" fmla="*/ 2119006 w 4460460"/>
                <a:gd name="connsiteY10" fmla="*/ 0 h 1509208"/>
                <a:gd name="connsiteX0" fmla="*/ 4322447 w 4460460"/>
                <a:gd name="connsiteY0" fmla="*/ 818926 h 1527138"/>
                <a:gd name="connsiteX1" fmla="*/ 4050997 w 4460460"/>
                <a:gd name="connsiteY1" fmla="*/ 614195 h 1527138"/>
                <a:gd name="connsiteX2" fmla="*/ 4153363 w 4460460"/>
                <a:gd name="connsiteY2" fmla="*/ 614195 h 1527138"/>
                <a:gd name="connsiteX3" fmla="*/ 2119006 w 4460460"/>
                <a:gd name="connsiteY3" fmla="*/ 0 h 1527138"/>
                <a:gd name="connsiteX4" fmla="*/ 2323737 w 4460460"/>
                <a:gd name="connsiteY4" fmla="*/ 0 h 1527138"/>
                <a:gd name="connsiteX5" fmla="*/ 4358094 w 4460460"/>
                <a:gd name="connsiteY5" fmla="*/ 614195 h 1527138"/>
                <a:gd name="connsiteX6" fmla="*/ 4460460 w 4460460"/>
                <a:gd name="connsiteY6" fmla="*/ 614195 h 1527138"/>
                <a:gd name="connsiteX7" fmla="*/ 4322447 w 4460460"/>
                <a:gd name="connsiteY7" fmla="*/ 818926 h 1527138"/>
                <a:gd name="connsiteX0" fmla="*/ 2221371 w 4460460"/>
                <a:gd name="connsiteY0" fmla="*/ 973 h 1527138"/>
                <a:gd name="connsiteX1" fmla="*/ 186803 w 4460460"/>
                <a:gd name="connsiteY1" fmla="*/ 1527138 h 1527138"/>
                <a:gd name="connsiteX2" fmla="*/ 0 w 4460460"/>
                <a:gd name="connsiteY2" fmla="*/ 1500244 h 1527138"/>
                <a:gd name="connsiteX3" fmla="*/ 1435496 w 4460460"/>
                <a:gd name="connsiteY3" fmla="*/ 44545 h 1527138"/>
                <a:gd name="connsiteX4" fmla="*/ 2221371 w 4460460"/>
                <a:gd name="connsiteY4" fmla="*/ 973 h 1527138"/>
                <a:gd name="connsiteX0" fmla="*/ 2221371 w 4460460"/>
                <a:gd name="connsiteY0" fmla="*/ 973 h 1527138"/>
                <a:gd name="connsiteX1" fmla="*/ 186803 w 4460460"/>
                <a:gd name="connsiteY1" fmla="*/ 1509208 h 1527138"/>
                <a:gd name="connsiteX2" fmla="*/ 17930 w 4460460"/>
                <a:gd name="connsiteY2" fmla="*/ 1482314 h 1527138"/>
                <a:gd name="connsiteX3" fmla="*/ 2119005 w 4460460"/>
                <a:gd name="connsiteY3" fmla="*/ 0 h 1527138"/>
                <a:gd name="connsiteX4" fmla="*/ 2323737 w 4460460"/>
                <a:gd name="connsiteY4" fmla="*/ 0 h 1527138"/>
                <a:gd name="connsiteX5" fmla="*/ 4358094 w 4460460"/>
                <a:gd name="connsiteY5" fmla="*/ 614195 h 1527138"/>
                <a:gd name="connsiteX6" fmla="*/ 4460460 w 4460460"/>
                <a:gd name="connsiteY6" fmla="*/ 614195 h 1527138"/>
                <a:gd name="connsiteX7" fmla="*/ 4322447 w 4460460"/>
                <a:gd name="connsiteY7" fmla="*/ 818926 h 1527138"/>
                <a:gd name="connsiteX8" fmla="*/ 4050997 w 4460460"/>
                <a:gd name="connsiteY8" fmla="*/ 614195 h 1527138"/>
                <a:gd name="connsiteX9" fmla="*/ 4153363 w 4460460"/>
                <a:gd name="connsiteY9" fmla="*/ 614195 h 1527138"/>
                <a:gd name="connsiteX10" fmla="*/ 2119006 w 4460460"/>
                <a:gd name="connsiteY10" fmla="*/ 0 h 1527138"/>
                <a:gd name="connsiteX0" fmla="*/ 4322447 w 4460460"/>
                <a:gd name="connsiteY0" fmla="*/ 819550 h 1527762"/>
                <a:gd name="connsiteX1" fmla="*/ 4050997 w 4460460"/>
                <a:gd name="connsiteY1" fmla="*/ 614819 h 1527762"/>
                <a:gd name="connsiteX2" fmla="*/ 4153363 w 4460460"/>
                <a:gd name="connsiteY2" fmla="*/ 614819 h 1527762"/>
                <a:gd name="connsiteX3" fmla="*/ 2119006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0" fmla="*/ 2221371 w 4460460"/>
                <a:gd name="connsiteY0" fmla="*/ 1597 h 1527762"/>
                <a:gd name="connsiteX1" fmla="*/ 186803 w 4460460"/>
                <a:gd name="connsiteY1" fmla="*/ 1527762 h 1527762"/>
                <a:gd name="connsiteX2" fmla="*/ 0 w 4460460"/>
                <a:gd name="connsiteY2" fmla="*/ 1500868 h 1527762"/>
                <a:gd name="connsiteX3" fmla="*/ 1722367 w 4460460"/>
                <a:gd name="connsiteY3" fmla="*/ 36204 h 1527762"/>
                <a:gd name="connsiteX4" fmla="*/ 2221371 w 4460460"/>
                <a:gd name="connsiteY4" fmla="*/ 1597 h 1527762"/>
                <a:gd name="connsiteX0" fmla="*/ 2221371 w 4460460"/>
                <a:gd name="connsiteY0" fmla="*/ 1597 h 1527762"/>
                <a:gd name="connsiteX1" fmla="*/ 186803 w 4460460"/>
                <a:gd name="connsiteY1" fmla="*/ 1509832 h 1527762"/>
                <a:gd name="connsiteX2" fmla="*/ 17930 w 4460460"/>
                <a:gd name="connsiteY2" fmla="*/ 1482938 h 1527762"/>
                <a:gd name="connsiteX3" fmla="*/ 2119005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8" fmla="*/ 4050997 w 4460460"/>
                <a:gd name="connsiteY8" fmla="*/ 614819 h 1527762"/>
                <a:gd name="connsiteX9" fmla="*/ 4153363 w 4460460"/>
                <a:gd name="connsiteY9" fmla="*/ 614819 h 1527762"/>
                <a:gd name="connsiteX10" fmla="*/ 2119006 w 4460460"/>
                <a:gd name="connsiteY10" fmla="*/ 624 h 1527762"/>
                <a:gd name="connsiteX0" fmla="*/ 4322447 w 4460460"/>
                <a:gd name="connsiteY0" fmla="*/ 819550 h 1527762"/>
                <a:gd name="connsiteX1" fmla="*/ 4050997 w 4460460"/>
                <a:gd name="connsiteY1" fmla="*/ 614819 h 1527762"/>
                <a:gd name="connsiteX2" fmla="*/ 4153363 w 4460460"/>
                <a:gd name="connsiteY2" fmla="*/ 614819 h 1527762"/>
                <a:gd name="connsiteX3" fmla="*/ 2119006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0" fmla="*/ 2221371 w 4460460"/>
                <a:gd name="connsiteY0" fmla="*/ 1597 h 1527762"/>
                <a:gd name="connsiteX1" fmla="*/ 186803 w 4460460"/>
                <a:gd name="connsiteY1" fmla="*/ 1527762 h 1527762"/>
                <a:gd name="connsiteX2" fmla="*/ 0 w 4460460"/>
                <a:gd name="connsiteY2" fmla="*/ 1500868 h 1527762"/>
                <a:gd name="connsiteX3" fmla="*/ 1722367 w 4460460"/>
                <a:gd name="connsiteY3" fmla="*/ 36204 h 1527762"/>
                <a:gd name="connsiteX4" fmla="*/ 2221371 w 4460460"/>
                <a:gd name="connsiteY4" fmla="*/ 1597 h 1527762"/>
                <a:gd name="connsiteX0" fmla="*/ 2221371 w 4460460"/>
                <a:gd name="connsiteY0" fmla="*/ 1597 h 1527762"/>
                <a:gd name="connsiteX1" fmla="*/ 186803 w 4460460"/>
                <a:gd name="connsiteY1" fmla="*/ 1509832 h 1527762"/>
                <a:gd name="connsiteX2" fmla="*/ 17930 w 4460460"/>
                <a:gd name="connsiteY2" fmla="*/ 1482938 h 1527762"/>
                <a:gd name="connsiteX3" fmla="*/ 2119005 w 4460460"/>
                <a:gd name="connsiteY3" fmla="*/ 624 h 1527762"/>
                <a:gd name="connsiteX4" fmla="*/ 2323737 w 4460460"/>
                <a:gd name="connsiteY4" fmla="*/ 624 h 1527762"/>
                <a:gd name="connsiteX5" fmla="*/ 4358094 w 4460460"/>
                <a:gd name="connsiteY5" fmla="*/ 614819 h 1527762"/>
                <a:gd name="connsiteX6" fmla="*/ 4460460 w 4460460"/>
                <a:gd name="connsiteY6" fmla="*/ 614819 h 1527762"/>
                <a:gd name="connsiteX7" fmla="*/ 4322447 w 4460460"/>
                <a:gd name="connsiteY7" fmla="*/ 819550 h 1527762"/>
                <a:gd name="connsiteX8" fmla="*/ 4050997 w 4460460"/>
                <a:gd name="connsiteY8" fmla="*/ 614819 h 1527762"/>
                <a:gd name="connsiteX9" fmla="*/ 4153363 w 4460460"/>
                <a:gd name="connsiteY9" fmla="*/ 614819 h 1527762"/>
                <a:gd name="connsiteX10" fmla="*/ 2119006 w 4460460"/>
                <a:gd name="connsiteY10" fmla="*/ 624 h 1527762"/>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94085 w 4460460"/>
                <a:gd name="connsiteY3" fmla="*/ 28771 h 1529294"/>
                <a:gd name="connsiteX4" fmla="*/ 2221371 w 4460460"/>
                <a:gd name="connsiteY4" fmla="*/ 3129 h 1529294"/>
                <a:gd name="connsiteX0" fmla="*/ 2221371 w 4460460"/>
                <a:gd name="connsiteY0" fmla="*/ 3129 h 1529294"/>
                <a:gd name="connsiteX1" fmla="*/ 186803 w 4460460"/>
                <a:gd name="connsiteY1" fmla="*/ 151136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13402 w 4460460"/>
                <a:gd name="connsiteY3" fmla="*/ 28771 h 1529294"/>
                <a:gd name="connsiteX4" fmla="*/ 2221371 w 4460460"/>
                <a:gd name="connsiteY4" fmla="*/ 3129 h 1529294"/>
                <a:gd name="connsiteX0" fmla="*/ 2221371 w 4460460"/>
                <a:gd name="connsiteY0" fmla="*/ 3129 h 1529294"/>
                <a:gd name="connsiteX1" fmla="*/ 186803 w 4460460"/>
                <a:gd name="connsiteY1" fmla="*/ 151136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13402 w 4460460"/>
                <a:gd name="connsiteY3" fmla="*/ 28771 h 1529294"/>
                <a:gd name="connsiteX4" fmla="*/ 2221371 w 4460460"/>
                <a:gd name="connsiteY4" fmla="*/ 3129 h 1529294"/>
                <a:gd name="connsiteX0" fmla="*/ 2221371 w 4460460"/>
                <a:gd name="connsiteY0" fmla="*/ 3129 h 1529294"/>
                <a:gd name="connsiteX1" fmla="*/ 186803 w 4460460"/>
                <a:gd name="connsiteY1" fmla="*/ 149343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29294"/>
                <a:gd name="connsiteX1" fmla="*/ 4050997 w 4460460"/>
                <a:gd name="connsiteY1" fmla="*/ 616351 h 1529294"/>
                <a:gd name="connsiteX2" fmla="*/ 4153363 w 4460460"/>
                <a:gd name="connsiteY2" fmla="*/ 616351 h 1529294"/>
                <a:gd name="connsiteX3" fmla="*/ 2119006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0" fmla="*/ 2221371 w 4460460"/>
                <a:gd name="connsiteY0" fmla="*/ 3129 h 1529294"/>
                <a:gd name="connsiteX1" fmla="*/ 186803 w 4460460"/>
                <a:gd name="connsiteY1" fmla="*/ 1529294 h 1529294"/>
                <a:gd name="connsiteX2" fmla="*/ 0 w 4460460"/>
                <a:gd name="connsiteY2" fmla="*/ 1502400 h 1529294"/>
                <a:gd name="connsiteX3" fmla="*/ 1713402 w 4460460"/>
                <a:gd name="connsiteY3" fmla="*/ 28771 h 1529294"/>
                <a:gd name="connsiteX4" fmla="*/ 2221371 w 4460460"/>
                <a:gd name="connsiteY4" fmla="*/ 3129 h 1529294"/>
                <a:gd name="connsiteX0" fmla="*/ 2221371 w 4460460"/>
                <a:gd name="connsiteY0" fmla="*/ 3129 h 1529294"/>
                <a:gd name="connsiteX1" fmla="*/ 204733 w 4460460"/>
                <a:gd name="connsiteY1" fmla="*/ 1475504 h 1529294"/>
                <a:gd name="connsiteX2" fmla="*/ 17930 w 4460460"/>
                <a:gd name="connsiteY2" fmla="*/ 1484470 h 1529294"/>
                <a:gd name="connsiteX3" fmla="*/ 2119005 w 4460460"/>
                <a:gd name="connsiteY3" fmla="*/ 2156 h 1529294"/>
                <a:gd name="connsiteX4" fmla="*/ 2323737 w 4460460"/>
                <a:gd name="connsiteY4" fmla="*/ 2156 h 1529294"/>
                <a:gd name="connsiteX5" fmla="*/ 4358094 w 4460460"/>
                <a:gd name="connsiteY5" fmla="*/ 616351 h 1529294"/>
                <a:gd name="connsiteX6" fmla="*/ 4460460 w 4460460"/>
                <a:gd name="connsiteY6" fmla="*/ 616351 h 1529294"/>
                <a:gd name="connsiteX7" fmla="*/ 4322447 w 4460460"/>
                <a:gd name="connsiteY7" fmla="*/ 821082 h 1529294"/>
                <a:gd name="connsiteX8" fmla="*/ 4050997 w 4460460"/>
                <a:gd name="connsiteY8" fmla="*/ 616351 h 1529294"/>
                <a:gd name="connsiteX9" fmla="*/ 4153363 w 4460460"/>
                <a:gd name="connsiteY9" fmla="*/ 616351 h 1529294"/>
                <a:gd name="connsiteX10" fmla="*/ 2119006 w 4460460"/>
                <a:gd name="connsiteY10" fmla="*/ 2156 h 1529294"/>
                <a:gd name="connsiteX0" fmla="*/ 4322447 w 4460460"/>
                <a:gd name="connsiteY0" fmla="*/ 821082 h 1502400"/>
                <a:gd name="connsiteX1" fmla="*/ 4050997 w 4460460"/>
                <a:gd name="connsiteY1" fmla="*/ 616351 h 1502400"/>
                <a:gd name="connsiteX2" fmla="*/ 4153363 w 4460460"/>
                <a:gd name="connsiteY2" fmla="*/ 616351 h 1502400"/>
                <a:gd name="connsiteX3" fmla="*/ 2119006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0" fmla="*/ 2221371 w 4460460"/>
                <a:gd name="connsiteY0" fmla="*/ 3129 h 1502400"/>
                <a:gd name="connsiteX1" fmla="*/ 222662 w 4460460"/>
                <a:gd name="connsiteY1" fmla="*/ 1466542 h 1502400"/>
                <a:gd name="connsiteX2" fmla="*/ 0 w 4460460"/>
                <a:gd name="connsiteY2" fmla="*/ 1502400 h 1502400"/>
                <a:gd name="connsiteX3" fmla="*/ 1713402 w 4460460"/>
                <a:gd name="connsiteY3" fmla="*/ 28771 h 1502400"/>
                <a:gd name="connsiteX4" fmla="*/ 2221371 w 4460460"/>
                <a:gd name="connsiteY4" fmla="*/ 3129 h 1502400"/>
                <a:gd name="connsiteX0" fmla="*/ 2221371 w 4460460"/>
                <a:gd name="connsiteY0" fmla="*/ 3129 h 1502400"/>
                <a:gd name="connsiteX1" fmla="*/ 204733 w 4460460"/>
                <a:gd name="connsiteY1" fmla="*/ 1475504 h 1502400"/>
                <a:gd name="connsiteX2" fmla="*/ 17930 w 4460460"/>
                <a:gd name="connsiteY2" fmla="*/ 1484470 h 1502400"/>
                <a:gd name="connsiteX3" fmla="*/ 2119005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8" fmla="*/ 4050997 w 4460460"/>
                <a:gd name="connsiteY8" fmla="*/ 616351 h 1502400"/>
                <a:gd name="connsiteX9" fmla="*/ 4153363 w 4460460"/>
                <a:gd name="connsiteY9" fmla="*/ 616351 h 1502400"/>
                <a:gd name="connsiteX10" fmla="*/ 2119006 w 4460460"/>
                <a:gd name="connsiteY10" fmla="*/ 2156 h 1502400"/>
                <a:gd name="connsiteX0" fmla="*/ 4322447 w 4460460"/>
                <a:gd name="connsiteY0" fmla="*/ 821082 h 1502400"/>
                <a:gd name="connsiteX1" fmla="*/ 4050997 w 4460460"/>
                <a:gd name="connsiteY1" fmla="*/ 616351 h 1502400"/>
                <a:gd name="connsiteX2" fmla="*/ 4153363 w 4460460"/>
                <a:gd name="connsiteY2" fmla="*/ 616351 h 1502400"/>
                <a:gd name="connsiteX3" fmla="*/ 2119006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0" fmla="*/ 2221371 w 4460460"/>
                <a:gd name="connsiteY0" fmla="*/ 3129 h 1502400"/>
                <a:gd name="connsiteX1" fmla="*/ 222662 w 4460460"/>
                <a:gd name="connsiteY1" fmla="*/ 1466542 h 1502400"/>
                <a:gd name="connsiteX2" fmla="*/ 0 w 4460460"/>
                <a:gd name="connsiteY2" fmla="*/ 1502400 h 1502400"/>
                <a:gd name="connsiteX3" fmla="*/ 1713402 w 4460460"/>
                <a:gd name="connsiteY3" fmla="*/ 28771 h 1502400"/>
                <a:gd name="connsiteX4" fmla="*/ 2221371 w 4460460"/>
                <a:gd name="connsiteY4" fmla="*/ 3129 h 1502400"/>
                <a:gd name="connsiteX0" fmla="*/ 2221371 w 4460460"/>
                <a:gd name="connsiteY0" fmla="*/ 3129 h 1502400"/>
                <a:gd name="connsiteX1" fmla="*/ 204733 w 4460460"/>
                <a:gd name="connsiteY1" fmla="*/ 1502398 h 1502400"/>
                <a:gd name="connsiteX2" fmla="*/ 17930 w 4460460"/>
                <a:gd name="connsiteY2" fmla="*/ 1484470 h 1502400"/>
                <a:gd name="connsiteX3" fmla="*/ 2119005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8" fmla="*/ 4050997 w 4460460"/>
                <a:gd name="connsiteY8" fmla="*/ 616351 h 1502400"/>
                <a:gd name="connsiteX9" fmla="*/ 4153363 w 4460460"/>
                <a:gd name="connsiteY9" fmla="*/ 616351 h 1502400"/>
                <a:gd name="connsiteX10" fmla="*/ 2119006 w 4460460"/>
                <a:gd name="connsiteY10" fmla="*/ 2156 h 1502400"/>
                <a:gd name="connsiteX0" fmla="*/ 4322447 w 4460460"/>
                <a:gd name="connsiteY0" fmla="*/ 821082 h 1538257"/>
                <a:gd name="connsiteX1" fmla="*/ 4050997 w 4460460"/>
                <a:gd name="connsiteY1" fmla="*/ 616351 h 1538257"/>
                <a:gd name="connsiteX2" fmla="*/ 4153363 w 4460460"/>
                <a:gd name="connsiteY2" fmla="*/ 616351 h 1538257"/>
                <a:gd name="connsiteX3" fmla="*/ 2119006 w 4460460"/>
                <a:gd name="connsiteY3" fmla="*/ 2156 h 1538257"/>
                <a:gd name="connsiteX4" fmla="*/ 2323737 w 4460460"/>
                <a:gd name="connsiteY4" fmla="*/ 2156 h 1538257"/>
                <a:gd name="connsiteX5" fmla="*/ 4358094 w 4460460"/>
                <a:gd name="connsiteY5" fmla="*/ 616351 h 1538257"/>
                <a:gd name="connsiteX6" fmla="*/ 4460460 w 4460460"/>
                <a:gd name="connsiteY6" fmla="*/ 616351 h 1538257"/>
                <a:gd name="connsiteX7" fmla="*/ 4322447 w 4460460"/>
                <a:gd name="connsiteY7" fmla="*/ 821082 h 1538257"/>
                <a:gd name="connsiteX0" fmla="*/ 2221371 w 4460460"/>
                <a:gd name="connsiteY0" fmla="*/ 3129 h 1538257"/>
                <a:gd name="connsiteX1" fmla="*/ 222662 w 4460460"/>
                <a:gd name="connsiteY1" fmla="*/ 1466542 h 1538257"/>
                <a:gd name="connsiteX2" fmla="*/ 0 w 4460460"/>
                <a:gd name="connsiteY2" fmla="*/ 1502400 h 1538257"/>
                <a:gd name="connsiteX3" fmla="*/ 1713402 w 4460460"/>
                <a:gd name="connsiteY3" fmla="*/ 28771 h 1538257"/>
                <a:gd name="connsiteX4" fmla="*/ 2221371 w 4460460"/>
                <a:gd name="connsiteY4" fmla="*/ 3129 h 1538257"/>
                <a:gd name="connsiteX0" fmla="*/ 2221371 w 4460460"/>
                <a:gd name="connsiteY0" fmla="*/ 3129 h 1538257"/>
                <a:gd name="connsiteX1" fmla="*/ 195768 w 4460460"/>
                <a:gd name="connsiteY1" fmla="*/ 1538257 h 1538257"/>
                <a:gd name="connsiteX2" fmla="*/ 17930 w 4460460"/>
                <a:gd name="connsiteY2" fmla="*/ 1484470 h 1538257"/>
                <a:gd name="connsiteX3" fmla="*/ 2119005 w 4460460"/>
                <a:gd name="connsiteY3" fmla="*/ 2156 h 1538257"/>
                <a:gd name="connsiteX4" fmla="*/ 2323737 w 4460460"/>
                <a:gd name="connsiteY4" fmla="*/ 2156 h 1538257"/>
                <a:gd name="connsiteX5" fmla="*/ 4358094 w 4460460"/>
                <a:gd name="connsiteY5" fmla="*/ 616351 h 1538257"/>
                <a:gd name="connsiteX6" fmla="*/ 4460460 w 4460460"/>
                <a:gd name="connsiteY6" fmla="*/ 616351 h 1538257"/>
                <a:gd name="connsiteX7" fmla="*/ 4322447 w 4460460"/>
                <a:gd name="connsiteY7" fmla="*/ 821082 h 1538257"/>
                <a:gd name="connsiteX8" fmla="*/ 4050997 w 4460460"/>
                <a:gd name="connsiteY8" fmla="*/ 616351 h 1538257"/>
                <a:gd name="connsiteX9" fmla="*/ 4153363 w 4460460"/>
                <a:gd name="connsiteY9" fmla="*/ 616351 h 1538257"/>
                <a:gd name="connsiteX10" fmla="*/ 2119006 w 4460460"/>
                <a:gd name="connsiteY10" fmla="*/ 2156 h 1538257"/>
                <a:gd name="connsiteX0" fmla="*/ 4322447 w 4460460"/>
                <a:gd name="connsiteY0" fmla="*/ 821082 h 1502400"/>
                <a:gd name="connsiteX1" fmla="*/ 4050997 w 4460460"/>
                <a:gd name="connsiteY1" fmla="*/ 616351 h 1502400"/>
                <a:gd name="connsiteX2" fmla="*/ 4153363 w 4460460"/>
                <a:gd name="connsiteY2" fmla="*/ 616351 h 1502400"/>
                <a:gd name="connsiteX3" fmla="*/ 2119006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0" fmla="*/ 2221371 w 4460460"/>
                <a:gd name="connsiteY0" fmla="*/ 3129 h 1502400"/>
                <a:gd name="connsiteX1" fmla="*/ 222662 w 4460460"/>
                <a:gd name="connsiteY1" fmla="*/ 1466542 h 1502400"/>
                <a:gd name="connsiteX2" fmla="*/ 0 w 4460460"/>
                <a:gd name="connsiteY2" fmla="*/ 1502400 h 1502400"/>
                <a:gd name="connsiteX3" fmla="*/ 1713402 w 4460460"/>
                <a:gd name="connsiteY3" fmla="*/ 28771 h 1502400"/>
                <a:gd name="connsiteX4" fmla="*/ 2221371 w 4460460"/>
                <a:gd name="connsiteY4" fmla="*/ 3129 h 1502400"/>
                <a:gd name="connsiteX0" fmla="*/ 2221371 w 4460460"/>
                <a:gd name="connsiteY0" fmla="*/ 3129 h 1502400"/>
                <a:gd name="connsiteX1" fmla="*/ 222662 w 4460460"/>
                <a:gd name="connsiteY1" fmla="*/ 1466539 h 1502400"/>
                <a:gd name="connsiteX2" fmla="*/ 17930 w 4460460"/>
                <a:gd name="connsiteY2" fmla="*/ 1484470 h 1502400"/>
                <a:gd name="connsiteX3" fmla="*/ 2119005 w 4460460"/>
                <a:gd name="connsiteY3" fmla="*/ 2156 h 1502400"/>
                <a:gd name="connsiteX4" fmla="*/ 2323737 w 4460460"/>
                <a:gd name="connsiteY4" fmla="*/ 2156 h 1502400"/>
                <a:gd name="connsiteX5" fmla="*/ 4358094 w 4460460"/>
                <a:gd name="connsiteY5" fmla="*/ 616351 h 1502400"/>
                <a:gd name="connsiteX6" fmla="*/ 4460460 w 4460460"/>
                <a:gd name="connsiteY6" fmla="*/ 616351 h 1502400"/>
                <a:gd name="connsiteX7" fmla="*/ 4322447 w 4460460"/>
                <a:gd name="connsiteY7" fmla="*/ 821082 h 1502400"/>
                <a:gd name="connsiteX8" fmla="*/ 4050997 w 4460460"/>
                <a:gd name="connsiteY8" fmla="*/ 616351 h 1502400"/>
                <a:gd name="connsiteX9" fmla="*/ 4153363 w 4460460"/>
                <a:gd name="connsiteY9" fmla="*/ 616351 h 1502400"/>
                <a:gd name="connsiteX10" fmla="*/ 2119006 w 4460460"/>
                <a:gd name="connsiteY10" fmla="*/ 2156 h 1502400"/>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222662 w 4460460"/>
                <a:gd name="connsiteY1" fmla="*/ 1464383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222662 w 4460460"/>
                <a:gd name="connsiteY1" fmla="*/ 1482312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195768 w 4460460"/>
                <a:gd name="connsiteY1" fmla="*/ 1491277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18172"/>
                <a:gd name="connsiteX1" fmla="*/ 4050997 w 4460460"/>
                <a:gd name="connsiteY1" fmla="*/ 614195 h 1518172"/>
                <a:gd name="connsiteX2" fmla="*/ 4153363 w 4460460"/>
                <a:gd name="connsiteY2" fmla="*/ 614195 h 1518172"/>
                <a:gd name="connsiteX3" fmla="*/ 2119006 w 4460460"/>
                <a:gd name="connsiteY3" fmla="*/ 0 h 1518172"/>
                <a:gd name="connsiteX4" fmla="*/ 2323737 w 4460460"/>
                <a:gd name="connsiteY4" fmla="*/ 0 h 1518172"/>
                <a:gd name="connsiteX5" fmla="*/ 4358094 w 4460460"/>
                <a:gd name="connsiteY5" fmla="*/ 614195 h 1518172"/>
                <a:gd name="connsiteX6" fmla="*/ 4460460 w 4460460"/>
                <a:gd name="connsiteY6" fmla="*/ 614195 h 1518172"/>
                <a:gd name="connsiteX7" fmla="*/ 4322447 w 4460460"/>
                <a:gd name="connsiteY7" fmla="*/ 818926 h 1518172"/>
                <a:gd name="connsiteX0" fmla="*/ 2221371 w 4460460"/>
                <a:gd name="connsiteY0" fmla="*/ 973 h 1518172"/>
                <a:gd name="connsiteX1" fmla="*/ 222662 w 4460460"/>
                <a:gd name="connsiteY1" fmla="*/ 1464386 h 1518172"/>
                <a:gd name="connsiteX2" fmla="*/ 0 w 4460460"/>
                <a:gd name="connsiteY2" fmla="*/ 1500244 h 1518172"/>
                <a:gd name="connsiteX3" fmla="*/ 1677543 w 4460460"/>
                <a:gd name="connsiteY3" fmla="*/ 53509 h 1518172"/>
                <a:gd name="connsiteX4" fmla="*/ 2221371 w 4460460"/>
                <a:gd name="connsiteY4" fmla="*/ 973 h 1518172"/>
                <a:gd name="connsiteX0" fmla="*/ 2221371 w 4460460"/>
                <a:gd name="connsiteY0" fmla="*/ 973 h 1518172"/>
                <a:gd name="connsiteX1" fmla="*/ 168874 w 4460460"/>
                <a:gd name="connsiteY1" fmla="*/ 1518172 h 1518172"/>
                <a:gd name="connsiteX2" fmla="*/ 17930 w 4460460"/>
                <a:gd name="connsiteY2" fmla="*/ 1482314 h 1518172"/>
                <a:gd name="connsiteX3" fmla="*/ 2119005 w 4460460"/>
                <a:gd name="connsiteY3" fmla="*/ 0 h 1518172"/>
                <a:gd name="connsiteX4" fmla="*/ 2323737 w 4460460"/>
                <a:gd name="connsiteY4" fmla="*/ 0 h 1518172"/>
                <a:gd name="connsiteX5" fmla="*/ 4358094 w 4460460"/>
                <a:gd name="connsiteY5" fmla="*/ 614195 h 1518172"/>
                <a:gd name="connsiteX6" fmla="*/ 4460460 w 4460460"/>
                <a:gd name="connsiteY6" fmla="*/ 614195 h 1518172"/>
                <a:gd name="connsiteX7" fmla="*/ 4322447 w 4460460"/>
                <a:gd name="connsiteY7" fmla="*/ 818926 h 1518172"/>
                <a:gd name="connsiteX8" fmla="*/ 4050997 w 4460460"/>
                <a:gd name="connsiteY8" fmla="*/ 614195 h 1518172"/>
                <a:gd name="connsiteX9" fmla="*/ 4153363 w 4460460"/>
                <a:gd name="connsiteY9" fmla="*/ 614195 h 1518172"/>
                <a:gd name="connsiteX10" fmla="*/ 2119006 w 4460460"/>
                <a:gd name="connsiteY10" fmla="*/ 0 h 1518172"/>
                <a:gd name="connsiteX0" fmla="*/ 4322447 w 4460460"/>
                <a:gd name="connsiteY0" fmla="*/ 818926 h 1500244"/>
                <a:gd name="connsiteX1" fmla="*/ 4050997 w 4460460"/>
                <a:gd name="connsiteY1" fmla="*/ 614195 h 1500244"/>
                <a:gd name="connsiteX2" fmla="*/ 4153363 w 4460460"/>
                <a:gd name="connsiteY2" fmla="*/ 614195 h 1500244"/>
                <a:gd name="connsiteX3" fmla="*/ 2119006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0" fmla="*/ 2221371 w 4460460"/>
                <a:gd name="connsiteY0" fmla="*/ 973 h 1500244"/>
                <a:gd name="connsiteX1" fmla="*/ 222662 w 4460460"/>
                <a:gd name="connsiteY1" fmla="*/ 1464386 h 1500244"/>
                <a:gd name="connsiteX2" fmla="*/ 0 w 4460460"/>
                <a:gd name="connsiteY2" fmla="*/ 1500244 h 1500244"/>
                <a:gd name="connsiteX3" fmla="*/ 1677543 w 4460460"/>
                <a:gd name="connsiteY3" fmla="*/ 53509 h 1500244"/>
                <a:gd name="connsiteX4" fmla="*/ 2221371 w 4460460"/>
                <a:gd name="connsiteY4" fmla="*/ 973 h 1500244"/>
                <a:gd name="connsiteX0" fmla="*/ 2221371 w 4460460"/>
                <a:gd name="connsiteY0" fmla="*/ 973 h 1500244"/>
                <a:gd name="connsiteX1" fmla="*/ 186804 w 4460460"/>
                <a:gd name="connsiteY1" fmla="*/ 1482314 h 1500244"/>
                <a:gd name="connsiteX2" fmla="*/ 17930 w 4460460"/>
                <a:gd name="connsiteY2" fmla="*/ 1482314 h 1500244"/>
                <a:gd name="connsiteX3" fmla="*/ 2119005 w 4460460"/>
                <a:gd name="connsiteY3" fmla="*/ 0 h 1500244"/>
                <a:gd name="connsiteX4" fmla="*/ 2323737 w 4460460"/>
                <a:gd name="connsiteY4" fmla="*/ 0 h 1500244"/>
                <a:gd name="connsiteX5" fmla="*/ 4358094 w 4460460"/>
                <a:gd name="connsiteY5" fmla="*/ 614195 h 1500244"/>
                <a:gd name="connsiteX6" fmla="*/ 4460460 w 4460460"/>
                <a:gd name="connsiteY6" fmla="*/ 614195 h 1500244"/>
                <a:gd name="connsiteX7" fmla="*/ 4322447 w 4460460"/>
                <a:gd name="connsiteY7" fmla="*/ 818926 h 1500244"/>
                <a:gd name="connsiteX8" fmla="*/ 4050997 w 4460460"/>
                <a:gd name="connsiteY8" fmla="*/ 614195 h 1500244"/>
                <a:gd name="connsiteX9" fmla="*/ 4153363 w 4460460"/>
                <a:gd name="connsiteY9" fmla="*/ 614195 h 1500244"/>
                <a:gd name="connsiteX10" fmla="*/ 2119006 w 4460460"/>
                <a:gd name="connsiteY10" fmla="*/ 0 h 1500244"/>
                <a:gd name="connsiteX0" fmla="*/ 4322447 w 4460460"/>
                <a:gd name="connsiteY0" fmla="*/ 818926 h 1509209"/>
                <a:gd name="connsiteX1" fmla="*/ 4050997 w 4460460"/>
                <a:gd name="connsiteY1" fmla="*/ 614195 h 1509209"/>
                <a:gd name="connsiteX2" fmla="*/ 4153363 w 4460460"/>
                <a:gd name="connsiteY2" fmla="*/ 614195 h 1509209"/>
                <a:gd name="connsiteX3" fmla="*/ 2119006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0" fmla="*/ 2221371 w 4460460"/>
                <a:gd name="connsiteY0" fmla="*/ 973 h 1509209"/>
                <a:gd name="connsiteX1" fmla="*/ 222662 w 4460460"/>
                <a:gd name="connsiteY1" fmla="*/ 1464386 h 1509209"/>
                <a:gd name="connsiteX2" fmla="*/ 0 w 4460460"/>
                <a:gd name="connsiteY2" fmla="*/ 1500244 h 1509209"/>
                <a:gd name="connsiteX3" fmla="*/ 1677543 w 4460460"/>
                <a:gd name="connsiteY3" fmla="*/ 53509 h 1509209"/>
                <a:gd name="connsiteX4" fmla="*/ 2221371 w 4460460"/>
                <a:gd name="connsiteY4" fmla="*/ 973 h 1509209"/>
                <a:gd name="connsiteX0" fmla="*/ 2221371 w 4460460"/>
                <a:gd name="connsiteY0" fmla="*/ 973 h 1509209"/>
                <a:gd name="connsiteX1" fmla="*/ 285416 w 4460460"/>
                <a:gd name="connsiteY1" fmla="*/ 1509209 h 1509209"/>
                <a:gd name="connsiteX2" fmla="*/ 17930 w 4460460"/>
                <a:gd name="connsiteY2" fmla="*/ 1482314 h 1509209"/>
                <a:gd name="connsiteX3" fmla="*/ 2119005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8" fmla="*/ 4050997 w 4460460"/>
                <a:gd name="connsiteY8" fmla="*/ 614195 h 1509209"/>
                <a:gd name="connsiteX9" fmla="*/ 4153363 w 4460460"/>
                <a:gd name="connsiteY9" fmla="*/ 614195 h 1509209"/>
                <a:gd name="connsiteX10" fmla="*/ 2119006 w 4460460"/>
                <a:gd name="connsiteY10" fmla="*/ 0 h 1509209"/>
                <a:gd name="connsiteX0" fmla="*/ 4322447 w 4460460"/>
                <a:gd name="connsiteY0" fmla="*/ 818926 h 1509209"/>
                <a:gd name="connsiteX1" fmla="*/ 4050997 w 4460460"/>
                <a:gd name="connsiteY1" fmla="*/ 614195 h 1509209"/>
                <a:gd name="connsiteX2" fmla="*/ 4153363 w 4460460"/>
                <a:gd name="connsiteY2" fmla="*/ 614195 h 1509209"/>
                <a:gd name="connsiteX3" fmla="*/ 2119006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0" fmla="*/ 2221371 w 4460460"/>
                <a:gd name="connsiteY0" fmla="*/ 973 h 1509209"/>
                <a:gd name="connsiteX1" fmla="*/ 303344 w 4460460"/>
                <a:gd name="connsiteY1" fmla="*/ 1500245 h 1509209"/>
                <a:gd name="connsiteX2" fmla="*/ 0 w 4460460"/>
                <a:gd name="connsiteY2" fmla="*/ 1500244 h 1509209"/>
                <a:gd name="connsiteX3" fmla="*/ 1677543 w 4460460"/>
                <a:gd name="connsiteY3" fmla="*/ 53509 h 1509209"/>
                <a:gd name="connsiteX4" fmla="*/ 2221371 w 4460460"/>
                <a:gd name="connsiteY4" fmla="*/ 973 h 1509209"/>
                <a:gd name="connsiteX0" fmla="*/ 2221371 w 4460460"/>
                <a:gd name="connsiteY0" fmla="*/ 973 h 1509209"/>
                <a:gd name="connsiteX1" fmla="*/ 285416 w 4460460"/>
                <a:gd name="connsiteY1" fmla="*/ 1509209 h 1509209"/>
                <a:gd name="connsiteX2" fmla="*/ 17930 w 4460460"/>
                <a:gd name="connsiteY2" fmla="*/ 1482314 h 1509209"/>
                <a:gd name="connsiteX3" fmla="*/ 2119005 w 4460460"/>
                <a:gd name="connsiteY3" fmla="*/ 0 h 1509209"/>
                <a:gd name="connsiteX4" fmla="*/ 2323737 w 4460460"/>
                <a:gd name="connsiteY4" fmla="*/ 0 h 1509209"/>
                <a:gd name="connsiteX5" fmla="*/ 4358094 w 4460460"/>
                <a:gd name="connsiteY5" fmla="*/ 614195 h 1509209"/>
                <a:gd name="connsiteX6" fmla="*/ 4460460 w 4460460"/>
                <a:gd name="connsiteY6" fmla="*/ 614195 h 1509209"/>
                <a:gd name="connsiteX7" fmla="*/ 4322447 w 4460460"/>
                <a:gd name="connsiteY7" fmla="*/ 818926 h 1509209"/>
                <a:gd name="connsiteX8" fmla="*/ 4050997 w 4460460"/>
                <a:gd name="connsiteY8" fmla="*/ 614195 h 1509209"/>
                <a:gd name="connsiteX9" fmla="*/ 4153363 w 4460460"/>
                <a:gd name="connsiteY9" fmla="*/ 614195 h 1509209"/>
                <a:gd name="connsiteX10" fmla="*/ 2119006 w 4460460"/>
                <a:gd name="connsiteY10" fmla="*/ 0 h 1509209"/>
                <a:gd name="connsiteX0" fmla="*/ 4322447 w 4460460"/>
                <a:gd name="connsiteY0" fmla="*/ 818926 h 1500245"/>
                <a:gd name="connsiteX1" fmla="*/ 4050997 w 4460460"/>
                <a:gd name="connsiteY1" fmla="*/ 614195 h 1500245"/>
                <a:gd name="connsiteX2" fmla="*/ 4153363 w 4460460"/>
                <a:gd name="connsiteY2" fmla="*/ 614195 h 1500245"/>
                <a:gd name="connsiteX3" fmla="*/ 2119006 w 4460460"/>
                <a:gd name="connsiteY3" fmla="*/ 0 h 1500245"/>
                <a:gd name="connsiteX4" fmla="*/ 2323737 w 4460460"/>
                <a:gd name="connsiteY4" fmla="*/ 0 h 1500245"/>
                <a:gd name="connsiteX5" fmla="*/ 4358094 w 4460460"/>
                <a:gd name="connsiteY5" fmla="*/ 614195 h 1500245"/>
                <a:gd name="connsiteX6" fmla="*/ 4460460 w 4460460"/>
                <a:gd name="connsiteY6" fmla="*/ 614195 h 1500245"/>
                <a:gd name="connsiteX7" fmla="*/ 4322447 w 4460460"/>
                <a:gd name="connsiteY7" fmla="*/ 818926 h 1500245"/>
                <a:gd name="connsiteX0" fmla="*/ 2221371 w 4460460"/>
                <a:gd name="connsiteY0" fmla="*/ 973 h 1500245"/>
                <a:gd name="connsiteX1" fmla="*/ 303344 w 4460460"/>
                <a:gd name="connsiteY1" fmla="*/ 1500245 h 1500245"/>
                <a:gd name="connsiteX2" fmla="*/ 0 w 4460460"/>
                <a:gd name="connsiteY2" fmla="*/ 1500244 h 1500245"/>
                <a:gd name="connsiteX3" fmla="*/ 1677543 w 4460460"/>
                <a:gd name="connsiteY3" fmla="*/ 53509 h 1500245"/>
                <a:gd name="connsiteX4" fmla="*/ 2221371 w 4460460"/>
                <a:gd name="connsiteY4" fmla="*/ 973 h 1500245"/>
                <a:gd name="connsiteX0" fmla="*/ 2221371 w 4460460"/>
                <a:gd name="connsiteY0" fmla="*/ 973 h 1500245"/>
                <a:gd name="connsiteX1" fmla="*/ 312310 w 4460460"/>
                <a:gd name="connsiteY1" fmla="*/ 1500244 h 1500245"/>
                <a:gd name="connsiteX2" fmla="*/ 17930 w 4460460"/>
                <a:gd name="connsiteY2" fmla="*/ 1482314 h 1500245"/>
                <a:gd name="connsiteX3" fmla="*/ 2119005 w 4460460"/>
                <a:gd name="connsiteY3" fmla="*/ 0 h 1500245"/>
                <a:gd name="connsiteX4" fmla="*/ 2323737 w 4460460"/>
                <a:gd name="connsiteY4" fmla="*/ 0 h 1500245"/>
                <a:gd name="connsiteX5" fmla="*/ 4358094 w 4460460"/>
                <a:gd name="connsiteY5" fmla="*/ 614195 h 1500245"/>
                <a:gd name="connsiteX6" fmla="*/ 4460460 w 4460460"/>
                <a:gd name="connsiteY6" fmla="*/ 614195 h 1500245"/>
                <a:gd name="connsiteX7" fmla="*/ 4322447 w 4460460"/>
                <a:gd name="connsiteY7" fmla="*/ 818926 h 1500245"/>
                <a:gd name="connsiteX8" fmla="*/ 4050997 w 4460460"/>
                <a:gd name="connsiteY8" fmla="*/ 614195 h 1500245"/>
                <a:gd name="connsiteX9" fmla="*/ 4153363 w 4460460"/>
                <a:gd name="connsiteY9" fmla="*/ 614195 h 1500245"/>
                <a:gd name="connsiteX10" fmla="*/ 2119006 w 4460460"/>
                <a:gd name="connsiteY10" fmla="*/ 0 h 1500245"/>
                <a:gd name="connsiteX0" fmla="*/ 4322447 w 4460460"/>
                <a:gd name="connsiteY0" fmla="*/ 818926 h 1509208"/>
                <a:gd name="connsiteX1" fmla="*/ 4050997 w 4460460"/>
                <a:gd name="connsiteY1" fmla="*/ 614195 h 1509208"/>
                <a:gd name="connsiteX2" fmla="*/ 4153363 w 4460460"/>
                <a:gd name="connsiteY2" fmla="*/ 614195 h 1509208"/>
                <a:gd name="connsiteX3" fmla="*/ 2119006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0" fmla="*/ 2221371 w 4460460"/>
                <a:gd name="connsiteY0" fmla="*/ 973 h 1509208"/>
                <a:gd name="connsiteX1" fmla="*/ 303344 w 4460460"/>
                <a:gd name="connsiteY1" fmla="*/ 1500245 h 1509208"/>
                <a:gd name="connsiteX2" fmla="*/ 0 w 4460460"/>
                <a:gd name="connsiteY2" fmla="*/ 1500244 h 1509208"/>
                <a:gd name="connsiteX3" fmla="*/ 1677543 w 4460460"/>
                <a:gd name="connsiteY3" fmla="*/ 53509 h 1509208"/>
                <a:gd name="connsiteX4" fmla="*/ 2221371 w 4460460"/>
                <a:gd name="connsiteY4" fmla="*/ 973 h 1509208"/>
                <a:gd name="connsiteX0" fmla="*/ 2221371 w 4460460"/>
                <a:gd name="connsiteY0" fmla="*/ 973 h 1509208"/>
                <a:gd name="connsiteX1" fmla="*/ 312310 w 4460460"/>
                <a:gd name="connsiteY1" fmla="*/ 1500244 h 1509208"/>
                <a:gd name="connsiteX2" fmla="*/ 125506 w 4460460"/>
                <a:gd name="connsiteY2" fmla="*/ 1509208 h 1509208"/>
                <a:gd name="connsiteX3" fmla="*/ 2119005 w 4460460"/>
                <a:gd name="connsiteY3" fmla="*/ 0 h 1509208"/>
                <a:gd name="connsiteX4" fmla="*/ 2323737 w 4460460"/>
                <a:gd name="connsiteY4" fmla="*/ 0 h 1509208"/>
                <a:gd name="connsiteX5" fmla="*/ 4358094 w 4460460"/>
                <a:gd name="connsiteY5" fmla="*/ 614195 h 1509208"/>
                <a:gd name="connsiteX6" fmla="*/ 4460460 w 4460460"/>
                <a:gd name="connsiteY6" fmla="*/ 614195 h 1509208"/>
                <a:gd name="connsiteX7" fmla="*/ 4322447 w 4460460"/>
                <a:gd name="connsiteY7" fmla="*/ 818926 h 1509208"/>
                <a:gd name="connsiteX8" fmla="*/ 4050997 w 4460460"/>
                <a:gd name="connsiteY8" fmla="*/ 614195 h 1509208"/>
                <a:gd name="connsiteX9" fmla="*/ 4153363 w 4460460"/>
                <a:gd name="connsiteY9" fmla="*/ 614195 h 1509208"/>
                <a:gd name="connsiteX10" fmla="*/ 2119006 w 4460460"/>
                <a:gd name="connsiteY10" fmla="*/ 0 h 1509208"/>
                <a:gd name="connsiteX0" fmla="*/ 4205906 w 4343919"/>
                <a:gd name="connsiteY0" fmla="*/ 818926 h 1536103"/>
                <a:gd name="connsiteX1" fmla="*/ 3934456 w 4343919"/>
                <a:gd name="connsiteY1" fmla="*/ 614195 h 1536103"/>
                <a:gd name="connsiteX2" fmla="*/ 4036822 w 4343919"/>
                <a:gd name="connsiteY2" fmla="*/ 614195 h 1536103"/>
                <a:gd name="connsiteX3" fmla="*/ 2002465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0" fmla="*/ 2104830 w 4343919"/>
                <a:gd name="connsiteY0" fmla="*/ 973 h 1536103"/>
                <a:gd name="connsiteX1" fmla="*/ 186803 w 4343919"/>
                <a:gd name="connsiteY1" fmla="*/ 1500245 h 1536103"/>
                <a:gd name="connsiteX2" fmla="*/ 0 w 4343919"/>
                <a:gd name="connsiteY2" fmla="*/ 1536103 h 1536103"/>
                <a:gd name="connsiteX3" fmla="*/ 1561002 w 4343919"/>
                <a:gd name="connsiteY3" fmla="*/ 53509 h 1536103"/>
                <a:gd name="connsiteX4" fmla="*/ 2104830 w 4343919"/>
                <a:gd name="connsiteY4" fmla="*/ 973 h 1536103"/>
                <a:gd name="connsiteX0" fmla="*/ 2104830 w 4343919"/>
                <a:gd name="connsiteY0" fmla="*/ 973 h 1536103"/>
                <a:gd name="connsiteX1" fmla="*/ 195769 w 4343919"/>
                <a:gd name="connsiteY1" fmla="*/ 1500244 h 1536103"/>
                <a:gd name="connsiteX2" fmla="*/ 8965 w 4343919"/>
                <a:gd name="connsiteY2" fmla="*/ 1509208 h 1536103"/>
                <a:gd name="connsiteX3" fmla="*/ 2002464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8" fmla="*/ 3934456 w 4343919"/>
                <a:gd name="connsiteY8" fmla="*/ 614195 h 1536103"/>
                <a:gd name="connsiteX9" fmla="*/ 4036822 w 4343919"/>
                <a:gd name="connsiteY9" fmla="*/ 614195 h 1536103"/>
                <a:gd name="connsiteX10" fmla="*/ 2002465 w 4343919"/>
                <a:gd name="connsiteY10" fmla="*/ 0 h 1536103"/>
                <a:gd name="connsiteX0" fmla="*/ 4205906 w 4343919"/>
                <a:gd name="connsiteY0" fmla="*/ 818926 h 1536103"/>
                <a:gd name="connsiteX1" fmla="*/ 3934456 w 4343919"/>
                <a:gd name="connsiteY1" fmla="*/ 614195 h 1536103"/>
                <a:gd name="connsiteX2" fmla="*/ 4036822 w 4343919"/>
                <a:gd name="connsiteY2" fmla="*/ 614195 h 1536103"/>
                <a:gd name="connsiteX3" fmla="*/ 2002465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0" fmla="*/ 2104830 w 4343919"/>
                <a:gd name="connsiteY0" fmla="*/ 973 h 1536103"/>
                <a:gd name="connsiteX1" fmla="*/ 186803 w 4343919"/>
                <a:gd name="connsiteY1" fmla="*/ 1500245 h 1536103"/>
                <a:gd name="connsiteX2" fmla="*/ 0 w 4343919"/>
                <a:gd name="connsiteY2" fmla="*/ 1536103 h 1536103"/>
                <a:gd name="connsiteX3" fmla="*/ 1561002 w 4343919"/>
                <a:gd name="connsiteY3" fmla="*/ 53509 h 1536103"/>
                <a:gd name="connsiteX4" fmla="*/ 2104830 w 4343919"/>
                <a:gd name="connsiteY4" fmla="*/ 973 h 1536103"/>
                <a:gd name="connsiteX0" fmla="*/ 2104830 w 4343919"/>
                <a:gd name="connsiteY0" fmla="*/ 973 h 1536103"/>
                <a:gd name="connsiteX1" fmla="*/ 195769 w 4343919"/>
                <a:gd name="connsiteY1" fmla="*/ 1500244 h 1536103"/>
                <a:gd name="connsiteX2" fmla="*/ 8965 w 4343919"/>
                <a:gd name="connsiteY2" fmla="*/ 1473349 h 1536103"/>
                <a:gd name="connsiteX3" fmla="*/ 2002464 w 4343919"/>
                <a:gd name="connsiteY3" fmla="*/ 0 h 1536103"/>
                <a:gd name="connsiteX4" fmla="*/ 2207196 w 4343919"/>
                <a:gd name="connsiteY4" fmla="*/ 0 h 1536103"/>
                <a:gd name="connsiteX5" fmla="*/ 4241553 w 4343919"/>
                <a:gd name="connsiteY5" fmla="*/ 614195 h 1536103"/>
                <a:gd name="connsiteX6" fmla="*/ 4343919 w 4343919"/>
                <a:gd name="connsiteY6" fmla="*/ 614195 h 1536103"/>
                <a:gd name="connsiteX7" fmla="*/ 4205906 w 4343919"/>
                <a:gd name="connsiteY7" fmla="*/ 818926 h 1536103"/>
                <a:gd name="connsiteX8" fmla="*/ 3934456 w 4343919"/>
                <a:gd name="connsiteY8" fmla="*/ 614195 h 1536103"/>
                <a:gd name="connsiteX9" fmla="*/ 4036822 w 4343919"/>
                <a:gd name="connsiteY9" fmla="*/ 614195 h 1536103"/>
                <a:gd name="connsiteX10" fmla="*/ 2002465 w 4343919"/>
                <a:gd name="connsiteY10" fmla="*/ 0 h 1536103"/>
                <a:gd name="connsiteX0" fmla="*/ 4196941 w 4334954"/>
                <a:gd name="connsiteY0" fmla="*/ 818926 h 1509209"/>
                <a:gd name="connsiteX1" fmla="*/ 3925491 w 4334954"/>
                <a:gd name="connsiteY1" fmla="*/ 614195 h 1509209"/>
                <a:gd name="connsiteX2" fmla="*/ 4027857 w 4334954"/>
                <a:gd name="connsiteY2" fmla="*/ 614195 h 1509209"/>
                <a:gd name="connsiteX3" fmla="*/ 1993500 w 4334954"/>
                <a:gd name="connsiteY3" fmla="*/ 0 h 1509209"/>
                <a:gd name="connsiteX4" fmla="*/ 2198231 w 4334954"/>
                <a:gd name="connsiteY4" fmla="*/ 0 h 1509209"/>
                <a:gd name="connsiteX5" fmla="*/ 4232588 w 4334954"/>
                <a:gd name="connsiteY5" fmla="*/ 614195 h 1509209"/>
                <a:gd name="connsiteX6" fmla="*/ 4334954 w 4334954"/>
                <a:gd name="connsiteY6" fmla="*/ 614195 h 1509209"/>
                <a:gd name="connsiteX7" fmla="*/ 4196941 w 4334954"/>
                <a:gd name="connsiteY7" fmla="*/ 818926 h 1509209"/>
                <a:gd name="connsiteX0" fmla="*/ 2095865 w 4334954"/>
                <a:gd name="connsiteY0" fmla="*/ 973 h 1509209"/>
                <a:gd name="connsiteX1" fmla="*/ 177838 w 4334954"/>
                <a:gd name="connsiteY1" fmla="*/ 1500245 h 1509209"/>
                <a:gd name="connsiteX2" fmla="*/ 17929 w 4334954"/>
                <a:gd name="connsiteY2" fmla="*/ 1509209 h 1509209"/>
                <a:gd name="connsiteX3" fmla="*/ 1552037 w 4334954"/>
                <a:gd name="connsiteY3" fmla="*/ 53509 h 1509209"/>
                <a:gd name="connsiteX4" fmla="*/ 2095865 w 4334954"/>
                <a:gd name="connsiteY4" fmla="*/ 973 h 1509209"/>
                <a:gd name="connsiteX0" fmla="*/ 2095865 w 4334954"/>
                <a:gd name="connsiteY0" fmla="*/ 973 h 1509209"/>
                <a:gd name="connsiteX1" fmla="*/ 186804 w 4334954"/>
                <a:gd name="connsiteY1" fmla="*/ 1500244 h 1509209"/>
                <a:gd name="connsiteX2" fmla="*/ 0 w 4334954"/>
                <a:gd name="connsiteY2" fmla="*/ 1473349 h 1509209"/>
                <a:gd name="connsiteX3" fmla="*/ 1993499 w 4334954"/>
                <a:gd name="connsiteY3" fmla="*/ 0 h 1509209"/>
                <a:gd name="connsiteX4" fmla="*/ 2198231 w 4334954"/>
                <a:gd name="connsiteY4" fmla="*/ 0 h 1509209"/>
                <a:gd name="connsiteX5" fmla="*/ 4232588 w 4334954"/>
                <a:gd name="connsiteY5" fmla="*/ 614195 h 1509209"/>
                <a:gd name="connsiteX6" fmla="*/ 4334954 w 4334954"/>
                <a:gd name="connsiteY6" fmla="*/ 614195 h 1509209"/>
                <a:gd name="connsiteX7" fmla="*/ 4196941 w 4334954"/>
                <a:gd name="connsiteY7" fmla="*/ 818926 h 1509209"/>
                <a:gd name="connsiteX8" fmla="*/ 3925491 w 4334954"/>
                <a:gd name="connsiteY8" fmla="*/ 614195 h 1509209"/>
                <a:gd name="connsiteX9" fmla="*/ 4027857 w 4334954"/>
                <a:gd name="connsiteY9" fmla="*/ 614195 h 1509209"/>
                <a:gd name="connsiteX10" fmla="*/ 1993500 w 4334954"/>
                <a:gd name="connsiteY10" fmla="*/ 0 h 1509209"/>
                <a:gd name="connsiteX0" fmla="*/ 4187976 w 4325989"/>
                <a:gd name="connsiteY0" fmla="*/ 818926 h 1509209"/>
                <a:gd name="connsiteX1" fmla="*/ 3916526 w 4325989"/>
                <a:gd name="connsiteY1" fmla="*/ 614195 h 1509209"/>
                <a:gd name="connsiteX2" fmla="*/ 4018892 w 4325989"/>
                <a:gd name="connsiteY2" fmla="*/ 614195 h 1509209"/>
                <a:gd name="connsiteX3" fmla="*/ 1984535 w 4325989"/>
                <a:gd name="connsiteY3" fmla="*/ 0 h 1509209"/>
                <a:gd name="connsiteX4" fmla="*/ 2189266 w 4325989"/>
                <a:gd name="connsiteY4" fmla="*/ 0 h 1509209"/>
                <a:gd name="connsiteX5" fmla="*/ 4223623 w 4325989"/>
                <a:gd name="connsiteY5" fmla="*/ 614195 h 1509209"/>
                <a:gd name="connsiteX6" fmla="*/ 4325989 w 4325989"/>
                <a:gd name="connsiteY6" fmla="*/ 614195 h 1509209"/>
                <a:gd name="connsiteX7" fmla="*/ 4187976 w 4325989"/>
                <a:gd name="connsiteY7" fmla="*/ 818926 h 1509209"/>
                <a:gd name="connsiteX0" fmla="*/ 2086900 w 4325989"/>
                <a:gd name="connsiteY0" fmla="*/ 973 h 1509209"/>
                <a:gd name="connsiteX1" fmla="*/ 168873 w 4325989"/>
                <a:gd name="connsiteY1" fmla="*/ 1500245 h 1509209"/>
                <a:gd name="connsiteX2" fmla="*/ 8964 w 4325989"/>
                <a:gd name="connsiteY2" fmla="*/ 1509209 h 1509209"/>
                <a:gd name="connsiteX3" fmla="*/ 1543072 w 4325989"/>
                <a:gd name="connsiteY3" fmla="*/ 53509 h 1509209"/>
                <a:gd name="connsiteX4" fmla="*/ 2086900 w 4325989"/>
                <a:gd name="connsiteY4" fmla="*/ 973 h 1509209"/>
                <a:gd name="connsiteX0" fmla="*/ 2086900 w 4325989"/>
                <a:gd name="connsiteY0" fmla="*/ 973 h 1509209"/>
                <a:gd name="connsiteX1" fmla="*/ 177839 w 4325989"/>
                <a:gd name="connsiteY1" fmla="*/ 1500244 h 1509209"/>
                <a:gd name="connsiteX2" fmla="*/ 0 w 4325989"/>
                <a:gd name="connsiteY2" fmla="*/ 1509208 h 1509209"/>
                <a:gd name="connsiteX3" fmla="*/ 1984534 w 4325989"/>
                <a:gd name="connsiteY3" fmla="*/ 0 h 1509209"/>
                <a:gd name="connsiteX4" fmla="*/ 2189266 w 4325989"/>
                <a:gd name="connsiteY4" fmla="*/ 0 h 1509209"/>
                <a:gd name="connsiteX5" fmla="*/ 4223623 w 4325989"/>
                <a:gd name="connsiteY5" fmla="*/ 614195 h 1509209"/>
                <a:gd name="connsiteX6" fmla="*/ 4325989 w 4325989"/>
                <a:gd name="connsiteY6" fmla="*/ 614195 h 1509209"/>
                <a:gd name="connsiteX7" fmla="*/ 4187976 w 4325989"/>
                <a:gd name="connsiteY7" fmla="*/ 818926 h 1509209"/>
                <a:gd name="connsiteX8" fmla="*/ 3916526 w 4325989"/>
                <a:gd name="connsiteY8" fmla="*/ 614195 h 1509209"/>
                <a:gd name="connsiteX9" fmla="*/ 4018892 w 4325989"/>
                <a:gd name="connsiteY9" fmla="*/ 614195 h 1509209"/>
                <a:gd name="connsiteX10" fmla="*/ 1984535 w 4325989"/>
                <a:gd name="connsiteY10" fmla="*/ 0 h 150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25989" h="1509209" stroke="0" extrusionOk="0">
                  <a:moveTo>
                    <a:pt x="4187976" y="818926"/>
                  </a:moveTo>
                  <a:lnTo>
                    <a:pt x="3916526" y="614195"/>
                  </a:lnTo>
                  <a:lnTo>
                    <a:pt x="4018892" y="614195"/>
                  </a:lnTo>
                  <a:cubicBezTo>
                    <a:pt x="3779371" y="252624"/>
                    <a:pt x="2942622" y="0"/>
                    <a:pt x="1984535" y="0"/>
                  </a:cubicBezTo>
                  <a:lnTo>
                    <a:pt x="2189266" y="0"/>
                  </a:lnTo>
                  <a:cubicBezTo>
                    <a:pt x="3147353" y="0"/>
                    <a:pt x="3984102" y="252624"/>
                    <a:pt x="4223623" y="614195"/>
                  </a:cubicBezTo>
                  <a:lnTo>
                    <a:pt x="4325989" y="614195"/>
                  </a:lnTo>
                  <a:lnTo>
                    <a:pt x="4187976" y="818926"/>
                  </a:lnTo>
                  <a:close/>
                </a:path>
                <a:path w="4325989" h="1509209" fill="darkenLess" stroke="0" extrusionOk="0">
                  <a:moveTo>
                    <a:pt x="2086900" y="973"/>
                  </a:moveTo>
                  <a:cubicBezTo>
                    <a:pt x="967632" y="22253"/>
                    <a:pt x="168873" y="1063475"/>
                    <a:pt x="168873" y="1500245"/>
                  </a:cubicBezTo>
                  <a:lnTo>
                    <a:pt x="8964" y="1509209"/>
                  </a:lnTo>
                  <a:cubicBezTo>
                    <a:pt x="8964" y="1159608"/>
                    <a:pt x="694907" y="167239"/>
                    <a:pt x="1543072" y="53509"/>
                  </a:cubicBezTo>
                  <a:cubicBezTo>
                    <a:pt x="1795548" y="19655"/>
                    <a:pt x="1820218" y="-4097"/>
                    <a:pt x="2086900" y="973"/>
                  </a:cubicBezTo>
                  <a:close/>
                </a:path>
                <a:path w="4325989" h="1509209" fill="none" extrusionOk="0">
                  <a:moveTo>
                    <a:pt x="2086900" y="973"/>
                  </a:moveTo>
                  <a:cubicBezTo>
                    <a:pt x="967632" y="22253"/>
                    <a:pt x="177839" y="1063474"/>
                    <a:pt x="177839" y="1500244"/>
                  </a:cubicBezTo>
                  <a:cubicBezTo>
                    <a:pt x="121548" y="1500244"/>
                    <a:pt x="56291" y="1509208"/>
                    <a:pt x="0" y="1509208"/>
                  </a:cubicBezTo>
                  <a:cubicBezTo>
                    <a:pt x="0" y="1056928"/>
                    <a:pt x="824142" y="0"/>
                    <a:pt x="1984534" y="0"/>
                  </a:cubicBezTo>
                  <a:lnTo>
                    <a:pt x="2189266" y="0"/>
                  </a:lnTo>
                  <a:cubicBezTo>
                    <a:pt x="3147353" y="0"/>
                    <a:pt x="3984102" y="252624"/>
                    <a:pt x="4223623" y="614195"/>
                  </a:cubicBezTo>
                  <a:lnTo>
                    <a:pt x="4325989" y="614195"/>
                  </a:lnTo>
                  <a:lnTo>
                    <a:pt x="4187976" y="818926"/>
                  </a:lnTo>
                  <a:lnTo>
                    <a:pt x="3916526" y="614195"/>
                  </a:lnTo>
                  <a:lnTo>
                    <a:pt x="4018892" y="614195"/>
                  </a:lnTo>
                  <a:cubicBezTo>
                    <a:pt x="3779371" y="252624"/>
                    <a:pt x="2942622" y="0"/>
                    <a:pt x="1984535"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sp>
          <p:nvSpPr>
            <p:cNvPr id="32" name="TextBox 31">
              <a:extLst>
                <a:ext uri="{FF2B5EF4-FFF2-40B4-BE49-F238E27FC236}">
                  <a16:creationId xmlns:a16="http://schemas.microsoft.com/office/drawing/2014/main" id="{4DE73DFB-EA68-4E5D-B543-1747A86645C0}"/>
                </a:ext>
              </a:extLst>
            </p:cNvPr>
            <p:cNvSpPr txBox="1"/>
            <p:nvPr/>
          </p:nvSpPr>
          <p:spPr>
            <a:xfrm>
              <a:off x="1664131" y="1947933"/>
              <a:ext cx="556150" cy="248209"/>
            </a:xfrm>
            <a:prstGeom prst="rect">
              <a:avLst/>
            </a:prstGeom>
            <a:noFill/>
          </p:spPr>
          <p:txBody>
            <a:bodyPr wrap="square" rtlCol="0">
              <a:spAutoFit/>
            </a:bodyPr>
            <a:lstStyle/>
            <a:p>
              <a:pPr defTabSz="514350">
                <a:defRPr/>
              </a:pPr>
              <a:r>
                <a:rPr lang="en-US" sz="1013" dirty="0">
                  <a:solidFill>
                    <a:prstClr val="black"/>
                  </a:solidFill>
                  <a:latin typeface="Calibri"/>
                  <a:cs typeface="Arial" panose="020B0604020202020204" pitchFamily="34" charset="0"/>
                </a:rPr>
                <a:t>1.25pt</a:t>
              </a:r>
            </a:p>
          </p:txBody>
        </p:sp>
        <p:sp>
          <p:nvSpPr>
            <p:cNvPr id="33" name="Curved Down Arrow 2">
              <a:extLst>
                <a:ext uri="{FF2B5EF4-FFF2-40B4-BE49-F238E27FC236}">
                  <a16:creationId xmlns:a16="http://schemas.microsoft.com/office/drawing/2014/main" id="{836A207A-26BD-4AD4-A2FC-81BA48E8A86D}"/>
                </a:ext>
              </a:extLst>
            </p:cNvPr>
            <p:cNvSpPr/>
            <p:nvPr/>
          </p:nvSpPr>
          <p:spPr>
            <a:xfrm>
              <a:off x="4099165" y="1645511"/>
              <a:ext cx="746178" cy="391551"/>
            </a:xfrm>
            <a:custGeom>
              <a:avLst/>
              <a:gdLst>
                <a:gd name="connsiteX0" fmla="*/ 1211024 w 1344705"/>
                <a:gd name="connsiteY0" fmla="*/ 534725 h 534725"/>
                <a:gd name="connsiteX1" fmla="*/ 1059176 w 1344705"/>
                <a:gd name="connsiteY1" fmla="*/ 401044 h 534725"/>
                <a:gd name="connsiteX2" fmla="*/ 1126017 w 1344705"/>
                <a:gd name="connsiteY2" fmla="*/ 401044 h 534725"/>
                <a:gd name="connsiteX3" fmla="*/ 572091 w 1344705"/>
                <a:gd name="connsiteY3" fmla="*/ 0 h 534725"/>
                <a:gd name="connsiteX4" fmla="*/ 705773 w 1344705"/>
                <a:gd name="connsiteY4" fmla="*/ 0 h 534725"/>
                <a:gd name="connsiteX5" fmla="*/ 1259699 w 1344705"/>
                <a:gd name="connsiteY5" fmla="*/ 401044 h 534725"/>
                <a:gd name="connsiteX6" fmla="*/ 1326539 w 1344705"/>
                <a:gd name="connsiteY6" fmla="*/ 401044 h 534725"/>
                <a:gd name="connsiteX7" fmla="*/ 1211024 w 1344705"/>
                <a:gd name="connsiteY7" fmla="*/ 534725 h 534725"/>
                <a:gd name="connsiteX0" fmla="*/ 638932 w 1344705"/>
                <a:gd name="connsiteY0" fmla="*/ 3662 h 534725"/>
                <a:gd name="connsiteX1" fmla="*/ 133681 w 1344705"/>
                <a:gd name="connsiteY1" fmla="*/ 534725 h 534725"/>
                <a:gd name="connsiteX2" fmla="*/ 0 w 1344705"/>
                <a:gd name="connsiteY2" fmla="*/ 534725 h 534725"/>
                <a:gd name="connsiteX3" fmla="*/ 208176 w 1344705"/>
                <a:gd name="connsiteY3" fmla="*/ 122134 h 534725"/>
                <a:gd name="connsiteX4" fmla="*/ 638933 w 1344705"/>
                <a:gd name="connsiteY4" fmla="*/ 3662 h 534725"/>
                <a:gd name="connsiteX5" fmla="*/ 638932 w 1344705"/>
                <a:gd name="connsiteY5" fmla="*/ 3662 h 534725"/>
                <a:gd name="connsiteX0" fmla="*/ 638932 w 1344705"/>
                <a:gd name="connsiteY0" fmla="*/ 3662 h 534725"/>
                <a:gd name="connsiteX1" fmla="*/ 133681 w 1344705"/>
                <a:gd name="connsiteY1" fmla="*/ 534725 h 534725"/>
                <a:gd name="connsiteX2" fmla="*/ 0 w 1344705"/>
                <a:gd name="connsiteY2" fmla="*/ 534725 h 534725"/>
                <a:gd name="connsiteX3" fmla="*/ 572092 w 1344705"/>
                <a:gd name="connsiteY3" fmla="*/ 0 h 534725"/>
                <a:gd name="connsiteX4" fmla="*/ 705773 w 1344705"/>
                <a:gd name="connsiteY4" fmla="*/ 0 h 534725"/>
                <a:gd name="connsiteX5" fmla="*/ 1259699 w 1344705"/>
                <a:gd name="connsiteY5" fmla="*/ 401044 h 534725"/>
                <a:gd name="connsiteX6" fmla="*/ 1326539 w 1344705"/>
                <a:gd name="connsiteY6" fmla="*/ 401044 h 534725"/>
                <a:gd name="connsiteX7" fmla="*/ 1211024 w 1344705"/>
                <a:gd name="connsiteY7" fmla="*/ 534725 h 534725"/>
                <a:gd name="connsiteX8" fmla="*/ 1059176 w 1344705"/>
                <a:gd name="connsiteY8" fmla="*/ 401044 h 534725"/>
                <a:gd name="connsiteX9" fmla="*/ 1126017 w 1344705"/>
                <a:gd name="connsiteY9" fmla="*/ 401044 h 534725"/>
                <a:gd name="connsiteX10" fmla="*/ 572091 w 1344705"/>
                <a:gd name="connsiteY10" fmla="*/ 0 h 534725"/>
                <a:gd name="connsiteX0" fmla="*/ 1211024 w 1326539"/>
                <a:gd name="connsiteY0" fmla="*/ 534727 h 696092"/>
                <a:gd name="connsiteX1" fmla="*/ 1059176 w 1326539"/>
                <a:gd name="connsiteY1" fmla="*/ 401046 h 696092"/>
                <a:gd name="connsiteX2" fmla="*/ 1126017 w 1326539"/>
                <a:gd name="connsiteY2" fmla="*/ 401046 h 696092"/>
                <a:gd name="connsiteX3" fmla="*/ 572091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0" fmla="*/ 638932 w 1326539"/>
                <a:gd name="connsiteY0" fmla="*/ 3664 h 696092"/>
                <a:gd name="connsiteX1" fmla="*/ 133681 w 1326539"/>
                <a:gd name="connsiteY1" fmla="*/ 534727 h 696092"/>
                <a:gd name="connsiteX2" fmla="*/ 0 w 1326539"/>
                <a:gd name="connsiteY2" fmla="*/ 534727 h 696092"/>
                <a:gd name="connsiteX3" fmla="*/ 208176 w 1326539"/>
                <a:gd name="connsiteY3" fmla="*/ 122136 h 696092"/>
                <a:gd name="connsiteX4" fmla="*/ 638933 w 1326539"/>
                <a:gd name="connsiteY4" fmla="*/ 3664 h 696092"/>
                <a:gd name="connsiteX5" fmla="*/ 638932 w 1326539"/>
                <a:gd name="connsiteY5" fmla="*/ 3664 h 696092"/>
                <a:gd name="connsiteX0" fmla="*/ 638932 w 1326539"/>
                <a:gd name="connsiteY0" fmla="*/ 3664 h 696092"/>
                <a:gd name="connsiteX1" fmla="*/ 133681 w 1326539"/>
                <a:gd name="connsiteY1" fmla="*/ 534727 h 696092"/>
                <a:gd name="connsiteX2" fmla="*/ 0 w 1326539"/>
                <a:gd name="connsiteY2" fmla="*/ 696092 h 696092"/>
                <a:gd name="connsiteX3" fmla="*/ 572092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8" fmla="*/ 1059176 w 1326539"/>
                <a:gd name="connsiteY8" fmla="*/ 401046 h 696092"/>
                <a:gd name="connsiteX9" fmla="*/ 1126017 w 1326539"/>
                <a:gd name="connsiteY9" fmla="*/ 401046 h 696092"/>
                <a:gd name="connsiteX10" fmla="*/ 572091 w 1326539"/>
                <a:gd name="connsiteY10" fmla="*/ 2 h 696092"/>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534727 h 705057"/>
                <a:gd name="connsiteX2" fmla="*/ 0 w 1326539"/>
                <a:gd name="connsiteY2" fmla="*/ 5347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5347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6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78505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705057"/>
                <a:gd name="connsiteX1" fmla="*/ 1059176 w 1326539"/>
                <a:gd name="connsiteY1" fmla="*/ 401046 h 705057"/>
                <a:gd name="connsiteX2" fmla="*/ 1126017 w 1326539"/>
                <a:gd name="connsiteY2" fmla="*/ 401046 h 705057"/>
                <a:gd name="connsiteX3" fmla="*/ 572091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0" fmla="*/ 638932 w 1326539"/>
                <a:gd name="connsiteY0" fmla="*/ 3664 h 705057"/>
                <a:gd name="connsiteX1" fmla="*/ 133681 w 1326539"/>
                <a:gd name="connsiteY1" fmla="*/ 687127 h 705057"/>
                <a:gd name="connsiteX2" fmla="*/ 0 w 1326539"/>
                <a:gd name="connsiteY2" fmla="*/ 687127 h 705057"/>
                <a:gd name="connsiteX3" fmla="*/ 208176 w 1326539"/>
                <a:gd name="connsiteY3" fmla="*/ 122136 h 705057"/>
                <a:gd name="connsiteX4" fmla="*/ 638933 w 1326539"/>
                <a:gd name="connsiteY4" fmla="*/ 3664 h 705057"/>
                <a:gd name="connsiteX5" fmla="*/ 638932 w 1326539"/>
                <a:gd name="connsiteY5" fmla="*/ 3664 h 705057"/>
                <a:gd name="connsiteX0" fmla="*/ 638932 w 1326539"/>
                <a:gd name="connsiteY0" fmla="*/ 3664 h 705057"/>
                <a:gd name="connsiteX1" fmla="*/ 142647 w 1326539"/>
                <a:gd name="connsiteY1" fmla="*/ 705057 h 705057"/>
                <a:gd name="connsiteX2" fmla="*/ 0 w 1326539"/>
                <a:gd name="connsiteY2" fmla="*/ 696092 h 705057"/>
                <a:gd name="connsiteX3" fmla="*/ 572092 w 1326539"/>
                <a:gd name="connsiteY3" fmla="*/ 2 h 705057"/>
                <a:gd name="connsiteX4" fmla="*/ 705773 w 1326539"/>
                <a:gd name="connsiteY4" fmla="*/ 2 h 705057"/>
                <a:gd name="connsiteX5" fmla="*/ 1259699 w 1326539"/>
                <a:gd name="connsiteY5" fmla="*/ 401046 h 705057"/>
                <a:gd name="connsiteX6" fmla="*/ 1326539 w 1326539"/>
                <a:gd name="connsiteY6" fmla="*/ 401046 h 705057"/>
                <a:gd name="connsiteX7" fmla="*/ 1211024 w 1326539"/>
                <a:gd name="connsiteY7" fmla="*/ 534727 h 705057"/>
                <a:gd name="connsiteX8" fmla="*/ 1059176 w 1326539"/>
                <a:gd name="connsiteY8" fmla="*/ 401046 h 705057"/>
                <a:gd name="connsiteX9" fmla="*/ 1126017 w 1326539"/>
                <a:gd name="connsiteY9" fmla="*/ 401046 h 705057"/>
                <a:gd name="connsiteX10" fmla="*/ 572091 w 1326539"/>
                <a:gd name="connsiteY10" fmla="*/ 2 h 705057"/>
                <a:gd name="connsiteX0" fmla="*/ 1211024 w 1326539"/>
                <a:gd name="connsiteY0" fmla="*/ 534727 h 696092"/>
                <a:gd name="connsiteX1" fmla="*/ 1059176 w 1326539"/>
                <a:gd name="connsiteY1" fmla="*/ 401046 h 696092"/>
                <a:gd name="connsiteX2" fmla="*/ 1126017 w 1326539"/>
                <a:gd name="connsiteY2" fmla="*/ 401046 h 696092"/>
                <a:gd name="connsiteX3" fmla="*/ 572091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0" fmla="*/ 638932 w 1326539"/>
                <a:gd name="connsiteY0" fmla="*/ 3664 h 696092"/>
                <a:gd name="connsiteX1" fmla="*/ 133681 w 1326539"/>
                <a:gd name="connsiteY1" fmla="*/ 687127 h 696092"/>
                <a:gd name="connsiteX2" fmla="*/ 0 w 1326539"/>
                <a:gd name="connsiteY2" fmla="*/ 687127 h 696092"/>
                <a:gd name="connsiteX3" fmla="*/ 208176 w 1326539"/>
                <a:gd name="connsiteY3" fmla="*/ 122136 h 696092"/>
                <a:gd name="connsiteX4" fmla="*/ 638933 w 1326539"/>
                <a:gd name="connsiteY4" fmla="*/ 3664 h 696092"/>
                <a:gd name="connsiteX5" fmla="*/ 638932 w 1326539"/>
                <a:gd name="connsiteY5" fmla="*/ 3664 h 696092"/>
                <a:gd name="connsiteX0" fmla="*/ 638932 w 1326539"/>
                <a:gd name="connsiteY0" fmla="*/ 3664 h 696092"/>
                <a:gd name="connsiteX1" fmla="*/ 133682 w 1326539"/>
                <a:gd name="connsiteY1" fmla="*/ 687127 h 696092"/>
                <a:gd name="connsiteX2" fmla="*/ 0 w 1326539"/>
                <a:gd name="connsiteY2" fmla="*/ 696092 h 696092"/>
                <a:gd name="connsiteX3" fmla="*/ 572092 w 1326539"/>
                <a:gd name="connsiteY3" fmla="*/ 2 h 696092"/>
                <a:gd name="connsiteX4" fmla="*/ 705773 w 1326539"/>
                <a:gd name="connsiteY4" fmla="*/ 2 h 696092"/>
                <a:gd name="connsiteX5" fmla="*/ 1259699 w 1326539"/>
                <a:gd name="connsiteY5" fmla="*/ 401046 h 696092"/>
                <a:gd name="connsiteX6" fmla="*/ 1326539 w 1326539"/>
                <a:gd name="connsiteY6" fmla="*/ 401046 h 696092"/>
                <a:gd name="connsiteX7" fmla="*/ 1211024 w 1326539"/>
                <a:gd name="connsiteY7" fmla="*/ 534727 h 696092"/>
                <a:gd name="connsiteX8" fmla="*/ 1059176 w 1326539"/>
                <a:gd name="connsiteY8" fmla="*/ 401046 h 696092"/>
                <a:gd name="connsiteX9" fmla="*/ 1126017 w 1326539"/>
                <a:gd name="connsiteY9" fmla="*/ 401046 h 696092"/>
                <a:gd name="connsiteX10" fmla="*/ 572091 w 1326539"/>
                <a:gd name="connsiteY10" fmla="*/ 2 h 696092"/>
                <a:gd name="connsiteX0" fmla="*/ 1211024 w 1326539"/>
                <a:gd name="connsiteY0" fmla="*/ 534725 h 696090"/>
                <a:gd name="connsiteX1" fmla="*/ 1059176 w 1326539"/>
                <a:gd name="connsiteY1" fmla="*/ 401044 h 696090"/>
                <a:gd name="connsiteX2" fmla="*/ 1126017 w 1326539"/>
                <a:gd name="connsiteY2" fmla="*/ 401044 h 696090"/>
                <a:gd name="connsiteX3" fmla="*/ 572091 w 1326539"/>
                <a:gd name="connsiteY3" fmla="*/ 0 h 696090"/>
                <a:gd name="connsiteX4" fmla="*/ 705773 w 1326539"/>
                <a:gd name="connsiteY4" fmla="*/ 0 h 696090"/>
                <a:gd name="connsiteX5" fmla="*/ 1259699 w 1326539"/>
                <a:gd name="connsiteY5" fmla="*/ 401044 h 696090"/>
                <a:gd name="connsiteX6" fmla="*/ 1326539 w 1326539"/>
                <a:gd name="connsiteY6" fmla="*/ 401044 h 696090"/>
                <a:gd name="connsiteX7" fmla="*/ 1211024 w 1326539"/>
                <a:gd name="connsiteY7" fmla="*/ 534725 h 696090"/>
                <a:gd name="connsiteX0" fmla="*/ 638932 w 1326539"/>
                <a:gd name="connsiteY0" fmla="*/ 3662 h 696090"/>
                <a:gd name="connsiteX1" fmla="*/ 133681 w 1326539"/>
                <a:gd name="connsiteY1" fmla="*/ 687125 h 696090"/>
                <a:gd name="connsiteX2" fmla="*/ 0 w 1326539"/>
                <a:gd name="connsiteY2" fmla="*/ 687125 h 696090"/>
                <a:gd name="connsiteX3" fmla="*/ 252999 w 1326539"/>
                <a:gd name="connsiteY3" fmla="*/ 140064 h 696090"/>
                <a:gd name="connsiteX4" fmla="*/ 638933 w 1326539"/>
                <a:gd name="connsiteY4" fmla="*/ 3662 h 696090"/>
                <a:gd name="connsiteX5" fmla="*/ 638932 w 1326539"/>
                <a:gd name="connsiteY5" fmla="*/ 3662 h 696090"/>
                <a:gd name="connsiteX0" fmla="*/ 638932 w 1326539"/>
                <a:gd name="connsiteY0" fmla="*/ 3662 h 696090"/>
                <a:gd name="connsiteX1" fmla="*/ 133682 w 1326539"/>
                <a:gd name="connsiteY1" fmla="*/ 687125 h 696090"/>
                <a:gd name="connsiteX2" fmla="*/ 0 w 1326539"/>
                <a:gd name="connsiteY2" fmla="*/ 696090 h 696090"/>
                <a:gd name="connsiteX3" fmla="*/ 572092 w 1326539"/>
                <a:gd name="connsiteY3" fmla="*/ 0 h 696090"/>
                <a:gd name="connsiteX4" fmla="*/ 705773 w 1326539"/>
                <a:gd name="connsiteY4" fmla="*/ 0 h 696090"/>
                <a:gd name="connsiteX5" fmla="*/ 1259699 w 1326539"/>
                <a:gd name="connsiteY5" fmla="*/ 401044 h 696090"/>
                <a:gd name="connsiteX6" fmla="*/ 1326539 w 1326539"/>
                <a:gd name="connsiteY6" fmla="*/ 401044 h 696090"/>
                <a:gd name="connsiteX7" fmla="*/ 1211024 w 1326539"/>
                <a:gd name="connsiteY7" fmla="*/ 534725 h 696090"/>
                <a:gd name="connsiteX8" fmla="*/ 1059176 w 1326539"/>
                <a:gd name="connsiteY8" fmla="*/ 401044 h 696090"/>
                <a:gd name="connsiteX9" fmla="*/ 1126017 w 1326539"/>
                <a:gd name="connsiteY9" fmla="*/ 401044 h 696090"/>
                <a:gd name="connsiteX10" fmla="*/ 572091 w 1326539"/>
                <a:gd name="connsiteY10" fmla="*/ 0 h 69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6539" h="696090" stroke="0" extrusionOk="0">
                  <a:moveTo>
                    <a:pt x="1211024" y="534725"/>
                  </a:moveTo>
                  <a:lnTo>
                    <a:pt x="1059176" y="401044"/>
                  </a:lnTo>
                  <a:lnTo>
                    <a:pt x="1126017" y="401044"/>
                  </a:lnTo>
                  <a:cubicBezTo>
                    <a:pt x="1060799" y="164953"/>
                    <a:pt x="832964" y="0"/>
                    <a:pt x="572091" y="0"/>
                  </a:cubicBezTo>
                  <a:lnTo>
                    <a:pt x="705773" y="0"/>
                  </a:lnTo>
                  <a:cubicBezTo>
                    <a:pt x="966646" y="0"/>
                    <a:pt x="1194480" y="164953"/>
                    <a:pt x="1259699" y="401044"/>
                  </a:cubicBezTo>
                  <a:lnTo>
                    <a:pt x="1326539" y="401044"/>
                  </a:lnTo>
                  <a:lnTo>
                    <a:pt x="1211024" y="534725"/>
                  </a:lnTo>
                  <a:close/>
                </a:path>
                <a:path w="1326539" h="696090" fill="darkenLess" stroke="0" extrusionOk="0">
                  <a:moveTo>
                    <a:pt x="638932" y="3662"/>
                  </a:moveTo>
                  <a:cubicBezTo>
                    <a:pt x="350818" y="35342"/>
                    <a:pt x="133681" y="415972"/>
                    <a:pt x="133681" y="687125"/>
                  </a:cubicBezTo>
                  <a:lnTo>
                    <a:pt x="0" y="687125"/>
                  </a:lnTo>
                  <a:cubicBezTo>
                    <a:pt x="0" y="527440"/>
                    <a:pt x="121177" y="241642"/>
                    <a:pt x="252999" y="140064"/>
                  </a:cubicBezTo>
                  <a:cubicBezTo>
                    <a:pt x="373311" y="47355"/>
                    <a:pt x="484074" y="-13366"/>
                    <a:pt x="638933" y="3662"/>
                  </a:cubicBezTo>
                  <a:lnTo>
                    <a:pt x="638932" y="3662"/>
                  </a:lnTo>
                  <a:close/>
                </a:path>
                <a:path w="1326539" h="696090" fill="none" extrusionOk="0">
                  <a:moveTo>
                    <a:pt x="638932" y="3662"/>
                  </a:moveTo>
                  <a:cubicBezTo>
                    <a:pt x="350818" y="35342"/>
                    <a:pt x="133682" y="415972"/>
                    <a:pt x="133682" y="687125"/>
                  </a:cubicBezTo>
                  <a:cubicBezTo>
                    <a:pt x="89122" y="687125"/>
                    <a:pt x="44560" y="696090"/>
                    <a:pt x="0" y="696090"/>
                  </a:cubicBezTo>
                  <a:cubicBezTo>
                    <a:pt x="0" y="400770"/>
                    <a:pt x="256134" y="0"/>
                    <a:pt x="572092" y="0"/>
                  </a:cubicBezTo>
                  <a:lnTo>
                    <a:pt x="705773" y="0"/>
                  </a:lnTo>
                  <a:cubicBezTo>
                    <a:pt x="966646" y="0"/>
                    <a:pt x="1194480" y="164953"/>
                    <a:pt x="1259699" y="401044"/>
                  </a:cubicBezTo>
                  <a:lnTo>
                    <a:pt x="1326539" y="401044"/>
                  </a:lnTo>
                  <a:lnTo>
                    <a:pt x="1211024" y="534725"/>
                  </a:lnTo>
                  <a:lnTo>
                    <a:pt x="1059176" y="401044"/>
                  </a:lnTo>
                  <a:lnTo>
                    <a:pt x="1126017" y="401044"/>
                  </a:lnTo>
                  <a:cubicBezTo>
                    <a:pt x="1060799" y="164953"/>
                    <a:pt x="832964" y="0"/>
                    <a:pt x="572091"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sp>
          <p:nvSpPr>
            <p:cNvPr id="34" name="Curved Down Arrow 1">
              <a:extLst>
                <a:ext uri="{FF2B5EF4-FFF2-40B4-BE49-F238E27FC236}">
                  <a16:creationId xmlns:a16="http://schemas.microsoft.com/office/drawing/2014/main" id="{FE9D6BFF-33C8-4F2D-8CD7-778C0EC2630C}"/>
                </a:ext>
              </a:extLst>
            </p:cNvPr>
            <p:cNvSpPr/>
            <p:nvPr/>
          </p:nvSpPr>
          <p:spPr>
            <a:xfrm>
              <a:off x="3527938" y="1611175"/>
              <a:ext cx="1317406" cy="578129"/>
            </a:xfrm>
            <a:custGeom>
              <a:avLst/>
              <a:gdLst>
                <a:gd name="connsiteX0" fmla="*/ 2190419 w 2339788"/>
                <a:gd name="connsiteY0" fmla="*/ 597478 h 597478"/>
                <a:gd name="connsiteX1" fmla="*/ 2007457 w 2339788"/>
                <a:gd name="connsiteY1" fmla="*/ 448109 h 597478"/>
                <a:gd name="connsiteX2" fmla="*/ 2082142 w 2339788"/>
                <a:gd name="connsiteY2" fmla="*/ 448109 h 597478"/>
                <a:gd name="connsiteX3" fmla="*/ 1057867 w 2339788"/>
                <a:gd name="connsiteY3" fmla="*/ 1 h 597478"/>
                <a:gd name="connsiteX4" fmla="*/ 1207236 w 2339788"/>
                <a:gd name="connsiteY4" fmla="*/ 0 h 597478"/>
                <a:gd name="connsiteX5" fmla="*/ 2231511 w 2339788"/>
                <a:gd name="connsiteY5" fmla="*/ 448108 h 597478"/>
                <a:gd name="connsiteX6" fmla="*/ 2306196 w 2339788"/>
                <a:gd name="connsiteY6" fmla="*/ 448109 h 597478"/>
                <a:gd name="connsiteX7" fmla="*/ 2190419 w 2339788"/>
                <a:gd name="connsiteY7" fmla="*/ 597478 h 597478"/>
                <a:gd name="connsiteX0" fmla="*/ 1132552 w 2339788"/>
                <a:gd name="connsiteY0" fmla="*/ 1491 h 597478"/>
                <a:gd name="connsiteX1" fmla="*/ 149370 w 2339788"/>
                <a:gd name="connsiteY1" fmla="*/ 597478 h 597478"/>
                <a:gd name="connsiteX2" fmla="*/ 0 w 2339788"/>
                <a:gd name="connsiteY2" fmla="*/ 597478 h 597478"/>
                <a:gd name="connsiteX3" fmla="*/ 585959 w 2339788"/>
                <a:gd name="connsiteY3" fmla="*/ 62743 h 597478"/>
                <a:gd name="connsiteX4" fmla="*/ 1132552 w 2339788"/>
                <a:gd name="connsiteY4" fmla="*/ 1490 h 597478"/>
                <a:gd name="connsiteX5" fmla="*/ 1132552 w 2339788"/>
                <a:gd name="connsiteY5" fmla="*/ 1491 h 597478"/>
                <a:gd name="connsiteX0" fmla="*/ 1132552 w 2339788"/>
                <a:gd name="connsiteY0" fmla="*/ 1491 h 597478"/>
                <a:gd name="connsiteX1" fmla="*/ 149370 w 2339788"/>
                <a:gd name="connsiteY1" fmla="*/ 597478 h 597478"/>
                <a:gd name="connsiteX2" fmla="*/ 0 w 2339788"/>
                <a:gd name="connsiteY2" fmla="*/ 597478 h 597478"/>
                <a:gd name="connsiteX3" fmla="*/ 1057867 w 2339788"/>
                <a:gd name="connsiteY3" fmla="*/ 0 h 597478"/>
                <a:gd name="connsiteX4" fmla="*/ 1207236 w 2339788"/>
                <a:gd name="connsiteY4" fmla="*/ 0 h 597478"/>
                <a:gd name="connsiteX5" fmla="*/ 2231511 w 2339788"/>
                <a:gd name="connsiteY5" fmla="*/ 448108 h 597478"/>
                <a:gd name="connsiteX6" fmla="*/ 2306196 w 2339788"/>
                <a:gd name="connsiteY6" fmla="*/ 448109 h 597478"/>
                <a:gd name="connsiteX7" fmla="*/ 2190419 w 2339788"/>
                <a:gd name="connsiteY7" fmla="*/ 597478 h 597478"/>
                <a:gd name="connsiteX8" fmla="*/ 2007457 w 2339788"/>
                <a:gd name="connsiteY8" fmla="*/ 448109 h 597478"/>
                <a:gd name="connsiteX9" fmla="*/ 2082142 w 2339788"/>
                <a:gd name="connsiteY9" fmla="*/ 448109 h 597478"/>
                <a:gd name="connsiteX10" fmla="*/ 1057867 w 2339788"/>
                <a:gd name="connsiteY10" fmla="*/ 1 h 597478"/>
                <a:gd name="connsiteX0" fmla="*/ 2226277 w 2342054"/>
                <a:gd name="connsiteY0" fmla="*/ 597478 h 1009854"/>
                <a:gd name="connsiteX1" fmla="*/ 2043315 w 2342054"/>
                <a:gd name="connsiteY1" fmla="*/ 448109 h 1009854"/>
                <a:gd name="connsiteX2" fmla="*/ 2118000 w 2342054"/>
                <a:gd name="connsiteY2" fmla="*/ 448109 h 1009854"/>
                <a:gd name="connsiteX3" fmla="*/ 1093725 w 2342054"/>
                <a:gd name="connsiteY3" fmla="*/ 1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0" fmla="*/ 1168410 w 2342054"/>
                <a:gd name="connsiteY0" fmla="*/ 1491 h 1009854"/>
                <a:gd name="connsiteX1" fmla="*/ 185228 w 2342054"/>
                <a:gd name="connsiteY1" fmla="*/ 597478 h 1009854"/>
                <a:gd name="connsiteX2" fmla="*/ 35858 w 2342054"/>
                <a:gd name="connsiteY2" fmla="*/ 597478 h 1009854"/>
                <a:gd name="connsiteX3" fmla="*/ 621817 w 2342054"/>
                <a:gd name="connsiteY3" fmla="*/ 62743 h 1009854"/>
                <a:gd name="connsiteX4" fmla="*/ 1168410 w 2342054"/>
                <a:gd name="connsiteY4" fmla="*/ 1490 h 1009854"/>
                <a:gd name="connsiteX5" fmla="*/ 1168410 w 2342054"/>
                <a:gd name="connsiteY5" fmla="*/ 1491 h 1009854"/>
                <a:gd name="connsiteX0" fmla="*/ 1168410 w 2342054"/>
                <a:gd name="connsiteY0" fmla="*/ 1491 h 1009854"/>
                <a:gd name="connsiteX1" fmla="*/ 185228 w 2342054"/>
                <a:gd name="connsiteY1" fmla="*/ 597478 h 1009854"/>
                <a:gd name="connsiteX2" fmla="*/ 0 w 2342054"/>
                <a:gd name="connsiteY2" fmla="*/ 1009854 h 1009854"/>
                <a:gd name="connsiteX3" fmla="*/ 1093725 w 2342054"/>
                <a:gd name="connsiteY3" fmla="*/ 0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8" fmla="*/ 2043315 w 2342054"/>
                <a:gd name="connsiteY8" fmla="*/ 448109 h 1009854"/>
                <a:gd name="connsiteX9" fmla="*/ 2118000 w 2342054"/>
                <a:gd name="connsiteY9" fmla="*/ 448109 h 1009854"/>
                <a:gd name="connsiteX10" fmla="*/ 1093725 w 2342054"/>
                <a:gd name="connsiteY10" fmla="*/ 1 h 1009854"/>
                <a:gd name="connsiteX0" fmla="*/ 2226277 w 2342054"/>
                <a:gd name="connsiteY0" fmla="*/ 597478 h 1009854"/>
                <a:gd name="connsiteX1" fmla="*/ 2043315 w 2342054"/>
                <a:gd name="connsiteY1" fmla="*/ 448109 h 1009854"/>
                <a:gd name="connsiteX2" fmla="*/ 2118000 w 2342054"/>
                <a:gd name="connsiteY2" fmla="*/ 448109 h 1009854"/>
                <a:gd name="connsiteX3" fmla="*/ 1093725 w 2342054"/>
                <a:gd name="connsiteY3" fmla="*/ 1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0" fmla="*/ 1168410 w 2342054"/>
                <a:gd name="connsiteY0" fmla="*/ 1491 h 1009854"/>
                <a:gd name="connsiteX1" fmla="*/ 185228 w 2342054"/>
                <a:gd name="connsiteY1" fmla="*/ 597478 h 1009854"/>
                <a:gd name="connsiteX2" fmla="*/ 35858 w 2342054"/>
                <a:gd name="connsiteY2" fmla="*/ 597478 h 1009854"/>
                <a:gd name="connsiteX3" fmla="*/ 621817 w 2342054"/>
                <a:gd name="connsiteY3" fmla="*/ 62743 h 1009854"/>
                <a:gd name="connsiteX4" fmla="*/ 1168410 w 2342054"/>
                <a:gd name="connsiteY4" fmla="*/ 1490 h 1009854"/>
                <a:gd name="connsiteX5" fmla="*/ 1168410 w 2342054"/>
                <a:gd name="connsiteY5" fmla="*/ 1491 h 1009854"/>
                <a:gd name="connsiteX0" fmla="*/ 1168410 w 2342054"/>
                <a:gd name="connsiteY0" fmla="*/ 1491 h 1009854"/>
                <a:gd name="connsiteX1" fmla="*/ 149369 w 2342054"/>
                <a:gd name="connsiteY1" fmla="*/ 1009854 h 1009854"/>
                <a:gd name="connsiteX2" fmla="*/ 0 w 2342054"/>
                <a:gd name="connsiteY2" fmla="*/ 1009854 h 1009854"/>
                <a:gd name="connsiteX3" fmla="*/ 1093725 w 2342054"/>
                <a:gd name="connsiteY3" fmla="*/ 0 h 1009854"/>
                <a:gd name="connsiteX4" fmla="*/ 1243094 w 2342054"/>
                <a:gd name="connsiteY4" fmla="*/ 0 h 1009854"/>
                <a:gd name="connsiteX5" fmla="*/ 2267369 w 2342054"/>
                <a:gd name="connsiteY5" fmla="*/ 448108 h 1009854"/>
                <a:gd name="connsiteX6" fmla="*/ 2342054 w 2342054"/>
                <a:gd name="connsiteY6" fmla="*/ 448109 h 1009854"/>
                <a:gd name="connsiteX7" fmla="*/ 2226277 w 2342054"/>
                <a:gd name="connsiteY7" fmla="*/ 597478 h 1009854"/>
                <a:gd name="connsiteX8" fmla="*/ 2043315 w 2342054"/>
                <a:gd name="connsiteY8" fmla="*/ 448109 h 1009854"/>
                <a:gd name="connsiteX9" fmla="*/ 2118000 w 2342054"/>
                <a:gd name="connsiteY9" fmla="*/ 448109 h 1009854"/>
                <a:gd name="connsiteX10" fmla="*/ 1093725 w 2342054"/>
                <a:gd name="connsiteY10" fmla="*/ 1 h 100985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85229 w 2342055"/>
                <a:gd name="connsiteY1" fmla="*/ 597478 h 1027784"/>
                <a:gd name="connsiteX2" fmla="*/ 0 w 2342055"/>
                <a:gd name="connsiteY2" fmla="*/ 1027784 h 1027784"/>
                <a:gd name="connsiteX3" fmla="*/ 621818 w 2342055"/>
                <a:gd name="connsiteY3" fmla="*/ 62743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621818 w 2342055"/>
                <a:gd name="connsiteY3" fmla="*/ 62743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702500 w 2342055"/>
                <a:gd name="connsiteY3" fmla="*/ 125496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738359 w 2342055"/>
                <a:gd name="connsiteY3" fmla="*/ 89637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 name="connsiteX0" fmla="*/ 2226278 w 2342055"/>
                <a:gd name="connsiteY0" fmla="*/ 597478 h 1027784"/>
                <a:gd name="connsiteX1" fmla="*/ 2043316 w 2342055"/>
                <a:gd name="connsiteY1" fmla="*/ 448109 h 1027784"/>
                <a:gd name="connsiteX2" fmla="*/ 2118001 w 2342055"/>
                <a:gd name="connsiteY2" fmla="*/ 448109 h 1027784"/>
                <a:gd name="connsiteX3" fmla="*/ 1093726 w 2342055"/>
                <a:gd name="connsiteY3" fmla="*/ 1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0" fmla="*/ 1168411 w 2342055"/>
                <a:gd name="connsiteY0" fmla="*/ 1491 h 1027784"/>
                <a:gd name="connsiteX1" fmla="*/ 158335 w 2342055"/>
                <a:gd name="connsiteY1" fmla="*/ 1009855 h 1027784"/>
                <a:gd name="connsiteX2" fmla="*/ 0 w 2342055"/>
                <a:gd name="connsiteY2" fmla="*/ 1027784 h 1027784"/>
                <a:gd name="connsiteX3" fmla="*/ 711465 w 2342055"/>
                <a:gd name="connsiteY3" fmla="*/ 89637 h 1027784"/>
                <a:gd name="connsiteX4" fmla="*/ 1168411 w 2342055"/>
                <a:gd name="connsiteY4" fmla="*/ 1490 h 1027784"/>
                <a:gd name="connsiteX5" fmla="*/ 1168411 w 2342055"/>
                <a:gd name="connsiteY5" fmla="*/ 1491 h 1027784"/>
                <a:gd name="connsiteX0" fmla="*/ 1168411 w 2342055"/>
                <a:gd name="connsiteY0" fmla="*/ 1491 h 1027784"/>
                <a:gd name="connsiteX1" fmla="*/ 149370 w 2342055"/>
                <a:gd name="connsiteY1" fmla="*/ 1009854 h 1027784"/>
                <a:gd name="connsiteX2" fmla="*/ 1 w 2342055"/>
                <a:gd name="connsiteY2" fmla="*/ 1009854 h 1027784"/>
                <a:gd name="connsiteX3" fmla="*/ 1093726 w 2342055"/>
                <a:gd name="connsiteY3" fmla="*/ 0 h 1027784"/>
                <a:gd name="connsiteX4" fmla="*/ 1243095 w 2342055"/>
                <a:gd name="connsiteY4" fmla="*/ 0 h 1027784"/>
                <a:gd name="connsiteX5" fmla="*/ 2267370 w 2342055"/>
                <a:gd name="connsiteY5" fmla="*/ 448108 h 1027784"/>
                <a:gd name="connsiteX6" fmla="*/ 2342055 w 2342055"/>
                <a:gd name="connsiteY6" fmla="*/ 448109 h 1027784"/>
                <a:gd name="connsiteX7" fmla="*/ 2226278 w 2342055"/>
                <a:gd name="connsiteY7" fmla="*/ 597478 h 1027784"/>
                <a:gd name="connsiteX8" fmla="*/ 2043316 w 2342055"/>
                <a:gd name="connsiteY8" fmla="*/ 448109 h 1027784"/>
                <a:gd name="connsiteX9" fmla="*/ 2118001 w 2342055"/>
                <a:gd name="connsiteY9" fmla="*/ 448109 h 1027784"/>
                <a:gd name="connsiteX10" fmla="*/ 1093726 w 2342055"/>
                <a:gd name="connsiteY10" fmla="*/ 1 h 102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2055" h="1027784" stroke="0" extrusionOk="0">
                  <a:moveTo>
                    <a:pt x="2226278" y="597478"/>
                  </a:moveTo>
                  <a:lnTo>
                    <a:pt x="2043316" y="448109"/>
                  </a:lnTo>
                  <a:lnTo>
                    <a:pt x="2118001" y="448109"/>
                  </a:lnTo>
                  <a:cubicBezTo>
                    <a:pt x="1997405" y="184312"/>
                    <a:pt x="1576111" y="1"/>
                    <a:pt x="1093726" y="1"/>
                  </a:cubicBezTo>
                  <a:lnTo>
                    <a:pt x="1243095" y="0"/>
                  </a:lnTo>
                  <a:cubicBezTo>
                    <a:pt x="1725480" y="0"/>
                    <a:pt x="2146774" y="184311"/>
                    <a:pt x="2267370" y="448108"/>
                  </a:cubicBezTo>
                  <a:lnTo>
                    <a:pt x="2342055" y="448109"/>
                  </a:lnTo>
                  <a:lnTo>
                    <a:pt x="2226278" y="597478"/>
                  </a:lnTo>
                  <a:close/>
                </a:path>
                <a:path w="2342055" h="1027784" fill="darkenLess" stroke="0" extrusionOk="0">
                  <a:moveTo>
                    <a:pt x="1168411" y="1491"/>
                  </a:moveTo>
                  <a:cubicBezTo>
                    <a:pt x="614534" y="23632"/>
                    <a:pt x="158335" y="696246"/>
                    <a:pt x="158335" y="1009855"/>
                  </a:cubicBezTo>
                  <a:lnTo>
                    <a:pt x="0" y="1027784"/>
                  </a:lnTo>
                  <a:cubicBezTo>
                    <a:pt x="0" y="801207"/>
                    <a:pt x="352426" y="190712"/>
                    <a:pt x="711465" y="89637"/>
                  </a:cubicBezTo>
                  <a:cubicBezTo>
                    <a:pt x="880696" y="41996"/>
                    <a:pt x="979795" y="-6049"/>
                    <a:pt x="1168411" y="1490"/>
                  </a:cubicBezTo>
                  <a:lnTo>
                    <a:pt x="1168411" y="1491"/>
                  </a:lnTo>
                  <a:close/>
                </a:path>
                <a:path w="2342055" h="1027784" fill="none" extrusionOk="0">
                  <a:moveTo>
                    <a:pt x="1168411" y="1491"/>
                  </a:moveTo>
                  <a:cubicBezTo>
                    <a:pt x="614534" y="23632"/>
                    <a:pt x="149370" y="696245"/>
                    <a:pt x="149370" y="1009854"/>
                  </a:cubicBezTo>
                  <a:lnTo>
                    <a:pt x="1" y="1009854"/>
                  </a:lnTo>
                  <a:cubicBezTo>
                    <a:pt x="1" y="679876"/>
                    <a:pt x="509482" y="0"/>
                    <a:pt x="1093726" y="0"/>
                  </a:cubicBezTo>
                  <a:lnTo>
                    <a:pt x="1243095" y="0"/>
                  </a:lnTo>
                  <a:cubicBezTo>
                    <a:pt x="1725480" y="0"/>
                    <a:pt x="2146774" y="184311"/>
                    <a:pt x="2267370" y="448108"/>
                  </a:cubicBezTo>
                  <a:lnTo>
                    <a:pt x="2342055" y="448109"/>
                  </a:lnTo>
                  <a:lnTo>
                    <a:pt x="2226278" y="597478"/>
                  </a:lnTo>
                  <a:lnTo>
                    <a:pt x="2043316" y="448109"/>
                  </a:lnTo>
                  <a:lnTo>
                    <a:pt x="2118001" y="448109"/>
                  </a:lnTo>
                  <a:cubicBezTo>
                    <a:pt x="1997405" y="184312"/>
                    <a:pt x="1576111" y="1"/>
                    <a:pt x="1093726" y="1"/>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dirty="0">
                <a:solidFill>
                  <a:prstClr val="black"/>
                </a:solidFill>
                <a:latin typeface="Calibri"/>
              </a:endParaRPr>
            </a:p>
          </p:txBody>
        </p:sp>
        <p:cxnSp>
          <p:nvCxnSpPr>
            <p:cNvPr id="41" name="Straight Connector 40">
              <a:extLst>
                <a:ext uri="{FF2B5EF4-FFF2-40B4-BE49-F238E27FC236}">
                  <a16:creationId xmlns:a16="http://schemas.microsoft.com/office/drawing/2014/main" id="{FC8ACDEC-AA38-4308-A836-A64AADDD5C68}"/>
                </a:ext>
              </a:extLst>
            </p:cNvPr>
            <p:cNvCxnSpPr>
              <a:cxnSpLocks/>
            </p:cNvCxnSpPr>
            <p:nvPr/>
          </p:nvCxnSpPr>
          <p:spPr>
            <a:xfrm>
              <a:off x="437362" y="3464712"/>
              <a:ext cx="1097280" cy="0"/>
            </a:xfrm>
            <a:prstGeom prst="line">
              <a:avLst/>
            </a:prstGeom>
            <a:ln w="38100">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38CF281-696A-47D5-83BF-30B8C3871FA4}"/>
                </a:ext>
              </a:extLst>
            </p:cNvPr>
            <p:cNvCxnSpPr/>
            <p:nvPr/>
          </p:nvCxnSpPr>
          <p:spPr>
            <a:xfrm>
              <a:off x="1573218" y="3464712"/>
              <a:ext cx="1097280" cy="0"/>
            </a:xfrm>
            <a:prstGeom prst="line">
              <a:avLst/>
            </a:prstGeom>
            <a:ln w="38100">
              <a:solidFill>
                <a:srgbClr val="F8F2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45EE894-A070-4DE1-B4CA-74ABE7054B7A}"/>
                </a:ext>
              </a:extLst>
            </p:cNvPr>
            <p:cNvCxnSpPr/>
            <p:nvPr/>
          </p:nvCxnSpPr>
          <p:spPr>
            <a:xfrm>
              <a:off x="2709074" y="3464712"/>
              <a:ext cx="1097280" cy="0"/>
            </a:xfrm>
            <a:prstGeom prst="line">
              <a:avLst/>
            </a:prstGeom>
            <a:ln w="38100">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8AFE5F1-28B0-4955-88B8-92D14B2A77C4}"/>
                </a:ext>
              </a:extLst>
            </p:cNvPr>
            <p:cNvCxnSpPr>
              <a:cxnSpLocks/>
            </p:cNvCxnSpPr>
            <p:nvPr/>
          </p:nvCxnSpPr>
          <p:spPr>
            <a:xfrm>
              <a:off x="3837785" y="3464712"/>
              <a:ext cx="594360" cy="0"/>
            </a:xfrm>
            <a:prstGeom prst="line">
              <a:avLst/>
            </a:prstGeom>
            <a:ln w="38100">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379F39D-EE84-4D9F-A3CD-F996312AEA4E}"/>
                </a:ext>
              </a:extLst>
            </p:cNvPr>
            <p:cNvCxnSpPr>
              <a:cxnSpLocks/>
            </p:cNvCxnSpPr>
            <p:nvPr/>
          </p:nvCxnSpPr>
          <p:spPr>
            <a:xfrm>
              <a:off x="4464844" y="3467094"/>
              <a:ext cx="594360" cy="0"/>
            </a:xfrm>
            <a:prstGeom prst="line">
              <a:avLst/>
            </a:prstGeom>
            <a:ln w="3810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F7B0852-8D80-46CB-9810-0CCA8C1BE3E6}"/>
                </a:ext>
              </a:extLst>
            </p:cNvPr>
            <p:cNvSpPr txBox="1"/>
            <p:nvPr/>
          </p:nvSpPr>
          <p:spPr>
            <a:xfrm>
              <a:off x="465938" y="3477935"/>
              <a:ext cx="1092992" cy="338554"/>
            </a:xfrm>
            <a:prstGeom prst="rect">
              <a:avLst/>
            </a:prstGeom>
            <a:noFill/>
          </p:spPr>
          <p:txBody>
            <a:bodyPr wrap="square" rtlCol="0">
              <a:spAutoFit/>
            </a:bodyPr>
            <a:lstStyle/>
            <a:p>
              <a:pPr algn="ctr"/>
              <a:r>
                <a:rPr lang="en-US" sz="1600" dirty="0"/>
                <a:t>1</a:t>
              </a:r>
            </a:p>
          </p:txBody>
        </p:sp>
        <p:sp>
          <p:nvSpPr>
            <p:cNvPr id="55" name="TextBox 54">
              <a:extLst>
                <a:ext uri="{FF2B5EF4-FFF2-40B4-BE49-F238E27FC236}">
                  <a16:creationId xmlns:a16="http://schemas.microsoft.com/office/drawing/2014/main" id="{3BC7054D-0867-458C-9D52-B677E25DEDF1}"/>
                </a:ext>
              </a:extLst>
            </p:cNvPr>
            <p:cNvSpPr txBox="1"/>
            <p:nvPr/>
          </p:nvSpPr>
          <p:spPr>
            <a:xfrm>
              <a:off x="1594650" y="3502223"/>
              <a:ext cx="1092992" cy="338554"/>
            </a:xfrm>
            <a:prstGeom prst="rect">
              <a:avLst/>
            </a:prstGeom>
            <a:noFill/>
          </p:spPr>
          <p:txBody>
            <a:bodyPr wrap="square" rtlCol="0">
              <a:spAutoFit/>
            </a:bodyPr>
            <a:lstStyle/>
            <a:p>
              <a:pPr algn="ctr"/>
              <a:r>
                <a:rPr lang="en-US" sz="1600" dirty="0"/>
                <a:t>2</a:t>
              </a:r>
            </a:p>
          </p:txBody>
        </p:sp>
        <p:sp>
          <p:nvSpPr>
            <p:cNvPr id="56" name="TextBox 55">
              <a:extLst>
                <a:ext uri="{FF2B5EF4-FFF2-40B4-BE49-F238E27FC236}">
                  <a16:creationId xmlns:a16="http://schemas.microsoft.com/office/drawing/2014/main" id="{9A979045-30FE-4630-82B1-7B41908BA3C6}"/>
                </a:ext>
              </a:extLst>
            </p:cNvPr>
            <p:cNvSpPr txBox="1"/>
            <p:nvPr/>
          </p:nvSpPr>
          <p:spPr>
            <a:xfrm>
              <a:off x="2703522" y="3502051"/>
              <a:ext cx="1092992" cy="338554"/>
            </a:xfrm>
            <a:prstGeom prst="rect">
              <a:avLst/>
            </a:prstGeom>
            <a:noFill/>
          </p:spPr>
          <p:txBody>
            <a:bodyPr wrap="square" rtlCol="0">
              <a:spAutoFit/>
            </a:bodyPr>
            <a:lstStyle/>
            <a:p>
              <a:pPr algn="ctr"/>
              <a:r>
                <a:rPr lang="en-US" sz="1600" dirty="0"/>
                <a:t>3</a:t>
              </a:r>
            </a:p>
          </p:txBody>
        </p:sp>
        <p:sp>
          <p:nvSpPr>
            <p:cNvPr id="57" name="TextBox 56">
              <a:extLst>
                <a:ext uri="{FF2B5EF4-FFF2-40B4-BE49-F238E27FC236}">
                  <a16:creationId xmlns:a16="http://schemas.microsoft.com/office/drawing/2014/main" id="{59C98B44-BB86-47D1-BA9D-EB2B6761EF4D}"/>
                </a:ext>
              </a:extLst>
            </p:cNvPr>
            <p:cNvSpPr txBox="1"/>
            <p:nvPr/>
          </p:nvSpPr>
          <p:spPr>
            <a:xfrm>
              <a:off x="3809210" y="3480723"/>
              <a:ext cx="627059" cy="338554"/>
            </a:xfrm>
            <a:prstGeom prst="rect">
              <a:avLst/>
            </a:prstGeom>
            <a:noFill/>
          </p:spPr>
          <p:txBody>
            <a:bodyPr wrap="square" rtlCol="0">
              <a:spAutoFit/>
            </a:bodyPr>
            <a:lstStyle/>
            <a:p>
              <a:pPr algn="ctr"/>
              <a:r>
                <a:rPr lang="en-US" sz="1600" dirty="0"/>
                <a:t>4</a:t>
              </a:r>
            </a:p>
          </p:txBody>
        </p:sp>
        <p:sp>
          <p:nvSpPr>
            <p:cNvPr id="58" name="TextBox 57">
              <a:extLst>
                <a:ext uri="{FF2B5EF4-FFF2-40B4-BE49-F238E27FC236}">
                  <a16:creationId xmlns:a16="http://schemas.microsoft.com/office/drawing/2014/main" id="{7C1BB68B-F094-4F82-A313-6D21F5DF6976}"/>
                </a:ext>
              </a:extLst>
            </p:cNvPr>
            <p:cNvSpPr txBox="1"/>
            <p:nvPr/>
          </p:nvSpPr>
          <p:spPr>
            <a:xfrm>
              <a:off x="4456119" y="3468570"/>
              <a:ext cx="627059" cy="338554"/>
            </a:xfrm>
            <a:prstGeom prst="rect">
              <a:avLst/>
            </a:prstGeom>
            <a:noFill/>
          </p:spPr>
          <p:txBody>
            <a:bodyPr wrap="square" rtlCol="0">
              <a:spAutoFit/>
            </a:bodyPr>
            <a:lstStyle/>
            <a:p>
              <a:pPr algn="ctr"/>
              <a:r>
                <a:rPr lang="en-US" sz="1600" dirty="0"/>
                <a:t>5</a:t>
              </a:r>
            </a:p>
          </p:txBody>
        </p:sp>
        <p:sp>
          <p:nvSpPr>
            <p:cNvPr id="59" name="Rectangle 58">
              <a:extLst>
                <a:ext uri="{FF2B5EF4-FFF2-40B4-BE49-F238E27FC236}">
                  <a16:creationId xmlns:a16="http://schemas.microsoft.com/office/drawing/2014/main" id="{9A76E874-A5FE-4AD1-AEC7-6C7BD8DC3FF8}"/>
                </a:ext>
              </a:extLst>
            </p:cNvPr>
            <p:cNvSpPr/>
            <p:nvPr/>
          </p:nvSpPr>
          <p:spPr>
            <a:xfrm>
              <a:off x="1555782" y="3951297"/>
              <a:ext cx="2226892" cy="438582"/>
            </a:xfrm>
            <a:prstGeom prst="rect">
              <a:avLst/>
            </a:prstGeom>
          </p:spPr>
          <p:txBody>
            <a:bodyPr wrap="none">
              <a:spAutoFit/>
            </a:bodyPr>
            <a:lstStyle/>
            <a:p>
              <a:pPr algn="ctr"/>
              <a:r>
                <a:rPr lang="en-US" sz="2250" i="1" dirty="0">
                  <a:solidFill>
                    <a:schemeClr val="bg1">
                      <a:lumMod val="50000"/>
                    </a:schemeClr>
                  </a:solidFill>
                  <a:latin typeface="Calibri" pitchFamily="34" charset="0"/>
                  <a:cs typeface="Arial" charset="0"/>
                </a:rPr>
                <a:t>Proficiency Levels</a:t>
              </a:r>
            </a:p>
          </p:txBody>
        </p:sp>
        <p:cxnSp>
          <p:nvCxnSpPr>
            <p:cNvPr id="62" name="Straight Connector 61">
              <a:extLst>
                <a:ext uri="{FF2B5EF4-FFF2-40B4-BE49-F238E27FC236}">
                  <a16:creationId xmlns:a16="http://schemas.microsoft.com/office/drawing/2014/main" id="{C0182DC3-5689-47D1-B9AE-B30847A049B5}"/>
                </a:ext>
              </a:extLst>
            </p:cNvPr>
            <p:cNvCxnSpPr/>
            <p:nvPr/>
          </p:nvCxnSpPr>
          <p:spPr>
            <a:xfrm flipV="1">
              <a:off x="465937" y="3944900"/>
              <a:ext cx="4543425" cy="1294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5" name="Slide Number Placeholder 3">
            <a:extLst>
              <a:ext uri="{FF2B5EF4-FFF2-40B4-BE49-F238E27FC236}">
                <a16:creationId xmlns:a16="http://schemas.microsoft.com/office/drawing/2014/main" id="{0C18F654-4899-44C4-8249-252918F5C9F3}"/>
              </a:ext>
            </a:extLst>
          </p:cNvPr>
          <p:cNvSpPr>
            <a:spLocks noGrp="1"/>
          </p:cNvSpPr>
          <p:nvPr>
            <p:ph type="sldNum" idx="12"/>
          </p:nvPr>
        </p:nvSpPr>
        <p:spPr>
          <a:xfrm>
            <a:off x="8481083" y="4887307"/>
            <a:ext cx="548700" cy="233671"/>
          </a:xfrm>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215243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251D35-BBDB-974A-9C9B-F06E5EC64E73}"/>
              </a:ext>
            </a:extLst>
          </p:cNvPr>
          <p:cNvSpPr>
            <a:spLocks noGrp="1"/>
          </p:cNvSpPr>
          <p:nvPr>
            <p:ph type="body" sz="quarter" idx="13"/>
          </p:nvPr>
        </p:nvSpPr>
        <p:spPr/>
        <p:txBody>
          <a:bodyPr/>
          <a:lstStyle/>
          <a:p>
            <a:r>
              <a:rPr lang="en-US" dirty="0"/>
              <a:t>Mean Growth – Grade 5 Math</a:t>
            </a:r>
          </a:p>
        </p:txBody>
      </p:sp>
      <p:sp>
        <p:nvSpPr>
          <p:cNvPr id="4" name="Slide Number Placeholder 3">
            <a:extLst>
              <a:ext uri="{FF2B5EF4-FFF2-40B4-BE49-F238E27FC236}">
                <a16:creationId xmlns:a16="http://schemas.microsoft.com/office/drawing/2014/main" id="{5AD88418-4692-5741-AF3C-8CB45CC460BA}"/>
              </a:ext>
            </a:extLst>
          </p:cNvPr>
          <p:cNvSpPr>
            <a:spLocks noGrp="1"/>
          </p:cNvSpPr>
          <p:nvPr>
            <p:ph type="sldNum" idx="12"/>
          </p:nvPr>
        </p:nvSpPr>
        <p:spPr/>
        <p:txBody>
          <a:bodyPr/>
          <a:lstStyle/>
          <a:p>
            <a:fld id="{00000000-1234-1234-1234-123412341234}" type="slidenum">
              <a:rPr lang="en" smtClean="0"/>
              <a:pPr/>
              <a:t>11</a:t>
            </a:fld>
            <a:endParaRPr lang="en" dirty="0"/>
          </a:p>
        </p:txBody>
      </p:sp>
      <p:pic>
        <p:nvPicPr>
          <p:cNvPr id="5" name="Picture 4">
            <a:extLst>
              <a:ext uri="{FF2B5EF4-FFF2-40B4-BE49-F238E27FC236}">
                <a16:creationId xmlns:a16="http://schemas.microsoft.com/office/drawing/2014/main" id="{FFB88F7F-A544-D848-93F1-B6EDBFAFF78E}"/>
              </a:ext>
            </a:extLst>
          </p:cNvPr>
          <p:cNvPicPr>
            <a:picLocks noChangeAspect="1"/>
          </p:cNvPicPr>
          <p:nvPr/>
        </p:nvPicPr>
        <p:blipFill>
          <a:blip r:embed="rId2"/>
          <a:stretch>
            <a:fillRect/>
          </a:stretch>
        </p:blipFill>
        <p:spPr>
          <a:xfrm>
            <a:off x="1558455" y="769520"/>
            <a:ext cx="5284875" cy="4234621"/>
          </a:xfrm>
          <a:prstGeom prst="rect">
            <a:avLst/>
          </a:prstGeom>
        </p:spPr>
      </p:pic>
      <p:sp>
        <p:nvSpPr>
          <p:cNvPr id="6" name="TextBox 5">
            <a:extLst>
              <a:ext uri="{FF2B5EF4-FFF2-40B4-BE49-F238E27FC236}">
                <a16:creationId xmlns:a16="http://schemas.microsoft.com/office/drawing/2014/main" id="{F349B774-D821-2848-BE65-738746806BA4}"/>
              </a:ext>
            </a:extLst>
          </p:cNvPr>
          <p:cNvSpPr txBox="1"/>
          <p:nvPr/>
        </p:nvSpPr>
        <p:spPr>
          <a:xfrm>
            <a:off x="7585545" y="2790907"/>
            <a:ext cx="1277201" cy="954107"/>
          </a:xfrm>
          <a:prstGeom prst="rect">
            <a:avLst/>
          </a:prstGeom>
          <a:noFill/>
        </p:spPr>
        <p:txBody>
          <a:bodyPr wrap="square" rtlCol="0">
            <a:spAutoFit/>
          </a:bodyPr>
          <a:lstStyle/>
          <a:p>
            <a:r>
              <a:rPr lang="en-US" dirty="0"/>
              <a:t>Points at or above the100 line represent growth</a:t>
            </a:r>
          </a:p>
        </p:txBody>
      </p:sp>
      <p:cxnSp>
        <p:nvCxnSpPr>
          <p:cNvPr id="8" name="Straight Arrow Connector 7">
            <a:extLst>
              <a:ext uri="{FF2B5EF4-FFF2-40B4-BE49-F238E27FC236}">
                <a16:creationId xmlns:a16="http://schemas.microsoft.com/office/drawing/2014/main" id="{AC5B92C4-5C78-F248-83C3-109081777501}"/>
              </a:ext>
            </a:extLst>
          </p:cNvPr>
          <p:cNvCxnSpPr>
            <a:cxnSpLocks/>
            <a:stCxn id="6" idx="1"/>
          </p:cNvCxnSpPr>
          <p:nvPr/>
        </p:nvCxnSpPr>
        <p:spPr>
          <a:xfrm flipH="1" flipV="1">
            <a:off x="6843330" y="3260035"/>
            <a:ext cx="742215" cy="7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E82A3F-3ED9-084B-8E32-E6559A90722B}"/>
              </a:ext>
            </a:extLst>
          </p:cNvPr>
          <p:cNvSpPr txBox="1"/>
          <p:nvPr/>
        </p:nvSpPr>
        <p:spPr>
          <a:xfrm>
            <a:off x="5216055" y="897776"/>
            <a:ext cx="1717481" cy="523220"/>
          </a:xfrm>
          <a:prstGeom prst="rect">
            <a:avLst/>
          </a:prstGeom>
          <a:noFill/>
        </p:spPr>
        <p:txBody>
          <a:bodyPr wrap="square" rtlCol="0">
            <a:spAutoFit/>
          </a:bodyPr>
          <a:lstStyle/>
          <a:p>
            <a:r>
              <a:rPr lang="en-US" dirty="0"/>
              <a:t>Reference line for “pass” or level 3</a:t>
            </a:r>
          </a:p>
        </p:txBody>
      </p:sp>
      <p:cxnSp>
        <p:nvCxnSpPr>
          <p:cNvPr id="10" name="Straight Arrow Connector 9">
            <a:extLst>
              <a:ext uri="{FF2B5EF4-FFF2-40B4-BE49-F238E27FC236}">
                <a16:creationId xmlns:a16="http://schemas.microsoft.com/office/drawing/2014/main" id="{E5143F20-D7AB-4A46-999E-CE2ECBF7F201}"/>
              </a:ext>
            </a:extLst>
          </p:cNvPr>
          <p:cNvCxnSpPr>
            <a:cxnSpLocks/>
          </p:cNvCxnSpPr>
          <p:nvPr/>
        </p:nvCxnSpPr>
        <p:spPr>
          <a:xfrm flipH="1">
            <a:off x="4572002" y="1186072"/>
            <a:ext cx="6440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86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889C36-1245-1A4C-9F2C-2741221770B5}"/>
              </a:ext>
            </a:extLst>
          </p:cNvPr>
          <p:cNvSpPr>
            <a:spLocks noGrp="1"/>
          </p:cNvSpPr>
          <p:nvPr>
            <p:ph type="body" sz="quarter" idx="13"/>
          </p:nvPr>
        </p:nvSpPr>
        <p:spPr/>
        <p:txBody>
          <a:bodyPr/>
          <a:lstStyle/>
          <a:p>
            <a:r>
              <a:rPr lang="en-US" dirty="0"/>
              <a:t>Growth by Level – Grade 5 Math</a:t>
            </a:r>
          </a:p>
        </p:txBody>
      </p:sp>
      <p:sp>
        <p:nvSpPr>
          <p:cNvPr id="4" name="Slide Number Placeholder 3">
            <a:extLst>
              <a:ext uri="{FF2B5EF4-FFF2-40B4-BE49-F238E27FC236}">
                <a16:creationId xmlns:a16="http://schemas.microsoft.com/office/drawing/2014/main" id="{ACCF639F-FBE1-7341-98C8-E5AAFFAF4C64}"/>
              </a:ext>
            </a:extLst>
          </p:cNvPr>
          <p:cNvSpPr>
            <a:spLocks noGrp="1"/>
          </p:cNvSpPr>
          <p:nvPr>
            <p:ph type="sldNum" idx="12"/>
          </p:nvPr>
        </p:nvSpPr>
        <p:spPr/>
        <p:txBody>
          <a:bodyPr/>
          <a:lstStyle/>
          <a:p>
            <a:fld id="{00000000-1234-1234-1234-123412341234}" type="slidenum">
              <a:rPr lang="en" smtClean="0"/>
              <a:pPr/>
              <a:t>12</a:t>
            </a:fld>
            <a:endParaRPr lang="en" dirty="0"/>
          </a:p>
        </p:txBody>
      </p:sp>
      <p:pic>
        <p:nvPicPr>
          <p:cNvPr id="14" name="Picture 13">
            <a:extLst>
              <a:ext uri="{FF2B5EF4-FFF2-40B4-BE49-F238E27FC236}">
                <a16:creationId xmlns:a16="http://schemas.microsoft.com/office/drawing/2014/main" id="{14C97022-A2C0-CA4C-A4E2-42545A30A873}"/>
              </a:ext>
            </a:extLst>
          </p:cNvPr>
          <p:cNvPicPr>
            <a:picLocks noChangeAspect="1"/>
          </p:cNvPicPr>
          <p:nvPr/>
        </p:nvPicPr>
        <p:blipFill>
          <a:blip r:embed="rId2"/>
          <a:stretch>
            <a:fillRect/>
          </a:stretch>
        </p:blipFill>
        <p:spPr>
          <a:xfrm>
            <a:off x="218109" y="1706659"/>
            <a:ext cx="3937000" cy="1841500"/>
          </a:xfrm>
          <a:prstGeom prst="rect">
            <a:avLst/>
          </a:prstGeom>
        </p:spPr>
      </p:pic>
      <p:pic>
        <p:nvPicPr>
          <p:cNvPr id="15" name="Picture 14">
            <a:extLst>
              <a:ext uri="{FF2B5EF4-FFF2-40B4-BE49-F238E27FC236}">
                <a16:creationId xmlns:a16="http://schemas.microsoft.com/office/drawing/2014/main" id="{5B909704-799C-3E48-918D-4D6EAE393998}"/>
              </a:ext>
            </a:extLst>
          </p:cNvPr>
          <p:cNvPicPr>
            <a:picLocks noChangeAspect="1"/>
          </p:cNvPicPr>
          <p:nvPr/>
        </p:nvPicPr>
        <p:blipFill>
          <a:blip r:embed="rId3"/>
          <a:stretch>
            <a:fillRect/>
          </a:stretch>
        </p:blipFill>
        <p:spPr>
          <a:xfrm>
            <a:off x="4439325" y="1383030"/>
            <a:ext cx="3701313" cy="2220788"/>
          </a:xfrm>
          <a:prstGeom prst="rect">
            <a:avLst/>
          </a:prstGeom>
        </p:spPr>
      </p:pic>
    </p:spTree>
    <p:extLst>
      <p:ext uri="{BB962C8B-B14F-4D97-AF65-F5344CB8AC3E}">
        <p14:creationId xmlns:p14="http://schemas.microsoft.com/office/powerpoint/2010/main" val="405552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008E57-474B-DE45-A2CF-9AB39A40DC06}"/>
              </a:ext>
            </a:extLst>
          </p:cNvPr>
          <p:cNvPicPr>
            <a:picLocks noChangeAspect="1"/>
          </p:cNvPicPr>
          <p:nvPr/>
        </p:nvPicPr>
        <p:blipFill>
          <a:blip r:embed="rId2"/>
          <a:stretch>
            <a:fillRect/>
          </a:stretch>
        </p:blipFill>
        <p:spPr>
          <a:xfrm>
            <a:off x="1566759" y="897776"/>
            <a:ext cx="5303383" cy="4249452"/>
          </a:xfrm>
          <a:prstGeom prst="rect">
            <a:avLst/>
          </a:prstGeom>
        </p:spPr>
      </p:pic>
      <p:sp>
        <p:nvSpPr>
          <p:cNvPr id="2" name="Text Placeholder 1">
            <a:extLst>
              <a:ext uri="{FF2B5EF4-FFF2-40B4-BE49-F238E27FC236}">
                <a16:creationId xmlns:a16="http://schemas.microsoft.com/office/drawing/2014/main" id="{98251D35-BBDB-974A-9C9B-F06E5EC64E73}"/>
              </a:ext>
            </a:extLst>
          </p:cNvPr>
          <p:cNvSpPr>
            <a:spLocks noGrp="1"/>
          </p:cNvSpPr>
          <p:nvPr>
            <p:ph type="body" sz="quarter" idx="13"/>
          </p:nvPr>
        </p:nvSpPr>
        <p:spPr/>
        <p:txBody>
          <a:bodyPr/>
          <a:lstStyle/>
          <a:p>
            <a:r>
              <a:rPr lang="en-US" dirty="0"/>
              <a:t>Mean Growth – Grade 5 ELA</a:t>
            </a:r>
          </a:p>
        </p:txBody>
      </p:sp>
      <p:sp>
        <p:nvSpPr>
          <p:cNvPr id="4" name="Slide Number Placeholder 3">
            <a:extLst>
              <a:ext uri="{FF2B5EF4-FFF2-40B4-BE49-F238E27FC236}">
                <a16:creationId xmlns:a16="http://schemas.microsoft.com/office/drawing/2014/main" id="{5AD88418-4692-5741-AF3C-8CB45CC460BA}"/>
              </a:ext>
            </a:extLst>
          </p:cNvPr>
          <p:cNvSpPr>
            <a:spLocks noGrp="1"/>
          </p:cNvSpPr>
          <p:nvPr>
            <p:ph type="sldNum" idx="12"/>
          </p:nvPr>
        </p:nvSpPr>
        <p:spPr/>
        <p:txBody>
          <a:bodyPr/>
          <a:lstStyle/>
          <a:p>
            <a:fld id="{00000000-1234-1234-1234-123412341234}" type="slidenum">
              <a:rPr lang="en" smtClean="0"/>
              <a:pPr/>
              <a:t>13</a:t>
            </a:fld>
            <a:endParaRPr lang="en" dirty="0"/>
          </a:p>
        </p:txBody>
      </p:sp>
    </p:spTree>
    <p:extLst>
      <p:ext uri="{BB962C8B-B14F-4D97-AF65-F5344CB8AC3E}">
        <p14:creationId xmlns:p14="http://schemas.microsoft.com/office/powerpoint/2010/main" val="2762521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889C36-1245-1A4C-9F2C-2741221770B5}"/>
              </a:ext>
            </a:extLst>
          </p:cNvPr>
          <p:cNvSpPr>
            <a:spLocks noGrp="1"/>
          </p:cNvSpPr>
          <p:nvPr>
            <p:ph type="body" sz="quarter" idx="13"/>
          </p:nvPr>
        </p:nvSpPr>
        <p:spPr/>
        <p:txBody>
          <a:bodyPr/>
          <a:lstStyle/>
          <a:p>
            <a:r>
              <a:rPr lang="en-US" dirty="0"/>
              <a:t>Growth by Level – Grade 5 ELA</a:t>
            </a:r>
          </a:p>
        </p:txBody>
      </p:sp>
      <p:sp>
        <p:nvSpPr>
          <p:cNvPr id="4" name="Slide Number Placeholder 3">
            <a:extLst>
              <a:ext uri="{FF2B5EF4-FFF2-40B4-BE49-F238E27FC236}">
                <a16:creationId xmlns:a16="http://schemas.microsoft.com/office/drawing/2014/main" id="{ACCF639F-FBE1-7341-98C8-E5AAFFAF4C64}"/>
              </a:ext>
            </a:extLst>
          </p:cNvPr>
          <p:cNvSpPr>
            <a:spLocks noGrp="1"/>
          </p:cNvSpPr>
          <p:nvPr>
            <p:ph type="sldNum" idx="12"/>
          </p:nvPr>
        </p:nvSpPr>
        <p:spPr/>
        <p:txBody>
          <a:bodyPr/>
          <a:lstStyle/>
          <a:p>
            <a:fld id="{00000000-1234-1234-1234-123412341234}" type="slidenum">
              <a:rPr lang="en" smtClean="0"/>
              <a:pPr/>
              <a:t>14</a:t>
            </a:fld>
            <a:endParaRPr lang="en" dirty="0"/>
          </a:p>
        </p:txBody>
      </p:sp>
      <p:pic>
        <p:nvPicPr>
          <p:cNvPr id="3" name="Picture 2">
            <a:extLst>
              <a:ext uri="{FF2B5EF4-FFF2-40B4-BE49-F238E27FC236}">
                <a16:creationId xmlns:a16="http://schemas.microsoft.com/office/drawing/2014/main" id="{22077F7D-6E57-C14A-AF8B-C91058B5CC87}"/>
              </a:ext>
            </a:extLst>
          </p:cNvPr>
          <p:cNvPicPr>
            <a:picLocks noChangeAspect="1"/>
          </p:cNvPicPr>
          <p:nvPr/>
        </p:nvPicPr>
        <p:blipFill>
          <a:blip r:embed="rId2"/>
          <a:stretch>
            <a:fillRect/>
          </a:stretch>
        </p:blipFill>
        <p:spPr>
          <a:xfrm>
            <a:off x="311700" y="1675793"/>
            <a:ext cx="3830988" cy="1791914"/>
          </a:xfrm>
          <a:prstGeom prst="rect">
            <a:avLst/>
          </a:prstGeom>
        </p:spPr>
      </p:pic>
      <p:pic>
        <p:nvPicPr>
          <p:cNvPr id="5" name="Picture 4">
            <a:extLst>
              <a:ext uri="{FF2B5EF4-FFF2-40B4-BE49-F238E27FC236}">
                <a16:creationId xmlns:a16="http://schemas.microsoft.com/office/drawing/2014/main" id="{55B30E97-0E80-3349-A4DD-3263642D6F51}"/>
              </a:ext>
            </a:extLst>
          </p:cNvPr>
          <p:cNvPicPr>
            <a:picLocks noChangeAspect="1"/>
          </p:cNvPicPr>
          <p:nvPr/>
        </p:nvPicPr>
        <p:blipFill>
          <a:blip r:embed="rId3"/>
          <a:stretch>
            <a:fillRect/>
          </a:stretch>
        </p:blipFill>
        <p:spPr>
          <a:xfrm>
            <a:off x="4651513" y="1359176"/>
            <a:ext cx="3725186" cy="2235112"/>
          </a:xfrm>
          <a:prstGeom prst="rect">
            <a:avLst/>
          </a:prstGeom>
        </p:spPr>
      </p:pic>
    </p:spTree>
    <p:extLst>
      <p:ext uri="{BB962C8B-B14F-4D97-AF65-F5344CB8AC3E}">
        <p14:creationId xmlns:p14="http://schemas.microsoft.com/office/powerpoint/2010/main" val="407134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10FE4F-3B2F-B344-9D06-34D2AF3F0F8A}"/>
              </a:ext>
            </a:extLst>
          </p:cNvPr>
          <p:cNvPicPr>
            <a:picLocks noChangeAspect="1"/>
          </p:cNvPicPr>
          <p:nvPr/>
        </p:nvPicPr>
        <p:blipFill>
          <a:blip r:embed="rId2"/>
          <a:stretch>
            <a:fillRect/>
          </a:stretch>
        </p:blipFill>
        <p:spPr>
          <a:xfrm>
            <a:off x="1542551" y="758417"/>
            <a:ext cx="5298731" cy="4245724"/>
          </a:xfrm>
          <a:prstGeom prst="rect">
            <a:avLst/>
          </a:prstGeom>
        </p:spPr>
      </p:pic>
      <p:sp>
        <p:nvSpPr>
          <p:cNvPr id="2" name="Text Placeholder 1">
            <a:extLst>
              <a:ext uri="{FF2B5EF4-FFF2-40B4-BE49-F238E27FC236}">
                <a16:creationId xmlns:a16="http://schemas.microsoft.com/office/drawing/2014/main" id="{98251D35-BBDB-974A-9C9B-F06E5EC64E73}"/>
              </a:ext>
            </a:extLst>
          </p:cNvPr>
          <p:cNvSpPr>
            <a:spLocks noGrp="1"/>
          </p:cNvSpPr>
          <p:nvPr>
            <p:ph type="body" sz="quarter" idx="13"/>
          </p:nvPr>
        </p:nvSpPr>
        <p:spPr/>
        <p:txBody>
          <a:bodyPr/>
          <a:lstStyle/>
          <a:p>
            <a:r>
              <a:rPr lang="en-US" dirty="0"/>
              <a:t>Mean Growth – Grade 8 Math</a:t>
            </a:r>
          </a:p>
        </p:txBody>
      </p:sp>
      <p:sp>
        <p:nvSpPr>
          <p:cNvPr id="4" name="Slide Number Placeholder 3">
            <a:extLst>
              <a:ext uri="{FF2B5EF4-FFF2-40B4-BE49-F238E27FC236}">
                <a16:creationId xmlns:a16="http://schemas.microsoft.com/office/drawing/2014/main" id="{5AD88418-4692-5741-AF3C-8CB45CC460BA}"/>
              </a:ext>
            </a:extLst>
          </p:cNvPr>
          <p:cNvSpPr>
            <a:spLocks noGrp="1"/>
          </p:cNvSpPr>
          <p:nvPr>
            <p:ph type="sldNum" idx="12"/>
          </p:nvPr>
        </p:nvSpPr>
        <p:spPr/>
        <p:txBody>
          <a:bodyPr/>
          <a:lstStyle/>
          <a:p>
            <a:fld id="{00000000-1234-1234-1234-123412341234}" type="slidenum">
              <a:rPr lang="en" smtClean="0"/>
              <a:pPr/>
              <a:t>15</a:t>
            </a:fld>
            <a:endParaRPr lang="en" dirty="0"/>
          </a:p>
        </p:txBody>
      </p:sp>
    </p:spTree>
    <p:extLst>
      <p:ext uri="{BB962C8B-B14F-4D97-AF65-F5344CB8AC3E}">
        <p14:creationId xmlns:p14="http://schemas.microsoft.com/office/powerpoint/2010/main" val="95211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889C36-1245-1A4C-9F2C-2741221770B5}"/>
              </a:ext>
            </a:extLst>
          </p:cNvPr>
          <p:cNvSpPr>
            <a:spLocks noGrp="1"/>
          </p:cNvSpPr>
          <p:nvPr>
            <p:ph type="body" sz="quarter" idx="13"/>
          </p:nvPr>
        </p:nvSpPr>
        <p:spPr/>
        <p:txBody>
          <a:bodyPr/>
          <a:lstStyle/>
          <a:p>
            <a:r>
              <a:rPr lang="en-US" dirty="0"/>
              <a:t>Growth by Level – Grade 8 Math</a:t>
            </a:r>
          </a:p>
        </p:txBody>
      </p:sp>
      <p:sp>
        <p:nvSpPr>
          <p:cNvPr id="4" name="Slide Number Placeholder 3">
            <a:extLst>
              <a:ext uri="{FF2B5EF4-FFF2-40B4-BE49-F238E27FC236}">
                <a16:creationId xmlns:a16="http://schemas.microsoft.com/office/drawing/2014/main" id="{ACCF639F-FBE1-7341-98C8-E5AAFFAF4C64}"/>
              </a:ext>
            </a:extLst>
          </p:cNvPr>
          <p:cNvSpPr>
            <a:spLocks noGrp="1"/>
          </p:cNvSpPr>
          <p:nvPr>
            <p:ph type="sldNum" idx="12"/>
          </p:nvPr>
        </p:nvSpPr>
        <p:spPr/>
        <p:txBody>
          <a:bodyPr/>
          <a:lstStyle/>
          <a:p>
            <a:fld id="{00000000-1234-1234-1234-123412341234}" type="slidenum">
              <a:rPr lang="en" smtClean="0"/>
              <a:pPr/>
              <a:t>16</a:t>
            </a:fld>
            <a:endParaRPr lang="en" dirty="0"/>
          </a:p>
        </p:txBody>
      </p:sp>
      <p:pic>
        <p:nvPicPr>
          <p:cNvPr id="3" name="Picture 2">
            <a:extLst>
              <a:ext uri="{FF2B5EF4-FFF2-40B4-BE49-F238E27FC236}">
                <a16:creationId xmlns:a16="http://schemas.microsoft.com/office/drawing/2014/main" id="{AA3006B3-FA7E-9946-9242-C30BE4DA208D}"/>
              </a:ext>
            </a:extLst>
          </p:cNvPr>
          <p:cNvPicPr>
            <a:picLocks noChangeAspect="1"/>
          </p:cNvPicPr>
          <p:nvPr/>
        </p:nvPicPr>
        <p:blipFill>
          <a:blip r:embed="rId2"/>
          <a:stretch>
            <a:fillRect/>
          </a:stretch>
        </p:blipFill>
        <p:spPr>
          <a:xfrm>
            <a:off x="256041" y="1651000"/>
            <a:ext cx="3937000" cy="1841500"/>
          </a:xfrm>
          <a:prstGeom prst="rect">
            <a:avLst/>
          </a:prstGeom>
        </p:spPr>
      </p:pic>
      <p:pic>
        <p:nvPicPr>
          <p:cNvPr id="5" name="Picture 4">
            <a:extLst>
              <a:ext uri="{FF2B5EF4-FFF2-40B4-BE49-F238E27FC236}">
                <a16:creationId xmlns:a16="http://schemas.microsoft.com/office/drawing/2014/main" id="{EB8D7170-C526-684E-88CB-03580930F626}"/>
              </a:ext>
            </a:extLst>
          </p:cNvPr>
          <p:cNvPicPr>
            <a:picLocks noChangeAspect="1"/>
          </p:cNvPicPr>
          <p:nvPr/>
        </p:nvPicPr>
        <p:blipFill>
          <a:blip r:embed="rId3"/>
          <a:stretch>
            <a:fillRect/>
          </a:stretch>
        </p:blipFill>
        <p:spPr>
          <a:xfrm>
            <a:off x="4572000" y="1216052"/>
            <a:ext cx="4148982" cy="2489389"/>
          </a:xfrm>
          <a:prstGeom prst="rect">
            <a:avLst/>
          </a:prstGeom>
        </p:spPr>
      </p:pic>
    </p:spTree>
    <p:extLst>
      <p:ext uri="{BB962C8B-B14F-4D97-AF65-F5344CB8AC3E}">
        <p14:creationId xmlns:p14="http://schemas.microsoft.com/office/powerpoint/2010/main" val="537865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339BB7-823C-6E4D-B5CD-923DC0E1DF7C}"/>
              </a:ext>
            </a:extLst>
          </p:cNvPr>
          <p:cNvPicPr>
            <a:picLocks noChangeAspect="1"/>
          </p:cNvPicPr>
          <p:nvPr/>
        </p:nvPicPr>
        <p:blipFill>
          <a:blip r:embed="rId2"/>
          <a:stretch>
            <a:fillRect/>
          </a:stretch>
        </p:blipFill>
        <p:spPr>
          <a:xfrm>
            <a:off x="1631987" y="794143"/>
            <a:ext cx="5031068" cy="4209998"/>
          </a:xfrm>
          <a:prstGeom prst="rect">
            <a:avLst/>
          </a:prstGeom>
        </p:spPr>
      </p:pic>
      <p:sp>
        <p:nvSpPr>
          <p:cNvPr id="2" name="Text Placeholder 1">
            <a:extLst>
              <a:ext uri="{FF2B5EF4-FFF2-40B4-BE49-F238E27FC236}">
                <a16:creationId xmlns:a16="http://schemas.microsoft.com/office/drawing/2014/main" id="{98251D35-BBDB-974A-9C9B-F06E5EC64E73}"/>
              </a:ext>
            </a:extLst>
          </p:cNvPr>
          <p:cNvSpPr>
            <a:spLocks noGrp="1"/>
          </p:cNvSpPr>
          <p:nvPr>
            <p:ph type="body" sz="quarter" idx="13"/>
          </p:nvPr>
        </p:nvSpPr>
        <p:spPr/>
        <p:txBody>
          <a:bodyPr/>
          <a:lstStyle/>
          <a:p>
            <a:r>
              <a:rPr lang="en-US" dirty="0"/>
              <a:t>Mean Growth – Grade 8 ELA</a:t>
            </a:r>
          </a:p>
        </p:txBody>
      </p:sp>
      <p:sp>
        <p:nvSpPr>
          <p:cNvPr id="4" name="Slide Number Placeholder 3">
            <a:extLst>
              <a:ext uri="{FF2B5EF4-FFF2-40B4-BE49-F238E27FC236}">
                <a16:creationId xmlns:a16="http://schemas.microsoft.com/office/drawing/2014/main" id="{5AD88418-4692-5741-AF3C-8CB45CC460BA}"/>
              </a:ext>
            </a:extLst>
          </p:cNvPr>
          <p:cNvSpPr>
            <a:spLocks noGrp="1"/>
          </p:cNvSpPr>
          <p:nvPr>
            <p:ph type="sldNum" idx="12"/>
          </p:nvPr>
        </p:nvSpPr>
        <p:spPr/>
        <p:txBody>
          <a:bodyPr/>
          <a:lstStyle/>
          <a:p>
            <a:fld id="{00000000-1234-1234-1234-123412341234}" type="slidenum">
              <a:rPr lang="en" smtClean="0"/>
              <a:pPr/>
              <a:t>17</a:t>
            </a:fld>
            <a:endParaRPr lang="en" dirty="0"/>
          </a:p>
        </p:txBody>
      </p:sp>
    </p:spTree>
    <p:extLst>
      <p:ext uri="{BB962C8B-B14F-4D97-AF65-F5344CB8AC3E}">
        <p14:creationId xmlns:p14="http://schemas.microsoft.com/office/powerpoint/2010/main" val="2609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889C36-1245-1A4C-9F2C-2741221770B5}"/>
              </a:ext>
            </a:extLst>
          </p:cNvPr>
          <p:cNvSpPr>
            <a:spLocks noGrp="1"/>
          </p:cNvSpPr>
          <p:nvPr>
            <p:ph type="body" sz="quarter" idx="13"/>
          </p:nvPr>
        </p:nvSpPr>
        <p:spPr/>
        <p:txBody>
          <a:bodyPr/>
          <a:lstStyle/>
          <a:p>
            <a:r>
              <a:rPr lang="en-US" dirty="0"/>
              <a:t>Growth by Level – Grade 8 ELA</a:t>
            </a:r>
          </a:p>
        </p:txBody>
      </p:sp>
      <p:sp>
        <p:nvSpPr>
          <p:cNvPr id="4" name="Slide Number Placeholder 3">
            <a:extLst>
              <a:ext uri="{FF2B5EF4-FFF2-40B4-BE49-F238E27FC236}">
                <a16:creationId xmlns:a16="http://schemas.microsoft.com/office/drawing/2014/main" id="{ACCF639F-FBE1-7341-98C8-E5AAFFAF4C64}"/>
              </a:ext>
            </a:extLst>
          </p:cNvPr>
          <p:cNvSpPr>
            <a:spLocks noGrp="1"/>
          </p:cNvSpPr>
          <p:nvPr>
            <p:ph type="sldNum" idx="12"/>
          </p:nvPr>
        </p:nvSpPr>
        <p:spPr/>
        <p:txBody>
          <a:bodyPr/>
          <a:lstStyle/>
          <a:p>
            <a:fld id="{00000000-1234-1234-1234-123412341234}" type="slidenum">
              <a:rPr lang="en" smtClean="0"/>
              <a:pPr/>
              <a:t>18</a:t>
            </a:fld>
            <a:endParaRPr lang="en" dirty="0"/>
          </a:p>
        </p:txBody>
      </p:sp>
      <p:pic>
        <p:nvPicPr>
          <p:cNvPr id="3" name="Picture 2">
            <a:extLst>
              <a:ext uri="{FF2B5EF4-FFF2-40B4-BE49-F238E27FC236}">
                <a16:creationId xmlns:a16="http://schemas.microsoft.com/office/drawing/2014/main" id="{3DB326B4-9ADE-804F-BB82-E997681F41C9}"/>
              </a:ext>
            </a:extLst>
          </p:cNvPr>
          <p:cNvPicPr>
            <a:picLocks noChangeAspect="1"/>
          </p:cNvPicPr>
          <p:nvPr/>
        </p:nvPicPr>
        <p:blipFill>
          <a:blip r:embed="rId2"/>
          <a:stretch>
            <a:fillRect/>
          </a:stretch>
        </p:blipFill>
        <p:spPr>
          <a:xfrm>
            <a:off x="218108" y="1772802"/>
            <a:ext cx="3978567" cy="1860943"/>
          </a:xfrm>
          <a:prstGeom prst="rect">
            <a:avLst/>
          </a:prstGeom>
        </p:spPr>
      </p:pic>
      <p:pic>
        <p:nvPicPr>
          <p:cNvPr id="5" name="Picture 4">
            <a:extLst>
              <a:ext uri="{FF2B5EF4-FFF2-40B4-BE49-F238E27FC236}">
                <a16:creationId xmlns:a16="http://schemas.microsoft.com/office/drawing/2014/main" id="{032A01BA-D572-6141-A4F1-F03572DA6D85}"/>
              </a:ext>
            </a:extLst>
          </p:cNvPr>
          <p:cNvPicPr>
            <a:picLocks noChangeAspect="1"/>
          </p:cNvPicPr>
          <p:nvPr/>
        </p:nvPicPr>
        <p:blipFill>
          <a:blip r:embed="rId3"/>
          <a:stretch>
            <a:fillRect/>
          </a:stretch>
        </p:blipFill>
        <p:spPr>
          <a:xfrm>
            <a:off x="4443536" y="1506026"/>
            <a:ext cx="3797991" cy="2278795"/>
          </a:xfrm>
          <a:prstGeom prst="rect">
            <a:avLst/>
          </a:prstGeom>
        </p:spPr>
      </p:pic>
    </p:spTree>
    <p:extLst>
      <p:ext uri="{BB962C8B-B14F-4D97-AF65-F5344CB8AC3E}">
        <p14:creationId xmlns:p14="http://schemas.microsoft.com/office/powerpoint/2010/main" val="1300661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ELA Growth – Impact of Adding 3C</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19</a:t>
            </a:fld>
            <a:endParaRPr lang="en" dirty="0"/>
          </a:p>
        </p:txBody>
      </p:sp>
      <p:pic>
        <p:nvPicPr>
          <p:cNvPr id="3" name="Picture 2">
            <a:extLst>
              <a:ext uri="{FF2B5EF4-FFF2-40B4-BE49-F238E27FC236}">
                <a16:creationId xmlns:a16="http://schemas.microsoft.com/office/drawing/2014/main" id="{9F0CA827-2DB4-A144-A5D0-EE9C6894A95D}"/>
              </a:ext>
            </a:extLst>
          </p:cNvPr>
          <p:cNvPicPr>
            <a:picLocks noChangeAspect="1"/>
          </p:cNvPicPr>
          <p:nvPr/>
        </p:nvPicPr>
        <p:blipFill>
          <a:blip r:embed="rId2"/>
          <a:stretch>
            <a:fillRect/>
          </a:stretch>
        </p:blipFill>
        <p:spPr>
          <a:xfrm>
            <a:off x="254440" y="827756"/>
            <a:ext cx="7553741" cy="1743994"/>
          </a:xfrm>
          <a:prstGeom prst="rect">
            <a:avLst/>
          </a:prstGeom>
        </p:spPr>
      </p:pic>
      <p:pic>
        <p:nvPicPr>
          <p:cNvPr id="7" name="Picture 6">
            <a:extLst>
              <a:ext uri="{FF2B5EF4-FFF2-40B4-BE49-F238E27FC236}">
                <a16:creationId xmlns:a16="http://schemas.microsoft.com/office/drawing/2014/main" id="{EBC46B5C-F75B-724C-B707-A85E78F6014F}"/>
              </a:ext>
            </a:extLst>
          </p:cNvPr>
          <p:cNvPicPr>
            <a:picLocks noChangeAspect="1"/>
          </p:cNvPicPr>
          <p:nvPr/>
        </p:nvPicPr>
        <p:blipFill>
          <a:blip r:embed="rId3"/>
          <a:stretch>
            <a:fillRect/>
          </a:stretch>
        </p:blipFill>
        <p:spPr>
          <a:xfrm>
            <a:off x="254440" y="2627409"/>
            <a:ext cx="8022868" cy="1785249"/>
          </a:xfrm>
          <a:prstGeom prst="rect">
            <a:avLst/>
          </a:prstGeom>
        </p:spPr>
      </p:pic>
      <p:sp>
        <p:nvSpPr>
          <p:cNvPr id="9" name="Left Arrow 8">
            <a:extLst>
              <a:ext uri="{FF2B5EF4-FFF2-40B4-BE49-F238E27FC236}">
                <a16:creationId xmlns:a16="http://schemas.microsoft.com/office/drawing/2014/main" id="{0D4F88F9-CF0C-284B-9872-DE49D5223469}"/>
              </a:ext>
            </a:extLst>
          </p:cNvPr>
          <p:cNvSpPr/>
          <p:nvPr/>
        </p:nvSpPr>
        <p:spPr>
          <a:xfrm>
            <a:off x="4977516" y="2399231"/>
            <a:ext cx="516835" cy="1943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extLst>
              <a:ext uri="{FF2B5EF4-FFF2-40B4-BE49-F238E27FC236}">
                <a16:creationId xmlns:a16="http://schemas.microsoft.com/office/drawing/2014/main" id="{1187BAF9-5FC3-984D-AD90-41E006564032}"/>
              </a:ext>
            </a:extLst>
          </p:cNvPr>
          <p:cNvSpPr/>
          <p:nvPr/>
        </p:nvSpPr>
        <p:spPr>
          <a:xfrm>
            <a:off x="5161721" y="4218589"/>
            <a:ext cx="516835" cy="1943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128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pSp>
        <p:nvGrpSpPr>
          <p:cNvPr id="71" name="Shape 71"/>
          <p:cNvGrpSpPr/>
          <p:nvPr/>
        </p:nvGrpSpPr>
        <p:grpSpPr>
          <a:xfrm>
            <a:off x="1809800" y="1093075"/>
            <a:ext cx="5961600" cy="1381675"/>
            <a:chOff x="2155925" y="552050"/>
            <a:chExt cx="5961600" cy="1381675"/>
          </a:xfrm>
        </p:grpSpPr>
        <p:sp>
          <p:nvSpPr>
            <p:cNvPr id="72" name="Shape 72"/>
            <p:cNvSpPr txBox="1"/>
            <p:nvPr/>
          </p:nvSpPr>
          <p:spPr>
            <a:xfrm>
              <a:off x="2155925" y="813525"/>
              <a:ext cx="5961600" cy="1120200"/>
            </a:xfrm>
            <a:prstGeom prst="rect">
              <a:avLst/>
            </a:prstGeom>
            <a:noFill/>
            <a:ln>
              <a:noFill/>
            </a:ln>
          </p:spPr>
          <p:txBody>
            <a:bodyPr lIns="91425" tIns="91425" rIns="91425" bIns="91425" anchor="t" anchorCtr="0">
              <a:noAutofit/>
            </a:bodyPr>
            <a:lstStyle/>
            <a:p>
              <a:pPr lvl="0" rtl="0">
                <a:lnSpc>
                  <a:spcPct val="115000"/>
                </a:lnSpc>
                <a:spcBef>
                  <a:spcPts val="500"/>
                </a:spcBef>
                <a:buNone/>
              </a:pPr>
              <a:r>
                <a:rPr lang="en" sz="1600" dirty="0">
                  <a:solidFill>
                    <a:schemeClr val="bg2"/>
                  </a:solidFill>
                  <a:latin typeface="Open Sans"/>
                  <a:ea typeface="Open Sans"/>
                  <a:cs typeface="Open Sans"/>
                  <a:sym typeface="Open Sans"/>
                </a:rPr>
                <a:t>To create a world-class educational system that gives students the knowledge and skills to be successful in college and the workforce, and to flourish as parents and citizens</a:t>
              </a:r>
            </a:p>
          </p:txBody>
        </p:sp>
        <p:sp>
          <p:nvSpPr>
            <p:cNvPr id="73" name="Shape 73"/>
            <p:cNvSpPr txBox="1"/>
            <p:nvPr/>
          </p:nvSpPr>
          <p:spPr>
            <a:xfrm>
              <a:off x="2155925" y="552050"/>
              <a:ext cx="1260900" cy="280200"/>
            </a:xfrm>
            <a:prstGeom prst="rect">
              <a:avLst/>
            </a:prstGeom>
            <a:noFill/>
            <a:ln>
              <a:noFill/>
            </a:ln>
          </p:spPr>
          <p:txBody>
            <a:bodyPr lIns="91425" tIns="91425" rIns="91425" bIns="91425" anchor="t" anchorCtr="0">
              <a:noAutofit/>
            </a:bodyPr>
            <a:lstStyle/>
            <a:p>
              <a:pPr lvl="0">
                <a:spcBef>
                  <a:spcPts val="0"/>
                </a:spcBef>
                <a:buNone/>
              </a:pPr>
              <a:r>
                <a:rPr lang="en" sz="1800" b="1" dirty="0">
                  <a:solidFill>
                    <a:srgbClr val="0B5394"/>
                  </a:solidFill>
                  <a:latin typeface="+mj-lt"/>
                  <a:ea typeface="Open Sans"/>
                  <a:cs typeface="Open Sans"/>
                  <a:sym typeface="Open Sans"/>
                </a:rPr>
                <a:t>VISION</a:t>
              </a:r>
            </a:p>
          </p:txBody>
        </p:sp>
        <p:cxnSp>
          <p:nvCxnSpPr>
            <p:cNvPr id="74" name="Shape 74"/>
            <p:cNvCxnSpPr>
              <a:cxnSpLocks/>
            </p:cNvCxnSpPr>
            <p:nvPr/>
          </p:nvCxnSpPr>
          <p:spPr>
            <a:xfrm>
              <a:off x="3055375" y="781925"/>
              <a:ext cx="4729950" cy="0"/>
            </a:xfrm>
            <a:prstGeom prst="straightConnector1">
              <a:avLst/>
            </a:prstGeom>
            <a:noFill/>
            <a:ln w="19050" cap="flat" cmpd="sng">
              <a:solidFill>
                <a:srgbClr val="CC0000"/>
              </a:solidFill>
              <a:prstDash val="solid"/>
              <a:round/>
              <a:headEnd type="none" w="lg" len="lg"/>
              <a:tailEnd type="none" w="lg" len="lg"/>
            </a:ln>
          </p:spPr>
        </p:cxnSp>
      </p:grpSp>
      <p:grpSp>
        <p:nvGrpSpPr>
          <p:cNvPr id="75" name="Shape 75"/>
          <p:cNvGrpSpPr/>
          <p:nvPr/>
        </p:nvGrpSpPr>
        <p:grpSpPr>
          <a:xfrm>
            <a:off x="1809800" y="2665300"/>
            <a:ext cx="5685900" cy="1217048"/>
            <a:chOff x="2135575" y="2575625"/>
            <a:chExt cx="5685900" cy="1217048"/>
          </a:xfrm>
        </p:grpSpPr>
        <p:sp>
          <p:nvSpPr>
            <p:cNvPr id="76" name="Shape 76"/>
            <p:cNvSpPr txBox="1"/>
            <p:nvPr/>
          </p:nvSpPr>
          <p:spPr>
            <a:xfrm>
              <a:off x="2135575" y="2835073"/>
              <a:ext cx="5685900" cy="957600"/>
            </a:xfrm>
            <a:prstGeom prst="rect">
              <a:avLst/>
            </a:prstGeom>
            <a:noFill/>
            <a:ln>
              <a:noFill/>
            </a:ln>
          </p:spPr>
          <p:txBody>
            <a:bodyPr lIns="91425" tIns="91425" rIns="91425" bIns="91425" anchor="ctr" anchorCtr="0">
              <a:noAutofit/>
            </a:bodyPr>
            <a:lstStyle/>
            <a:p>
              <a:pPr lvl="0" rtl="0">
                <a:lnSpc>
                  <a:spcPct val="115000"/>
                </a:lnSpc>
                <a:spcBef>
                  <a:spcPts val="500"/>
                </a:spcBef>
                <a:buNone/>
              </a:pPr>
              <a:r>
                <a:rPr lang="en" sz="1600" dirty="0">
                  <a:solidFill>
                    <a:schemeClr val="bg2"/>
                  </a:solidFill>
                  <a:latin typeface="Open Sans"/>
                  <a:ea typeface="Open Sans"/>
                  <a:cs typeface="Open Sans"/>
                  <a:sym typeface="Open Sans"/>
                </a:rPr>
                <a:t>To provide leadership through the development of policy and accountability systems so that all students are prepared to compete in the global community</a:t>
              </a:r>
            </a:p>
          </p:txBody>
        </p:sp>
        <p:sp>
          <p:nvSpPr>
            <p:cNvPr id="77" name="Shape 77"/>
            <p:cNvSpPr txBox="1"/>
            <p:nvPr/>
          </p:nvSpPr>
          <p:spPr>
            <a:xfrm>
              <a:off x="2135575" y="2575625"/>
              <a:ext cx="1260900" cy="280200"/>
            </a:xfrm>
            <a:prstGeom prst="rect">
              <a:avLst/>
            </a:prstGeom>
            <a:noFill/>
            <a:ln>
              <a:noFill/>
            </a:ln>
          </p:spPr>
          <p:txBody>
            <a:bodyPr lIns="91425" tIns="91425" rIns="91425" bIns="91425" anchor="t" anchorCtr="0">
              <a:noAutofit/>
            </a:bodyPr>
            <a:lstStyle/>
            <a:p>
              <a:pPr lvl="0" rtl="0">
                <a:spcBef>
                  <a:spcPts val="0"/>
                </a:spcBef>
                <a:buNone/>
              </a:pPr>
              <a:r>
                <a:rPr lang="en" sz="1800" b="1" dirty="0">
                  <a:solidFill>
                    <a:srgbClr val="0B5394"/>
                  </a:solidFill>
                  <a:latin typeface="+mj-lt"/>
                  <a:ea typeface="Open Sans"/>
                  <a:cs typeface="Open Sans"/>
                  <a:sym typeface="Open Sans"/>
                </a:rPr>
                <a:t>MISSION</a:t>
              </a:r>
            </a:p>
          </p:txBody>
        </p:sp>
        <p:cxnSp>
          <p:nvCxnSpPr>
            <p:cNvPr id="78" name="Shape 78"/>
            <p:cNvCxnSpPr>
              <a:cxnSpLocks/>
            </p:cNvCxnSpPr>
            <p:nvPr/>
          </p:nvCxnSpPr>
          <p:spPr>
            <a:xfrm>
              <a:off x="3240675" y="2820325"/>
              <a:ext cx="4524300" cy="0"/>
            </a:xfrm>
            <a:prstGeom prst="straightConnector1">
              <a:avLst/>
            </a:prstGeom>
            <a:noFill/>
            <a:ln w="19050" cap="flat" cmpd="sng">
              <a:solidFill>
                <a:srgbClr val="CC0000"/>
              </a:solidFill>
              <a:prstDash val="solid"/>
              <a:round/>
              <a:headEnd type="none" w="lg" len="lg"/>
              <a:tailEnd type="none" w="lg" len="lg"/>
            </a:ln>
          </p:spPr>
        </p:cxnSp>
      </p:grpSp>
      <p:pic>
        <p:nvPicPr>
          <p:cNvPr id="79" name="Shape 79"/>
          <p:cNvPicPr preferRelativeResize="0"/>
          <p:nvPr/>
        </p:nvPicPr>
        <p:blipFill>
          <a:blip r:embed="rId3">
            <a:alphaModFix/>
          </a:blip>
          <a:stretch>
            <a:fillRect/>
          </a:stretch>
        </p:blipFill>
        <p:spPr>
          <a:xfrm>
            <a:off x="133550" y="4548250"/>
            <a:ext cx="1014449" cy="489950"/>
          </a:xfrm>
          <a:prstGeom prst="rect">
            <a:avLst/>
          </a:prstGeom>
          <a:noFill/>
          <a:ln>
            <a:noFill/>
          </a:ln>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spTree>
    <p:extLst>
      <p:ext uri="{BB962C8B-B14F-4D97-AF65-F5344CB8AC3E}">
        <p14:creationId xmlns:p14="http://schemas.microsoft.com/office/powerpoint/2010/main" val="50528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Math Growth – Impact of Adding 3C</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20</a:t>
            </a:fld>
            <a:endParaRPr lang="en" dirty="0"/>
          </a:p>
        </p:txBody>
      </p:sp>
      <p:pic>
        <p:nvPicPr>
          <p:cNvPr id="2" name="Picture 1">
            <a:extLst>
              <a:ext uri="{FF2B5EF4-FFF2-40B4-BE49-F238E27FC236}">
                <a16:creationId xmlns:a16="http://schemas.microsoft.com/office/drawing/2014/main" id="{CA5FAA92-935C-414A-A3B5-405854475EFE}"/>
              </a:ext>
            </a:extLst>
          </p:cNvPr>
          <p:cNvPicPr>
            <a:picLocks noChangeAspect="1"/>
          </p:cNvPicPr>
          <p:nvPr/>
        </p:nvPicPr>
        <p:blipFill>
          <a:blip r:embed="rId2"/>
          <a:stretch>
            <a:fillRect/>
          </a:stretch>
        </p:blipFill>
        <p:spPr>
          <a:xfrm>
            <a:off x="311700" y="755870"/>
            <a:ext cx="7623865" cy="1749385"/>
          </a:xfrm>
          <a:prstGeom prst="rect">
            <a:avLst/>
          </a:prstGeom>
        </p:spPr>
      </p:pic>
      <p:pic>
        <p:nvPicPr>
          <p:cNvPr id="5" name="Picture 4">
            <a:extLst>
              <a:ext uri="{FF2B5EF4-FFF2-40B4-BE49-F238E27FC236}">
                <a16:creationId xmlns:a16="http://schemas.microsoft.com/office/drawing/2014/main" id="{2E4B53D7-D5FF-C940-8572-F9E22721AF63}"/>
              </a:ext>
            </a:extLst>
          </p:cNvPr>
          <p:cNvPicPr>
            <a:picLocks noChangeAspect="1"/>
          </p:cNvPicPr>
          <p:nvPr/>
        </p:nvPicPr>
        <p:blipFill>
          <a:blip r:embed="rId3"/>
          <a:stretch>
            <a:fillRect/>
          </a:stretch>
        </p:blipFill>
        <p:spPr>
          <a:xfrm>
            <a:off x="311700" y="2571751"/>
            <a:ext cx="8410881" cy="1851522"/>
          </a:xfrm>
          <a:prstGeom prst="rect">
            <a:avLst/>
          </a:prstGeom>
        </p:spPr>
      </p:pic>
      <p:sp>
        <p:nvSpPr>
          <p:cNvPr id="7" name="Left Arrow 6">
            <a:extLst>
              <a:ext uri="{FF2B5EF4-FFF2-40B4-BE49-F238E27FC236}">
                <a16:creationId xmlns:a16="http://schemas.microsoft.com/office/drawing/2014/main" id="{CE4934E4-EA23-A848-BFEA-3B4E27D9E598}"/>
              </a:ext>
            </a:extLst>
          </p:cNvPr>
          <p:cNvSpPr/>
          <p:nvPr/>
        </p:nvSpPr>
        <p:spPr>
          <a:xfrm>
            <a:off x="5136542" y="2311539"/>
            <a:ext cx="516835" cy="1943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a:extLst>
              <a:ext uri="{FF2B5EF4-FFF2-40B4-BE49-F238E27FC236}">
                <a16:creationId xmlns:a16="http://schemas.microsoft.com/office/drawing/2014/main" id="{016DAC9D-1463-1C43-B7AF-AA4AB3A890D0}"/>
              </a:ext>
            </a:extLst>
          </p:cNvPr>
          <p:cNvSpPr/>
          <p:nvPr/>
        </p:nvSpPr>
        <p:spPr>
          <a:xfrm>
            <a:off x="5573863" y="4228963"/>
            <a:ext cx="516835" cy="1943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604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Discussion Questions</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21</a:t>
            </a:fld>
            <a:endParaRPr lang="en" dirty="0"/>
          </a:p>
        </p:txBody>
      </p:sp>
      <p:sp>
        <p:nvSpPr>
          <p:cNvPr id="8" name="Content Placeholder 2"/>
          <p:cNvSpPr>
            <a:spLocks noGrp="1"/>
          </p:cNvSpPr>
          <p:nvPr/>
        </p:nvSpPr>
        <p:spPr>
          <a:xfrm>
            <a:off x="635540" y="792635"/>
            <a:ext cx="8229600" cy="33658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Do you support changes to the growth measure? </a:t>
            </a:r>
          </a:p>
          <a:p>
            <a:r>
              <a:rPr lang="en-US" sz="2400" dirty="0"/>
              <a:t>If you support changes, a) what is the primary rationale? b) what types of changes would be consistent with this rationale? </a:t>
            </a:r>
          </a:p>
          <a:p>
            <a:r>
              <a:rPr lang="en-US" sz="2400" dirty="0"/>
              <a:t>What are the implications for comparability?  </a:t>
            </a:r>
          </a:p>
          <a:p>
            <a:r>
              <a:rPr lang="en-US" sz="2400" dirty="0"/>
              <a:t>What additional research/ analyses would help inform the ATF’s decision making? </a:t>
            </a:r>
          </a:p>
          <a:p>
            <a:pPr marL="0" indent="0">
              <a:buNone/>
            </a:pPr>
            <a:endParaRPr lang="en-US" sz="1400" dirty="0"/>
          </a:p>
          <a:p>
            <a:pPr lvl="1"/>
            <a:endParaRPr lang="en-US" sz="1200" dirty="0"/>
          </a:p>
          <a:p>
            <a:endParaRPr lang="en-US" sz="1400" dirty="0"/>
          </a:p>
        </p:txBody>
      </p:sp>
    </p:spTree>
    <p:extLst>
      <p:ext uri="{BB962C8B-B14F-4D97-AF65-F5344CB8AC3E}">
        <p14:creationId xmlns:p14="http://schemas.microsoft.com/office/powerpoint/2010/main" val="472442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39245" y="1716087"/>
            <a:ext cx="6555753" cy="855663"/>
          </a:xfrm>
        </p:spPr>
        <p:txBody>
          <a:bodyPr/>
          <a:lstStyle/>
          <a:p>
            <a:r>
              <a:rPr lang="en-US" sz="3200" dirty="0"/>
              <a:t>Lowest 25% Growth MAAP-A</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4153755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7D559C-FB50-3542-8DFE-613A19E4F806}"/>
              </a:ext>
            </a:extLst>
          </p:cNvPr>
          <p:cNvSpPr>
            <a:spLocks noGrp="1"/>
          </p:cNvSpPr>
          <p:nvPr>
            <p:ph type="body" sz="quarter" idx="13"/>
          </p:nvPr>
        </p:nvSpPr>
        <p:spPr/>
        <p:txBody>
          <a:bodyPr/>
          <a:lstStyle/>
          <a:p>
            <a:r>
              <a:rPr lang="en-US" sz="2400" dirty="0"/>
              <a:t>Background</a:t>
            </a:r>
          </a:p>
        </p:txBody>
      </p:sp>
      <p:sp>
        <p:nvSpPr>
          <p:cNvPr id="3" name="Text Placeholder 2">
            <a:extLst>
              <a:ext uri="{FF2B5EF4-FFF2-40B4-BE49-F238E27FC236}">
                <a16:creationId xmlns:a16="http://schemas.microsoft.com/office/drawing/2014/main" id="{9E827CF9-C9F0-FA4B-8AD9-B9DCC5B99CED}"/>
              </a:ext>
            </a:extLst>
          </p:cNvPr>
          <p:cNvSpPr>
            <a:spLocks noGrp="1"/>
          </p:cNvSpPr>
          <p:nvPr>
            <p:ph type="body" sz="quarter" idx="14"/>
          </p:nvPr>
        </p:nvSpPr>
        <p:spPr>
          <a:xfrm>
            <a:off x="311700" y="757317"/>
            <a:ext cx="8169383" cy="3992103"/>
          </a:xfrm>
        </p:spPr>
        <p:txBody>
          <a:bodyPr/>
          <a:lstStyle/>
          <a:p>
            <a:r>
              <a:rPr lang="en-US" sz="2000" dirty="0"/>
              <a:t>The MAAP-A is the state assessment for students with significant cognitive disabilities (SCD)</a:t>
            </a:r>
          </a:p>
          <a:p>
            <a:r>
              <a:rPr lang="en-US" sz="2000" dirty="0"/>
              <a:t>Typically 1% or fewer students participate in the assessment</a:t>
            </a:r>
          </a:p>
          <a:p>
            <a:r>
              <a:rPr lang="en-US" sz="2000" dirty="0"/>
              <a:t>Performance is reported in 3 categories 1) Basic 2) Pass and 3) Proficient</a:t>
            </a:r>
          </a:p>
          <a:p>
            <a:r>
              <a:rPr lang="en-US" sz="2000" dirty="0"/>
              <a:t>Last year, the ATF provided guidance for incorporating the MAAP-A results in accountability </a:t>
            </a:r>
          </a:p>
        </p:txBody>
      </p:sp>
      <p:sp>
        <p:nvSpPr>
          <p:cNvPr id="4" name="Slide Number Placeholder 3">
            <a:extLst>
              <a:ext uri="{FF2B5EF4-FFF2-40B4-BE49-F238E27FC236}">
                <a16:creationId xmlns:a16="http://schemas.microsoft.com/office/drawing/2014/main" id="{059190CB-AA08-0E4E-B71D-F43436C8F4AC}"/>
              </a:ext>
            </a:extLst>
          </p:cNvPr>
          <p:cNvSpPr>
            <a:spLocks noGrp="1"/>
          </p:cNvSpPr>
          <p:nvPr>
            <p:ph type="sldNum" idx="12"/>
          </p:nvPr>
        </p:nvSpPr>
        <p:spPr/>
        <p:txBody>
          <a:bodyPr/>
          <a:lstStyle/>
          <a:p>
            <a:fld id="{00000000-1234-1234-1234-123412341234}" type="slidenum">
              <a:rPr lang="en" smtClean="0"/>
              <a:pPr/>
              <a:t>23</a:t>
            </a:fld>
            <a:endParaRPr lang="en" dirty="0"/>
          </a:p>
        </p:txBody>
      </p:sp>
    </p:spTree>
    <p:extLst>
      <p:ext uri="{BB962C8B-B14F-4D97-AF65-F5344CB8AC3E}">
        <p14:creationId xmlns:p14="http://schemas.microsoft.com/office/powerpoint/2010/main" val="2596621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62C5E0-D674-7C46-9541-C83F6CB026D8}"/>
              </a:ext>
            </a:extLst>
          </p:cNvPr>
          <p:cNvSpPr>
            <a:spLocks noGrp="1"/>
          </p:cNvSpPr>
          <p:nvPr>
            <p:ph type="body" sz="quarter" idx="13"/>
          </p:nvPr>
        </p:nvSpPr>
        <p:spPr/>
        <p:txBody>
          <a:bodyPr/>
          <a:lstStyle/>
          <a:p>
            <a:r>
              <a:rPr lang="en-US" dirty="0"/>
              <a:t>Creating 8 Levels on MAAP-A</a:t>
            </a:r>
          </a:p>
        </p:txBody>
      </p:sp>
      <p:sp>
        <p:nvSpPr>
          <p:cNvPr id="4" name="Slide Number Placeholder 3">
            <a:extLst>
              <a:ext uri="{FF2B5EF4-FFF2-40B4-BE49-F238E27FC236}">
                <a16:creationId xmlns:a16="http://schemas.microsoft.com/office/drawing/2014/main" id="{0E812004-14E3-BF4B-B07B-65895D55597A}"/>
              </a:ext>
            </a:extLst>
          </p:cNvPr>
          <p:cNvSpPr>
            <a:spLocks noGrp="1"/>
          </p:cNvSpPr>
          <p:nvPr>
            <p:ph type="sldNum" idx="12"/>
          </p:nvPr>
        </p:nvSpPr>
        <p:spPr/>
        <p:txBody>
          <a:bodyPr/>
          <a:lstStyle/>
          <a:p>
            <a:fld id="{00000000-1234-1234-1234-123412341234}" type="slidenum">
              <a:rPr lang="en" smtClean="0"/>
              <a:pPr/>
              <a:t>24</a:t>
            </a:fld>
            <a:endParaRPr lang="en" dirty="0"/>
          </a:p>
        </p:txBody>
      </p:sp>
      <p:cxnSp>
        <p:nvCxnSpPr>
          <p:cNvPr id="6" name="Straight Arrow Connector 5">
            <a:extLst>
              <a:ext uri="{FF2B5EF4-FFF2-40B4-BE49-F238E27FC236}">
                <a16:creationId xmlns:a16="http://schemas.microsoft.com/office/drawing/2014/main" id="{C9586736-9B4D-8A4D-BDE9-5E79A6307B35}"/>
              </a:ext>
            </a:extLst>
          </p:cNvPr>
          <p:cNvCxnSpPr>
            <a:cxnSpLocks/>
          </p:cNvCxnSpPr>
          <p:nvPr/>
        </p:nvCxnSpPr>
        <p:spPr>
          <a:xfrm>
            <a:off x="1406165" y="1687679"/>
            <a:ext cx="6045513"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3C26111-F3B9-D141-846C-9727E191E994}"/>
              </a:ext>
            </a:extLst>
          </p:cNvPr>
          <p:cNvCxnSpPr/>
          <p:nvPr/>
        </p:nvCxnSpPr>
        <p:spPr>
          <a:xfrm>
            <a:off x="3193576" y="1401076"/>
            <a:ext cx="0" cy="573206"/>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1C731AE-4EF3-0442-AD23-3BD275A48A6C}"/>
              </a:ext>
            </a:extLst>
          </p:cNvPr>
          <p:cNvCxnSpPr/>
          <p:nvPr/>
        </p:nvCxnSpPr>
        <p:spPr>
          <a:xfrm>
            <a:off x="5502322" y="1401076"/>
            <a:ext cx="0" cy="573206"/>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505537FB-3301-4F41-BE11-46AF67E90807}"/>
              </a:ext>
            </a:extLst>
          </p:cNvPr>
          <p:cNvCxnSpPr>
            <a:cxnSpLocks/>
          </p:cNvCxnSpPr>
          <p:nvPr/>
        </p:nvCxnSpPr>
        <p:spPr>
          <a:xfrm flipV="1">
            <a:off x="1531270" y="3576499"/>
            <a:ext cx="5654273" cy="24141"/>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68B4AF3-ED82-9F40-81B7-DC19A91DD22A}"/>
              </a:ext>
            </a:extLst>
          </p:cNvPr>
          <p:cNvCxnSpPr/>
          <p:nvPr/>
        </p:nvCxnSpPr>
        <p:spPr>
          <a:xfrm>
            <a:off x="3193576" y="3270725"/>
            <a:ext cx="0" cy="573206"/>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82D91D5-DF8B-7F4D-903E-7EA3836EC5E2}"/>
              </a:ext>
            </a:extLst>
          </p:cNvPr>
          <p:cNvCxnSpPr/>
          <p:nvPr/>
        </p:nvCxnSpPr>
        <p:spPr>
          <a:xfrm>
            <a:off x="4355910" y="3270725"/>
            <a:ext cx="0" cy="573206"/>
          </a:xfrm>
          <a:prstGeom prst="line">
            <a:avLst/>
          </a:prstGeom>
          <a:ln w="38100">
            <a:solidFill>
              <a:srgbClr val="FF0000"/>
            </a:solidFill>
            <a:prstDash val="sysDot"/>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66BFDE9-C052-8542-991B-158B60A6AFC9}"/>
              </a:ext>
            </a:extLst>
          </p:cNvPr>
          <p:cNvCxnSpPr/>
          <p:nvPr/>
        </p:nvCxnSpPr>
        <p:spPr>
          <a:xfrm>
            <a:off x="5613478" y="3270725"/>
            <a:ext cx="0" cy="573206"/>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FF8D4E1D-5DDC-EB47-8521-AB36C1DE764F}"/>
              </a:ext>
            </a:extLst>
          </p:cNvPr>
          <p:cNvCxnSpPr/>
          <p:nvPr/>
        </p:nvCxnSpPr>
        <p:spPr>
          <a:xfrm>
            <a:off x="6250656" y="3323085"/>
            <a:ext cx="0" cy="573206"/>
          </a:xfrm>
          <a:prstGeom prst="line">
            <a:avLst/>
          </a:prstGeom>
          <a:ln w="38100">
            <a:solidFill>
              <a:srgbClr val="FF0000"/>
            </a:solidFill>
            <a:prstDash val="sysDot"/>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67631C21-2358-8D4C-BA1C-9DD910D94DD1}"/>
              </a:ext>
            </a:extLst>
          </p:cNvPr>
          <p:cNvSpPr txBox="1"/>
          <p:nvPr/>
        </p:nvSpPr>
        <p:spPr>
          <a:xfrm>
            <a:off x="1883614" y="1247187"/>
            <a:ext cx="832514" cy="307777"/>
          </a:xfrm>
          <a:prstGeom prst="rect">
            <a:avLst/>
          </a:prstGeom>
          <a:noFill/>
        </p:spPr>
        <p:txBody>
          <a:bodyPr wrap="square" rtlCol="0">
            <a:spAutoFit/>
          </a:bodyPr>
          <a:lstStyle/>
          <a:p>
            <a:r>
              <a:rPr lang="en-US" dirty="0"/>
              <a:t>Basic</a:t>
            </a:r>
          </a:p>
        </p:txBody>
      </p:sp>
      <p:sp>
        <p:nvSpPr>
          <p:cNvPr id="21" name="TextBox 20">
            <a:extLst>
              <a:ext uri="{FF2B5EF4-FFF2-40B4-BE49-F238E27FC236}">
                <a16:creationId xmlns:a16="http://schemas.microsoft.com/office/drawing/2014/main" id="{C8422A09-0263-534F-9662-A3D50AB832A3}"/>
              </a:ext>
            </a:extLst>
          </p:cNvPr>
          <p:cNvSpPr txBox="1"/>
          <p:nvPr/>
        </p:nvSpPr>
        <p:spPr>
          <a:xfrm>
            <a:off x="3939653" y="1266273"/>
            <a:ext cx="832514" cy="307777"/>
          </a:xfrm>
          <a:prstGeom prst="rect">
            <a:avLst/>
          </a:prstGeom>
          <a:noFill/>
        </p:spPr>
        <p:txBody>
          <a:bodyPr wrap="square" rtlCol="0">
            <a:spAutoFit/>
          </a:bodyPr>
          <a:lstStyle/>
          <a:p>
            <a:r>
              <a:rPr lang="en-US" dirty="0"/>
              <a:t>Pass</a:t>
            </a:r>
          </a:p>
        </p:txBody>
      </p:sp>
      <p:sp>
        <p:nvSpPr>
          <p:cNvPr id="22" name="TextBox 21">
            <a:extLst>
              <a:ext uri="{FF2B5EF4-FFF2-40B4-BE49-F238E27FC236}">
                <a16:creationId xmlns:a16="http://schemas.microsoft.com/office/drawing/2014/main" id="{092AC063-C84C-434A-A608-17F9C54AE9AE}"/>
              </a:ext>
            </a:extLst>
          </p:cNvPr>
          <p:cNvSpPr txBox="1"/>
          <p:nvPr/>
        </p:nvSpPr>
        <p:spPr>
          <a:xfrm>
            <a:off x="5689869" y="1284565"/>
            <a:ext cx="1085217" cy="307777"/>
          </a:xfrm>
          <a:prstGeom prst="rect">
            <a:avLst/>
          </a:prstGeom>
          <a:noFill/>
        </p:spPr>
        <p:txBody>
          <a:bodyPr wrap="square" rtlCol="0">
            <a:spAutoFit/>
          </a:bodyPr>
          <a:lstStyle/>
          <a:p>
            <a:r>
              <a:rPr lang="en-US" dirty="0"/>
              <a:t>Proficient</a:t>
            </a:r>
          </a:p>
        </p:txBody>
      </p:sp>
      <p:sp>
        <p:nvSpPr>
          <p:cNvPr id="23" name="TextBox 22">
            <a:extLst>
              <a:ext uri="{FF2B5EF4-FFF2-40B4-BE49-F238E27FC236}">
                <a16:creationId xmlns:a16="http://schemas.microsoft.com/office/drawing/2014/main" id="{9D161D77-B10B-A945-A97A-A6A33CE0FC9E}"/>
              </a:ext>
            </a:extLst>
          </p:cNvPr>
          <p:cNvSpPr txBox="1"/>
          <p:nvPr/>
        </p:nvSpPr>
        <p:spPr>
          <a:xfrm>
            <a:off x="1720199" y="3130473"/>
            <a:ext cx="559548" cy="318846"/>
          </a:xfrm>
          <a:prstGeom prst="rect">
            <a:avLst/>
          </a:prstGeom>
          <a:noFill/>
        </p:spPr>
        <p:txBody>
          <a:bodyPr wrap="square" rtlCol="0">
            <a:spAutoFit/>
          </a:bodyPr>
          <a:lstStyle/>
          <a:p>
            <a:r>
              <a:rPr lang="en-US" dirty="0"/>
              <a:t>1a</a:t>
            </a:r>
          </a:p>
        </p:txBody>
      </p:sp>
      <p:sp>
        <p:nvSpPr>
          <p:cNvPr id="26" name="TextBox 25">
            <a:extLst>
              <a:ext uri="{FF2B5EF4-FFF2-40B4-BE49-F238E27FC236}">
                <a16:creationId xmlns:a16="http://schemas.microsoft.com/office/drawing/2014/main" id="{367F02B9-0A99-4941-8543-51A55455B04D}"/>
              </a:ext>
            </a:extLst>
          </p:cNvPr>
          <p:cNvSpPr txBox="1"/>
          <p:nvPr/>
        </p:nvSpPr>
        <p:spPr>
          <a:xfrm>
            <a:off x="5823002" y="3134994"/>
            <a:ext cx="427654" cy="318844"/>
          </a:xfrm>
          <a:prstGeom prst="rect">
            <a:avLst/>
          </a:prstGeom>
          <a:noFill/>
        </p:spPr>
        <p:txBody>
          <a:bodyPr wrap="square" rtlCol="0">
            <a:spAutoFit/>
          </a:bodyPr>
          <a:lstStyle/>
          <a:p>
            <a:r>
              <a:rPr lang="en-US" dirty="0"/>
              <a:t>4</a:t>
            </a:r>
          </a:p>
        </p:txBody>
      </p:sp>
      <p:sp>
        <p:nvSpPr>
          <p:cNvPr id="27" name="TextBox 26">
            <a:extLst>
              <a:ext uri="{FF2B5EF4-FFF2-40B4-BE49-F238E27FC236}">
                <a16:creationId xmlns:a16="http://schemas.microsoft.com/office/drawing/2014/main" id="{51B54431-C480-AD47-BED0-231274C4E5A8}"/>
              </a:ext>
            </a:extLst>
          </p:cNvPr>
          <p:cNvSpPr txBox="1"/>
          <p:nvPr/>
        </p:nvSpPr>
        <p:spPr>
          <a:xfrm>
            <a:off x="6568947" y="3160148"/>
            <a:ext cx="412278" cy="307777"/>
          </a:xfrm>
          <a:prstGeom prst="rect">
            <a:avLst/>
          </a:prstGeom>
          <a:noFill/>
        </p:spPr>
        <p:txBody>
          <a:bodyPr wrap="square" rtlCol="0">
            <a:spAutoFit/>
          </a:bodyPr>
          <a:lstStyle/>
          <a:p>
            <a:r>
              <a:rPr lang="en-US" dirty="0"/>
              <a:t>5</a:t>
            </a:r>
          </a:p>
        </p:txBody>
      </p:sp>
      <p:sp>
        <p:nvSpPr>
          <p:cNvPr id="28" name="TextBox 27">
            <a:extLst>
              <a:ext uri="{FF2B5EF4-FFF2-40B4-BE49-F238E27FC236}">
                <a16:creationId xmlns:a16="http://schemas.microsoft.com/office/drawing/2014/main" id="{9A0B193C-0F82-0A4D-8E64-3C9891E065C5}"/>
              </a:ext>
            </a:extLst>
          </p:cNvPr>
          <p:cNvSpPr txBox="1"/>
          <p:nvPr/>
        </p:nvSpPr>
        <p:spPr>
          <a:xfrm>
            <a:off x="2883426" y="976307"/>
            <a:ext cx="832514" cy="307777"/>
          </a:xfrm>
          <a:prstGeom prst="rect">
            <a:avLst/>
          </a:prstGeom>
          <a:noFill/>
        </p:spPr>
        <p:txBody>
          <a:bodyPr wrap="square" rtlCol="0">
            <a:spAutoFit/>
          </a:bodyPr>
          <a:lstStyle/>
          <a:p>
            <a:r>
              <a:rPr lang="en-US" dirty="0"/>
              <a:t>300</a:t>
            </a:r>
          </a:p>
        </p:txBody>
      </p:sp>
      <p:sp>
        <p:nvSpPr>
          <p:cNvPr id="29" name="TextBox 28">
            <a:extLst>
              <a:ext uri="{FF2B5EF4-FFF2-40B4-BE49-F238E27FC236}">
                <a16:creationId xmlns:a16="http://schemas.microsoft.com/office/drawing/2014/main" id="{64B9E717-A741-C840-AA2E-A1F1D0AA6167}"/>
              </a:ext>
            </a:extLst>
          </p:cNvPr>
          <p:cNvSpPr txBox="1"/>
          <p:nvPr/>
        </p:nvSpPr>
        <p:spPr>
          <a:xfrm>
            <a:off x="5273612" y="960585"/>
            <a:ext cx="832514" cy="307777"/>
          </a:xfrm>
          <a:prstGeom prst="rect">
            <a:avLst/>
          </a:prstGeom>
          <a:noFill/>
        </p:spPr>
        <p:txBody>
          <a:bodyPr wrap="square" rtlCol="0">
            <a:spAutoFit/>
          </a:bodyPr>
          <a:lstStyle/>
          <a:p>
            <a:r>
              <a:rPr lang="en-US" dirty="0"/>
              <a:t>365</a:t>
            </a:r>
          </a:p>
        </p:txBody>
      </p:sp>
      <p:sp>
        <p:nvSpPr>
          <p:cNvPr id="30" name="TextBox 29">
            <a:extLst>
              <a:ext uri="{FF2B5EF4-FFF2-40B4-BE49-F238E27FC236}">
                <a16:creationId xmlns:a16="http://schemas.microsoft.com/office/drawing/2014/main" id="{483EE2B4-F640-2541-A063-68C039869851}"/>
              </a:ext>
            </a:extLst>
          </p:cNvPr>
          <p:cNvSpPr txBox="1"/>
          <p:nvPr/>
        </p:nvSpPr>
        <p:spPr>
          <a:xfrm>
            <a:off x="2881889" y="2737649"/>
            <a:ext cx="832514" cy="307777"/>
          </a:xfrm>
          <a:prstGeom prst="rect">
            <a:avLst/>
          </a:prstGeom>
          <a:noFill/>
        </p:spPr>
        <p:txBody>
          <a:bodyPr wrap="square" rtlCol="0">
            <a:spAutoFit/>
          </a:bodyPr>
          <a:lstStyle/>
          <a:p>
            <a:r>
              <a:rPr lang="en-US" dirty="0"/>
              <a:t>300</a:t>
            </a:r>
          </a:p>
        </p:txBody>
      </p:sp>
      <p:sp>
        <p:nvSpPr>
          <p:cNvPr id="31" name="TextBox 30">
            <a:extLst>
              <a:ext uri="{FF2B5EF4-FFF2-40B4-BE49-F238E27FC236}">
                <a16:creationId xmlns:a16="http://schemas.microsoft.com/office/drawing/2014/main" id="{BCFB2C07-F307-064F-9261-1AFF96A436CF}"/>
              </a:ext>
            </a:extLst>
          </p:cNvPr>
          <p:cNvSpPr txBox="1"/>
          <p:nvPr/>
        </p:nvSpPr>
        <p:spPr>
          <a:xfrm>
            <a:off x="4110818" y="2748719"/>
            <a:ext cx="832514" cy="307777"/>
          </a:xfrm>
          <a:prstGeom prst="rect">
            <a:avLst/>
          </a:prstGeom>
          <a:noFill/>
        </p:spPr>
        <p:txBody>
          <a:bodyPr wrap="square" rtlCol="0">
            <a:spAutoFit/>
          </a:bodyPr>
          <a:lstStyle/>
          <a:p>
            <a:r>
              <a:rPr lang="en-US" dirty="0">
                <a:solidFill>
                  <a:srgbClr val="FF0000"/>
                </a:solidFill>
              </a:rPr>
              <a:t>332</a:t>
            </a:r>
          </a:p>
        </p:txBody>
      </p:sp>
      <p:sp>
        <p:nvSpPr>
          <p:cNvPr id="32" name="TextBox 31">
            <a:extLst>
              <a:ext uri="{FF2B5EF4-FFF2-40B4-BE49-F238E27FC236}">
                <a16:creationId xmlns:a16="http://schemas.microsoft.com/office/drawing/2014/main" id="{2B9E61B1-06C7-F640-B030-3B8B88E1A813}"/>
              </a:ext>
            </a:extLst>
          </p:cNvPr>
          <p:cNvSpPr txBox="1"/>
          <p:nvPr/>
        </p:nvSpPr>
        <p:spPr>
          <a:xfrm>
            <a:off x="5379742" y="2798047"/>
            <a:ext cx="680713" cy="318833"/>
          </a:xfrm>
          <a:prstGeom prst="rect">
            <a:avLst/>
          </a:prstGeom>
          <a:noFill/>
        </p:spPr>
        <p:txBody>
          <a:bodyPr wrap="square" rtlCol="0">
            <a:spAutoFit/>
          </a:bodyPr>
          <a:lstStyle/>
          <a:p>
            <a:r>
              <a:rPr lang="en-US" dirty="0"/>
              <a:t>365</a:t>
            </a:r>
          </a:p>
        </p:txBody>
      </p:sp>
      <p:sp>
        <p:nvSpPr>
          <p:cNvPr id="33" name="TextBox 32">
            <a:extLst>
              <a:ext uri="{FF2B5EF4-FFF2-40B4-BE49-F238E27FC236}">
                <a16:creationId xmlns:a16="http://schemas.microsoft.com/office/drawing/2014/main" id="{FA70A3E1-5E77-4042-A29A-9169EB7AC924}"/>
              </a:ext>
            </a:extLst>
          </p:cNvPr>
          <p:cNvSpPr txBox="1"/>
          <p:nvPr/>
        </p:nvSpPr>
        <p:spPr>
          <a:xfrm>
            <a:off x="6035764" y="2803566"/>
            <a:ext cx="832514" cy="307777"/>
          </a:xfrm>
          <a:prstGeom prst="rect">
            <a:avLst/>
          </a:prstGeom>
          <a:noFill/>
        </p:spPr>
        <p:txBody>
          <a:bodyPr wrap="square" rtlCol="0">
            <a:spAutoFit/>
          </a:bodyPr>
          <a:lstStyle/>
          <a:p>
            <a:r>
              <a:rPr lang="en-US" dirty="0">
                <a:solidFill>
                  <a:srgbClr val="FF0000"/>
                </a:solidFill>
              </a:rPr>
              <a:t>382</a:t>
            </a:r>
          </a:p>
        </p:txBody>
      </p:sp>
      <p:sp>
        <p:nvSpPr>
          <p:cNvPr id="34" name="TextBox 33">
            <a:extLst>
              <a:ext uri="{FF2B5EF4-FFF2-40B4-BE49-F238E27FC236}">
                <a16:creationId xmlns:a16="http://schemas.microsoft.com/office/drawing/2014/main" id="{A88229EB-C787-4242-B854-F422089E0CA4}"/>
              </a:ext>
            </a:extLst>
          </p:cNvPr>
          <p:cNvSpPr txBox="1"/>
          <p:nvPr/>
        </p:nvSpPr>
        <p:spPr>
          <a:xfrm>
            <a:off x="1382169" y="1015823"/>
            <a:ext cx="832514" cy="307777"/>
          </a:xfrm>
          <a:prstGeom prst="rect">
            <a:avLst/>
          </a:prstGeom>
          <a:noFill/>
        </p:spPr>
        <p:txBody>
          <a:bodyPr wrap="square" rtlCol="0">
            <a:spAutoFit/>
          </a:bodyPr>
          <a:lstStyle/>
          <a:p>
            <a:r>
              <a:rPr lang="en-US" dirty="0"/>
              <a:t>200</a:t>
            </a:r>
          </a:p>
        </p:txBody>
      </p:sp>
      <p:sp>
        <p:nvSpPr>
          <p:cNvPr id="35" name="TextBox 34">
            <a:extLst>
              <a:ext uri="{FF2B5EF4-FFF2-40B4-BE49-F238E27FC236}">
                <a16:creationId xmlns:a16="http://schemas.microsoft.com/office/drawing/2014/main" id="{B0328BA0-3FB0-8540-AE0B-6F0FE9FC6066}"/>
              </a:ext>
            </a:extLst>
          </p:cNvPr>
          <p:cNvSpPr txBox="1"/>
          <p:nvPr/>
        </p:nvSpPr>
        <p:spPr>
          <a:xfrm>
            <a:off x="6979973" y="967500"/>
            <a:ext cx="832514" cy="307777"/>
          </a:xfrm>
          <a:prstGeom prst="rect">
            <a:avLst/>
          </a:prstGeom>
          <a:noFill/>
        </p:spPr>
        <p:txBody>
          <a:bodyPr wrap="square" rtlCol="0">
            <a:spAutoFit/>
          </a:bodyPr>
          <a:lstStyle/>
          <a:p>
            <a:r>
              <a:rPr lang="en-US" dirty="0"/>
              <a:t>400</a:t>
            </a:r>
          </a:p>
        </p:txBody>
      </p:sp>
      <p:sp>
        <p:nvSpPr>
          <p:cNvPr id="36" name="TextBox 35">
            <a:extLst>
              <a:ext uri="{FF2B5EF4-FFF2-40B4-BE49-F238E27FC236}">
                <a16:creationId xmlns:a16="http://schemas.microsoft.com/office/drawing/2014/main" id="{9DBBBE72-612B-4D4E-B60D-ABE23E3CC0EF}"/>
              </a:ext>
            </a:extLst>
          </p:cNvPr>
          <p:cNvSpPr txBox="1"/>
          <p:nvPr/>
        </p:nvSpPr>
        <p:spPr>
          <a:xfrm>
            <a:off x="1337940" y="2774906"/>
            <a:ext cx="832514" cy="307777"/>
          </a:xfrm>
          <a:prstGeom prst="rect">
            <a:avLst/>
          </a:prstGeom>
          <a:noFill/>
        </p:spPr>
        <p:txBody>
          <a:bodyPr wrap="square" rtlCol="0">
            <a:spAutoFit/>
          </a:bodyPr>
          <a:lstStyle/>
          <a:p>
            <a:r>
              <a:rPr lang="en-US" dirty="0"/>
              <a:t>200</a:t>
            </a:r>
          </a:p>
        </p:txBody>
      </p:sp>
      <p:sp>
        <p:nvSpPr>
          <p:cNvPr id="37" name="TextBox 36">
            <a:extLst>
              <a:ext uri="{FF2B5EF4-FFF2-40B4-BE49-F238E27FC236}">
                <a16:creationId xmlns:a16="http://schemas.microsoft.com/office/drawing/2014/main" id="{CD507BB1-91B9-6C46-910E-76A0888E7A84}"/>
              </a:ext>
            </a:extLst>
          </p:cNvPr>
          <p:cNvSpPr txBox="1"/>
          <p:nvPr/>
        </p:nvSpPr>
        <p:spPr>
          <a:xfrm>
            <a:off x="6760186" y="2837677"/>
            <a:ext cx="832514" cy="307777"/>
          </a:xfrm>
          <a:prstGeom prst="rect">
            <a:avLst/>
          </a:prstGeom>
          <a:noFill/>
        </p:spPr>
        <p:txBody>
          <a:bodyPr wrap="square" rtlCol="0">
            <a:spAutoFit/>
          </a:bodyPr>
          <a:lstStyle/>
          <a:p>
            <a:r>
              <a:rPr lang="en-US" dirty="0"/>
              <a:t>400</a:t>
            </a:r>
          </a:p>
        </p:txBody>
      </p:sp>
      <p:cxnSp>
        <p:nvCxnSpPr>
          <p:cNvPr id="38" name="Straight Connector 37">
            <a:extLst>
              <a:ext uri="{FF2B5EF4-FFF2-40B4-BE49-F238E27FC236}">
                <a16:creationId xmlns:a16="http://schemas.microsoft.com/office/drawing/2014/main" id="{1FD19013-57D0-6240-BAB0-CD71C9AB16DD}"/>
              </a:ext>
            </a:extLst>
          </p:cNvPr>
          <p:cNvCxnSpPr/>
          <p:nvPr/>
        </p:nvCxnSpPr>
        <p:spPr>
          <a:xfrm>
            <a:off x="2406554" y="3314037"/>
            <a:ext cx="0" cy="573206"/>
          </a:xfrm>
          <a:prstGeom prst="line">
            <a:avLst/>
          </a:prstGeom>
          <a:ln w="38100">
            <a:solidFill>
              <a:srgbClr val="0070C0"/>
            </a:solidFill>
            <a:prstDash val="sysDot"/>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46572986-BE70-E447-8FA6-61D7273A3EEA}"/>
              </a:ext>
            </a:extLst>
          </p:cNvPr>
          <p:cNvSpPr txBox="1"/>
          <p:nvPr/>
        </p:nvSpPr>
        <p:spPr>
          <a:xfrm>
            <a:off x="2499121" y="3138493"/>
            <a:ext cx="559548" cy="318846"/>
          </a:xfrm>
          <a:prstGeom prst="rect">
            <a:avLst/>
          </a:prstGeom>
          <a:noFill/>
        </p:spPr>
        <p:txBody>
          <a:bodyPr wrap="square" rtlCol="0">
            <a:spAutoFit/>
          </a:bodyPr>
          <a:lstStyle/>
          <a:p>
            <a:r>
              <a:rPr lang="en-US" dirty="0"/>
              <a:t>1b</a:t>
            </a:r>
          </a:p>
        </p:txBody>
      </p:sp>
      <p:cxnSp>
        <p:nvCxnSpPr>
          <p:cNvPr id="40" name="Straight Connector 39">
            <a:extLst>
              <a:ext uri="{FF2B5EF4-FFF2-40B4-BE49-F238E27FC236}">
                <a16:creationId xmlns:a16="http://schemas.microsoft.com/office/drawing/2014/main" id="{56E6853C-C11F-3A41-B3B1-9BFBB67FB6A2}"/>
              </a:ext>
            </a:extLst>
          </p:cNvPr>
          <p:cNvCxnSpPr/>
          <p:nvPr/>
        </p:nvCxnSpPr>
        <p:spPr>
          <a:xfrm>
            <a:off x="3721226" y="3289896"/>
            <a:ext cx="0" cy="573206"/>
          </a:xfrm>
          <a:prstGeom prst="line">
            <a:avLst/>
          </a:prstGeom>
          <a:ln w="38100">
            <a:solidFill>
              <a:srgbClr val="0070C0"/>
            </a:solidFill>
            <a:prstDash val="sysDot"/>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58CAFF31-6535-DC45-A3D8-39EE2943A57F}"/>
              </a:ext>
            </a:extLst>
          </p:cNvPr>
          <p:cNvSpPr txBox="1"/>
          <p:nvPr/>
        </p:nvSpPr>
        <p:spPr>
          <a:xfrm>
            <a:off x="3268712" y="3145454"/>
            <a:ext cx="559548" cy="318846"/>
          </a:xfrm>
          <a:prstGeom prst="rect">
            <a:avLst/>
          </a:prstGeom>
          <a:noFill/>
        </p:spPr>
        <p:txBody>
          <a:bodyPr wrap="square" rtlCol="0">
            <a:spAutoFit/>
          </a:bodyPr>
          <a:lstStyle/>
          <a:p>
            <a:r>
              <a:rPr lang="en-US" dirty="0"/>
              <a:t>2a</a:t>
            </a:r>
          </a:p>
        </p:txBody>
      </p:sp>
      <p:sp>
        <p:nvSpPr>
          <p:cNvPr id="42" name="TextBox 41">
            <a:extLst>
              <a:ext uri="{FF2B5EF4-FFF2-40B4-BE49-F238E27FC236}">
                <a16:creationId xmlns:a16="http://schemas.microsoft.com/office/drawing/2014/main" id="{C0E3DF4B-15CC-6041-AF17-CE89F3F1BC12}"/>
              </a:ext>
            </a:extLst>
          </p:cNvPr>
          <p:cNvSpPr txBox="1"/>
          <p:nvPr/>
        </p:nvSpPr>
        <p:spPr>
          <a:xfrm>
            <a:off x="3869165" y="3145454"/>
            <a:ext cx="559548" cy="318846"/>
          </a:xfrm>
          <a:prstGeom prst="rect">
            <a:avLst/>
          </a:prstGeom>
          <a:noFill/>
        </p:spPr>
        <p:txBody>
          <a:bodyPr wrap="square" rtlCol="0">
            <a:spAutoFit/>
          </a:bodyPr>
          <a:lstStyle/>
          <a:p>
            <a:r>
              <a:rPr lang="en-US" dirty="0"/>
              <a:t>2b</a:t>
            </a:r>
          </a:p>
        </p:txBody>
      </p:sp>
      <p:cxnSp>
        <p:nvCxnSpPr>
          <p:cNvPr id="43" name="Straight Connector 42">
            <a:extLst>
              <a:ext uri="{FF2B5EF4-FFF2-40B4-BE49-F238E27FC236}">
                <a16:creationId xmlns:a16="http://schemas.microsoft.com/office/drawing/2014/main" id="{0EB34ADF-6CA8-2841-8AF0-F72035D79E56}"/>
              </a:ext>
            </a:extLst>
          </p:cNvPr>
          <p:cNvCxnSpPr/>
          <p:nvPr/>
        </p:nvCxnSpPr>
        <p:spPr>
          <a:xfrm>
            <a:off x="4943332" y="3270725"/>
            <a:ext cx="0" cy="573206"/>
          </a:xfrm>
          <a:prstGeom prst="line">
            <a:avLst/>
          </a:prstGeom>
          <a:ln w="38100">
            <a:solidFill>
              <a:srgbClr val="0070C0"/>
            </a:solidFill>
            <a:prstDash val="sysDot"/>
          </a:ln>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46701DC7-A07A-E547-8619-C4436F57597D}"/>
              </a:ext>
            </a:extLst>
          </p:cNvPr>
          <p:cNvSpPr txBox="1"/>
          <p:nvPr/>
        </p:nvSpPr>
        <p:spPr>
          <a:xfrm>
            <a:off x="4459989" y="3125735"/>
            <a:ext cx="559548" cy="318846"/>
          </a:xfrm>
          <a:prstGeom prst="rect">
            <a:avLst/>
          </a:prstGeom>
          <a:noFill/>
        </p:spPr>
        <p:txBody>
          <a:bodyPr wrap="square" rtlCol="0">
            <a:spAutoFit/>
          </a:bodyPr>
          <a:lstStyle/>
          <a:p>
            <a:r>
              <a:rPr lang="en-US" dirty="0"/>
              <a:t>3a</a:t>
            </a:r>
          </a:p>
        </p:txBody>
      </p:sp>
      <p:sp>
        <p:nvSpPr>
          <p:cNvPr id="45" name="TextBox 44">
            <a:extLst>
              <a:ext uri="{FF2B5EF4-FFF2-40B4-BE49-F238E27FC236}">
                <a16:creationId xmlns:a16="http://schemas.microsoft.com/office/drawing/2014/main" id="{0F1E3484-3F5E-8E4C-91AF-2E1F628AE60D}"/>
              </a:ext>
            </a:extLst>
          </p:cNvPr>
          <p:cNvSpPr txBox="1"/>
          <p:nvPr/>
        </p:nvSpPr>
        <p:spPr>
          <a:xfrm>
            <a:off x="4994496" y="3129293"/>
            <a:ext cx="559548" cy="318846"/>
          </a:xfrm>
          <a:prstGeom prst="rect">
            <a:avLst/>
          </a:prstGeom>
          <a:noFill/>
        </p:spPr>
        <p:txBody>
          <a:bodyPr wrap="square" rtlCol="0">
            <a:spAutoFit/>
          </a:bodyPr>
          <a:lstStyle/>
          <a:p>
            <a:r>
              <a:rPr lang="en-US" dirty="0"/>
              <a:t>3b</a:t>
            </a:r>
          </a:p>
        </p:txBody>
      </p:sp>
      <p:sp>
        <p:nvSpPr>
          <p:cNvPr id="46" name="TextBox 45">
            <a:extLst>
              <a:ext uri="{FF2B5EF4-FFF2-40B4-BE49-F238E27FC236}">
                <a16:creationId xmlns:a16="http://schemas.microsoft.com/office/drawing/2014/main" id="{5779AAC1-2FBA-BF40-9951-10E9AACA58F6}"/>
              </a:ext>
            </a:extLst>
          </p:cNvPr>
          <p:cNvSpPr txBox="1"/>
          <p:nvPr/>
        </p:nvSpPr>
        <p:spPr>
          <a:xfrm>
            <a:off x="2148367" y="2778971"/>
            <a:ext cx="832514" cy="307777"/>
          </a:xfrm>
          <a:prstGeom prst="rect">
            <a:avLst/>
          </a:prstGeom>
          <a:noFill/>
        </p:spPr>
        <p:txBody>
          <a:bodyPr wrap="square" rtlCol="0">
            <a:spAutoFit/>
          </a:bodyPr>
          <a:lstStyle/>
          <a:p>
            <a:r>
              <a:rPr lang="en-US" dirty="0">
                <a:solidFill>
                  <a:schemeClr val="accent6"/>
                </a:solidFill>
              </a:rPr>
              <a:t>250</a:t>
            </a:r>
          </a:p>
        </p:txBody>
      </p:sp>
      <p:sp>
        <p:nvSpPr>
          <p:cNvPr id="47" name="TextBox 46">
            <a:extLst>
              <a:ext uri="{FF2B5EF4-FFF2-40B4-BE49-F238E27FC236}">
                <a16:creationId xmlns:a16="http://schemas.microsoft.com/office/drawing/2014/main" id="{A4D8E82E-3FAE-7946-9F4A-E9A1504D454E}"/>
              </a:ext>
            </a:extLst>
          </p:cNvPr>
          <p:cNvSpPr txBox="1"/>
          <p:nvPr/>
        </p:nvSpPr>
        <p:spPr>
          <a:xfrm>
            <a:off x="3492056" y="2754638"/>
            <a:ext cx="832514" cy="307777"/>
          </a:xfrm>
          <a:prstGeom prst="rect">
            <a:avLst/>
          </a:prstGeom>
          <a:noFill/>
        </p:spPr>
        <p:txBody>
          <a:bodyPr wrap="square" rtlCol="0">
            <a:spAutoFit/>
          </a:bodyPr>
          <a:lstStyle/>
          <a:p>
            <a:r>
              <a:rPr lang="en-US" dirty="0">
                <a:solidFill>
                  <a:schemeClr val="accent6"/>
                </a:solidFill>
              </a:rPr>
              <a:t>316</a:t>
            </a:r>
          </a:p>
        </p:txBody>
      </p:sp>
      <p:sp>
        <p:nvSpPr>
          <p:cNvPr id="48" name="TextBox 47">
            <a:extLst>
              <a:ext uri="{FF2B5EF4-FFF2-40B4-BE49-F238E27FC236}">
                <a16:creationId xmlns:a16="http://schemas.microsoft.com/office/drawing/2014/main" id="{5F8B4502-04BB-0C4B-A16B-8DF14A557E4F}"/>
              </a:ext>
            </a:extLst>
          </p:cNvPr>
          <p:cNvSpPr txBox="1"/>
          <p:nvPr/>
        </p:nvSpPr>
        <p:spPr>
          <a:xfrm>
            <a:off x="4721530" y="2772269"/>
            <a:ext cx="559548" cy="307777"/>
          </a:xfrm>
          <a:prstGeom prst="rect">
            <a:avLst/>
          </a:prstGeom>
          <a:noFill/>
        </p:spPr>
        <p:txBody>
          <a:bodyPr wrap="square" rtlCol="0">
            <a:spAutoFit/>
          </a:bodyPr>
          <a:lstStyle/>
          <a:p>
            <a:r>
              <a:rPr lang="en-US" dirty="0">
                <a:solidFill>
                  <a:schemeClr val="accent6"/>
                </a:solidFill>
              </a:rPr>
              <a:t>348</a:t>
            </a:r>
          </a:p>
        </p:txBody>
      </p:sp>
    </p:spTree>
    <p:extLst>
      <p:ext uri="{BB962C8B-B14F-4D97-AF65-F5344CB8AC3E}">
        <p14:creationId xmlns:p14="http://schemas.microsoft.com/office/powerpoint/2010/main" val="202738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C3106C-AF11-B24D-8F50-225208F67E6A}"/>
              </a:ext>
            </a:extLst>
          </p:cNvPr>
          <p:cNvSpPr>
            <a:spLocks noGrp="1"/>
          </p:cNvSpPr>
          <p:nvPr>
            <p:ph type="body" sz="quarter" idx="13"/>
          </p:nvPr>
        </p:nvSpPr>
        <p:spPr/>
        <p:txBody>
          <a:bodyPr/>
          <a:lstStyle/>
          <a:p>
            <a:r>
              <a:rPr lang="en-US" dirty="0"/>
              <a:t>Current Issue </a:t>
            </a:r>
          </a:p>
        </p:txBody>
      </p:sp>
      <p:sp>
        <p:nvSpPr>
          <p:cNvPr id="3" name="Text Placeholder 2">
            <a:extLst>
              <a:ext uri="{FF2B5EF4-FFF2-40B4-BE49-F238E27FC236}">
                <a16:creationId xmlns:a16="http://schemas.microsoft.com/office/drawing/2014/main" id="{D6C542DF-49EE-0F49-B15B-B9121F7B463A}"/>
              </a:ext>
            </a:extLst>
          </p:cNvPr>
          <p:cNvSpPr>
            <a:spLocks noGrp="1"/>
          </p:cNvSpPr>
          <p:nvPr>
            <p:ph type="body" sz="quarter" idx="14"/>
          </p:nvPr>
        </p:nvSpPr>
        <p:spPr/>
        <p:txBody>
          <a:bodyPr/>
          <a:lstStyle/>
          <a:p>
            <a:r>
              <a:rPr lang="en-US" dirty="0"/>
              <a:t>How should MDE include MAAP-A results in the lowest 25% growth calculations?</a:t>
            </a:r>
          </a:p>
          <a:p>
            <a:r>
              <a:rPr lang="en-US" dirty="0"/>
              <a:t>This is challenging for the MAAP-A due to the very low n-sizes, particularly at the school level.  In fact, the overwhelming majority of schools have 5 or fewer MAAP-A students. </a:t>
            </a:r>
          </a:p>
        </p:txBody>
      </p:sp>
      <p:sp>
        <p:nvSpPr>
          <p:cNvPr id="4" name="Slide Number Placeholder 3">
            <a:extLst>
              <a:ext uri="{FF2B5EF4-FFF2-40B4-BE49-F238E27FC236}">
                <a16:creationId xmlns:a16="http://schemas.microsoft.com/office/drawing/2014/main" id="{5D183A1E-DA7C-6140-B3E3-0B1A2521F84A}"/>
              </a:ext>
            </a:extLst>
          </p:cNvPr>
          <p:cNvSpPr>
            <a:spLocks noGrp="1"/>
          </p:cNvSpPr>
          <p:nvPr>
            <p:ph type="sldNum" idx="12"/>
          </p:nvPr>
        </p:nvSpPr>
        <p:spPr/>
        <p:txBody>
          <a:bodyPr/>
          <a:lstStyle/>
          <a:p>
            <a:fld id="{00000000-1234-1234-1234-123412341234}" type="slidenum">
              <a:rPr lang="en" smtClean="0"/>
              <a:pPr/>
              <a:t>25</a:t>
            </a:fld>
            <a:endParaRPr lang="en" dirty="0"/>
          </a:p>
        </p:txBody>
      </p:sp>
    </p:spTree>
    <p:extLst>
      <p:ext uri="{BB962C8B-B14F-4D97-AF65-F5344CB8AC3E}">
        <p14:creationId xmlns:p14="http://schemas.microsoft.com/office/powerpoint/2010/main" val="2170655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4FFA7B-B836-5C49-BD20-11AFF49777C2}"/>
              </a:ext>
            </a:extLst>
          </p:cNvPr>
          <p:cNvSpPr>
            <a:spLocks noGrp="1"/>
          </p:cNvSpPr>
          <p:nvPr>
            <p:ph type="body" sz="quarter" idx="13"/>
          </p:nvPr>
        </p:nvSpPr>
        <p:spPr/>
        <p:txBody>
          <a:bodyPr/>
          <a:lstStyle/>
          <a:p>
            <a:r>
              <a:rPr lang="en-US" dirty="0"/>
              <a:t>School Level MAAP-A n-sizes Math</a:t>
            </a:r>
          </a:p>
        </p:txBody>
      </p:sp>
      <p:sp>
        <p:nvSpPr>
          <p:cNvPr id="4" name="Slide Number Placeholder 3">
            <a:extLst>
              <a:ext uri="{FF2B5EF4-FFF2-40B4-BE49-F238E27FC236}">
                <a16:creationId xmlns:a16="http://schemas.microsoft.com/office/drawing/2014/main" id="{4A41771F-2D8D-6547-8B07-090B77128808}"/>
              </a:ext>
            </a:extLst>
          </p:cNvPr>
          <p:cNvSpPr>
            <a:spLocks noGrp="1"/>
          </p:cNvSpPr>
          <p:nvPr>
            <p:ph type="sldNum" idx="12"/>
          </p:nvPr>
        </p:nvSpPr>
        <p:spPr/>
        <p:txBody>
          <a:bodyPr/>
          <a:lstStyle/>
          <a:p>
            <a:fld id="{00000000-1234-1234-1234-123412341234}" type="slidenum">
              <a:rPr lang="en" smtClean="0"/>
              <a:pPr/>
              <a:t>26</a:t>
            </a:fld>
            <a:endParaRPr lang="en" dirty="0"/>
          </a:p>
        </p:txBody>
      </p:sp>
      <p:pic>
        <p:nvPicPr>
          <p:cNvPr id="5" name="Picture 4">
            <a:extLst>
              <a:ext uri="{FF2B5EF4-FFF2-40B4-BE49-F238E27FC236}">
                <a16:creationId xmlns:a16="http://schemas.microsoft.com/office/drawing/2014/main" id="{0CD50B76-0D05-C842-B6C5-39576F4B685B}"/>
              </a:ext>
            </a:extLst>
          </p:cNvPr>
          <p:cNvPicPr>
            <a:picLocks noChangeAspect="1"/>
          </p:cNvPicPr>
          <p:nvPr/>
        </p:nvPicPr>
        <p:blipFill>
          <a:blip r:embed="rId2"/>
          <a:stretch>
            <a:fillRect/>
          </a:stretch>
        </p:blipFill>
        <p:spPr>
          <a:xfrm>
            <a:off x="1494601" y="876261"/>
            <a:ext cx="5391229" cy="3909429"/>
          </a:xfrm>
          <a:prstGeom prst="rect">
            <a:avLst/>
          </a:prstGeom>
        </p:spPr>
      </p:pic>
    </p:spTree>
    <p:extLst>
      <p:ext uri="{BB962C8B-B14F-4D97-AF65-F5344CB8AC3E}">
        <p14:creationId xmlns:p14="http://schemas.microsoft.com/office/powerpoint/2010/main" val="369921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E18A3F-223A-1A40-9080-24056EB5DE19}"/>
              </a:ext>
            </a:extLst>
          </p:cNvPr>
          <p:cNvSpPr>
            <a:spLocks noGrp="1"/>
          </p:cNvSpPr>
          <p:nvPr>
            <p:ph type="body" sz="quarter" idx="13"/>
          </p:nvPr>
        </p:nvSpPr>
        <p:spPr/>
        <p:txBody>
          <a:bodyPr/>
          <a:lstStyle/>
          <a:p>
            <a:r>
              <a:rPr lang="en-US" dirty="0"/>
              <a:t>School Level MAAP-A n-sizes RLA</a:t>
            </a:r>
          </a:p>
        </p:txBody>
      </p:sp>
      <p:sp>
        <p:nvSpPr>
          <p:cNvPr id="4" name="Slide Number Placeholder 3">
            <a:extLst>
              <a:ext uri="{FF2B5EF4-FFF2-40B4-BE49-F238E27FC236}">
                <a16:creationId xmlns:a16="http://schemas.microsoft.com/office/drawing/2014/main" id="{23E7B485-D99D-9542-B4C0-C3829322FAE0}"/>
              </a:ext>
            </a:extLst>
          </p:cNvPr>
          <p:cNvSpPr>
            <a:spLocks noGrp="1"/>
          </p:cNvSpPr>
          <p:nvPr>
            <p:ph type="sldNum" idx="12"/>
          </p:nvPr>
        </p:nvSpPr>
        <p:spPr/>
        <p:txBody>
          <a:bodyPr/>
          <a:lstStyle/>
          <a:p>
            <a:fld id="{00000000-1234-1234-1234-123412341234}" type="slidenum">
              <a:rPr lang="en" smtClean="0"/>
              <a:pPr/>
              <a:t>27</a:t>
            </a:fld>
            <a:endParaRPr lang="en" dirty="0"/>
          </a:p>
        </p:txBody>
      </p:sp>
      <p:pic>
        <p:nvPicPr>
          <p:cNvPr id="5" name="Picture 4">
            <a:extLst>
              <a:ext uri="{FF2B5EF4-FFF2-40B4-BE49-F238E27FC236}">
                <a16:creationId xmlns:a16="http://schemas.microsoft.com/office/drawing/2014/main" id="{251BD815-A585-2C43-BB15-04694D9CE0A8}"/>
              </a:ext>
            </a:extLst>
          </p:cNvPr>
          <p:cNvPicPr>
            <a:picLocks noChangeAspect="1"/>
          </p:cNvPicPr>
          <p:nvPr/>
        </p:nvPicPr>
        <p:blipFill>
          <a:blip r:embed="rId2"/>
          <a:stretch>
            <a:fillRect/>
          </a:stretch>
        </p:blipFill>
        <p:spPr>
          <a:xfrm>
            <a:off x="1446893" y="706341"/>
            <a:ext cx="5796745" cy="4203488"/>
          </a:xfrm>
          <a:prstGeom prst="rect">
            <a:avLst/>
          </a:prstGeom>
        </p:spPr>
      </p:pic>
    </p:spTree>
    <p:extLst>
      <p:ext uri="{BB962C8B-B14F-4D97-AF65-F5344CB8AC3E}">
        <p14:creationId xmlns:p14="http://schemas.microsoft.com/office/powerpoint/2010/main" val="746383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7CAE3B-144F-8746-BD7D-58964C68A934}"/>
              </a:ext>
            </a:extLst>
          </p:cNvPr>
          <p:cNvSpPr>
            <a:spLocks noGrp="1"/>
          </p:cNvSpPr>
          <p:nvPr>
            <p:ph type="body" sz="quarter" idx="13"/>
          </p:nvPr>
        </p:nvSpPr>
        <p:spPr/>
        <p:txBody>
          <a:bodyPr/>
          <a:lstStyle/>
          <a:p>
            <a:r>
              <a:rPr lang="en-US" dirty="0"/>
              <a:t>Options</a:t>
            </a:r>
          </a:p>
        </p:txBody>
      </p:sp>
      <p:sp>
        <p:nvSpPr>
          <p:cNvPr id="3" name="Text Placeholder 2">
            <a:extLst>
              <a:ext uri="{FF2B5EF4-FFF2-40B4-BE49-F238E27FC236}">
                <a16:creationId xmlns:a16="http://schemas.microsoft.com/office/drawing/2014/main" id="{DDDC522D-C6E8-0943-A96C-7C612A41032D}"/>
              </a:ext>
            </a:extLst>
          </p:cNvPr>
          <p:cNvSpPr>
            <a:spLocks noGrp="1"/>
          </p:cNvSpPr>
          <p:nvPr>
            <p:ph type="body" sz="quarter" idx="14"/>
          </p:nvPr>
        </p:nvSpPr>
        <p:spPr/>
        <p:txBody>
          <a:bodyPr/>
          <a:lstStyle/>
          <a:p>
            <a:r>
              <a:rPr lang="en-US" dirty="0"/>
              <a:t>Select a single criterion referenced cut for lowest growth category, such as “not passing.”</a:t>
            </a:r>
          </a:p>
          <a:p>
            <a:r>
              <a:rPr lang="en-US" dirty="0"/>
              <a:t>Select a statewide norm-referenced cut for lowest growth category and apply to all schools.  </a:t>
            </a:r>
          </a:p>
          <a:p>
            <a:r>
              <a:rPr lang="en-US" dirty="0"/>
              <a:t>Other? </a:t>
            </a:r>
          </a:p>
        </p:txBody>
      </p:sp>
      <p:sp>
        <p:nvSpPr>
          <p:cNvPr id="4" name="Slide Number Placeholder 3">
            <a:extLst>
              <a:ext uri="{FF2B5EF4-FFF2-40B4-BE49-F238E27FC236}">
                <a16:creationId xmlns:a16="http://schemas.microsoft.com/office/drawing/2014/main" id="{74C3B526-4BA6-3F4D-9CFA-05A94F474C97}"/>
              </a:ext>
            </a:extLst>
          </p:cNvPr>
          <p:cNvSpPr>
            <a:spLocks noGrp="1"/>
          </p:cNvSpPr>
          <p:nvPr>
            <p:ph type="sldNum" idx="12"/>
          </p:nvPr>
        </p:nvSpPr>
        <p:spPr/>
        <p:txBody>
          <a:bodyPr/>
          <a:lstStyle/>
          <a:p>
            <a:fld id="{00000000-1234-1234-1234-123412341234}" type="slidenum">
              <a:rPr lang="en" smtClean="0"/>
              <a:pPr/>
              <a:t>28</a:t>
            </a:fld>
            <a:endParaRPr lang="en" dirty="0"/>
          </a:p>
        </p:txBody>
      </p:sp>
    </p:spTree>
    <p:extLst>
      <p:ext uri="{BB962C8B-B14F-4D97-AF65-F5344CB8AC3E}">
        <p14:creationId xmlns:p14="http://schemas.microsoft.com/office/powerpoint/2010/main" val="4159098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69BA67-FF41-0E4B-AB92-3BF1D9001A93}"/>
              </a:ext>
            </a:extLst>
          </p:cNvPr>
          <p:cNvSpPr>
            <a:spLocks noGrp="1"/>
          </p:cNvSpPr>
          <p:nvPr>
            <p:ph type="body" sz="quarter" idx="13"/>
          </p:nvPr>
        </p:nvSpPr>
        <p:spPr/>
        <p:txBody>
          <a:bodyPr/>
          <a:lstStyle/>
          <a:p>
            <a:r>
              <a:rPr lang="en-US" dirty="0"/>
              <a:t>Proficiency Rates</a:t>
            </a:r>
          </a:p>
        </p:txBody>
      </p:sp>
      <p:sp>
        <p:nvSpPr>
          <p:cNvPr id="4" name="Slide Number Placeholder 3">
            <a:extLst>
              <a:ext uri="{FF2B5EF4-FFF2-40B4-BE49-F238E27FC236}">
                <a16:creationId xmlns:a16="http://schemas.microsoft.com/office/drawing/2014/main" id="{656E83B7-141E-FB4A-B8FB-6E65991344BA}"/>
              </a:ext>
            </a:extLst>
          </p:cNvPr>
          <p:cNvSpPr>
            <a:spLocks noGrp="1"/>
          </p:cNvSpPr>
          <p:nvPr>
            <p:ph type="sldNum" idx="12"/>
          </p:nvPr>
        </p:nvSpPr>
        <p:spPr/>
        <p:txBody>
          <a:bodyPr/>
          <a:lstStyle/>
          <a:p>
            <a:fld id="{00000000-1234-1234-1234-123412341234}" type="slidenum">
              <a:rPr lang="en" smtClean="0"/>
              <a:pPr/>
              <a:t>29</a:t>
            </a:fld>
            <a:endParaRPr lang="en" dirty="0"/>
          </a:p>
        </p:txBody>
      </p:sp>
      <p:sp>
        <p:nvSpPr>
          <p:cNvPr id="6" name="TextBox 5">
            <a:extLst>
              <a:ext uri="{FF2B5EF4-FFF2-40B4-BE49-F238E27FC236}">
                <a16:creationId xmlns:a16="http://schemas.microsoft.com/office/drawing/2014/main" id="{182D2E14-40D2-2346-B373-5E0205619C61}"/>
              </a:ext>
            </a:extLst>
          </p:cNvPr>
          <p:cNvSpPr txBox="1"/>
          <p:nvPr/>
        </p:nvSpPr>
        <p:spPr>
          <a:xfrm>
            <a:off x="2055909" y="1248355"/>
            <a:ext cx="1156418" cy="307777"/>
          </a:xfrm>
          <a:prstGeom prst="rect">
            <a:avLst/>
          </a:prstGeom>
          <a:noFill/>
        </p:spPr>
        <p:txBody>
          <a:bodyPr wrap="square" rtlCol="0">
            <a:spAutoFit/>
          </a:bodyPr>
          <a:lstStyle/>
          <a:p>
            <a:r>
              <a:rPr lang="en-US" dirty="0"/>
              <a:t>Math </a:t>
            </a:r>
          </a:p>
        </p:txBody>
      </p:sp>
      <p:sp>
        <p:nvSpPr>
          <p:cNvPr id="9" name="TextBox 8">
            <a:extLst>
              <a:ext uri="{FF2B5EF4-FFF2-40B4-BE49-F238E27FC236}">
                <a16:creationId xmlns:a16="http://schemas.microsoft.com/office/drawing/2014/main" id="{1F8198C7-6859-6E47-BB10-646FF6BED8EA}"/>
              </a:ext>
            </a:extLst>
          </p:cNvPr>
          <p:cNvSpPr txBox="1"/>
          <p:nvPr/>
        </p:nvSpPr>
        <p:spPr>
          <a:xfrm>
            <a:off x="6000999" y="1248355"/>
            <a:ext cx="1156418" cy="307777"/>
          </a:xfrm>
          <a:prstGeom prst="rect">
            <a:avLst/>
          </a:prstGeom>
          <a:noFill/>
        </p:spPr>
        <p:txBody>
          <a:bodyPr wrap="square" rtlCol="0">
            <a:spAutoFit/>
          </a:bodyPr>
          <a:lstStyle/>
          <a:p>
            <a:r>
              <a:rPr lang="en-US" dirty="0"/>
              <a:t>ELA</a:t>
            </a:r>
          </a:p>
        </p:txBody>
      </p:sp>
      <p:pic>
        <p:nvPicPr>
          <p:cNvPr id="3" name="Picture 2">
            <a:extLst>
              <a:ext uri="{FF2B5EF4-FFF2-40B4-BE49-F238E27FC236}">
                <a16:creationId xmlns:a16="http://schemas.microsoft.com/office/drawing/2014/main" id="{2671A43F-E3B2-FA48-A362-4C8A567F3295}"/>
              </a:ext>
            </a:extLst>
          </p:cNvPr>
          <p:cNvPicPr>
            <a:picLocks noChangeAspect="1"/>
          </p:cNvPicPr>
          <p:nvPr/>
        </p:nvPicPr>
        <p:blipFill>
          <a:blip r:embed="rId2"/>
          <a:stretch>
            <a:fillRect/>
          </a:stretch>
        </p:blipFill>
        <p:spPr>
          <a:xfrm>
            <a:off x="4654010" y="1885177"/>
            <a:ext cx="3645761" cy="1480654"/>
          </a:xfrm>
          <a:prstGeom prst="rect">
            <a:avLst/>
          </a:prstGeom>
        </p:spPr>
      </p:pic>
      <p:pic>
        <p:nvPicPr>
          <p:cNvPr id="10" name="Picture 9">
            <a:extLst>
              <a:ext uri="{FF2B5EF4-FFF2-40B4-BE49-F238E27FC236}">
                <a16:creationId xmlns:a16="http://schemas.microsoft.com/office/drawing/2014/main" id="{8255197C-A269-E145-B8B6-A30B50E4C123}"/>
              </a:ext>
            </a:extLst>
          </p:cNvPr>
          <p:cNvPicPr>
            <a:picLocks noChangeAspect="1"/>
          </p:cNvPicPr>
          <p:nvPr/>
        </p:nvPicPr>
        <p:blipFill>
          <a:blip r:embed="rId3"/>
          <a:stretch>
            <a:fillRect/>
          </a:stretch>
        </p:blipFill>
        <p:spPr>
          <a:xfrm>
            <a:off x="545159" y="1885177"/>
            <a:ext cx="3645761" cy="1480654"/>
          </a:xfrm>
          <a:prstGeom prst="rect">
            <a:avLst/>
          </a:prstGeom>
        </p:spPr>
      </p:pic>
    </p:spTree>
    <p:extLst>
      <p:ext uri="{BB962C8B-B14F-4D97-AF65-F5344CB8AC3E}">
        <p14:creationId xmlns:p14="http://schemas.microsoft.com/office/powerpoint/2010/main" val="256147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peech Bubble: Rectangle with Corners Rounded 29">
            <a:extLst>
              <a:ext uri="{FF2B5EF4-FFF2-40B4-BE49-F238E27FC236}">
                <a16:creationId xmlns:a16="http://schemas.microsoft.com/office/drawing/2014/main" id="{A1F24C4D-D390-4096-806E-219C51161C3D}"/>
              </a:ext>
            </a:extLst>
          </p:cNvPr>
          <p:cNvSpPr/>
          <p:nvPr/>
        </p:nvSpPr>
        <p:spPr>
          <a:xfrm flipH="1">
            <a:off x="5024512" y="1263530"/>
            <a:ext cx="496496" cy="468728"/>
          </a:xfrm>
          <a:prstGeom prst="wedgeRoundRectCallout">
            <a:avLst>
              <a:gd name="adj1" fmla="val -6820"/>
              <a:gd name="adj2" fmla="val 70230"/>
              <a:gd name="adj3" fmla="val 16667"/>
            </a:avLst>
          </a:prstGeom>
          <a:solidFill>
            <a:srgbClr val="68C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nvGrpSpPr>
          <p:cNvPr id="66" name="Group 65">
            <a:extLst>
              <a:ext uri="{FF2B5EF4-FFF2-40B4-BE49-F238E27FC236}">
                <a16:creationId xmlns:a16="http://schemas.microsoft.com/office/drawing/2014/main" id="{870D59C5-54B5-4B31-AA76-14C64B84CB14}"/>
              </a:ext>
            </a:extLst>
          </p:cNvPr>
          <p:cNvGrpSpPr/>
          <p:nvPr/>
        </p:nvGrpSpPr>
        <p:grpSpPr>
          <a:xfrm>
            <a:off x="3245454" y="1272895"/>
            <a:ext cx="1234440" cy="3532032"/>
            <a:chOff x="4327272" y="1564673"/>
            <a:chExt cx="1645920" cy="4709376"/>
          </a:xfrm>
        </p:grpSpPr>
        <p:sp>
          <p:nvSpPr>
            <p:cNvPr id="24" name="Rectangle 23">
              <a:extLst>
                <a:ext uri="{FF2B5EF4-FFF2-40B4-BE49-F238E27FC236}">
                  <a16:creationId xmlns:a16="http://schemas.microsoft.com/office/drawing/2014/main" id="{A0697143-754F-429E-B62A-AC7B869DA6B4}"/>
                </a:ext>
              </a:extLst>
            </p:cNvPr>
            <p:cNvSpPr/>
            <p:nvPr/>
          </p:nvSpPr>
          <p:spPr>
            <a:xfrm>
              <a:off x="4327272"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Child Has Access</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to a High- Quality Early Childhood Program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2" name="Speech Bubble: Rectangle with Corners Rounded 31">
              <a:extLst>
                <a:ext uri="{FF2B5EF4-FFF2-40B4-BE49-F238E27FC236}">
                  <a16:creationId xmlns:a16="http://schemas.microsoft.com/office/drawing/2014/main" id="{66050A3D-7E7A-4F66-B6BA-81EEE30C170C}"/>
                </a:ext>
              </a:extLst>
            </p:cNvPr>
            <p:cNvSpPr/>
            <p:nvPr/>
          </p:nvSpPr>
          <p:spPr>
            <a:xfrm flipH="1">
              <a:off x="4819235" y="1564673"/>
              <a:ext cx="661994" cy="624970"/>
            </a:xfrm>
            <a:prstGeom prst="wedgeRoundRectCallout">
              <a:avLst>
                <a:gd name="adj1" fmla="val -6820"/>
                <a:gd name="adj2" fmla="val 70230"/>
                <a:gd name="adj3" fmla="val 16667"/>
              </a:avLst>
            </a:prstGeom>
            <a:solidFill>
              <a:srgbClr val="F7C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7" name="TextBox 36">
              <a:extLst>
                <a:ext uri="{FF2B5EF4-FFF2-40B4-BE49-F238E27FC236}">
                  <a16:creationId xmlns:a16="http://schemas.microsoft.com/office/drawing/2014/main" id="{A2072715-1D63-4136-B991-0D759D3B8F9F}"/>
                </a:ext>
              </a:extLst>
            </p:cNvPr>
            <p:cNvSpPr txBox="1"/>
            <p:nvPr/>
          </p:nvSpPr>
          <p:spPr>
            <a:xfrm>
              <a:off x="4759293" y="1572284"/>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3</a:t>
              </a:r>
            </a:p>
          </p:txBody>
        </p:sp>
        <p:pic>
          <p:nvPicPr>
            <p:cNvPr id="45" name="Picture 44">
              <a:extLst>
                <a:ext uri="{FF2B5EF4-FFF2-40B4-BE49-F238E27FC236}">
                  <a16:creationId xmlns:a16="http://schemas.microsoft.com/office/drawing/2014/main" id="{21F21A48-0F1F-41DE-9F4A-5C9FD2BFF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32" y="5359649"/>
              <a:ext cx="914400" cy="914400"/>
            </a:xfrm>
            <a:prstGeom prst="rect">
              <a:avLst/>
            </a:prstGeom>
          </p:spPr>
        </p:pic>
      </p:grpSp>
      <p:grpSp>
        <p:nvGrpSpPr>
          <p:cNvPr id="68" name="Group 67">
            <a:extLst>
              <a:ext uri="{FF2B5EF4-FFF2-40B4-BE49-F238E27FC236}">
                <a16:creationId xmlns:a16="http://schemas.microsoft.com/office/drawing/2014/main" id="{12B1879A-8496-43E6-A662-4461429531EF}"/>
              </a:ext>
            </a:extLst>
          </p:cNvPr>
          <p:cNvGrpSpPr/>
          <p:nvPr/>
        </p:nvGrpSpPr>
        <p:grpSpPr>
          <a:xfrm>
            <a:off x="407222" y="1306330"/>
            <a:ext cx="1234440" cy="3709718"/>
            <a:chOff x="542962" y="1609253"/>
            <a:chExt cx="1645920" cy="4946291"/>
          </a:xfrm>
        </p:grpSpPr>
        <p:sp>
          <p:nvSpPr>
            <p:cNvPr id="17" name="Rectangle 16">
              <a:extLst>
                <a:ext uri="{FF2B5EF4-FFF2-40B4-BE49-F238E27FC236}">
                  <a16:creationId xmlns:a16="http://schemas.microsoft.com/office/drawing/2014/main" id="{C4771151-6E87-4898-8192-14543166D620}"/>
                </a:ext>
              </a:extLst>
            </p:cNvPr>
            <p:cNvSpPr/>
            <p:nvPr/>
          </p:nvSpPr>
          <p:spPr>
            <a:xfrm>
              <a:off x="542962"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All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Students Proficient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and Showing Growth in All Assessed</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Areas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4" name="Speech Bubble: Rectangle with Corners Rounded 33">
              <a:extLst>
                <a:ext uri="{FF2B5EF4-FFF2-40B4-BE49-F238E27FC236}">
                  <a16:creationId xmlns:a16="http://schemas.microsoft.com/office/drawing/2014/main" id="{CBE01417-C4C5-496C-A8EB-F1451A315F58}"/>
                </a:ext>
              </a:extLst>
            </p:cNvPr>
            <p:cNvSpPr/>
            <p:nvPr/>
          </p:nvSpPr>
          <p:spPr>
            <a:xfrm flipH="1">
              <a:off x="1034925" y="1609253"/>
              <a:ext cx="661994" cy="624970"/>
            </a:xfrm>
            <a:prstGeom prst="wedgeRoundRectCallout">
              <a:avLst>
                <a:gd name="adj1" fmla="val -6820"/>
                <a:gd name="adj2" fmla="val 70230"/>
                <a:gd name="adj3" fmla="val 16667"/>
              </a:avLst>
            </a:prstGeom>
            <a:solidFill>
              <a:srgbClr val="FF2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5" name="TextBox 34">
              <a:extLst>
                <a:ext uri="{FF2B5EF4-FFF2-40B4-BE49-F238E27FC236}">
                  <a16:creationId xmlns:a16="http://schemas.microsoft.com/office/drawing/2014/main" id="{C1E4D880-1131-4B9F-8163-5776BEC5EB80}"/>
                </a:ext>
              </a:extLst>
            </p:cNvPr>
            <p:cNvSpPr txBox="1"/>
            <p:nvPr/>
          </p:nvSpPr>
          <p:spPr>
            <a:xfrm>
              <a:off x="974983" y="1617681"/>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1</a:t>
              </a:r>
            </a:p>
          </p:txBody>
        </p:sp>
        <p:pic>
          <p:nvPicPr>
            <p:cNvPr id="47" name="Picture 46">
              <a:extLst>
                <a:ext uri="{FF2B5EF4-FFF2-40B4-BE49-F238E27FC236}">
                  <a16:creationId xmlns:a16="http://schemas.microsoft.com/office/drawing/2014/main" id="{B0361D6D-F809-48D5-AD0A-2EF9D9CEB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103" y="5043906"/>
              <a:ext cx="1511638" cy="1511638"/>
            </a:xfrm>
            <a:prstGeom prst="rect">
              <a:avLst/>
            </a:prstGeom>
          </p:spPr>
        </p:pic>
      </p:grpSp>
      <p:grpSp>
        <p:nvGrpSpPr>
          <p:cNvPr id="65" name="Group 64">
            <a:extLst>
              <a:ext uri="{FF2B5EF4-FFF2-40B4-BE49-F238E27FC236}">
                <a16:creationId xmlns:a16="http://schemas.microsoft.com/office/drawing/2014/main" id="{E9916769-C626-4CC8-9D39-8A35381CDB9A}"/>
              </a:ext>
            </a:extLst>
          </p:cNvPr>
          <p:cNvGrpSpPr/>
          <p:nvPr/>
        </p:nvGrpSpPr>
        <p:grpSpPr>
          <a:xfrm>
            <a:off x="4664570" y="1263529"/>
            <a:ext cx="1234440" cy="3605276"/>
            <a:chOff x="6219427" y="1552186"/>
            <a:chExt cx="1645920" cy="4807034"/>
          </a:xfrm>
        </p:grpSpPr>
        <p:sp>
          <p:nvSpPr>
            <p:cNvPr id="25" name="Rectangle 24">
              <a:extLst>
                <a:ext uri="{FF2B5EF4-FFF2-40B4-BE49-F238E27FC236}">
                  <a16:creationId xmlns:a16="http://schemas.microsoft.com/office/drawing/2014/main" id="{382B29C8-2CE6-4F5F-AB0C-1AC4D89B81E3}"/>
                </a:ext>
              </a:extLst>
            </p:cNvPr>
            <p:cNvSpPr/>
            <p:nvPr/>
          </p:nvSpPr>
          <p:spPr>
            <a:xfrm>
              <a:off x="6219427"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School Has Effective Teachers and Leaders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1" name="Speech Bubble: Rectangle with Corners Rounded 30">
              <a:extLst>
                <a:ext uri="{FF2B5EF4-FFF2-40B4-BE49-F238E27FC236}">
                  <a16:creationId xmlns:a16="http://schemas.microsoft.com/office/drawing/2014/main" id="{FA70DAE9-EBD8-49F3-99D0-C6C926909FF9}"/>
                </a:ext>
              </a:extLst>
            </p:cNvPr>
            <p:cNvSpPr/>
            <p:nvPr/>
          </p:nvSpPr>
          <p:spPr>
            <a:xfrm flipH="1">
              <a:off x="6711390" y="1552187"/>
              <a:ext cx="661994" cy="624970"/>
            </a:xfrm>
            <a:prstGeom prst="wedgeRoundRectCallout">
              <a:avLst>
                <a:gd name="adj1" fmla="val -6820"/>
                <a:gd name="adj2" fmla="val 70230"/>
                <a:gd name="adj3" fmla="val 16667"/>
              </a:avLst>
            </a:prstGeom>
            <a:solidFill>
              <a:srgbClr val="2AC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8" name="TextBox 37">
              <a:extLst>
                <a:ext uri="{FF2B5EF4-FFF2-40B4-BE49-F238E27FC236}">
                  <a16:creationId xmlns:a16="http://schemas.microsoft.com/office/drawing/2014/main" id="{EFDD1CDD-61F6-42E0-B0A3-3F5592B8D220}"/>
                </a:ext>
              </a:extLst>
            </p:cNvPr>
            <p:cNvSpPr txBox="1"/>
            <p:nvPr/>
          </p:nvSpPr>
          <p:spPr>
            <a:xfrm>
              <a:off x="6651448" y="1552186"/>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4</a:t>
              </a:r>
            </a:p>
          </p:txBody>
        </p:sp>
        <p:pic>
          <p:nvPicPr>
            <p:cNvPr id="49" name="Picture 48">
              <a:extLst>
                <a:ext uri="{FF2B5EF4-FFF2-40B4-BE49-F238E27FC236}">
                  <a16:creationId xmlns:a16="http://schemas.microsoft.com/office/drawing/2014/main" id="{4C75781A-312E-457A-952C-CD21A279A5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0017" y="5274479"/>
              <a:ext cx="1084741" cy="1084741"/>
            </a:xfrm>
            <a:prstGeom prst="rect">
              <a:avLst/>
            </a:prstGeom>
          </p:spPr>
        </p:pic>
      </p:grpSp>
      <p:grpSp>
        <p:nvGrpSpPr>
          <p:cNvPr id="67" name="Group 66">
            <a:extLst>
              <a:ext uri="{FF2B5EF4-FFF2-40B4-BE49-F238E27FC236}">
                <a16:creationId xmlns:a16="http://schemas.microsoft.com/office/drawing/2014/main" id="{1200C020-7EE4-4AA8-88C5-37C8690591CA}"/>
              </a:ext>
            </a:extLst>
          </p:cNvPr>
          <p:cNvGrpSpPr/>
          <p:nvPr/>
        </p:nvGrpSpPr>
        <p:grpSpPr>
          <a:xfrm>
            <a:off x="1826338" y="1306330"/>
            <a:ext cx="1234440" cy="3547924"/>
            <a:chOff x="2435117" y="1609253"/>
            <a:chExt cx="1645920" cy="4730565"/>
          </a:xfrm>
        </p:grpSpPr>
        <p:sp>
          <p:nvSpPr>
            <p:cNvPr id="23" name="Rectangle 22">
              <a:extLst>
                <a:ext uri="{FF2B5EF4-FFF2-40B4-BE49-F238E27FC236}">
                  <a16:creationId xmlns:a16="http://schemas.microsoft.com/office/drawing/2014/main" id="{80655905-09BA-45D8-806E-9EE50487DF67}"/>
                </a:ext>
              </a:extLst>
            </p:cNvPr>
            <p:cNvSpPr/>
            <p:nvPr/>
          </p:nvSpPr>
          <p:spPr>
            <a:xfrm>
              <a:off x="2435117"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Student Graduates</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 from High School and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is Ready for College and Career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33" name="Speech Bubble: Rectangle with Corners Rounded 32">
              <a:extLst>
                <a:ext uri="{FF2B5EF4-FFF2-40B4-BE49-F238E27FC236}">
                  <a16:creationId xmlns:a16="http://schemas.microsoft.com/office/drawing/2014/main" id="{6B178623-0232-44FD-8E8A-214F04884A62}"/>
                </a:ext>
              </a:extLst>
            </p:cNvPr>
            <p:cNvSpPr/>
            <p:nvPr/>
          </p:nvSpPr>
          <p:spPr>
            <a:xfrm flipH="1">
              <a:off x="2927080" y="1609253"/>
              <a:ext cx="661994" cy="624970"/>
            </a:xfrm>
            <a:prstGeom prst="wedgeRoundRectCallout">
              <a:avLst>
                <a:gd name="adj1" fmla="val -6820"/>
                <a:gd name="adj2" fmla="val 70230"/>
                <a:gd name="adj3" fmla="val 16667"/>
              </a:avLst>
            </a:prstGeom>
            <a:solidFill>
              <a:srgbClr val="FCA0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6" name="TextBox 35">
              <a:extLst>
                <a:ext uri="{FF2B5EF4-FFF2-40B4-BE49-F238E27FC236}">
                  <a16:creationId xmlns:a16="http://schemas.microsoft.com/office/drawing/2014/main" id="{E534F4D4-61DD-4D4B-BCC4-ACB4E08C68AE}"/>
                </a:ext>
              </a:extLst>
            </p:cNvPr>
            <p:cNvSpPr txBox="1"/>
            <p:nvPr/>
          </p:nvSpPr>
          <p:spPr>
            <a:xfrm>
              <a:off x="2867138" y="1629350"/>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2</a:t>
              </a:r>
            </a:p>
          </p:txBody>
        </p:sp>
        <p:pic>
          <p:nvPicPr>
            <p:cNvPr id="51" name="Picture 50">
              <a:extLst>
                <a:ext uri="{FF2B5EF4-FFF2-40B4-BE49-F238E27FC236}">
                  <a16:creationId xmlns:a16="http://schemas.microsoft.com/office/drawing/2014/main" id="{91CFFA26-71B2-4351-8559-2295C09052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3178" y="5274479"/>
              <a:ext cx="1009798" cy="1065339"/>
            </a:xfrm>
            <a:prstGeom prst="rect">
              <a:avLst/>
            </a:prstGeom>
          </p:spPr>
        </p:pic>
      </p:grpSp>
      <p:grpSp>
        <p:nvGrpSpPr>
          <p:cNvPr id="63" name="Group 62">
            <a:extLst>
              <a:ext uri="{FF2B5EF4-FFF2-40B4-BE49-F238E27FC236}">
                <a16:creationId xmlns:a16="http://schemas.microsoft.com/office/drawing/2014/main" id="{61707639-E181-4522-B7B7-99BC8D70AF3E}"/>
              </a:ext>
            </a:extLst>
          </p:cNvPr>
          <p:cNvGrpSpPr/>
          <p:nvPr/>
        </p:nvGrpSpPr>
        <p:grpSpPr>
          <a:xfrm>
            <a:off x="7502801" y="1263530"/>
            <a:ext cx="1234440" cy="3520607"/>
            <a:chOff x="10003735" y="1552187"/>
            <a:chExt cx="1645920" cy="4694142"/>
          </a:xfrm>
        </p:grpSpPr>
        <p:sp>
          <p:nvSpPr>
            <p:cNvPr id="27" name="Rectangle 26">
              <a:extLst>
                <a:ext uri="{FF2B5EF4-FFF2-40B4-BE49-F238E27FC236}">
                  <a16:creationId xmlns:a16="http://schemas.microsoft.com/office/drawing/2014/main" id="{D658AC72-D989-472D-B862-08916EDECC79}"/>
                </a:ext>
              </a:extLst>
            </p:cNvPr>
            <p:cNvSpPr/>
            <p:nvPr/>
          </p:nvSpPr>
          <p:spPr>
            <a:xfrm>
              <a:off x="10003735"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School and District is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Rated “C” or Higher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28" name="Speech Bubble: Rectangle with Corners Rounded 27">
              <a:extLst>
                <a:ext uri="{FF2B5EF4-FFF2-40B4-BE49-F238E27FC236}">
                  <a16:creationId xmlns:a16="http://schemas.microsoft.com/office/drawing/2014/main" id="{DE715218-0C2F-4529-99CF-EF4FF5A3F454}"/>
                </a:ext>
              </a:extLst>
            </p:cNvPr>
            <p:cNvSpPr/>
            <p:nvPr/>
          </p:nvSpPr>
          <p:spPr>
            <a:xfrm flipH="1">
              <a:off x="10495698" y="1552187"/>
              <a:ext cx="661994" cy="624970"/>
            </a:xfrm>
            <a:prstGeom prst="wedgeRoundRectCallout">
              <a:avLst>
                <a:gd name="adj1" fmla="val -6820"/>
                <a:gd name="adj2" fmla="val 70230"/>
                <a:gd name="adj3" fmla="val 16667"/>
              </a:avLst>
            </a:prstGeom>
            <a:solidFill>
              <a:srgbClr val="BC45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40" name="TextBox 39">
              <a:extLst>
                <a:ext uri="{FF2B5EF4-FFF2-40B4-BE49-F238E27FC236}">
                  <a16:creationId xmlns:a16="http://schemas.microsoft.com/office/drawing/2014/main" id="{E7770FDD-DBEA-490D-A598-B1A7E7378CBE}"/>
                </a:ext>
              </a:extLst>
            </p:cNvPr>
            <p:cNvSpPr txBox="1"/>
            <p:nvPr/>
          </p:nvSpPr>
          <p:spPr>
            <a:xfrm>
              <a:off x="10435756" y="1552187"/>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6</a:t>
              </a:r>
            </a:p>
          </p:txBody>
        </p:sp>
        <p:pic>
          <p:nvPicPr>
            <p:cNvPr id="53" name="Picture 52">
              <a:extLst>
                <a:ext uri="{FF2B5EF4-FFF2-40B4-BE49-F238E27FC236}">
                  <a16:creationId xmlns:a16="http://schemas.microsoft.com/office/drawing/2014/main" id="{DBA29183-0860-4125-BD7C-257F7E24BE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3355" y="5359649"/>
              <a:ext cx="886680" cy="886680"/>
            </a:xfrm>
            <a:prstGeom prst="rect">
              <a:avLst/>
            </a:prstGeom>
          </p:spPr>
        </p:pic>
      </p:grpSp>
      <p:grpSp>
        <p:nvGrpSpPr>
          <p:cNvPr id="64" name="Group 63">
            <a:extLst>
              <a:ext uri="{FF2B5EF4-FFF2-40B4-BE49-F238E27FC236}">
                <a16:creationId xmlns:a16="http://schemas.microsoft.com/office/drawing/2014/main" id="{9A0E3BAB-B083-4DD4-9A1F-E79CAE750DE0}"/>
              </a:ext>
            </a:extLst>
          </p:cNvPr>
          <p:cNvGrpSpPr/>
          <p:nvPr/>
        </p:nvGrpSpPr>
        <p:grpSpPr>
          <a:xfrm>
            <a:off x="6083687" y="1263530"/>
            <a:ext cx="1234440" cy="3482487"/>
            <a:chOff x="8111582" y="1552187"/>
            <a:chExt cx="1645920" cy="4643316"/>
          </a:xfrm>
        </p:grpSpPr>
        <p:sp>
          <p:nvSpPr>
            <p:cNvPr id="26" name="Rectangle 25">
              <a:extLst>
                <a:ext uri="{FF2B5EF4-FFF2-40B4-BE49-F238E27FC236}">
                  <a16:creationId xmlns:a16="http://schemas.microsoft.com/office/drawing/2014/main" id="{3A637EA0-17DB-46DE-B72A-1D476746640F}"/>
                </a:ext>
              </a:extLst>
            </p:cNvPr>
            <p:cNvSpPr/>
            <p:nvPr/>
          </p:nvSpPr>
          <p:spPr>
            <a:xfrm>
              <a:off x="8111582" y="1921738"/>
              <a:ext cx="1645920" cy="3867742"/>
            </a:xfrm>
            <a:prstGeom prst="rect">
              <a:avLst/>
            </a:prstGeom>
            <a:solidFill>
              <a:srgbClr val="D6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Every Community Effectively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Uses a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World-Class Data System </a:t>
              </a:r>
              <a:b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br>
              <a:r>
                <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rPr>
                <a:t>to Improve Student Outcomes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0" cap="none" spc="0" normalizeH="0" baseline="0" noProof="0" dirty="0">
                <a:ln>
                  <a:noFill/>
                </a:ln>
                <a:solidFill>
                  <a:srgbClr val="B7618C">
                    <a:lumMod val="50000"/>
                  </a:srgbClr>
                </a:solidFill>
                <a:effectLst/>
                <a:uLnTx/>
                <a:uFillTx/>
                <a:latin typeface="Arial Narrow" panose="020B0606020202030204" pitchFamily="34" charset="0"/>
                <a:ea typeface="+mn-ea"/>
                <a:cs typeface="Arial" panose="020B0604020202020204" pitchFamily="34" charset="0"/>
                <a:sym typeface="Arial"/>
              </a:endParaRPr>
            </a:p>
          </p:txBody>
        </p:sp>
        <p:sp>
          <p:nvSpPr>
            <p:cNvPr id="29" name="Speech Bubble: Rectangle with Corners Rounded 28">
              <a:extLst>
                <a:ext uri="{FF2B5EF4-FFF2-40B4-BE49-F238E27FC236}">
                  <a16:creationId xmlns:a16="http://schemas.microsoft.com/office/drawing/2014/main" id="{0793C9F1-1022-444C-81D4-3ED27F5875A0}"/>
                </a:ext>
              </a:extLst>
            </p:cNvPr>
            <p:cNvSpPr/>
            <p:nvPr/>
          </p:nvSpPr>
          <p:spPr>
            <a:xfrm flipH="1">
              <a:off x="8603545" y="1552187"/>
              <a:ext cx="661994" cy="624970"/>
            </a:xfrm>
            <a:prstGeom prst="wedgeRoundRectCallout">
              <a:avLst>
                <a:gd name="adj1" fmla="val -6820"/>
                <a:gd name="adj2" fmla="val 70230"/>
                <a:gd name="adj3" fmla="val 16667"/>
              </a:avLst>
            </a:prstGeom>
            <a:solidFill>
              <a:srgbClr val="0BA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39" name="TextBox 38">
              <a:extLst>
                <a:ext uri="{FF2B5EF4-FFF2-40B4-BE49-F238E27FC236}">
                  <a16:creationId xmlns:a16="http://schemas.microsoft.com/office/drawing/2014/main" id="{DA828BEE-5B99-4D62-8ED4-5432ED824890}"/>
                </a:ext>
              </a:extLst>
            </p:cNvPr>
            <p:cNvSpPr txBox="1"/>
            <p:nvPr/>
          </p:nvSpPr>
          <p:spPr>
            <a:xfrm>
              <a:off x="8543603" y="1552187"/>
              <a:ext cx="781879"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5</a:t>
              </a:r>
            </a:p>
          </p:txBody>
        </p:sp>
        <p:grpSp>
          <p:nvGrpSpPr>
            <p:cNvPr id="62" name="Group 61">
              <a:extLst>
                <a:ext uri="{FF2B5EF4-FFF2-40B4-BE49-F238E27FC236}">
                  <a16:creationId xmlns:a16="http://schemas.microsoft.com/office/drawing/2014/main" id="{C865226C-E146-4E50-AE08-DD2AA17745E9}"/>
                </a:ext>
              </a:extLst>
            </p:cNvPr>
            <p:cNvGrpSpPr/>
            <p:nvPr/>
          </p:nvGrpSpPr>
          <p:grpSpPr>
            <a:xfrm>
              <a:off x="8487404" y="5354653"/>
              <a:ext cx="894276" cy="840850"/>
              <a:chOff x="8480898" y="5354653"/>
              <a:chExt cx="894276" cy="840850"/>
            </a:xfrm>
          </p:grpSpPr>
          <p:sp>
            <p:nvSpPr>
              <p:cNvPr id="54" name="Rectangle: Rounded Corners 53">
                <a:extLst>
                  <a:ext uri="{FF2B5EF4-FFF2-40B4-BE49-F238E27FC236}">
                    <a16:creationId xmlns:a16="http://schemas.microsoft.com/office/drawing/2014/main" id="{4DA7E1D6-5253-42F6-8CA0-D4C49B635B5A}"/>
                  </a:ext>
                </a:extLst>
              </p:cNvPr>
              <p:cNvSpPr/>
              <p:nvPr/>
            </p:nvSpPr>
            <p:spPr>
              <a:xfrm>
                <a:off x="8480898" y="5938838"/>
                <a:ext cx="187558" cy="256665"/>
              </a:xfrm>
              <a:prstGeom prst="roundRect">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55" name="Rectangle: Rounded Corners 54">
                <a:extLst>
                  <a:ext uri="{FF2B5EF4-FFF2-40B4-BE49-F238E27FC236}">
                    <a16:creationId xmlns:a16="http://schemas.microsoft.com/office/drawing/2014/main" id="{7E9B2D56-A098-4139-930E-E2BD87B9C907}"/>
                  </a:ext>
                </a:extLst>
              </p:cNvPr>
              <p:cNvSpPr/>
              <p:nvPr/>
            </p:nvSpPr>
            <p:spPr>
              <a:xfrm>
                <a:off x="8760675" y="5753100"/>
                <a:ext cx="203310" cy="442403"/>
              </a:xfrm>
              <a:prstGeom prst="roundRect">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nvGrpSpPr>
              <p:cNvPr id="60" name="Group 59">
                <a:extLst>
                  <a:ext uri="{FF2B5EF4-FFF2-40B4-BE49-F238E27FC236}">
                    <a16:creationId xmlns:a16="http://schemas.microsoft.com/office/drawing/2014/main" id="{0B6ABEEA-CF4E-404A-AB80-035EA63D1401}"/>
                  </a:ext>
                </a:extLst>
              </p:cNvPr>
              <p:cNvGrpSpPr/>
              <p:nvPr/>
            </p:nvGrpSpPr>
            <p:grpSpPr>
              <a:xfrm>
                <a:off x="8972172" y="5354653"/>
                <a:ext cx="403002" cy="840850"/>
                <a:chOff x="3773061" y="2486025"/>
                <a:chExt cx="232202" cy="580732"/>
              </a:xfrm>
            </p:grpSpPr>
            <p:sp>
              <p:nvSpPr>
                <p:cNvPr id="56" name="Rectangle: Rounded Corners 55">
                  <a:extLst>
                    <a:ext uri="{FF2B5EF4-FFF2-40B4-BE49-F238E27FC236}">
                      <a16:creationId xmlns:a16="http://schemas.microsoft.com/office/drawing/2014/main" id="{606D4DE4-88AA-4BD0-A2C2-EE400FA9186B}"/>
                    </a:ext>
                  </a:extLst>
                </p:cNvPr>
                <p:cNvSpPr/>
                <p:nvPr/>
              </p:nvSpPr>
              <p:spPr>
                <a:xfrm>
                  <a:off x="3832035" y="2590800"/>
                  <a:ext cx="109537" cy="475957"/>
                </a:xfrm>
                <a:prstGeom prst="roundRect">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59" name="Isosceles Triangle 58">
                  <a:extLst>
                    <a:ext uri="{FF2B5EF4-FFF2-40B4-BE49-F238E27FC236}">
                      <a16:creationId xmlns:a16="http://schemas.microsoft.com/office/drawing/2014/main" id="{30EB58A1-2072-4F54-9885-24A9482BA857}"/>
                    </a:ext>
                  </a:extLst>
                </p:cNvPr>
                <p:cNvSpPr/>
                <p:nvPr/>
              </p:nvSpPr>
              <p:spPr>
                <a:xfrm>
                  <a:off x="3773061" y="2486025"/>
                  <a:ext cx="232202" cy="157163"/>
                </a:xfrm>
                <a:prstGeom prst="triangle">
                  <a:avLst/>
                </a:prstGeom>
                <a:solidFill>
                  <a:srgbClr val="2EA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grpSp>
        </p:grpSp>
      </p:grpSp>
      <p:sp>
        <p:nvSpPr>
          <p:cNvPr id="69" name="TextBox 68">
            <a:extLst>
              <a:ext uri="{FF2B5EF4-FFF2-40B4-BE49-F238E27FC236}">
                <a16:creationId xmlns:a16="http://schemas.microsoft.com/office/drawing/2014/main" id="{38C93406-625F-434A-828E-BB90A0DA7B97}"/>
              </a:ext>
            </a:extLst>
          </p:cNvPr>
          <p:cNvSpPr txBox="1"/>
          <p:nvPr/>
        </p:nvSpPr>
        <p:spPr>
          <a:xfrm>
            <a:off x="329080" y="586169"/>
            <a:ext cx="424292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EABDC"/>
                </a:solidFill>
                <a:effectLst/>
                <a:uLnTx/>
                <a:uFillTx/>
                <a:latin typeface="Arial Narrow" panose="020B0606020202030204" pitchFamily="34" charset="0"/>
                <a:cs typeface="Arial"/>
                <a:sym typeface="Arial"/>
              </a:rPr>
              <a:t>MISSISSIPPI STATE BOARD OF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0" cap="none" spc="0" normalizeH="0" baseline="0" noProof="0" dirty="0">
                <a:ln>
                  <a:noFill/>
                </a:ln>
                <a:solidFill>
                  <a:srgbClr val="BC4570"/>
                </a:solidFill>
                <a:effectLst/>
                <a:uLnTx/>
                <a:uFillTx/>
                <a:latin typeface="Arial Narrow" panose="020B0606020202030204" pitchFamily="34" charset="0"/>
                <a:cs typeface="Arial"/>
                <a:sym typeface="Arial"/>
              </a:rPr>
              <a:t>STRATEGIC PLAN GOALS</a:t>
            </a:r>
          </a:p>
        </p:txBody>
      </p:sp>
    </p:spTree>
    <p:extLst>
      <p:ext uri="{BB962C8B-B14F-4D97-AF65-F5344CB8AC3E}">
        <p14:creationId xmlns:p14="http://schemas.microsoft.com/office/powerpoint/2010/main" val="16537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ECB266-C7F2-8244-A5CB-D60C0540D33C}"/>
              </a:ext>
            </a:extLst>
          </p:cNvPr>
          <p:cNvSpPr>
            <a:spLocks noGrp="1"/>
          </p:cNvSpPr>
          <p:nvPr>
            <p:ph type="body" sz="quarter" idx="13"/>
          </p:nvPr>
        </p:nvSpPr>
        <p:spPr/>
        <p:txBody>
          <a:bodyPr/>
          <a:lstStyle/>
          <a:p>
            <a:r>
              <a:rPr lang="en-US" dirty="0"/>
              <a:t>Lowest Quartile Cuts</a:t>
            </a:r>
          </a:p>
        </p:txBody>
      </p:sp>
      <p:sp>
        <p:nvSpPr>
          <p:cNvPr id="4" name="Slide Number Placeholder 3">
            <a:extLst>
              <a:ext uri="{FF2B5EF4-FFF2-40B4-BE49-F238E27FC236}">
                <a16:creationId xmlns:a16="http://schemas.microsoft.com/office/drawing/2014/main" id="{E05294B2-1261-E743-A2C8-3A35785B1F52}"/>
              </a:ext>
            </a:extLst>
          </p:cNvPr>
          <p:cNvSpPr>
            <a:spLocks noGrp="1"/>
          </p:cNvSpPr>
          <p:nvPr>
            <p:ph type="sldNum" idx="12"/>
          </p:nvPr>
        </p:nvSpPr>
        <p:spPr/>
        <p:txBody>
          <a:bodyPr/>
          <a:lstStyle/>
          <a:p>
            <a:fld id="{00000000-1234-1234-1234-123412341234}" type="slidenum">
              <a:rPr lang="en" smtClean="0"/>
              <a:pPr/>
              <a:t>30</a:t>
            </a:fld>
            <a:endParaRPr lang="en" dirty="0"/>
          </a:p>
        </p:txBody>
      </p:sp>
      <p:pic>
        <p:nvPicPr>
          <p:cNvPr id="5" name="Picture 4">
            <a:extLst>
              <a:ext uri="{FF2B5EF4-FFF2-40B4-BE49-F238E27FC236}">
                <a16:creationId xmlns:a16="http://schemas.microsoft.com/office/drawing/2014/main" id="{D77B989E-F172-5E45-9ACA-7FFB6696A71D}"/>
              </a:ext>
            </a:extLst>
          </p:cNvPr>
          <p:cNvPicPr>
            <a:picLocks noChangeAspect="1"/>
          </p:cNvPicPr>
          <p:nvPr/>
        </p:nvPicPr>
        <p:blipFill>
          <a:blip r:embed="rId2"/>
          <a:stretch>
            <a:fillRect/>
          </a:stretch>
        </p:blipFill>
        <p:spPr>
          <a:xfrm>
            <a:off x="2133402" y="1337053"/>
            <a:ext cx="3810419" cy="2352351"/>
          </a:xfrm>
          <a:prstGeom prst="rect">
            <a:avLst/>
          </a:prstGeom>
        </p:spPr>
      </p:pic>
    </p:spTree>
    <p:extLst>
      <p:ext uri="{BB962C8B-B14F-4D97-AF65-F5344CB8AC3E}">
        <p14:creationId xmlns:p14="http://schemas.microsoft.com/office/powerpoint/2010/main" val="3020681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928848-448D-EC47-86AA-5B904B19DE4F}"/>
              </a:ext>
            </a:extLst>
          </p:cNvPr>
          <p:cNvSpPr>
            <a:spLocks noGrp="1"/>
          </p:cNvSpPr>
          <p:nvPr>
            <p:ph type="body" sz="quarter" idx="13"/>
          </p:nvPr>
        </p:nvSpPr>
        <p:spPr/>
        <p:txBody>
          <a:bodyPr/>
          <a:lstStyle/>
          <a:p>
            <a:r>
              <a:rPr lang="en-US" dirty="0"/>
              <a:t>Discussion</a:t>
            </a:r>
          </a:p>
        </p:txBody>
      </p:sp>
      <p:sp>
        <p:nvSpPr>
          <p:cNvPr id="3" name="Text Placeholder 2">
            <a:extLst>
              <a:ext uri="{FF2B5EF4-FFF2-40B4-BE49-F238E27FC236}">
                <a16:creationId xmlns:a16="http://schemas.microsoft.com/office/drawing/2014/main" id="{01A72266-70E0-9D42-8CF0-877802F0C67B}"/>
              </a:ext>
            </a:extLst>
          </p:cNvPr>
          <p:cNvSpPr>
            <a:spLocks noGrp="1"/>
          </p:cNvSpPr>
          <p:nvPr>
            <p:ph type="body" sz="quarter" idx="14"/>
          </p:nvPr>
        </p:nvSpPr>
        <p:spPr/>
        <p:txBody>
          <a:bodyPr/>
          <a:lstStyle/>
          <a:p>
            <a:r>
              <a:rPr lang="en-US" dirty="0"/>
              <a:t>Which option seems most promising and why? </a:t>
            </a:r>
          </a:p>
          <a:p>
            <a:r>
              <a:rPr lang="en-US" dirty="0"/>
              <a:t>What additional information or analyses will help the ATF make a decision? </a:t>
            </a:r>
          </a:p>
        </p:txBody>
      </p:sp>
      <p:sp>
        <p:nvSpPr>
          <p:cNvPr id="4" name="Slide Number Placeholder 3">
            <a:extLst>
              <a:ext uri="{FF2B5EF4-FFF2-40B4-BE49-F238E27FC236}">
                <a16:creationId xmlns:a16="http://schemas.microsoft.com/office/drawing/2014/main" id="{11644FF2-8575-B141-AB1C-BB8241AFEF79}"/>
              </a:ext>
            </a:extLst>
          </p:cNvPr>
          <p:cNvSpPr>
            <a:spLocks noGrp="1"/>
          </p:cNvSpPr>
          <p:nvPr>
            <p:ph type="sldNum" idx="12"/>
          </p:nvPr>
        </p:nvSpPr>
        <p:spPr/>
        <p:txBody>
          <a:bodyPr/>
          <a:lstStyle/>
          <a:p>
            <a:fld id="{00000000-1234-1234-1234-123412341234}" type="slidenum">
              <a:rPr lang="en" smtClean="0"/>
              <a:pPr/>
              <a:t>31</a:t>
            </a:fld>
            <a:endParaRPr lang="en" dirty="0"/>
          </a:p>
        </p:txBody>
      </p:sp>
    </p:spTree>
    <p:extLst>
      <p:ext uri="{BB962C8B-B14F-4D97-AF65-F5344CB8AC3E}">
        <p14:creationId xmlns:p14="http://schemas.microsoft.com/office/powerpoint/2010/main" val="183394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3200" dirty="0"/>
              <a:t>Banking High School Science Scores</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32</a:t>
            </a:fld>
            <a:endParaRPr lang="en" dirty="0"/>
          </a:p>
        </p:txBody>
      </p:sp>
    </p:spTree>
    <p:extLst>
      <p:ext uri="{BB962C8B-B14F-4D97-AF65-F5344CB8AC3E}">
        <p14:creationId xmlns:p14="http://schemas.microsoft.com/office/powerpoint/2010/main" val="866525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Banking HS Science Performance </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33</a:t>
            </a:fld>
            <a:endParaRPr lang="en" dirty="0"/>
          </a:p>
        </p:txBody>
      </p:sp>
      <p:sp>
        <p:nvSpPr>
          <p:cNvPr id="8" name="Content Placeholder 2"/>
          <p:cNvSpPr>
            <a:spLocks noGrp="1"/>
          </p:cNvSpPr>
          <p:nvPr/>
        </p:nvSpPr>
        <p:spPr>
          <a:xfrm>
            <a:off x="635540" y="792635"/>
            <a:ext cx="8229600" cy="336589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Background:</a:t>
            </a:r>
          </a:p>
          <a:p>
            <a:pPr lvl="1"/>
            <a:r>
              <a:rPr lang="en-US" sz="1600" dirty="0"/>
              <a:t>High school accountability scores are based on results of the biology test for 10</a:t>
            </a:r>
            <a:r>
              <a:rPr lang="en-US" sz="1600" baseline="30000" dirty="0"/>
              <a:t>th</a:t>
            </a:r>
            <a:r>
              <a:rPr lang="en-US" sz="1600" dirty="0"/>
              <a:t> graders.  </a:t>
            </a:r>
          </a:p>
          <a:p>
            <a:pPr lvl="1"/>
            <a:r>
              <a:rPr lang="en-US" sz="1600" dirty="0"/>
              <a:t>Students often take the biology test prior to 10th grade.  Consequently, many scores are ‘banked.’  That is, scores used in the current year are based on performance in previous years.  </a:t>
            </a:r>
          </a:p>
          <a:p>
            <a:pPr lvl="1"/>
            <a:r>
              <a:rPr lang="en-US" sz="1600" dirty="0"/>
              <a:t>New science tests were introduced in 2018-2019</a:t>
            </a:r>
          </a:p>
          <a:p>
            <a:pPr lvl="1"/>
            <a:r>
              <a:rPr lang="en-US" sz="1600" dirty="0"/>
              <a:t>MDE implemented a “hold harmless” policy for the new tests such that performance of first-time test takers in 2018-2019 should not adversely impact accountability performance.</a:t>
            </a:r>
          </a:p>
          <a:p>
            <a:pPr lvl="1"/>
            <a:r>
              <a:rPr lang="en-US" sz="1600" dirty="0"/>
              <a:t>In 2018-2019 schools received the better of: </a:t>
            </a:r>
          </a:p>
          <a:p>
            <a:pPr lvl="2"/>
            <a:r>
              <a:rPr lang="en-US" sz="1200" dirty="0"/>
              <a:t>2018-2019 scores based on new tests and banked old tests</a:t>
            </a:r>
          </a:p>
          <a:p>
            <a:pPr lvl="2"/>
            <a:r>
              <a:rPr lang="en-US" sz="1200" dirty="0"/>
              <a:t>2017-2018 scores </a:t>
            </a:r>
          </a:p>
          <a:p>
            <a:endParaRPr lang="en-US" sz="1400" dirty="0"/>
          </a:p>
        </p:txBody>
      </p:sp>
    </p:spTree>
    <p:extLst>
      <p:ext uri="{BB962C8B-B14F-4D97-AF65-F5344CB8AC3E}">
        <p14:creationId xmlns:p14="http://schemas.microsoft.com/office/powerpoint/2010/main" val="2431702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764256-889C-B746-A744-E9B65B1B749C}"/>
              </a:ext>
            </a:extLst>
          </p:cNvPr>
          <p:cNvSpPr>
            <a:spLocks noGrp="1"/>
          </p:cNvSpPr>
          <p:nvPr>
            <p:ph type="body" sz="quarter" idx="13"/>
          </p:nvPr>
        </p:nvSpPr>
        <p:spPr/>
        <p:txBody>
          <a:bodyPr/>
          <a:lstStyle/>
          <a:p>
            <a:r>
              <a:rPr lang="en-US" dirty="0"/>
              <a:t>Banking Example</a:t>
            </a:r>
          </a:p>
        </p:txBody>
      </p:sp>
      <p:sp>
        <p:nvSpPr>
          <p:cNvPr id="4" name="Slide Number Placeholder 3">
            <a:extLst>
              <a:ext uri="{FF2B5EF4-FFF2-40B4-BE49-F238E27FC236}">
                <a16:creationId xmlns:a16="http://schemas.microsoft.com/office/drawing/2014/main" id="{40B7BC48-95DA-CA4A-A7F7-78945699E4AF}"/>
              </a:ext>
            </a:extLst>
          </p:cNvPr>
          <p:cNvSpPr>
            <a:spLocks noGrp="1"/>
          </p:cNvSpPr>
          <p:nvPr>
            <p:ph type="sldNum" idx="12"/>
          </p:nvPr>
        </p:nvSpPr>
        <p:spPr/>
        <p:txBody>
          <a:bodyPr/>
          <a:lstStyle/>
          <a:p>
            <a:fld id="{00000000-1234-1234-1234-123412341234}" type="slidenum">
              <a:rPr lang="en" smtClean="0"/>
              <a:pPr/>
              <a:t>34</a:t>
            </a:fld>
            <a:endParaRPr lang="en" dirty="0"/>
          </a:p>
        </p:txBody>
      </p:sp>
      <p:graphicFrame>
        <p:nvGraphicFramePr>
          <p:cNvPr id="5" name="Diagram 4">
            <a:extLst>
              <a:ext uri="{FF2B5EF4-FFF2-40B4-BE49-F238E27FC236}">
                <a16:creationId xmlns:a16="http://schemas.microsoft.com/office/drawing/2014/main" id="{C327B1D2-0938-1C4E-9D36-B9503C68C8EB}"/>
              </a:ext>
            </a:extLst>
          </p:cNvPr>
          <p:cNvGraphicFramePr/>
          <p:nvPr>
            <p:extLst>
              <p:ext uri="{D42A27DB-BD31-4B8C-83A1-F6EECF244321}">
                <p14:modId xmlns:p14="http://schemas.microsoft.com/office/powerpoint/2010/main" val="2152539893"/>
              </p:ext>
            </p:extLst>
          </p:nvPr>
        </p:nvGraphicFramePr>
        <p:xfrm>
          <a:off x="158194" y="1490954"/>
          <a:ext cx="7929048" cy="1783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Brace 8">
            <a:extLst>
              <a:ext uri="{FF2B5EF4-FFF2-40B4-BE49-F238E27FC236}">
                <a16:creationId xmlns:a16="http://schemas.microsoft.com/office/drawing/2014/main" id="{226367D0-FC02-4D48-B9B7-D6632D48C154}"/>
              </a:ext>
            </a:extLst>
          </p:cNvPr>
          <p:cNvSpPr/>
          <p:nvPr/>
        </p:nvSpPr>
        <p:spPr>
          <a:xfrm rot="5400000">
            <a:off x="963514" y="2623105"/>
            <a:ext cx="333957" cy="16375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7599E49-314E-5442-AC1B-2000B5FA5622}"/>
              </a:ext>
            </a:extLst>
          </p:cNvPr>
          <p:cNvSpPr txBox="1"/>
          <p:nvPr/>
        </p:nvSpPr>
        <p:spPr>
          <a:xfrm>
            <a:off x="3072331" y="3683795"/>
            <a:ext cx="2394864" cy="307777"/>
          </a:xfrm>
          <a:prstGeom prst="rect">
            <a:avLst/>
          </a:prstGeom>
          <a:noFill/>
        </p:spPr>
        <p:txBody>
          <a:bodyPr wrap="square" rtlCol="0">
            <a:spAutoFit/>
          </a:bodyPr>
          <a:lstStyle/>
          <a:p>
            <a:r>
              <a:rPr lang="en-US" dirty="0"/>
              <a:t>Current Year Performance</a:t>
            </a:r>
          </a:p>
        </p:txBody>
      </p:sp>
      <p:sp>
        <p:nvSpPr>
          <p:cNvPr id="13" name="Right Brace 12">
            <a:extLst>
              <a:ext uri="{FF2B5EF4-FFF2-40B4-BE49-F238E27FC236}">
                <a16:creationId xmlns:a16="http://schemas.microsoft.com/office/drawing/2014/main" id="{F35A4427-46DB-584E-8445-C32F9E6A1283}"/>
              </a:ext>
            </a:extLst>
          </p:cNvPr>
          <p:cNvSpPr/>
          <p:nvPr/>
        </p:nvSpPr>
        <p:spPr>
          <a:xfrm rot="5400000">
            <a:off x="4102784" y="2698024"/>
            <a:ext cx="333957" cy="16375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81297EAE-8025-504F-8A04-3865A107A1B0}"/>
              </a:ext>
            </a:extLst>
          </p:cNvPr>
          <p:cNvSpPr txBox="1"/>
          <p:nvPr/>
        </p:nvSpPr>
        <p:spPr>
          <a:xfrm>
            <a:off x="158194" y="3683796"/>
            <a:ext cx="2394864" cy="307777"/>
          </a:xfrm>
          <a:prstGeom prst="rect">
            <a:avLst/>
          </a:prstGeom>
          <a:noFill/>
        </p:spPr>
        <p:txBody>
          <a:bodyPr wrap="square" rtlCol="0">
            <a:spAutoFit/>
          </a:bodyPr>
          <a:lstStyle/>
          <a:p>
            <a:r>
              <a:rPr lang="en-US" dirty="0"/>
              <a:t>Banked Scores from 2019</a:t>
            </a:r>
          </a:p>
        </p:txBody>
      </p:sp>
    </p:spTree>
    <p:extLst>
      <p:ext uri="{BB962C8B-B14F-4D97-AF65-F5344CB8AC3E}">
        <p14:creationId xmlns:p14="http://schemas.microsoft.com/office/powerpoint/2010/main" val="2717114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3733E-6F68-B74F-9AF4-E747661B91ED}"/>
              </a:ext>
            </a:extLst>
          </p:cNvPr>
          <p:cNvSpPr>
            <a:spLocks noGrp="1"/>
          </p:cNvSpPr>
          <p:nvPr>
            <p:ph type="body" sz="quarter" idx="13"/>
          </p:nvPr>
        </p:nvSpPr>
        <p:spPr/>
        <p:txBody>
          <a:bodyPr/>
          <a:lstStyle/>
          <a:p>
            <a:r>
              <a:rPr lang="en-US" dirty="0"/>
              <a:t>The Issue</a:t>
            </a:r>
          </a:p>
        </p:txBody>
      </p:sp>
      <p:sp>
        <p:nvSpPr>
          <p:cNvPr id="4" name="Slide Number Placeholder 3">
            <a:extLst>
              <a:ext uri="{FF2B5EF4-FFF2-40B4-BE49-F238E27FC236}">
                <a16:creationId xmlns:a16="http://schemas.microsoft.com/office/drawing/2014/main" id="{C442F6D2-71B4-D54C-883E-2C43F1C1CAB7}"/>
              </a:ext>
            </a:extLst>
          </p:cNvPr>
          <p:cNvSpPr>
            <a:spLocks noGrp="1"/>
          </p:cNvSpPr>
          <p:nvPr>
            <p:ph type="sldNum" idx="12"/>
          </p:nvPr>
        </p:nvSpPr>
        <p:spPr/>
        <p:txBody>
          <a:bodyPr/>
          <a:lstStyle/>
          <a:p>
            <a:fld id="{00000000-1234-1234-1234-123412341234}" type="slidenum">
              <a:rPr lang="en" smtClean="0"/>
              <a:pPr/>
              <a:t>35</a:t>
            </a:fld>
            <a:endParaRPr lang="en" dirty="0"/>
          </a:p>
        </p:txBody>
      </p:sp>
      <p:graphicFrame>
        <p:nvGraphicFramePr>
          <p:cNvPr id="6" name="Diagram 5">
            <a:extLst>
              <a:ext uri="{FF2B5EF4-FFF2-40B4-BE49-F238E27FC236}">
                <a16:creationId xmlns:a16="http://schemas.microsoft.com/office/drawing/2014/main" id="{D8453EFD-373A-5041-921F-F8F3B50633CC}"/>
              </a:ext>
            </a:extLst>
          </p:cNvPr>
          <p:cNvGraphicFramePr/>
          <p:nvPr>
            <p:extLst>
              <p:ext uri="{D42A27DB-BD31-4B8C-83A1-F6EECF244321}">
                <p14:modId xmlns:p14="http://schemas.microsoft.com/office/powerpoint/2010/main" val="3104184609"/>
              </p:ext>
            </p:extLst>
          </p:nvPr>
        </p:nvGraphicFramePr>
        <p:xfrm>
          <a:off x="301965" y="1240788"/>
          <a:ext cx="7929048" cy="1783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C88B37FF-5693-C14F-9234-F1AABEE68E9D}"/>
              </a:ext>
            </a:extLst>
          </p:cNvPr>
          <p:cNvSpPr txBox="1"/>
          <p:nvPr/>
        </p:nvSpPr>
        <p:spPr>
          <a:xfrm>
            <a:off x="1274582" y="3521957"/>
            <a:ext cx="5983814" cy="523220"/>
          </a:xfrm>
          <a:prstGeom prst="rect">
            <a:avLst/>
          </a:prstGeom>
          <a:noFill/>
        </p:spPr>
        <p:txBody>
          <a:bodyPr wrap="square" rtlCol="0">
            <a:spAutoFit/>
          </a:bodyPr>
          <a:lstStyle/>
          <a:p>
            <a:r>
              <a:rPr lang="en-US" dirty="0"/>
              <a:t>2019 was the first year of new science test.  Should performance for these students influence accountability scores? </a:t>
            </a:r>
          </a:p>
        </p:txBody>
      </p:sp>
    </p:spTree>
    <p:extLst>
      <p:ext uri="{BB962C8B-B14F-4D97-AF65-F5344CB8AC3E}">
        <p14:creationId xmlns:p14="http://schemas.microsoft.com/office/powerpoint/2010/main" val="1970127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5B27B8-2CB5-3F40-AA10-0C721453A844}"/>
              </a:ext>
            </a:extLst>
          </p:cNvPr>
          <p:cNvSpPr>
            <a:spLocks noGrp="1"/>
          </p:cNvSpPr>
          <p:nvPr>
            <p:ph type="body" sz="quarter" idx="13"/>
          </p:nvPr>
        </p:nvSpPr>
        <p:spPr/>
        <p:txBody>
          <a:bodyPr/>
          <a:lstStyle/>
          <a:p>
            <a:r>
              <a:rPr lang="en-US" dirty="0"/>
              <a:t>Options</a:t>
            </a:r>
          </a:p>
        </p:txBody>
      </p:sp>
      <p:sp>
        <p:nvSpPr>
          <p:cNvPr id="3" name="Text Placeholder 2">
            <a:extLst>
              <a:ext uri="{FF2B5EF4-FFF2-40B4-BE49-F238E27FC236}">
                <a16:creationId xmlns:a16="http://schemas.microsoft.com/office/drawing/2014/main" id="{0B880ABB-68AE-344E-8AB1-350F43538D3A}"/>
              </a:ext>
            </a:extLst>
          </p:cNvPr>
          <p:cNvSpPr>
            <a:spLocks noGrp="1"/>
          </p:cNvSpPr>
          <p:nvPr>
            <p:ph type="body" sz="quarter" idx="14"/>
          </p:nvPr>
        </p:nvSpPr>
        <p:spPr>
          <a:xfrm>
            <a:off x="424542" y="772963"/>
            <a:ext cx="8294915" cy="4114343"/>
          </a:xfrm>
        </p:spPr>
        <p:txBody>
          <a:bodyPr/>
          <a:lstStyle/>
          <a:p>
            <a:r>
              <a:rPr lang="en-US" sz="2000" u="sng" dirty="0"/>
              <a:t>No adjustment</a:t>
            </a:r>
            <a:r>
              <a:rPr lang="en-US" sz="2000" dirty="0"/>
              <a:t>: Calculate scores in 2020 based on standard approach.  This includes current year 10</a:t>
            </a:r>
            <a:r>
              <a:rPr lang="en-US" sz="2000" baseline="30000" dirty="0"/>
              <a:t>th</a:t>
            </a:r>
            <a:r>
              <a:rPr lang="en-US" sz="2000" dirty="0"/>
              <a:t> graders and prior year banked scores.   </a:t>
            </a:r>
          </a:p>
          <a:p>
            <a:r>
              <a:rPr lang="en-US" sz="2000" u="sng" dirty="0"/>
              <a:t>“Hold Harmless” for HS</a:t>
            </a:r>
            <a:r>
              <a:rPr lang="en-US" sz="2000" dirty="0"/>
              <a:t>: Calculate scores based on the standard approach (above) and then compare to scores in 2019*.  Schools receive whichever science score is more favorable.</a:t>
            </a:r>
          </a:p>
          <a:p>
            <a:pPr lvl="1"/>
            <a:r>
              <a:rPr lang="en-US" dirty="0"/>
              <a:t> 	* For schools that used the 2017-2018 results as their score of record in 2019, this means 	they will have the same science performance for 3 years</a:t>
            </a:r>
            <a:r>
              <a:rPr lang="en-US"/>
              <a:t>.     </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EB72FA0-CD8E-B542-9533-CFC019EF3002}"/>
              </a:ext>
            </a:extLst>
          </p:cNvPr>
          <p:cNvSpPr>
            <a:spLocks noGrp="1"/>
          </p:cNvSpPr>
          <p:nvPr>
            <p:ph type="sldNum" idx="12"/>
          </p:nvPr>
        </p:nvSpPr>
        <p:spPr/>
        <p:txBody>
          <a:bodyPr/>
          <a:lstStyle/>
          <a:p>
            <a:fld id="{00000000-1234-1234-1234-123412341234}" type="slidenum">
              <a:rPr lang="en" smtClean="0"/>
              <a:pPr/>
              <a:t>36</a:t>
            </a:fld>
            <a:endParaRPr lang="en" dirty="0"/>
          </a:p>
        </p:txBody>
      </p:sp>
    </p:spTree>
    <p:extLst>
      <p:ext uri="{BB962C8B-B14F-4D97-AF65-F5344CB8AC3E}">
        <p14:creationId xmlns:p14="http://schemas.microsoft.com/office/powerpoint/2010/main" val="1106154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3200" dirty="0"/>
              <a:t>Future Topics</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37</a:t>
            </a:fld>
            <a:endParaRPr lang="en" dirty="0"/>
          </a:p>
        </p:txBody>
      </p:sp>
    </p:spTree>
    <p:extLst>
      <p:ext uri="{BB962C8B-B14F-4D97-AF65-F5344CB8AC3E}">
        <p14:creationId xmlns:p14="http://schemas.microsoft.com/office/powerpoint/2010/main" val="45393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4A7CE0-81C1-6F48-B399-487C91B1A7C6}"/>
              </a:ext>
            </a:extLst>
          </p:cNvPr>
          <p:cNvSpPr>
            <a:spLocks noGrp="1"/>
          </p:cNvSpPr>
          <p:nvPr>
            <p:ph type="body" sz="quarter" idx="13"/>
          </p:nvPr>
        </p:nvSpPr>
        <p:spPr/>
        <p:txBody>
          <a:bodyPr/>
          <a:lstStyle/>
          <a:p>
            <a:r>
              <a:rPr lang="en-US" dirty="0"/>
              <a:t>Future Topics/ Meetings</a:t>
            </a:r>
          </a:p>
        </p:txBody>
      </p:sp>
      <p:sp>
        <p:nvSpPr>
          <p:cNvPr id="3" name="Text Placeholder 2">
            <a:extLst>
              <a:ext uri="{FF2B5EF4-FFF2-40B4-BE49-F238E27FC236}">
                <a16:creationId xmlns:a16="http://schemas.microsoft.com/office/drawing/2014/main" id="{EDE69C1C-4660-C84F-BC6F-739CC7EBED79}"/>
              </a:ext>
            </a:extLst>
          </p:cNvPr>
          <p:cNvSpPr>
            <a:spLocks noGrp="1"/>
          </p:cNvSpPr>
          <p:nvPr>
            <p:ph type="body" sz="quarter" idx="14"/>
          </p:nvPr>
        </p:nvSpPr>
        <p:spPr/>
        <p:txBody>
          <a:bodyPr/>
          <a:lstStyle/>
          <a:p>
            <a:r>
              <a:rPr lang="en-US" dirty="0"/>
              <a:t>As we prepare for future meetings, what issues should be prioritized? </a:t>
            </a:r>
          </a:p>
          <a:p>
            <a:r>
              <a:rPr lang="en-US" dirty="0"/>
              <a:t>Please write-down your suggestions and share (no more than) your top-three.  </a:t>
            </a:r>
          </a:p>
          <a:p>
            <a:pPr marL="0" indent="0">
              <a:buNone/>
            </a:pPr>
            <a:endParaRPr lang="en-US" dirty="0"/>
          </a:p>
          <a:p>
            <a:pPr marL="0" indent="0">
              <a:buNone/>
            </a:pPr>
            <a:r>
              <a:rPr lang="en-US" dirty="0"/>
              <a:t>Schedule the next meeting</a:t>
            </a:r>
          </a:p>
          <a:p>
            <a:endParaRPr lang="en-US" dirty="0"/>
          </a:p>
        </p:txBody>
      </p:sp>
      <p:sp>
        <p:nvSpPr>
          <p:cNvPr id="4" name="Slide Number Placeholder 3">
            <a:extLst>
              <a:ext uri="{FF2B5EF4-FFF2-40B4-BE49-F238E27FC236}">
                <a16:creationId xmlns:a16="http://schemas.microsoft.com/office/drawing/2014/main" id="{67A6CB64-D53E-EB43-9A10-3DE490C98B45}"/>
              </a:ext>
            </a:extLst>
          </p:cNvPr>
          <p:cNvSpPr>
            <a:spLocks noGrp="1"/>
          </p:cNvSpPr>
          <p:nvPr>
            <p:ph type="sldNum" idx="12"/>
          </p:nvPr>
        </p:nvSpPr>
        <p:spPr/>
        <p:txBody>
          <a:bodyPr/>
          <a:lstStyle/>
          <a:p>
            <a:fld id="{00000000-1234-1234-1234-123412341234}" type="slidenum">
              <a:rPr lang="en" smtClean="0"/>
              <a:pPr/>
              <a:t>38</a:t>
            </a:fld>
            <a:endParaRPr lang="en" dirty="0"/>
          </a:p>
        </p:txBody>
      </p:sp>
    </p:spTree>
    <p:extLst>
      <p:ext uri="{BB962C8B-B14F-4D97-AF65-F5344CB8AC3E}">
        <p14:creationId xmlns:p14="http://schemas.microsoft.com/office/powerpoint/2010/main" val="2332633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Thank you for your participation</a:t>
            </a:r>
          </a:p>
          <a:p>
            <a:endParaRPr lang="en-US" dirty="0"/>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39</a:t>
            </a:fld>
            <a:endParaRPr lang="en" dirty="0"/>
          </a:p>
        </p:txBody>
      </p:sp>
    </p:spTree>
    <p:extLst>
      <p:ext uri="{BB962C8B-B14F-4D97-AF65-F5344CB8AC3E}">
        <p14:creationId xmlns:p14="http://schemas.microsoft.com/office/powerpoint/2010/main" val="10711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D08566EF-9BD0-2144-8D55-0DE38D33785A}" type="slidenum">
              <a:rPr lang="en-US" smtClean="0"/>
              <a:t>4</a:t>
            </a:fld>
            <a:endParaRPr lang="en-US" dirty="0"/>
          </a:p>
        </p:txBody>
      </p:sp>
      <p:sp>
        <p:nvSpPr>
          <p:cNvPr id="9" name="Text Placeholder 8"/>
          <p:cNvSpPr>
            <a:spLocks noGrp="1"/>
          </p:cNvSpPr>
          <p:nvPr>
            <p:ph type="body" sz="quarter" idx="13"/>
          </p:nvPr>
        </p:nvSpPr>
        <p:spPr/>
        <p:txBody>
          <a:bodyPr/>
          <a:lstStyle/>
          <a:p>
            <a:r>
              <a:rPr lang="en-US" dirty="0"/>
              <a:t>Welcome and Introductions</a:t>
            </a:r>
          </a:p>
        </p:txBody>
      </p:sp>
      <p:graphicFrame>
        <p:nvGraphicFramePr>
          <p:cNvPr id="3" name="Table 2">
            <a:extLst>
              <a:ext uri="{FF2B5EF4-FFF2-40B4-BE49-F238E27FC236}">
                <a16:creationId xmlns:a16="http://schemas.microsoft.com/office/drawing/2014/main" id="{E2B0B937-AE5A-4C38-A579-C559504E3944}"/>
              </a:ext>
            </a:extLst>
          </p:cNvPr>
          <p:cNvGraphicFramePr>
            <a:graphicFrameLocks noGrp="1"/>
          </p:cNvGraphicFramePr>
          <p:nvPr>
            <p:extLst>
              <p:ext uri="{D42A27DB-BD31-4B8C-83A1-F6EECF244321}">
                <p14:modId xmlns:p14="http://schemas.microsoft.com/office/powerpoint/2010/main" val="3519556111"/>
              </p:ext>
            </p:extLst>
          </p:nvPr>
        </p:nvGraphicFramePr>
        <p:xfrm>
          <a:off x="1626376" y="718956"/>
          <a:ext cx="5528279" cy="4168350"/>
        </p:xfrm>
        <a:graphic>
          <a:graphicData uri="http://schemas.openxmlformats.org/drawingml/2006/table">
            <a:tbl>
              <a:tblPr/>
              <a:tblGrid>
                <a:gridCol w="1836758">
                  <a:extLst>
                    <a:ext uri="{9D8B030D-6E8A-4147-A177-3AD203B41FA5}">
                      <a16:colId xmlns:a16="http://schemas.microsoft.com/office/drawing/2014/main" val="4065937941"/>
                    </a:ext>
                  </a:extLst>
                </a:gridCol>
                <a:gridCol w="1944802">
                  <a:extLst>
                    <a:ext uri="{9D8B030D-6E8A-4147-A177-3AD203B41FA5}">
                      <a16:colId xmlns:a16="http://schemas.microsoft.com/office/drawing/2014/main" val="1838724077"/>
                    </a:ext>
                  </a:extLst>
                </a:gridCol>
                <a:gridCol w="954393">
                  <a:extLst>
                    <a:ext uri="{9D8B030D-6E8A-4147-A177-3AD203B41FA5}">
                      <a16:colId xmlns:a16="http://schemas.microsoft.com/office/drawing/2014/main" val="3559923516"/>
                    </a:ext>
                  </a:extLst>
                </a:gridCol>
                <a:gridCol w="792326">
                  <a:extLst>
                    <a:ext uri="{9D8B030D-6E8A-4147-A177-3AD203B41FA5}">
                      <a16:colId xmlns:a16="http://schemas.microsoft.com/office/drawing/2014/main" val="1375105346"/>
                    </a:ext>
                  </a:extLst>
                </a:gridCol>
              </a:tblGrid>
              <a:tr h="138945">
                <a:tc>
                  <a:txBody>
                    <a:bodyPr/>
                    <a:lstStyle/>
                    <a:p>
                      <a:pPr algn="l" fontAlgn="b"/>
                      <a:r>
                        <a:rPr lang="en-US" sz="800" b="1" i="0" u="none" strike="noStrike">
                          <a:solidFill>
                            <a:srgbClr val="000000"/>
                          </a:solidFill>
                          <a:effectLst/>
                          <a:latin typeface="Calibri" panose="020F0502020204030204" pitchFamily="34" charset="0"/>
                        </a:rPr>
                        <a:t>Agency: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Position: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Last Name: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000000"/>
                          </a:solidFill>
                          <a:effectLst/>
                          <a:latin typeface="Calibri" panose="020F0502020204030204" pitchFamily="34" charset="0"/>
                        </a:rPr>
                        <a:t>First Name: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235497"/>
                  </a:ext>
                </a:extLst>
              </a:tr>
              <a:tr h="138945">
                <a:tc>
                  <a:txBody>
                    <a:bodyPr/>
                    <a:lstStyle/>
                    <a:p>
                      <a:pPr algn="l" fontAlgn="b"/>
                      <a:r>
                        <a:rPr lang="en-US" sz="800" b="0" i="0" u="none" strike="noStrike">
                          <a:solidFill>
                            <a:srgbClr val="000000"/>
                          </a:solidFill>
                          <a:effectLst/>
                          <a:latin typeface="Calibri" panose="020F0502020204030204" pitchFamily="34" charset="0"/>
                        </a:rPr>
                        <a:t>Aberdeen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Principal</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Fondren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Kristen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644043"/>
                  </a:ext>
                </a:extLst>
              </a:tr>
              <a:tr h="138945">
                <a:tc>
                  <a:txBody>
                    <a:bodyPr/>
                    <a:lstStyle/>
                    <a:p>
                      <a:pPr algn="l" fontAlgn="b"/>
                      <a:r>
                        <a:rPr lang="en-US" sz="800" b="0" i="0" u="none" strike="noStrike">
                          <a:solidFill>
                            <a:srgbClr val="000000"/>
                          </a:solidFill>
                          <a:effectLst/>
                          <a:latin typeface="Calibri" panose="020F0502020204030204" pitchFamily="34" charset="0"/>
                        </a:rPr>
                        <a:t>Bay Waveland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Director of Federal Programs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Menotti</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Nicole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239425"/>
                  </a:ext>
                </a:extLst>
              </a:tr>
              <a:tr h="138945">
                <a:tc>
                  <a:txBody>
                    <a:bodyPr/>
                    <a:lstStyle/>
                    <a:p>
                      <a:pPr algn="l" fontAlgn="b"/>
                      <a:r>
                        <a:rPr lang="en-US" sz="800" b="0" i="0" u="none" strike="noStrike">
                          <a:solidFill>
                            <a:srgbClr val="000000"/>
                          </a:solidFill>
                          <a:effectLst/>
                          <a:latin typeface="Calibri" panose="020F0502020204030204" pitchFamily="34" charset="0"/>
                        </a:rPr>
                        <a:t>Board of Education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Board Member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Rosemary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Aultman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651106"/>
                  </a:ext>
                </a:extLst>
              </a:tr>
              <a:tr h="138945">
                <a:tc>
                  <a:txBody>
                    <a:bodyPr/>
                    <a:lstStyle/>
                    <a:p>
                      <a:pPr algn="l" fontAlgn="b"/>
                      <a:r>
                        <a:rPr lang="en-US" sz="800" b="0" i="0" u="none" strike="noStrike">
                          <a:solidFill>
                            <a:srgbClr val="000000"/>
                          </a:solidFill>
                          <a:effectLst/>
                          <a:latin typeface="Calibri" panose="020F0502020204030204" pitchFamily="34" charset="0"/>
                        </a:rPr>
                        <a:t>Center for Assessment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External Facilitator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Chris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Domaleski</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408701"/>
                  </a:ext>
                </a:extLst>
              </a:tr>
              <a:tr h="138945">
                <a:tc>
                  <a:txBody>
                    <a:bodyPr/>
                    <a:lstStyle/>
                    <a:p>
                      <a:pPr algn="l" fontAlgn="b"/>
                      <a:r>
                        <a:rPr lang="en-US" sz="800" b="0" i="0" u="none" strike="noStrike">
                          <a:solidFill>
                            <a:srgbClr val="000000"/>
                          </a:solidFill>
                          <a:effectLst/>
                          <a:latin typeface="Calibri" panose="020F0502020204030204" pitchFamily="34" charset="0"/>
                        </a:rPr>
                        <a:t>Clinton Public Schools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Martin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Tim</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446951"/>
                  </a:ext>
                </a:extLst>
              </a:tr>
              <a:tr h="138945">
                <a:tc>
                  <a:txBody>
                    <a:bodyPr/>
                    <a:lstStyle/>
                    <a:p>
                      <a:pPr algn="l" fontAlgn="b"/>
                      <a:r>
                        <a:rPr lang="en-US" sz="800" b="0" i="0" u="none" strike="noStrike">
                          <a:solidFill>
                            <a:srgbClr val="000000"/>
                          </a:solidFill>
                          <a:effectLst/>
                          <a:latin typeface="Calibri" panose="020F0502020204030204" pitchFamily="34" charset="0"/>
                        </a:rPr>
                        <a:t>Copiah County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Curriculum Coordinator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Brown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Demarrio</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381149"/>
                  </a:ext>
                </a:extLst>
              </a:tr>
              <a:tr h="138945">
                <a:tc>
                  <a:txBody>
                    <a:bodyPr/>
                    <a:lstStyle/>
                    <a:p>
                      <a:pPr algn="l" fontAlgn="b"/>
                      <a:r>
                        <a:rPr lang="en-US" sz="800" b="0" i="0" u="none" strike="noStrike">
                          <a:solidFill>
                            <a:srgbClr val="000000"/>
                          </a:solidFill>
                          <a:effectLst/>
                          <a:latin typeface="Calibri" panose="020F0502020204030204" pitchFamily="34" charset="0"/>
                        </a:rPr>
                        <a:t>Corinth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Math Specialist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Jones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Marion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43520"/>
                  </a:ext>
                </a:extLst>
              </a:tr>
              <a:tr h="138945">
                <a:tc>
                  <a:txBody>
                    <a:bodyPr/>
                    <a:lstStyle/>
                    <a:p>
                      <a:pPr algn="l" fontAlgn="b"/>
                      <a:r>
                        <a:rPr lang="en-US" sz="800" b="0" i="0" u="none" strike="noStrike">
                          <a:solidFill>
                            <a:srgbClr val="000000"/>
                          </a:solidFill>
                          <a:effectLst/>
                          <a:latin typeface="Calibri" panose="020F0502020204030204" pitchFamily="34" charset="0"/>
                        </a:rPr>
                        <a:t>DeSoto County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Director of Accountability &amp; Research</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Kuykendall</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Ryan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969538"/>
                  </a:ext>
                </a:extLst>
              </a:tr>
              <a:tr h="138945">
                <a:tc>
                  <a:txBody>
                    <a:bodyPr/>
                    <a:lstStyle/>
                    <a:p>
                      <a:pPr algn="l" fontAlgn="b"/>
                      <a:r>
                        <a:rPr lang="en-US" sz="800" b="0" i="0" u="none" strike="noStrike">
                          <a:solidFill>
                            <a:srgbClr val="000000"/>
                          </a:solidFill>
                          <a:effectLst/>
                          <a:latin typeface="Calibri" panose="020F0502020204030204" pitchFamily="34" charset="0"/>
                        </a:rPr>
                        <a:t>Foundation for Excellence in Education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External Expert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Christy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Hovanetz</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308219"/>
                  </a:ext>
                </a:extLst>
              </a:tr>
              <a:tr h="138945">
                <a:tc>
                  <a:txBody>
                    <a:bodyPr/>
                    <a:lstStyle/>
                    <a:p>
                      <a:pPr algn="l" fontAlgn="b"/>
                      <a:r>
                        <a:rPr lang="en-US" sz="800" b="0" i="0" u="none" strike="noStrike">
                          <a:solidFill>
                            <a:srgbClr val="000000"/>
                          </a:solidFill>
                          <a:effectLst/>
                          <a:latin typeface="Calibri" panose="020F0502020204030204" pitchFamily="34" charset="0"/>
                        </a:rPr>
                        <a:t>Gulfport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Commission on School Accreditation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Michael</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Lindsay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573962"/>
                  </a:ext>
                </a:extLst>
              </a:tr>
              <a:tr h="138945">
                <a:tc>
                  <a:txBody>
                    <a:bodyPr/>
                    <a:lstStyle/>
                    <a:p>
                      <a:pPr algn="l" fontAlgn="b"/>
                      <a:r>
                        <a:rPr lang="en-US" sz="800" b="0" i="0" u="none" strike="noStrike">
                          <a:solidFill>
                            <a:srgbClr val="000000"/>
                          </a:solidFill>
                          <a:effectLst/>
                          <a:latin typeface="Calibri" panose="020F0502020204030204" pitchFamily="34" charset="0"/>
                        </a:rPr>
                        <a:t>Lowndes County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Deputy Superintendent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Ballard</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Robin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091029"/>
                  </a:ext>
                </a:extLst>
              </a:tr>
              <a:tr h="138945">
                <a:tc>
                  <a:txBody>
                    <a:bodyPr/>
                    <a:lstStyle/>
                    <a:p>
                      <a:pPr algn="l" fontAlgn="b"/>
                      <a:r>
                        <a:rPr lang="en-US" sz="800" b="0" i="0" u="none" strike="noStrike">
                          <a:solidFill>
                            <a:srgbClr val="000000"/>
                          </a:solidFill>
                          <a:effectLst/>
                          <a:latin typeface="Calibri" panose="020F0502020204030204" pitchFamily="34" charset="0"/>
                        </a:rPr>
                        <a:t>Madison County Schools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Seals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Charlotte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315823"/>
                  </a:ext>
                </a:extLst>
              </a:tr>
              <a:tr h="138945">
                <a:tc>
                  <a:txBody>
                    <a:bodyPr/>
                    <a:lstStyle/>
                    <a:p>
                      <a:pPr algn="l" fontAlgn="b"/>
                      <a:r>
                        <a:rPr lang="en-US" sz="800" b="0" i="0" u="none" strike="noStrike">
                          <a:solidFill>
                            <a:srgbClr val="000000"/>
                          </a:solidFill>
                          <a:effectLst/>
                          <a:latin typeface="Calibri" panose="020F0502020204030204" pitchFamily="34" charset="0"/>
                        </a:rPr>
                        <a:t>MDE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Data Analytics and Reporting</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Deborah</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Donovan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989045"/>
                  </a:ext>
                </a:extLst>
              </a:tr>
              <a:tr h="138945">
                <a:tc>
                  <a:txBody>
                    <a:bodyPr/>
                    <a:lstStyle/>
                    <a:p>
                      <a:pPr algn="l" fontAlgn="b"/>
                      <a:r>
                        <a:rPr lang="en-US" sz="800" b="0" i="0" u="none" strike="noStrike">
                          <a:solidFill>
                            <a:srgbClr val="000000"/>
                          </a:solidFill>
                          <a:effectLst/>
                          <a:latin typeface="Calibri" panose="020F0502020204030204" pitchFamily="34" charset="0"/>
                        </a:rPr>
                        <a:t>MDE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Chief Accountability Officer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Paula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Vanderford</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72102"/>
                  </a:ext>
                </a:extLst>
              </a:tr>
              <a:tr h="138945">
                <a:tc>
                  <a:txBody>
                    <a:bodyPr/>
                    <a:lstStyle/>
                    <a:p>
                      <a:pPr algn="l" fontAlgn="b"/>
                      <a:r>
                        <a:rPr lang="en-US" sz="800" b="0" i="0" u="none" strike="noStrike">
                          <a:solidFill>
                            <a:srgbClr val="000000"/>
                          </a:solidFill>
                          <a:effectLst/>
                          <a:latin typeface="Calibri" panose="020F0502020204030204" pitchFamily="34" charset="0"/>
                        </a:rPr>
                        <a:t>MDE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Director of District and School Performance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Alan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Burrow</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52384"/>
                  </a:ext>
                </a:extLst>
              </a:tr>
              <a:tr h="138945">
                <a:tc>
                  <a:txBody>
                    <a:bodyPr/>
                    <a:lstStyle/>
                    <a:p>
                      <a:pPr algn="l" fontAlgn="b"/>
                      <a:r>
                        <a:rPr lang="en-US" sz="800" b="0" i="0" u="none" strike="noStrike">
                          <a:solidFill>
                            <a:srgbClr val="000000"/>
                          </a:solidFill>
                          <a:effectLst/>
                          <a:latin typeface="Calibri" panose="020F0502020204030204" pitchFamily="34" charset="0"/>
                        </a:rPr>
                        <a:t>Mississippi Legislature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House Education Chair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Bennett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Richard</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191265"/>
                  </a:ext>
                </a:extLst>
              </a:tr>
              <a:tr h="138945">
                <a:tc>
                  <a:txBody>
                    <a:bodyPr/>
                    <a:lstStyle/>
                    <a:p>
                      <a:pPr algn="l" fontAlgn="b"/>
                      <a:r>
                        <a:rPr lang="en-US" sz="800" b="0" i="0" u="none" strike="noStrike">
                          <a:solidFill>
                            <a:srgbClr val="000000"/>
                          </a:solidFill>
                          <a:effectLst/>
                          <a:latin typeface="Calibri" panose="020F0502020204030204" pitchFamily="34" charset="0"/>
                        </a:rPr>
                        <a:t>Mississippi Legislature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Senate Education Chair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TBD</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470186"/>
                  </a:ext>
                </a:extLst>
              </a:tr>
              <a:tr h="138945">
                <a:tc>
                  <a:txBody>
                    <a:bodyPr/>
                    <a:lstStyle/>
                    <a:p>
                      <a:pPr algn="l" fontAlgn="b"/>
                      <a:r>
                        <a:rPr lang="en-US" sz="800" b="0" i="0" u="none" strike="noStrike">
                          <a:solidFill>
                            <a:srgbClr val="000000"/>
                          </a:solidFill>
                          <a:effectLst/>
                          <a:latin typeface="Calibri" panose="020F0502020204030204" pitchFamily="34" charset="0"/>
                        </a:rPr>
                        <a:t>New Albany School District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Evans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Lance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411805"/>
                  </a:ext>
                </a:extLst>
              </a:tr>
              <a:tr h="138945">
                <a:tc>
                  <a:txBody>
                    <a:bodyPr/>
                    <a:lstStyle/>
                    <a:p>
                      <a:pPr algn="l" fontAlgn="b"/>
                      <a:r>
                        <a:rPr lang="en-US" sz="800" b="0" i="0" u="none" strike="noStrike">
                          <a:solidFill>
                            <a:srgbClr val="000000"/>
                          </a:solidFill>
                          <a:effectLst/>
                          <a:latin typeface="Calibri" panose="020F0502020204030204" pitchFamily="34" charset="0"/>
                        </a:rPr>
                        <a:t>Noxubee County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Assistant 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Baliko</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Richard</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489784"/>
                  </a:ext>
                </a:extLst>
              </a:tr>
              <a:tr h="138945">
                <a:tc>
                  <a:txBody>
                    <a:bodyPr/>
                    <a:lstStyle/>
                    <a:p>
                      <a:pPr algn="l" fontAlgn="b"/>
                      <a:r>
                        <a:rPr lang="en-US" sz="800" b="0" i="0" u="none" strike="noStrike">
                          <a:solidFill>
                            <a:srgbClr val="000000"/>
                          </a:solidFill>
                          <a:effectLst/>
                          <a:latin typeface="Calibri" panose="020F0502020204030204" pitchFamily="34" charset="0"/>
                        </a:rPr>
                        <a:t>Ocean Springs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Principal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Tiblier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Vickie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955276"/>
                  </a:ext>
                </a:extLst>
              </a:tr>
              <a:tr h="138945">
                <a:tc>
                  <a:txBody>
                    <a:bodyPr/>
                    <a:lstStyle/>
                    <a:p>
                      <a:pPr algn="l" fontAlgn="b"/>
                      <a:r>
                        <a:rPr lang="en-US" sz="800" b="0" i="0" u="none" strike="noStrike">
                          <a:solidFill>
                            <a:srgbClr val="000000"/>
                          </a:solidFill>
                          <a:effectLst/>
                          <a:latin typeface="Calibri" panose="020F0502020204030204" pitchFamily="34" charset="0"/>
                        </a:rPr>
                        <a:t>Petal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Director of Student Assessment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Brown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Kelli</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034913"/>
                  </a:ext>
                </a:extLst>
              </a:tr>
              <a:tr h="138945">
                <a:tc>
                  <a:txBody>
                    <a:bodyPr/>
                    <a:lstStyle/>
                    <a:p>
                      <a:pPr algn="l" fontAlgn="b"/>
                      <a:r>
                        <a:rPr lang="en-US" sz="800" b="0" i="0" u="none" strike="noStrike">
                          <a:solidFill>
                            <a:srgbClr val="000000"/>
                          </a:solidFill>
                          <a:effectLst/>
                          <a:latin typeface="Calibri" panose="020F0502020204030204" pitchFamily="34" charset="0"/>
                        </a:rPr>
                        <a:t>Rankin County School District </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Principal</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Pambianchi</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Lee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1086"/>
                  </a:ext>
                </a:extLst>
              </a:tr>
              <a:tr h="138945">
                <a:tc>
                  <a:txBody>
                    <a:bodyPr/>
                    <a:lstStyle/>
                    <a:p>
                      <a:pPr algn="l" fontAlgn="b"/>
                      <a:r>
                        <a:rPr lang="en-US" sz="800" b="0" i="0" u="none" strike="noStrike">
                          <a:solidFill>
                            <a:srgbClr val="000000"/>
                          </a:solidFill>
                          <a:effectLst/>
                          <a:latin typeface="Calibri" panose="020F0502020204030204" pitchFamily="34" charset="0"/>
                        </a:rPr>
                        <a:t>Senatobia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Special Education Teacher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Brewer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Elaine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384700"/>
                  </a:ext>
                </a:extLst>
              </a:tr>
              <a:tr h="138945">
                <a:tc>
                  <a:txBody>
                    <a:bodyPr/>
                    <a:lstStyle/>
                    <a:p>
                      <a:pPr algn="l" fontAlgn="b"/>
                      <a:r>
                        <a:rPr lang="en-US" sz="800" b="0" i="0" u="none" strike="noStrike">
                          <a:solidFill>
                            <a:srgbClr val="000000"/>
                          </a:solidFill>
                          <a:effectLst/>
                          <a:latin typeface="Calibri" panose="020F0502020204030204" pitchFamily="34" charset="0"/>
                        </a:rPr>
                        <a:t>Simpson County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Teacher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Williams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Aaron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0055013"/>
                  </a:ext>
                </a:extLst>
              </a:tr>
              <a:tr h="138945">
                <a:tc>
                  <a:txBody>
                    <a:bodyPr/>
                    <a:lstStyle/>
                    <a:p>
                      <a:pPr algn="l" fontAlgn="b"/>
                      <a:r>
                        <a:rPr lang="en-US" sz="800" b="0" i="0" u="none" strike="noStrike">
                          <a:solidFill>
                            <a:srgbClr val="000000"/>
                          </a:solidFill>
                          <a:effectLst/>
                          <a:latin typeface="Calibri" panose="020F0502020204030204" pitchFamily="34" charset="0"/>
                        </a:rPr>
                        <a:t>Starkville-Oktibbeha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Peasant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Eddie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613778"/>
                  </a:ext>
                </a:extLst>
              </a:tr>
              <a:tr h="138945">
                <a:tc>
                  <a:txBody>
                    <a:bodyPr/>
                    <a:lstStyle/>
                    <a:p>
                      <a:pPr algn="l" fontAlgn="b"/>
                      <a:r>
                        <a:rPr lang="en-US" sz="800" b="0" i="0" u="none" strike="noStrike">
                          <a:solidFill>
                            <a:srgbClr val="000000"/>
                          </a:solidFill>
                          <a:effectLst/>
                          <a:latin typeface="Calibri" panose="020F0502020204030204" pitchFamily="34" charset="0"/>
                        </a:rPr>
                        <a:t>Sunflower County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Davis</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Miskia</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038633"/>
                  </a:ext>
                </a:extLst>
              </a:tr>
              <a:tr h="138945">
                <a:tc>
                  <a:txBody>
                    <a:bodyPr/>
                    <a:lstStyle/>
                    <a:p>
                      <a:pPr algn="l" fontAlgn="b"/>
                      <a:r>
                        <a:rPr lang="en-US" sz="800" b="0" i="0" u="none" strike="noStrike">
                          <a:solidFill>
                            <a:srgbClr val="000000"/>
                          </a:solidFill>
                          <a:effectLst/>
                          <a:latin typeface="Calibri" panose="020F0502020204030204" pitchFamily="34" charset="0"/>
                        </a:rPr>
                        <a:t>Tunica County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Pulley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Margie</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133214"/>
                  </a:ext>
                </a:extLst>
              </a:tr>
              <a:tr h="138945">
                <a:tc>
                  <a:txBody>
                    <a:bodyPr/>
                    <a:lstStyle/>
                    <a:p>
                      <a:pPr algn="l" fontAlgn="b"/>
                      <a:r>
                        <a:rPr lang="en-US" sz="800" b="0" i="0" u="none" strike="noStrike">
                          <a:solidFill>
                            <a:srgbClr val="000000"/>
                          </a:solidFill>
                          <a:effectLst/>
                          <a:latin typeface="Calibri" panose="020F0502020204030204" pitchFamily="34" charset="0"/>
                        </a:rPr>
                        <a:t>Union County School District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Assistant Superintendent</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Faulkner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Windy</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65680"/>
                  </a:ext>
                </a:extLst>
              </a:tr>
              <a:tr h="138945">
                <a:tc>
                  <a:txBody>
                    <a:bodyPr/>
                    <a:lstStyle/>
                    <a:p>
                      <a:pPr algn="l" fontAlgn="b"/>
                      <a:r>
                        <a:rPr lang="en-US" sz="800" b="0" i="0" u="none" strike="noStrike">
                          <a:solidFill>
                            <a:srgbClr val="000000"/>
                          </a:solidFill>
                          <a:effectLst/>
                          <a:latin typeface="Calibri" panose="020F0502020204030204" pitchFamily="34" charset="0"/>
                        </a:rPr>
                        <a:t>Vicksburg Warren</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Principal</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Minor</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LaToya</a:t>
                      </a:r>
                    </a:p>
                  </a:txBody>
                  <a:tcPr marL="5694" marR="5694" marT="56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206276"/>
                  </a:ext>
                </a:extLst>
              </a:tr>
            </a:tbl>
          </a:graphicData>
        </a:graphic>
      </p:graphicFrame>
    </p:spTree>
    <p:extLst>
      <p:ext uri="{BB962C8B-B14F-4D97-AF65-F5344CB8AC3E}">
        <p14:creationId xmlns:p14="http://schemas.microsoft.com/office/powerpoint/2010/main" val="3963900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Agenda</a:t>
            </a:r>
          </a:p>
        </p:txBody>
      </p:sp>
      <p:sp>
        <p:nvSpPr>
          <p:cNvPr id="7" name="Slide Number Placeholder 6"/>
          <p:cNvSpPr>
            <a:spLocks noGrp="1"/>
          </p:cNvSpPr>
          <p:nvPr>
            <p:ph type="sldNum" idx="12"/>
          </p:nvPr>
        </p:nvSpPr>
        <p:spPr/>
        <p:txBody>
          <a:bodyPr/>
          <a:lstStyle/>
          <a:p>
            <a:fld id="{D08566EF-9BD0-2144-8D55-0DE38D33785A}" type="slidenum">
              <a:rPr lang="en-US" smtClean="0"/>
              <a:t>5</a:t>
            </a:fld>
            <a:endParaRPr lang="en-US" dirty="0"/>
          </a:p>
        </p:txBody>
      </p:sp>
      <p:graphicFrame>
        <p:nvGraphicFramePr>
          <p:cNvPr id="4" name="Table 3">
            <a:extLst>
              <a:ext uri="{FF2B5EF4-FFF2-40B4-BE49-F238E27FC236}">
                <a16:creationId xmlns:a16="http://schemas.microsoft.com/office/drawing/2014/main" id="{AE94261E-571A-AF41-B8F7-C450A6BA42B8}"/>
              </a:ext>
            </a:extLst>
          </p:cNvPr>
          <p:cNvGraphicFramePr>
            <a:graphicFrameLocks noGrp="1"/>
          </p:cNvGraphicFramePr>
          <p:nvPr>
            <p:extLst>
              <p:ext uri="{D42A27DB-BD31-4B8C-83A1-F6EECF244321}">
                <p14:modId xmlns:p14="http://schemas.microsoft.com/office/powerpoint/2010/main" val="4142810523"/>
              </p:ext>
            </p:extLst>
          </p:nvPr>
        </p:nvGraphicFramePr>
        <p:xfrm>
          <a:off x="434517" y="735461"/>
          <a:ext cx="7866493" cy="3574402"/>
        </p:xfrm>
        <a:graphic>
          <a:graphicData uri="http://schemas.openxmlformats.org/drawingml/2006/table">
            <a:tbl>
              <a:tblPr firstRow="1" bandRow="1">
                <a:tableStyleId>{2D5ABB26-0587-4C30-8999-92F81FD0307C}</a:tableStyleId>
              </a:tblPr>
              <a:tblGrid>
                <a:gridCol w="1139841">
                  <a:extLst>
                    <a:ext uri="{9D8B030D-6E8A-4147-A177-3AD203B41FA5}">
                      <a16:colId xmlns:a16="http://schemas.microsoft.com/office/drawing/2014/main" val="1956587475"/>
                    </a:ext>
                  </a:extLst>
                </a:gridCol>
                <a:gridCol w="6726652">
                  <a:extLst>
                    <a:ext uri="{9D8B030D-6E8A-4147-A177-3AD203B41FA5}">
                      <a16:colId xmlns:a16="http://schemas.microsoft.com/office/drawing/2014/main" val="3388557006"/>
                    </a:ext>
                  </a:extLst>
                </a:gridCol>
              </a:tblGrid>
              <a:tr h="514782">
                <a:tc>
                  <a:txBody>
                    <a:bodyPr/>
                    <a:lstStyle/>
                    <a:p>
                      <a:r>
                        <a:rPr lang="en-US" sz="1400" dirty="0"/>
                        <a:t>9:00am</a:t>
                      </a:r>
                    </a:p>
                  </a:txBody>
                  <a:tcPr/>
                </a:tc>
                <a:tc>
                  <a:txBody>
                    <a:bodyPr/>
                    <a:lstStyle/>
                    <a:p>
                      <a:r>
                        <a:rPr lang="en-US" sz="1400" dirty="0"/>
                        <a:t>Welcome and Introductions</a:t>
                      </a:r>
                    </a:p>
                    <a:p>
                      <a:r>
                        <a:rPr lang="en-US" sz="1400" dirty="0"/>
                        <a:t>Review Meeting Notes</a:t>
                      </a:r>
                    </a:p>
                  </a:txBody>
                  <a:tcPr/>
                </a:tc>
                <a:extLst>
                  <a:ext uri="{0D108BD9-81ED-4DB2-BD59-A6C34878D82A}">
                    <a16:rowId xmlns:a16="http://schemas.microsoft.com/office/drawing/2014/main" val="1857295802"/>
                  </a:ext>
                </a:extLst>
              </a:tr>
              <a:tr h="370333">
                <a:tc>
                  <a:txBody>
                    <a:bodyPr/>
                    <a:lstStyle/>
                    <a:p>
                      <a:r>
                        <a:rPr lang="en-US" sz="1400" dirty="0"/>
                        <a:t>9:30am</a:t>
                      </a:r>
                    </a:p>
                  </a:txBody>
                  <a:tcPr/>
                </a:tc>
                <a:tc>
                  <a:txBody>
                    <a:bodyPr/>
                    <a:lstStyle/>
                    <a:p>
                      <a:r>
                        <a:rPr lang="en-US" sz="1400" dirty="0"/>
                        <a:t>Discuss Growth Data and Options</a:t>
                      </a:r>
                    </a:p>
                  </a:txBody>
                  <a:tcPr/>
                </a:tc>
                <a:extLst>
                  <a:ext uri="{0D108BD9-81ED-4DB2-BD59-A6C34878D82A}">
                    <a16:rowId xmlns:a16="http://schemas.microsoft.com/office/drawing/2014/main" val="1416706729"/>
                  </a:ext>
                </a:extLst>
              </a:tr>
              <a:tr h="381663">
                <a:tc>
                  <a:txBody>
                    <a:bodyPr/>
                    <a:lstStyle/>
                    <a:p>
                      <a:r>
                        <a:rPr lang="en-US" sz="1400" dirty="0"/>
                        <a:t>10:45am</a:t>
                      </a:r>
                    </a:p>
                  </a:txBody>
                  <a:tcPr/>
                </a:tc>
                <a:tc>
                  <a:txBody>
                    <a:bodyPr/>
                    <a:lstStyle/>
                    <a:p>
                      <a:r>
                        <a:rPr lang="en-US" sz="1400" dirty="0"/>
                        <a:t>Break </a:t>
                      </a:r>
                    </a:p>
                  </a:txBody>
                  <a:tcPr/>
                </a:tc>
                <a:extLst>
                  <a:ext uri="{0D108BD9-81ED-4DB2-BD59-A6C34878D82A}">
                    <a16:rowId xmlns:a16="http://schemas.microsoft.com/office/drawing/2014/main" val="1022535318"/>
                  </a:ext>
                </a:extLst>
              </a:tr>
              <a:tr h="341906">
                <a:tc>
                  <a:txBody>
                    <a:bodyPr/>
                    <a:lstStyle/>
                    <a:p>
                      <a:r>
                        <a:rPr lang="en-US" sz="1400" dirty="0"/>
                        <a:t>11:00am</a:t>
                      </a:r>
                    </a:p>
                  </a:txBody>
                  <a:tcPr/>
                </a:tc>
                <a:tc>
                  <a:txBody>
                    <a:bodyPr/>
                    <a:lstStyle/>
                    <a:p>
                      <a:r>
                        <a:rPr lang="en-US" sz="1400" dirty="0"/>
                        <a:t>Options for Lowest 25% Growth for MAAP-A</a:t>
                      </a:r>
                    </a:p>
                  </a:txBody>
                  <a:tcPr/>
                </a:tc>
                <a:extLst>
                  <a:ext uri="{0D108BD9-81ED-4DB2-BD59-A6C34878D82A}">
                    <a16:rowId xmlns:a16="http://schemas.microsoft.com/office/drawing/2014/main" val="3025448082"/>
                  </a:ext>
                </a:extLst>
              </a:tr>
              <a:tr h="373711">
                <a:tc>
                  <a:txBody>
                    <a:bodyPr/>
                    <a:lstStyle/>
                    <a:p>
                      <a:r>
                        <a:rPr lang="en-US" sz="1400" dirty="0"/>
                        <a:t>12:00pm</a:t>
                      </a:r>
                    </a:p>
                  </a:txBody>
                  <a:tcPr/>
                </a:tc>
                <a:tc>
                  <a:txBody>
                    <a:bodyPr/>
                    <a:lstStyle/>
                    <a:p>
                      <a:r>
                        <a:rPr lang="en-US" sz="1400" dirty="0"/>
                        <a:t>Lunch</a:t>
                      </a:r>
                    </a:p>
                  </a:txBody>
                  <a:tcPr/>
                </a:tc>
                <a:extLst>
                  <a:ext uri="{0D108BD9-81ED-4DB2-BD59-A6C34878D82A}">
                    <a16:rowId xmlns:a16="http://schemas.microsoft.com/office/drawing/2014/main" val="1203525530"/>
                  </a:ext>
                </a:extLst>
              </a:tr>
              <a:tr h="389614">
                <a:tc>
                  <a:txBody>
                    <a:bodyPr/>
                    <a:lstStyle/>
                    <a:p>
                      <a:r>
                        <a:rPr lang="en-US" sz="1400" dirty="0"/>
                        <a:t>1:00pm</a:t>
                      </a:r>
                    </a:p>
                  </a:txBody>
                  <a:tcPr/>
                </a:tc>
                <a:tc>
                  <a:txBody>
                    <a:bodyPr/>
                    <a:lstStyle/>
                    <a:p>
                      <a:r>
                        <a:rPr lang="en-US" sz="1400" dirty="0"/>
                        <a:t>Banking High School Science Scores</a:t>
                      </a:r>
                    </a:p>
                  </a:txBody>
                  <a:tcPr/>
                </a:tc>
                <a:extLst>
                  <a:ext uri="{0D108BD9-81ED-4DB2-BD59-A6C34878D82A}">
                    <a16:rowId xmlns:a16="http://schemas.microsoft.com/office/drawing/2014/main" val="867663631"/>
                  </a:ext>
                </a:extLst>
              </a:tr>
              <a:tr h="405516">
                <a:tc>
                  <a:txBody>
                    <a:bodyPr/>
                    <a:lstStyle/>
                    <a:p>
                      <a:r>
                        <a:rPr lang="en-US" sz="1400" dirty="0"/>
                        <a:t>2:00pm</a:t>
                      </a:r>
                    </a:p>
                  </a:txBody>
                  <a:tcPr/>
                </a:tc>
                <a:tc>
                  <a:txBody>
                    <a:bodyPr/>
                    <a:lstStyle/>
                    <a:p>
                      <a:r>
                        <a:rPr lang="en-US" sz="1400" dirty="0"/>
                        <a:t>Break</a:t>
                      </a:r>
                    </a:p>
                  </a:txBody>
                  <a:tcPr/>
                </a:tc>
                <a:extLst>
                  <a:ext uri="{0D108BD9-81ED-4DB2-BD59-A6C34878D82A}">
                    <a16:rowId xmlns:a16="http://schemas.microsoft.com/office/drawing/2014/main" val="3748094776"/>
                  </a:ext>
                </a:extLst>
              </a:tr>
              <a:tr h="435931">
                <a:tc>
                  <a:txBody>
                    <a:bodyPr/>
                    <a:lstStyle/>
                    <a:p>
                      <a:r>
                        <a:rPr lang="en-US" sz="1400" dirty="0"/>
                        <a:t>2:15pm </a:t>
                      </a:r>
                    </a:p>
                  </a:txBody>
                  <a:tcPr/>
                </a:tc>
                <a:tc>
                  <a:txBody>
                    <a:bodyPr/>
                    <a:lstStyle/>
                    <a:p>
                      <a:r>
                        <a:rPr lang="en-US" sz="1400" dirty="0"/>
                        <a:t>Prioritize future meeting topics; action items; next steps</a:t>
                      </a:r>
                    </a:p>
                  </a:txBody>
                  <a:tcPr/>
                </a:tc>
                <a:extLst>
                  <a:ext uri="{0D108BD9-81ED-4DB2-BD59-A6C34878D82A}">
                    <a16:rowId xmlns:a16="http://schemas.microsoft.com/office/drawing/2014/main" val="1965208231"/>
                  </a:ext>
                </a:extLst>
              </a:tr>
              <a:tr h="357568">
                <a:tc>
                  <a:txBody>
                    <a:bodyPr/>
                    <a:lstStyle/>
                    <a:p>
                      <a:r>
                        <a:rPr lang="en-US" sz="1400" dirty="0"/>
                        <a:t>3:00pm</a:t>
                      </a:r>
                    </a:p>
                  </a:txBody>
                  <a:tcPr/>
                </a:tc>
                <a:tc>
                  <a:txBody>
                    <a:bodyPr/>
                    <a:lstStyle/>
                    <a:p>
                      <a:r>
                        <a:rPr lang="en-US" sz="1400" dirty="0"/>
                        <a:t>Adjourn</a:t>
                      </a:r>
                    </a:p>
                  </a:txBody>
                  <a:tcPr/>
                </a:tc>
                <a:extLst>
                  <a:ext uri="{0D108BD9-81ED-4DB2-BD59-A6C34878D82A}">
                    <a16:rowId xmlns:a16="http://schemas.microsoft.com/office/drawing/2014/main" val="1943835800"/>
                  </a:ext>
                </a:extLst>
              </a:tr>
            </a:tbl>
          </a:graphicData>
        </a:graphic>
      </p:graphicFrame>
    </p:spTree>
    <p:extLst>
      <p:ext uri="{BB962C8B-B14F-4D97-AF65-F5344CB8AC3E}">
        <p14:creationId xmlns:p14="http://schemas.microsoft.com/office/powerpoint/2010/main" val="362652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Purpose and Overview</a:t>
            </a:r>
          </a:p>
        </p:txBody>
      </p:sp>
      <p:sp>
        <p:nvSpPr>
          <p:cNvPr id="3" name="Slide Number Placeholder 2"/>
          <p:cNvSpPr>
            <a:spLocks noGrp="1"/>
          </p:cNvSpPr>
          <p:nvPr>
            <p:ph type="sldNum" idx="12"/>
          </p:nvPr>
        </p:nvSpPr>
        <p:spPr/>
        <p:txBody>
          <a:bodyPr/>
          <a:lstStyle/>
          <a:p>
            <a:fld id="{00000000-1234-1234-1234-123412341234}" type="slidenum">
              <a:rPr lang="en" smtClean="0"/>
              <a:pPr/>
              <a:t>6</a:t>
            </a:fld>
            <a:endParaRPr lang="en" dirty="0"/>
          </a:p>
        </p:txBody>
      </p:sp>
      <p:sp>
        <p:nvSpPr>
          <p:cNvPr id="6" name="Content Placeholder 2"/>
          <p:cNvSpPr>
            <a:spLocks noGrp="1"/>
          </p:cNvSpPr>
          <p:nvPr>
            <p:ph type="body" sz="quarter" idx="14"/>
          </p:nvPr>
        </p:nvSpPr>
        <p:spPr/>
        <p:txBody>
          <a:bodyPr>
            <a:normAutofit fontScale="92500" lnSpcReduction="20000"/>
          </a:bodyPr>
          <a:lstStyle/>
          <a:p>
            <a:r>
              <a:rPr lang="en-US" dirty="0"/>
              <a:t>Primary purpose is to help MDE make good decisions about the design and implementation of the state, school accountability system under ESSA</a:t>
            </a:r>
          </a:p>
          <a:p>
            <a:r>
              <a:rPr lang="en-US" dirty="0"/>
              <a:t>We will focus on </a:t>
            </a:r>
            <a:r>
              <a:rPr lang="en-US" b="1" i="1" dirty="0"/>
              <a:t>identifying policy priorities </a:t>
            </a:r>
            <a:r>
              <a:rPr lang="en-US" dirty="0"/>
              <a:t>and identifying decisions in support of those priorities that are technically defensible and operationally feasible</a:t>
            </a:r>
          </a:p>
          <a:p>
            <a:r>
              <a:rPr lang="en-US" dirty="0"/>
              <a:t>Feedback from the Task Force is received as a recommendation to the department </a:t>
            </a:r>
          </a:p>
        </p:txBody>
      </p:sp>
    </p:spTree>
    <p:extLst>
      <p:ext uri="{BB962C8B-B14F-4D97-AF65-F5344CB8AC3E}">
        <p14:creationId xmlns:p14="http://schemas.microsoft.com/office/powerpoint/2010/main" val="407754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F79B10-F168-1743-AD27-9CFFCDE4E61D}"/>
              </a:ext>
            </a:extLst>
          </p:cNvPr>
          <p:cNvSpPr>
            <a:spLocks noGrp="1"/>
          </p:cNvSpPr>
          <p:nvPr>
            <p:ph type="body" sz="quarter" idx="13"/>
          </p:nvPr>
        </p:nvSpPr>
        <p:spPr/>
        <p:txBody>
          <a:bodyPr/>
          <a:lstStyle/>
          <a:p>
            <a:r>
              <a:rPr lang="en-US" dirty="0"/>
              <a:t>Ground Rules/ Group Norms</a:t>
            </a:r>
          </a:p>
        </p:txBody>
      </p:sp>
      <p:sp>
        <p:nvSpPr>
          <p:cNvPr id="3" name="Text Placeholder 2">
            <a:extLst>
              <a:ext uri="{FF2B5EF4-FFF2-40B4-BE49-F238E27FC236}">
                <a16:creationId xmlns:a16="http://schemas.microsoft.com/office/drawing/2014/main" id="{3CA0625B-3DD4-D54D-9627-D048A6633244}"/>
              </a:ext>
            </a:extLst>
          </p:cNvPr>
          <p:cNvSpPr>
            <a:spLocks noGrp="1"/>
          </p:cNvSpPr>
          <p:nvPr>
            <p:ph type="body" sz="quarter" idx="14"/>
          </p:nvPr>
        </p:nvSpPr>
        <p:spPr>
          <a:xfrm>
            <a:off x="424542" y="720364"/>
            <a:ext cx="8294915" cy="3217863"/>
          </a:xfrm>
        </p:spPr>
        <p:txBody>
          <a:bodyPr/>
          <a:lstStyle/>
          <a:p>
            <a:r>
              <a:rPr lang="en-US" sz="1400" b="1" dirty="0"/>
              <a:t>Listen actively and attentively; ask for clarification as needed</a:t>
            </a:r>
          </a:p>
          <a:p>
            <a:r>
              <a:rPr lang="en-US" sz="1400" b="1" dirty="0"/>
              <a:t>Everyone should have an opportunity to ‘be heard’ without interruption and to receive courteous feedback</a:t>
            </a:r>
          </a:p>
          <a:p>
            <a:r>
              <a:rPr lang="en-US" sz="1400" b="1" dirty="0"/>
              <a:t>Critique ideas, not people or organizations</a:t>
            </a:r>
          </a:p>
          <a:p>
            <a:r>
              <a:rPr lang="en-US" sz="1400" b="1" dirty="0"/>
              <a:t>Build on one another’s comments; work toward shared understanding</a:t>
            </a:r>
          </a:p>
          <a:p>
            <a:r>
              <a:rPr lang="en-US" sz="1400" b="1" dirty="0"/>
              <a:t>We will attempt to make decisions based on group consensus, but when necessary we will take a vote</a:t>
            </a:r>
          </a:p>
          <a:p>
            <a:r>
              <a:rPr lang="en-US" sz="1400" b="1" dirty="0"/>
              <a:t>When/ if requested do not disclosure confidential information </a:t>
            </a:r>
          </a:p>
          <a:p>
            <a:r>
              <a:rPr lang="en-US" sz="1400" b="1" dirty="0"/>
              <a:t>At the end of each meeting we will prioritize topics for future meetings and discuss action items</a:t>
            </a:r>
          </a:p>
          <a:p>
            <a:pPr marL="0" indent="0">
              <a:buNone/>
            </a:pPr>
            <a:endParaRPr lang="en-US" sz="1400" dirty="0"/>
          </a:p>
        </p:txBody>
      </p:sp>
      <p:sp>
        <p:nvSpPr>
          <p:cNvPr id="4" name="Slide Number Placeholder 3">
            <a:extLst>
              <a:ext uri="{FF2B5EF4-FFF2-40B4-BE49-F238E27FC236}">
                <a16:creationId xmlns:a16="http://schemas.microsoft.com/office/drawing/2014/main" id="{23D90086-C340-3946-A242-6A54B2E87670}"/>
              </a:ext>
            </a:extLst>
          </p:cNvPr>
          <p:cNvSpPr>
            <a:spLocks noGrp="1"/>
          </p:cNvSpPr>
          <p:nvPr>
            <p:ph type="sldNum" idx="12"/>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16821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01639" y="1701800"/>
            <a:ext cx="5585694" cy="855663"/>
          </a:xfrm>
        </p:spPr>
        <p:txBody>
          <a:bodyPr/>
          <a:lstStyle/>
          <a:p>
            <a:r>
              <a:rPr lang="en-US" sz="3200" dirty="0"/>
              <a:t>Discuss Growth Data and Options </a:t>
            </a:r>
          </a:p>
        </p:txBody>
      </p:sp>
      <p:sp>
        <p:nvSpPr>
          <p:cNvPr id="3" name="Slide Number Placeholder 2"/>
          <p:cNvSpPr>
            <a:spLocks noGrp="1"/>
          </p:cNvSpPr>
          <p:nvPr>
            <p:ph type="sldNum" idx="12"/>
          </p:nvPr>
        </p:nvSpPr>
        <p:spPr>
          <a:xfrm>
            <a:off x="8481083" y="4899418"/>
            <a:ext cx="548700" cy="233671"/>
          </a:xfrm>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124040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Background</a:t>
            </a:r>
          </a:p>
        </p:txBody>
      </p:sp>
      <p:sp>
        <p:nvSpPr>
          <p:cNvPr id="4" name="Slide Number Placeholder 3"/>
          <p:cNvSpPr>
            <a:spLocks noGrp="1"/>
          </p:cNvSpPr>
          <p:nvPr>
            <p:ph type="sldNum" idx="12"/>
          </p:nvPr>
        </p:nvSpPr>
        <p:spPr>
          <a:xfrm>
            <a:off x="8481083" y="4899418"/>
            <a:ext cx="548700" cy="233671"/>
          </a:xfrm>
        </p:spPr>
        <p:txBody>
          <a:bodyPr/>
          <a:lstStyle/>
          <a:p>
            <a:fld id="{00000000-1234-1234-1234-123412341234}" type="slidenum">
              <a:rPr lang="en" smtClean="0"/>
              <a:pPr/>
              <a:t>9</a:t>
            </a:fld>
            <a:endParaRPr lang="en" dirty="0"/>
          </a:p>
        </p:txBody>
      </p:sp>
      <p:sp>
        <p:nvSpPr>
          <p:cNvPr id="8" name="Content Placeholder 2"/>
          <p:cNvSpPr>
            <a:spLocks noGrp="1"/>
          </p:cNvSpPr>
          <p:nvPr/>
        </p:nvSpPr>
        <p:spPr>
          <a:xfrm>
            <a:off x="635540" y="792635"/>
            <a:ext cx="8229600" cy="33658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The issue: </a:t>
            </a:r>
          </a:p>
          <a:p>
            <a:pPr lvl="1"/>
            <a:r>
              <a:rPr lang="en-US" sz="1600" dirty="0"/>
              <a:t>Are growth expectations appropriate and reasonable for all students and schools? </a:t>
            </a:r>
          </a:p>
          <a:p>
            <a:pPr lvl="1"/>
            <a:r>
              <a:rPr lang="en-US" sz="1600" dirty="0"/>
              <a:t>More specifically, some contend that growth expectations for students in levels 3A and 3B are too rigorous.  </a:t>
            </a:r>
          </a:p>
          <a:p>
            <a:r>
              <a:rPr lang="en-US" sz="2000" dirty="0"/>
              <a:t>Today’s focus:</a:t>
            </a:r>
            <a:endParaRPr lang="en-US" sz="1600" dirty="0"/>
          </a:p>
          <a:p>
            <a:pPr lvl="1"/>
            <a:r>
              <a:rPr lang="en-US" sz="1600" dirty="0"/>
              <a:t>Evaluate patterns of growth across the distribution to better understand if the model is appropriately detecting student progress.  </a:t>
            </a:r>
          </a:p>
          <a:p>
            <a:pPr lvl="1"/>
            <a:r>
              <a:rPr lang="en-US" sz="1600" dirty="0"/>
              <a:t>Examine the impact of adding a third category to level 3.  </a:t>
            </a:r>
          </a:p>
          <a:p>
            <a:pPr marL="0" indent="0">
              <a:buNone/>
            </a:pPr>
            <a:endParaRPr lang="en-US" sz="1400" dirty="0"/>
          </a:p>
          <a:p>
            <a:pPr lvl="1"/>
            <a:endParaRPr lang="en-US" sz="1200" dirty="0"/>
          </a:p>
          <a:p>
            <a:endParaRPr lang="en-US" sz="1400" dirty="0"/>
          </a:p>
        </p:txBody>
      </p:sp>
    </p:spTree>
    <p:extLst>
      <p:ext uri="{BB962C8B-B14F-4D97-AF65-F5344CB8AC3E}">
        <p14:creationId xmlns:p14="http://schemas.microsoft.com/office/powerpoint/2010/main" val="1522816262"/>
      </p:ext>
    </p:extLst>
  </p:cSld>
  <p:clrMapOvr>
    <a:masterClrMapping/>
  </p:clrMapOvr>
</p:sld>
</file>

<file path=ppt/theme/theme1.xml><?xml version="1.0" encoding="utf-8"?>
<a:theme xmlns:a="http://schemas.openxmlformats.org/drawingml/2006/main" name="simple-light-2">
  <a:themeElements>
    <a:clrScheme name="MDE Template_NEW 1">
      <a:dk1>
        <a:srgbClr val="000000"/>
      </a:dk1>
      <a:lt1>
        <a:srgbClr val="FFFFFF"/>
      </a:lt1>
      <a:dk2>
        <a:srgbClr val="797979"/>
      </a:dk2>
      <a:lt2>
        <a:srgbClr val="B0D357"/>
      </a:lt2>
      <a:accent1>
        <a:srgbClr val="B7618C"/>
      </a:accent1>
      <a:accent2>
        <a:srgbClr val="CC0000"/>
      </a:accent2>
      <a:accent3>
        <a:srgbClr val="78909C"/>
      </a:accent3>
      <a:accent4>
        <a:srgbClr val="FFAB40"/>
      </a:accent4>
      <a:accent5>
        <a:srgbClr val="68C7C3"/>
      </a:accent5>
      <a:accent6>
        <a:srgbClr val="1071BD"/>
      </a:accent6>
      <a:hlink>
        <a:srgbClr val="5EAADE"/>
      </a:hlink>
      <a:folHlink>
        <a:srgbClr val="00539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DE_blank template" id="{A72772A2-276F-5A4A-AF91-CCDCB75C27E9}" vid="{D5DF34BD-99C2-DE4E-BC83-08FF9AC52062}"/>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3590</TotalTime>
  <Words>1554</Words>
  <Application>Microsoft Macintosh PowerPoint</Application>
  <PresentationFormat>On-screen Show (16:9)</PresentationFormat>
  <Paragraphs>347</Paragraphs>
  <Slides>39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 Narrow</vt:lpstr>
      <vt:lpstr>Calibri</vt:lpstr>
      <vt:lpstr>Open Sans</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Banks</dc:creator>
  <cp:lastModifiedBy>Chris Domaleski</cp:lastModifiedBy>
  <cp:revision>134</cp:revision>
  <cp:lastPrinted>2017-08-10T17:40:56Z</cp:lastPrinted>
  <dcterms:created xsi:type="dcterms:W3CDTF">2017-07-07T21:24:14Z</dcterms:created>
  <dcterms:modified xsi:type="dcterms:W3CDTF">2020-02-03T23:18:04Z</dcterms:modified>
</cp:coreProperties>
</file>