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377" r:id="rId3"/>
    <p:sldId id="287" r:id="rId4"/>
    <p:sldId id="286" r:id="rId5"/>
    <p:sldId id="870" r:id="rId6"/>
    <p:sldId id="1830" r:id="rId7"/>
    <p:sldId id="872" r:id="rId8"/>
    <p:sldId id="873" r:id="rId9"/>
    <p:sldId id="1809" r:id="rId10"/>
    <p:sldId id="1814" r:id="rId11"/>
    <p:sldId id="275" r:id="rId12"/>
    <p:sldId id="385" r:id="rId13"/>
    <p:sldId id="1820" r:id="rId14"/>
    <p:sldId id="1818" r:id="rId15"/>
    <p:sldId id="1819" r:id="rId16"/>
    <p:sldId id="868" r:id="rId17"/>
    <p:sldId id="1822" r:id="rId18"/>
    <p:sldId id="1837" r:id="rId19"/>
    <p:sldId id="1824" r:id="rId20"/>
    <p:sldId id="1828" r:id="rId21"/>
    <p:sldId id="1832" r:id="rId22"/>
    <p:sldId id="1825" r:id="rId23"/>
    <p:sldId id="1833" r:id="rId24"/>
    <p:sldId id="1827" r:id="rId25"/>
    <p:sldId id="1834" r:id="rId26"/>
    <p:sldId id="1823" r:id="rId27"/>
    <p:sldId id="1829" r:id="rId28"/>
    <p:sldId id="18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Ann Malone" initials="JAM" lastIdx="4" clrIdx="0">
    <p:extLst>
      <p:ext uri="{19B8F6BF-5375-455C-9EA6-DF929625EA0E}">
        <p15:presenceInfo xmlns:p15="http://schemas.microsoft.com/office/powerpoint/2012/main" userId="S::JMalone@mdek12.org::e65438a2-6177-4606-a333-40eff78f84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9" autoAdjust="0"/>
    <p:restoredTop sz="94660"/>
  </p:normalViewPr>
  <p:slideViewPr>
    <p:cSldViewPr snapToGrid="0">
      <p:cViewPr varScale="1">
        <p:scale>
          <a:sx n="67" d="100"/>
          <a:sy n="67" d="100"/>
        </p:scale>
        <p:origin x="4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2"/>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2"/>
        </a:solidFill>
      </dgm:spPr>
      <dgm:t>
        <a:bodyPr/>
        <a:lstStyle/>
        <a:p>
          <a:r>
            <a:rPr lang="en-US" dirty="0"/>
            <a:t>Grade 8, Math</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Algebra I</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E2B13BDE-BCD4-5F4D-9D19-E7B333EFDE04}">
      <dgm:prSet phldrT="[Text]"/>
      <dgm:spPr>
        <a:solidFill>
          <a:schemeClr val="bg1"/>
        </a:solidFill>
      </dgm:spPr>
      <dgm:t>
        <a:bodyPr/>
        <a:lstStyle/>
        <a:p>
          <a:r>
            <a:rPr lang="en-US" dirty="0"/>
            <a:t>2019</a:t>
          </a:r>
        </a:p>
      </dgm:t>
    </dgm:pt>
    <dgm:pt modelId="{76C4D237-F7CA-244C-B4F8-A0C8F9758A9D}" type="parTrans" cxnId="{7FD7636C-CBBC-954B-90C3-0A743821B9DC}">
      <dgm:prSet/>
      <dgm:spPr/>
      <dgm:t>
        <a:bodyPr/>
        <a:lstStyle/>
        <a:p>
          <a:endParaRPr lang="en-US"/>
        </a:p>
      </dgm:t>
    </dgm:pt>
    <dgm:pt modelId="{43A135D9-DDD7-3646-82FF-EDD2D76D573E}" type="sibTrans" cxnId="{7FD7636C-CBBC-954B-90C3-0A743821B9DC}">
      <dgm:prSet/>
      <dgm:spPr/>
      <dgm:t>
        <a:bodyPr/>
        <a:lstStyle/>
        <a:p>
          <a:endParaRPr lang="en-US"/>
        </a:p>
      </dgm:t>
    </dgm:pt>
    <dgm:pt modelId="{0978C516-22CE-8846-BD11-F86C993E5494}">
      <dgm:prSet phldrT="[Text]"/>
      <dgm:spPr>
        <a:solidFill>
          <a:schemeClr val="bg1"/>
        </a:solidFill>
      </dgm:spPr>
      <dgm:t>
        <a:bodyPr/>
        <a:lstStyle/>
        <a:p>
          <a:r>
            <a:rPr lang="en-US" dirty="0"/>
            <a:t>Grade 7, Math</a:t>
          </a:r>
        </a:p>
      </dgm:t>
    </dgm:pt>
    <dgm:pt modelId="{1E6466D7-D7E8-A14D-AC04-071343D9B4F9}" type="parTrans" cxnId="{FEE046B0-7623-9042-8497-62093A40670B}">
      <dgm:prSet/>
      <dgm:spPr/>
      <dgm:t>
        <a:bodyPr/>
        <a:lstStyle/>
        <a:p>
          <a:endParaRPr lang="en-US"/>
        </a:p>
      </dgm:t>
    </dgm:pt>
    <dgm:pt modelId="{C2456F99-95B3-2A47-85D1-DB1A52E36525}" type="sibTrans" cxnId="{FEE046B0-7623-9042-8497-62093A40670B}">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D16EA9F2-D90C-AB49-A6E6-8A2F5BC61ED3}" type="pres">
      <dgm:prSet presAssocID="{E2B13BDE-BCD4-5F4D-9D19-E7B333EFDE04}" presName="textNode" presStyleLbl="node1" presStyleIdx="0" presStyleCnt="4">
        <dgm:presLayoutVars>
          <dgm:bulletEnabled val="1"/>
        </dgm:presLayoutVars>
      </dgm:prSet>
      <dgm:spPr/>
    </dgm:pt>
    <dgm:pt modelId="{8CE6879F-52B3-FA49-95B7-B9F937480160}" type="pres">
      <dgm:prSet presAssocID="{43A135D9-DDD7-3646-82FF-EDD2D76D573E}" presName="sibTrans" presStyleCnt="0"/>
      <dgm:spPr/>
    </dgm:pt>
    <dgm:pt modelId="{DF60978A-21F1-EE4D-98D5-3436636F5997}" type="pres">
      <dgm:prSet presAssocID="{8D1C47F0-79E1-4F49-A7A1-9D963710292A}" presName="textNode" presStyleLbl="node1" presStyleIdx="1" presStyleCnt="4">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2" presStyleCnt="4">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3" presStyleCnt="4">
        <dgm:presLayoutVars>
          <dgm:bulletEnabled val="1"/>
        </dgm:presLayoutVars>
      </dgm:prSet>
      <dgm:spPr/>
    </dgm:pt>
  </dgm:ptLst>
  <dgm:cxnLst>
    <dgm:cxn modelId="{C3A67126-434B-114F-B009-07353E164C0A}" srcId="{928EB8EF-8C76-2E4C-9C5C-722264045B83}" destId="{44312303-00F1-7647-902C-54A6A5F90309}" srcOrd="2"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783E1041-4188-CD44-B0FD-1CD3233F04D8}" type="presOf" srcId="{0978C516-22CE-8846-BD11-F86C993E5494}" destId="{D16EA9F2-D90C-AB49-A6E6-8A2F5BC61ED3}"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95743162-0FB7-AC41-A909-33ED970C4D34}" type="presOf" srcId="{E2B13BDE-BCD4-5F4D-9D19-E7B333EFDE04}" destId="{D16EA9F2-D90C-AB49-A6E6-8A2F5BC61ED3}" srcOrd="0" destOrd="0"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7FD7636C-CBBC-954B-90C3-0A743821B9DC}" srcId="{928EB8EF-8C76-2E4C-9C5C-722264045B83}" destId="{E2B13BDE-BCD4-5F4D-9D19-E7B333EFDE04}" srcOrd="0" destOrd="0" parTransId="{76C4D237-F7CA-244C-B4F8-A0C8F9758A9D}" sibTransId="{43A135D9-DDD7-3646-82FF-EDD2D76D573E}"/>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12E5668C-AD28-2B4D-8D47-9199FF0B6934}" srcId="{928EB8EF-8C76-2E4C-9C5C-722264045B83}" destId="{0D4DB3CD-A6F4-4542-B5DB-3ED0984871A6}" srcOrd="3" destOrd="0" parTransId="{420F5A7B-1A6B-C34B-AC6E-0C50A2F6D124}" sibTransId="{56CFAD5D-4971-9447-8C2B-9BAE4E93587B}"/>
    <dgm:cxn modelId="{FEE046B0-7623-9042-8497-62093A40670B}" srcId="{E2B13BDE-BCD4-5F4D-9D19-E7B333EFDE04}" destId="{0978C516-22CE-8846-BD11-F86C993E5494}" srcOrd="0" destOrd="0" parTransId="{1E6466D7-D7E8-A14D-AC04-071343D9B4F9}" sibTransId="{C2456F99-95B3-2A47-85D1-DB1A52E36525}"/>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1"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C0C54F08-C01B-F942-8F2E-D97189C5D53A}" type="presParOf" srcId="{015019BC-0D00-2047-9437-8050CFD2AF81}" destId="{D16EA9F2-D90C-AB49-A6E6-8A2F5BC61ED3}" srcOrd="0" destOrd="0" presId="urn:microsoft.com/office/officeart/2005/8/layout/hProcess9"/>
    <dgm:cxn modelId="{D1DD19F3-C0B0-2D40-A100-C8E31FD93DA1}" type="presParOf" srcId="{015019BC-0D00-2047-9437-8050CFD2AF81}" destId="{8CE6879F-52B3-FA49-95B7-B9F937480160}" srcOrd="1" destOrd="0" presId="urn:microsoft.com/office/officeart/2005/8/layout/hProcess9"/>
    <dgm:cxn modelId="{926218F8-85C6-0C42-88A7-944DEA461C0D}" type="presParOf" srcId="{015019BC-0D00-2047-9437-8050CFD2AF81}" destId="{DF60978A-21F1-EE4D-98D5-3436636F5997}" srcOrd="2" destOrd="0" presId="urn:microsoft.com/office/officeart/2005/8/layout/hProcess9"/>
    <dgm:cxn modelId="{FBEF3A7A-6A0C-8342-B449-448C8B6A0948}" type="presParOf" srcId="{015019BC-0D00-2047-9437-8050CFD2AF81}" destId="{3AA6AEB5-7298-1345-9F7E-84CC8A5A9149}" srcOrd="3" destOrd="0" presId="urn:microsoft.com/office/officeart/2005/8/layout/hProcess9"/>
    <dgm:cxn modelId="{B2E65FB0-1329-D244-BC67-6F10A0E4DE05}" type="presParOf" srcId="{015019BC-0D00-2047-9437-8050CFD2AF81}" destId="{3C31843D-F80E-7F41-AA15-253328430140}" srcOrd="4" destOrd="0" presId="urn:microsoft.com/office/officeart/2005/8/layout/hProcess9"/>
    <dgm:cxn modelId="{6F94BCE9-EC52-C249-839F-F1941DBD2C9D}" type="presParOf" srcId="{015019BC-0D00-2047-9437-8050CFD2AF81}" destId="{0197134B-D3F0-FC4A-AFF2-3DFF5F413F2E}" srcOrd="5" destOrd="0" presId="urn:microsoft.com/office/officeart/2005/8/layout/hProcess9"/>
    <dgm:cxn modelId="{05A41BBD-43FC-A445-BAD0-56CBB8CB1F14}" type="presParOf" srcId="{015019BC-0D00-2047-9437-8050CFD2AF81}" destId="{E965CF05-5BFE-5741-8B31-3BCB6E95BD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1">
            <a:lumMod val="85000"/>
          </a:schemeClr>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1">
            <a:lumMod val="85000"/>
          </a:schemeClr>
        </a:solidFill>
      </dgm:spPr>
      <dgm:t>
        <a:bodyPr/>
        <a:lstStyle/>
        <a:p>
          <a:r>
            <a:rPr lang="en-US" dirty="0"/>
            <a:t>Grade 8, Algebra I</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No test</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850C1B6E-2E2A-4347-B199-61D2E2666CE0}">
      <dgm:prSet phldrT="[Text]"/>
      <dgm:spPr/>
      <dgm:t>
        <a:bodyPr/>
        <a:lstStyle/>
        <a:p>
          <a:r>
            <a:rPr lang="en-US" dirty="0"/>
            <a:t>2019</a:t>
          </a:r>
        </a:p>
      </dgm:t>
    </dgm:pt>
    <dgm:pt modelId="{14464CF6-B555-5742-85D8-15DF9D4433E3}" type="parTrans" cxnId="{6D063507-47E5-2F45-A9B0-B38B37C2124E}">
      <dgm:prSet/>
      <dgm:spPr/>
      <dgm:t>
        <a:bodyPr/>
        <a:lstStyle/>
        <a:p>
          <a:endParaRPr lang="en-US"/>
        </a:p>
      </dgm:t>
    </dgm:pt>
    <dgm:pt modelId="{70762227-4F8D-4A46-9FE9-5A9FBE046342}" type="sibTrans" cxnId="{6D063507-47E5-2F45-A9B0-B38B37C2124E}">
      <dgm:prSet/>
      <dgm:spPr/>
      <dgm:t>
        <a:bodyPr/>
        <a:lstStyle/>
        <a:p>
          <a:endParaRPr lang="en-US"/>
        </a:p>
      </dgm:t>
    </dgm:pt>
    <dgm:pt modelId="{F9DAB761-1AE4-0344-AF76-6521FDB7779E}">
      <dgm:prSet phldrT="[Text]"/>
      <dgm:spPr/>
      <dgm:t>
        <a:bodyPr/>
        <a:lstStyle/>
        <a:p>
          <a:r>
            <a:rPr lang="en-US" dirty="0"/>
            <a:t>Grade 7, Math </a:t>
          </a:r>
        </a:p>
      </dgm:t>
    </dgm:pt>
    <dgm:pt modelId="{168E2AB3-9A9E-9B43-BE5D-96835CE8D9F4}" type="parTrans" cxnId="{988543E9-59FB-F34E-A61C-282129EA5F4E}">
      <dgm:prSet/>
      <dgm:spPr/>
      <dgm:t>
        <a:bodyPr/>
        <a:lstStyle/>
        <a:p>
          <a:endParaRPr lang="en-US"/>
        </a:p>
      </dgm:t>
    </dgm:pt>
    <dgm:pt modelId="{ECFF53AB-8F8D-FF49-9881-191E6935260A}" type="sibTrans" cxnId="{988543E9-59FB-F34E-A61C-282129EA5F4E}">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4DC80C84-504B-5F4B-BEF5-1D920F240BF4}" type="pres">
      <dgm:prSet presAssocID="{850C1B6E-2E2A-4347-B199-61D2E2666CE0}" presName="textNode" presStyleLbl="node1" presStyleIdx="0" presStyleCnt="4">
        <dgm:presLayoutVars>
          <dgm:bulletEnabled val="1"/>
        </dgm:presLayoutVars>
      </dgm:prSet>
      <dgm:spPr/>
    </dgm:pt>
    <dgm:pt modelId="{447C9E84-95C8-0B42-8EC7-D69770C849CF}" type="pres">
      <dgm:prSet presAssocID="{70762227-4F8D-4A46-9FE9-5A9FBE046342}" presName="sibTrans" presStyleCnt="0"/>
      <dgm:spPr/>
    </dgm:pt>
    <dgm:pt modelId="{DF60978A-21F1-EE4D-98D5-3436636F5997}" type="pres">
      <dgm:prSet presAssocID="{8D1C47F0-79E1-4F49-A7A1-9D963710292A}" presName="textNode" presStyleLbl="node1" presStyleIdx="1" presStyleCnt="4">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2" presStyleCnt="4">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3" presStyleCnt="4">
        <dgm:presLayoutVars>
          <dgm:bulletEnabled val="1"/>
        </dgm:presLayoutVars>
      </dgm:prSet>
      <dgm:spPr/>
    </dgm:pt>
  </dgm:ptLst>
  <dgm:cxnLst>
    <dgm:cxn modelId="{6D063507-47E5-2F45-A9B0-B38B37C2124E}" srcId="{928EB8EF-8C76-2E4C-9C5C-722264045B83}" destId="{850C1B6E-2E2A-4347-B199-61D2E2666CE0}" srcOrd="0" destOrd="0" parTransId="{14464CF6-B555-5742-85D8-15DF9D4433E3}" sibTransId="{70762227-4F8D-4A46-9FE9-5A9FBE046342}"/>
    <dgm:cxn modelId="{9E82170B-648F-9F4F-85B5-E6FC3C05B883}" type="presOf" srcId="{850C1B6E-2E2A-4347-B199-61D2E2666CE0}" destId="{4DC80C84-504B-5F4B-BEF5-1D920F240BF4}" srcOrd="0" destOrd="0" presId="urn:microsoft.com/office/officeart/2005/8/layout/hProcess9"/>
    <dgm:cxn modelId="{C3A67126-434B-114F-B009-07353E164C0A}" srcId="{928EB8EF-8C76-2E4C-9C5C-722264045B83}" destId="{44312303-00F1-7647-902C-54A6A5F90309}" srcOrd="2"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12E5668C-AD28-2B4D-8D47-9199FF0B6934}" srcId="{928EB8EF-8C76-2E4C-9C5C-722264045B83}" destId="{0D4DB3CD-A6F4-4542-B5DB-3ED0984871A6}" srcOrd="3" destOrd="0" parTransId="{420F5A7B-1A6B-C34B-AC6E-0C50A2F6D124}" sibTransId="{56CFAD5D-4971-9447-8C2B-9BAE4E93587B}"/>
    <dgm:cxn modelId="{3A23F5AB-6582-FA44-9236-5A9D939D44D6}" type="presOf" srcId="{F9DAB761-1AE4-0344-AF76-6521FDB7779E}" destId="{4DC80C84-504B-5F4B-BEF5-1D920F240BF4}" srcOrd="0" destOrd="1" presId="urn:microsoft.com/office/officeart/2005/8/layout/hProcess9"/>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1" destOrd="0" parTransId="{85CAFF0D-1373-0143-BC26-AA6B18E56D79}" sibTransId="{10A111BF-E9E2-774E-B921-ABDC9607F814}"/>
    <dgm:cxn modelId="{988543E9-59FB-F34E-A61C-282129EA5F4E}" srcId="{850C1B6E-2E2A-4347-B199-61D2E2666CE0}" destId="{F9DAB761-1AE4-0344-AF76-6521FDB7779E}" srcOrd="0" destOrd="0" parTransId="{168E2AB3-9A9E-9B43-BE5D-96835CE8D9F4}" sibTransId="{ECFF53AB-8F8D-FF49-9881-191E6935260A}"/>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1EBCCE5E-D98D-3F46-B21D-8040C77ECE74}" type="presParOf" srcId="{015019BC-0D00-2047-9437-8050CFD2AF81}" destId="{4DC80C84-504B-5F4B-BEF5-1D920F240BF4}" srcOrd="0" destOrd="0" presId="urn:microsoft.com/office/officeart/2005/8/layout/hProcess9"/>
    <dgm:cxn modelId="{5A2D4C0B-FD37-2748-AC25-D03ECF566CB9}" type="presParOf" srcId="{015019BC-0D00-2047-9437-8050CFD2AF81}" destId="{447C9E84-95C8-0B42-8EC7-D69770C849CF}" srcOrd="1" destOrd="0" presId="urn:microsoft.com/office/officeart/2005/8/layout/hProcess9"/>
    <dgm:cxn modelId="{926218F8-85C6-0C42-88A7-944DEA461C0D}" type="presParOf" srcId="{015019BC-0D00-2047-9437-8050CFD2AF81}" destId="{DF60978A-21F1-EE4D-98D5-3436636F5997}" srcOrd="2" destOrd="0" presId="urn:microsoft.com/office/officeart/2005/8/layout/hProcess9"/>
    <dgm:cxn modelId="{FBEF3A7A-6A0C-8342-B449-448C8B6A0948}" type="presParOf" srcId="{015019BC-0D00-2047-9437-8050CFD2AF81}" destId="{3AA6AEB5-7298-1345-9F7E-84CC8A5A9149}" srcOrd="3" destOrd="0" presId="urn:microsoft.com/office/officeart/2005/8/layout/hProcess9"/>
    <dgm:cxn modelId="{B2E65FB0-1329-D244-BC67-6F10A0E4DE05}" type="presParOf" srcId="{015019BC-0D00-2047-9437-8050CFD2AF81}" destId="{3C31843D-F80E-7F41-AA15-253328430140}" srcOrd="4" destOrd="0" presId="urn:microsoft.com/office/officeart/2005/8/layout/hProcess9"/>
    <dgm:cxn modelId="{6F94BCE9-EC52-C249-839F-F1941DBD2C9D}" type="presParOf" srcId="{015019BC-0D00-2047-9437-8050CFD2AF81}" destId="{0197134B-D3F0-FC4A-AFF2-3DFF5F413F2E}" srcOrd="5" destOrd="0" presId="urn:microsoft.com/office/officeart/2005/8/layout/hProcess9"/>
    <dgm:cxn modelId="{05A41BBD-43FC-A445-BAD0-56CBB8CB1F14}" type="presParOf" srcId="{015019BC-0D00-2047-9437-8050CFD2AF81}" destId="{E965CF05-5BFE-5741-8B31-3BCB6E95BDE4}"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1">
            <a:lumMod val="85000"/>
          </a:schemeClr>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1">
            <a:lumMod val="85000"/>
          </a:schemeClr>
        </a:solidFill>
      </dgm:spPr>
      <dgm:t>
        <a:bodyPr/>
        <a:lstStyle/>
        <a:p>
          <a:r>
            <a:rPr lang="en-US" dirty="0"/>
            <a:t>Grade 8, Math</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No test</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 Algebra I</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7C89F5C0-7201-5F46-B6D4-30ACB7467655}">
      <dgm:prSet phldrT="[Text]"/>
      <dgm:spPr>
        <a:noFill/>
      </dgm:spPr>
      <dgm:t>
        <a:bodyPr/>
        <a:lstStyle/>
        <a:p>
          <a:r>
            <a:rPr lang="en-US" dirty="0"/>
            <a:t>2019</a:t>
          </a:r>
        </a:p>
      </dgm:t>
    </dgm:pt>
    <dgm:pt modelId="{F52CAA38-27F0-4D49-A13F-F4BA676C3A0C}" type="parTrans" cxnId="{C77B0067-D955-FD41-AA49-86FAA5CFC7F0}">
      <dgm:prSet/>
      <dgm:spPr/>
      <dgm:t>
        <a:bodyPr/>
        <a:lstStyle/>
        <a:p>
          <a:endParaRPr lang="en-US"/>
        </a:p>
      </dgm:t>
    </dgm:pt>
    <dgm:pt modelId="{726C4D5B-F88C-D14B-A698-01BD4B7ECEF0}" type="sibTrans" cxnId="{C77B0067-D955-FD41-AA49-86FAA5CFC7F0}">
      <dgm:prSet/>
      <dgm:spPr/>
      <dgm:t>
        <a:bodyPr/>
        <a:lstStyle/>
        <a:p>
          <a:endParaRPr lang="en-US"/>
        </a:p>
      </dgm:t>
    </dgm:pt>
    <dgm:pt modelId="{6909D567-89FE-7F46-9858-C7B56AE736E7}">
      <dgm:prSet phldrT="[Text]"/>
      <dgm:spPr>
        <a:noFill/>
      </dgm:spPr>
      <dgm:t>
        <a:bodyPr/>
        <a:lstStyle/>
        <a:p>
          <a:r>
            <a:rPr lang="en-US" dirty="0"/>
            <a:t>Grade 7, Math </a:t>
          </a:r>
        </a:p>
      </dgm:t>
    </dgm:pt>
    <dgm:pt modelId="{5159D1B6-A031-2342-9C79-04A7B7D327C6}" type="parTrans" cxnId="{1AE45192-02F3-B140-9ECE-1C91824203C3}">
      <dgm:prSet/>
      <dgm:spPr/>
      <dgm:t>
        <a:bodyPr/>
        <a:lstStyle/>
        <a:p>
          <a:endParaRPr lang="en-US"/>
        </a:p>
      </dgm:t>
    </dgm:pt>
    <dgm:pt modelId="{8A41064E-9C3B-3C45-AF3E-1459FF38B03D}" type="sibTrans" cxnId="{1AE45192-02F3-B140-9ECE-1C91824203C3}">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a:solidFill>
          <a:schemeClr val="bg1"/>
        </a:solidFill>
      </dgm:spPr>
    </dgm:pt>
    <dgm:pt modelId="{015019BC-0D00-2047-9437-8050CFD2AF81}" type="pres">
      <dgm:prSet presAssocID="{928EB8EF-8C76-2E4C-9C5C-722264045B83}" presName="linearProcess" presStyleCnt="0"/>
      <dgm:spPr/>
    </dgm:pt>
    <dgm:pt modelId="{730178FF-B75A-744D-A1C0-76B7BDDD8B31}" type="pres">
      <dgm:prSet presAssocID="{7C89F5C0-7201-5F46-B6D4-30ACB7467655}" presName="textNode" presStyleLbl="node1" presStyleIdx="0" presStyleCnt="4">
        <dgm:presLayoutVars>
          <dgm:bulletEnabled val="1"/>
        </dgm:presLayoutVars>
      </dgm:prSet>
      <dgm:spPr/>
    </dgm:pt>
    <dgm:pt modelId="{BF1D3183-F6A4-1F41-8AD5-A0CB89313374}" type="pres">
      <dgm:prSet presAssocID="{726C4D5B-F88C-D14B-A698-01BD4B7ECEF0}" presName="sibTrans" presStyleCnt="0"/>
      <dgm:spPr/>
    </dgm:pt>
    <dgm:pt modelId="{DF60978A-21F1-EE4D-98D5-3436636F5997}" type="pres">
      <dgm:prSet presAssocID="{8D1C47F0-79E1-4F49-A7A1-9D963710292A}" presName="textNode" presStyleLbl="node1" presStyleIdx="1" presStyleCnt="4">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2" presStyleCnt="4">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3" presStyleCnt="4">
        <dgm:presLayoutVars>
          <dgm:bulletEnabled val="1"/>
        </dgm:presLayoutVars>
      </dgm:prSet>
      <dgm:spPr/>
    </dgm:pt>
  </dgm:ptLst>
  <dgm:cxnLst>
    <dgm:cxn modelId="{F161400C-E681-5042-B35D-354EDF95E78D}" type="presOf" srcId="{6909D567-89FE-7F46-9858-C7B56AE736E7}" destId="{730178FF-B75A-744D-A1C0-76B7BDDD8B31}" srcOrd="0" destOrd="1" presId="urn:microsoft.com/office/officeart/2005/8/layout/hProcess9"/>
    <dgm:cxn modelId="{C3A67126-434B-114F-B009-07353E164C0A}" srcId="{928EB8EF-8C76-2E4C-9C5C-722264045B83}" destId="{44312303-00F1-7647-902C-54A6A5F90309}" srcOrd="2"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C77B0067-D955-FD41-AA49-86FAA5CFC7F0}" srcId="{928EB8EF-8C76-2E4C-9C5C-722264045B83}" destId="{7C89F5C0-7201-5F46-B6D4-30ACB7467655}" srcOrd="0" destOrd="0" parTransId="{F52CAA38-27F0-4D49-A13F-F4BA676C3A0C}" sibTransId="{726C4D5B-F88C-D14B-A698-01BD4B7ECEF0}"/>
    <dgm:cxn modelId="{E421BD48-5B26-AC47-A602-4D94268B02BC}" type="presOf" srcId="{0D4DB3CD-A6F4-4542-B5DB-3ED0984871A6}" destId="{E965CF05-5BFE-5741-8B31-3BCB6E95BDE4}"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35163D4F-AA5E-D944-8E4D-8F821BBBBC0F}" type="presOf" srcId="{7C89F5C0-7201-5F46-B6D4-30ACB7467655}" destId="{730178FF-B75A-744D-A1C0-76B7BDDD8B31}" srcOrd="0" destOrd="0" presId="urn:microsoft.com/office/officeart/2005/8/layout/hProcess9"/>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12E5668C-AD28-2B4D-8D47-9199FF0B6934}" srcId="{928EB8EF-8C76-2E4C-9C5C-722264045B83}" destId="{0D4DB3CD-A6F4-4542-B5DB-3ED0984871A6}" srcOrd="3" destOrd="0" parTransId="{420F5A7B-1A6B-C34B-AC6E-0C50A2F6D124}" sibTransId="{56CFAD5D-4971-9447-8C2B-9BAE4E93587B}"/>
    <dgm:cxn modelId="{1AE45192-02F3-B140-9ECE-1C91824203C3}" srcId="{7C89F5C0-7201-5F46-B6D4-30ACB7467655}" destId="{6909D567-89FE-7F46-9858-C7B56AE736E7}" srcOrd="0" destOrd="0" parTransId="{5159D1B6-A031-2342-9C79-04A7B7D327C6}" sibTransId="{8A41064E-9C3B-3C45-AF3E-1459FF38B03D}"/>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1"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F1E9F4E1-E81C-2E4A-BCBC-BB2DDFB04C0F}" type="presParOf" srcId="{015019BC-0D00-2047-9437-8050CFD2AF81}" destId="{730178FF-B75A-744D-A1C0-76B7BDDD8B31}" srcOrd="0" destOrd="0" presId="urn:microsoft.com/office/officeart/2005/8/layout/hProcess9"/>
    <dgm:cxn modelId="{FD275ECA-2D55-AD40-9212-AFA0B8F3D3C9}" type="presParOf" srcId="{015019BC-0D00-2047-9437-8050CFD2AF81}" destId="{BF1D3183-F6A4-1F41-8AD5-A0CB89313374}" srcOrd="1" destOrd="0" presId="urn:microsoft.com/office/officeart/2005/8/layout/hProcess9"/>
    <dgm:cxn modelId="{926218F8-85C6-0C42-88A7-944DEA461C0D}" type="presParOf" srcId="{015019BC-0D00-2047-9437-8050CFD2AF81}" destId="{DF60978A-21F1-EE4D-98D5-3436636F5997}" srcOrd="2" destOrd="0" presId="urn:microsoft.com/office/officeart/2005/8/layout/hProcess9"/>
    <dgm:cxn modelId="{FBEF3A7A-6A0C-8342-B449-448C8B6A0948}" type="presParOf" srcId="{015019BC-0D00-2047-9437-8050CFD2AF81}" destId="{3AA6AEB5-7298-1345-9F7E-84CC8A5A9149}" srcOrd="3" destOrd="0" presId="urn:microsoft.com/office/officeart/2005/8/layout/hProcess9"/>
    <dgm:cxn modelId="{B2E65FB0-1329-D244-BC67-6F10A0E4DE05}" type="presParOf" srcId="{015019BC-0D00-2047-9437-8050CFD2AF81}" destId="{3C31843D-F80E-7F41-AA15-253328430140}" srcOrd="4" destOrd="0" presId="urn:microsoft.com/office/officeart/2005/8/layout/hProcess9"/>
    <dgm:cxn modelId="{6F94BCE9-EC52-C249-839F-F1941DBD2C9D}" type="presParOf" srcId="{015019BC-0D00-2047-9437-8050CFD2AF81}" destId="{0197134B-D3F0-FC4A-AFF2-3DFF5F413F2E}" srcOrd="5" destOrd="0" presId="urn:microsoft.com/office/officeart/2005/8/layout/hProcess9"/>
    <dgm:cxn modelId="{05A41BBD-43FC-A445-BAD0-56CBB8CB1F14}" type="presParOf" srcId="{015019BC-0D00-2047-9437-8050CFD2AF81}" destId="{E965CF05-5BFE-5741-8B31-3BCB6E95BDE4}" srcOrd="6" destOrd="0" presId="urn:microsoft.com/office/officeart/2005/8/layout/hProcess9"/>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2"/>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2"/>
        </a:solidFill>
      </dgm:spPr>
      <dgm:t>
        <a:bodyPr/>
        <a:lstStyle/>
        <a:p>
          <a:r>
            <a:rPr lang="en-US" dirty="0"/>
            <a:t>Grade 8, ELA</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English II</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8B81FC0B-C38A-4046-B535-700D15BC3F19}">
      <dgm:prSet phldrT="[Text]"/>
      <dgm:spPr>
        <a:solidFill>
          <a:schemeClr val="bg1"/>
        </a:solidFill>
      </dgm:spPr>
      <dgm:t>
        <a:bodyPr/>
        <a:lstStyle/>
        <a:p>
          <a:r>
            <a:rPr lang="en-US" dirty="0"/>
            <a:t>2019</a:t>
          </a:r>
        </a:p>
      </dgm:t>
    </dgm:pt>
    <dgm:pt modelId="{8D9007E7-009D-6146-8C00-57F3C2BAF127}" type="parTrans" cxnId="{6EF7296E-F2B3-A140-BAC2-841A254375CF}">
      <dgm:prSet/>
      <dgm:spPr/>
      <dgm:t>
        <a:bodyPr/>
        <a:lstStyle/>
        <a:p>
          <a:endParaRPr lang="en-US"/>
        </a:p>
      </dgm:t>
    </dgm:pt>
    <dgm:pt modelId="{E77AFF33-30A3-0F4C-A5CD-B17FCADC67FD}" type="sibTrans" cxnId="{6EF7296E-F2B3-A140-BAC2-841A254375CF}">
      <dgm:prSet/>
      <dgm:spPr/>
      <dgm:t>
        <a:bodyPr/>
        <a:lstStyle/>
        <a:p>
          <a:endParaRPr lang="en-US"/>
        </a:p>
      </dgm:t>
    </dgm:pt>
    <dgm:pt modelId="{8019F509-444E-AF43-8EDF-461FAA9DD042}">
      <dgm:prSet phldrT="[Text]"/>
      <dgm:spPr>
        <a:solidFill>
          <a:schemeClr val="bg1"/>
        </a:solidFill>
      </dgm:spPr>
      <dgm:t>
        <a:bodyPr/>
        <a:lstStyle/>
        <a:p>
          <a:r>
            <a:rPr lang="en-US" dirty="0"/>
            <a:t>Grade 7, ELA</a:t>
          </a:r>
        </a:p>
      </dgm:t>
    </dgm:pt>
    <dgm:pt modelId="{0CA99946-F52C-9645-BFC7-1F7630529ECA}" type="parTrans" cxnId="{F062CF5A-B31D-CF44-AED6-0CC597C5DF48}">
      <dgm:prSet/>
      <dgm:spPr/>
      <dgm:t>
        <a:bodyPr/>
        <a:lstStyle/>
        <a:p>
          <a:endParaRPr lang="en-US"/>
        </a:p>
      </dgm:t>
    </dgm:pt>
    <dgm:pt modelId="{EFC5827E-A0D6-9A47-8EFF-0AD444AA4996}" type="sibTrans" cxnId="{F062CF5A-B31D-CF44-AED6-0CC597C5DF48}">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1CAA7A71-08D5-0944-B48B-846A9DD0C064}" type="pres">
      <dgm:prSet presAssocID="{8B81FC0B-C38A-4046-B535-700D15BC3F19}" presName="textNode" presStyleLbl="node1" presStyleIdx="0" presStyleCnt="4">
        <dgm:presLayoutVars>
          <dgm:bulletEnabled val="1"/>
        </dgm:presLayoutVars>
      </dgm:prSet>
      <dgm:spPr/>
    </dgm:pt>
    <dgm:pt modelId="{7745ECEA-2DA7-7A4F-B969-EC5E9035D3CF}" type="pres">
      <dgm:prSet presAssocID="{E77AFF33-30A3-0F4C-A5CD-B17FCADC67FD}" presName="sibTrans" presStyleCnt="0"/>
      <dgm:spPr/>
    </dgm:pt>
    <dgm:pt modelId="{DF60978A-21F1-EE4D-98D5-3436636F5997}" type="pres">
      <dgm:prSet presAssocID="{8D1C47F0-79E1-4F49-A7A1-9D963710292A}" presName="textNode" presStyleLbl="node1" presStyleIdx="1" presStyleCnt="4">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2" presStyleCnt="4">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3" presStyleCnt="4">
        <dgm:presLayoutVars>
          <dgm:bulletEnabled val="1"/>
        </dgm:presLayoutVars>
      </dgm:prSet>
      <dgm:spPr/>
    </dgm:pt>
  </dgm:ptLst>
  <dgm:cxnLst>
    <dgm:cxn modelId="{19265D1D-BB64-F142-A708-26F99BD61B7E}" type="presOf" srcId="{8B81FC0B-C38A-4046-B535-700D15BC3F19}" destId="{1CAA7A71-08D5-0944-B48B-846A9DD0C064}" srcOrd="0" destOrd="0" presId="urn:microsoft.com/office/officeart/2005/8/layout/hProcess9"/>
    <dgm:cxn modelId="{C3A67126-434B-114F-B009-07353E164C0A}" srcId="{928EB8EF-8C76-2E4C-9C5C-722264045B83}" destId="{44312303-00F1-7647-902C-54A6A5F90309}" srcOrd="2"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E916C260-6677-CD4A-835D-FE12E489DA34}" type="presOf" srcId="{8019F509-444E-AF43-8EDF-461FAA9DD042}" destId="{1CAA7A71-08D5-0944-B48B-846A9DD0C064}"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6EF7296E-F2B3-A140-BAC2-841A254375CF}" srcId="{928EB8EF-8C76-2E4C-9C5C-722264045B83}" destId="{8B81FC0B-C38A-4046-B535-700D15BC3F19}" srcOrd="0" destOrd="0" parTransId="{8D9007E7-009D-6146-8C00-57F3C2BAF127}" sibTransId="{E77AFF33-30A3-0F4C-A5CD-B17FCADC67FD}"/>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F062CF5A-B31D-CF44-AED6-0CC597C5DF48}" srcId="{8B81FC0B-C38A-4046-B535-700D15BC3F19}" destId="{8019F509-444E-AF43-8EDF-461FAA9DD042}" srcOrd="0" destOrd="0" parTransId="{0CA99946-F52C-9645-BFC7-1F7630529ECA}" sibTransId="{EFC5827E-A0D6-9A47-8EFF-0AD444AA4996}"/>
    <dgm:cxn modelId="{12E5668C-AD28-2B4D-8D47-9199FF0B6934}" srcId="{928EB8EF-8C76-2E4C-9C5C-722264045B83}" destId="{0D4DB3CD-A6F4-4542-B5DB-3ED0984871A6}" srcOrd="3" destOrd="0" parTransId="{420F5A7B-1A6B-C34B-AC6E-0C50A2F6D124}" sibTransId="{56CFAD5D-4971-9447-8C2B-9BAE4E93587B}"/>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1"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FFCC0E4D-B852-E74C-A588-2A40D1F762CF}" type="presParOf" srcId="{015019BC-0D00-2047-9437-8050CFD2AF81}" destId="{1CAA7A71-08D5-0944-B48B-846A9DD0C064}" srcOrd="0" destOrd="0" presId="urn:microsoft.com/office/officeart/2005/8/layout/hProcess9"/>
    <dgm:cxn modelId="{304E721E-5318-FC4F-AD38-9B08732FD73B}" type="presParOf" srcId="{015019BC-0D00-2047-9437-8050CFD2AF81}" destId="{7745ECEA-2DA7-7A4F-B969-EC5E9035D3CF}" srcOrd="1" destOrd="0" presId="urn:microsoft.com/office/officeart/2005/8/layout/hProcess9"/>
    <dgm:cxn modelId="{926218F8-85C6-0C42-88A7-944DEA461C0D}" type="presParOf" srcId="{015019BC-0D00-2047-9437-8050CFD2AF81}" destId="{DF60978A-21F1-EE4D-98D5-3436636F5997}" srcOrd="2" destOrd="0" presId="urn:microsoft.com/office/officeart/2005/8/layout/hProcess9"/>
    <dgm:cxn modelId="{FBEF3A7A-6A0C-8342-B449-448C8B6A0948}" type="presParOf" srcId="{015019BC-0D00-2047-9437-8050CFD2AF81}" destId="{3AA6AEB5-7298-1345-9F7E-84CC8A5A9149}" srcOrd="3" destOrd="0" presId="urn:microsoft.com/office/officeart/2005/8/layout/hProcess9"/>
    <dgm:cxn modelId="{B2E65FB0-1329-D244-BC67-6F10A0E4DE05}" type="presParOf" srcId="{015019BC-0D00-2047-9437-8050CFD2AF81}" destId="{3C31843D-F80E-7F41-AA15-253328430140}" srcOrd="4" destOrd="0" presId="urn:microsoft.com/office/officeart/2005/8/layout/hProcess9"/>
    <dgm:cxn modelId="{6F94BCE9-EC52-C249-839F-F1941DBD2C9D}" type="presParOf" srcId="{015019BC-0D00-2047-9437-8050CFD2AF81}" destId="{0197134B-D3F0-FC4A-AFF2-3DFF5F413F2E}" srcOrd="5" destOrd="0" presId="urn:microsoft.com/office/officeart/2005/8/layout/hProcess9"/>
    <dgm:cxn modelId="{05A41BBD-43FC-A445-BAD0-56CBB8CB1F14}" type="presParOf" srcId="{015019BC-0D00-2047-9437-8050CFD2AF81}" destId="{E965CF05-5BFE-5741-8B31-3BCB6E95BD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1">
            <a:lumMod val="85000"/>
          </a:schemeClr>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1">
            <a:lumMod val="85000"/>
          </a:schemeClr>
        </a:solidFill>
      </dgm:spPr>
      <dgm:t>
        <a:bodyPr/>
        <a:lstStyle/>
        <a:p>
          <a:r>
            <a:rPr lang="en-US" dirty="0"/>
            <a:t>Grade 8, ELA</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No test</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 English II</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3FE4457B-0723-3F4E-BB35-93ECE62048B3}">
      <dgm:prSet phldrT="[Text]"/>
      <dgm:spPr>
        <a:solidFill>
          <a:schemeClr val="bg1"/>
        </a:solidFill>
      </dgm:spPr>
      <dgm:t>
        <a:bodyPr/>
        <a:lstStyle/>
        <a:p>
          <a:r>
            <a:rPr lang="en-US" dirty="0"/>
            <a:t>2019</a:t>
          </a:r>
        </a:p>
      </dgm:t>
    </dgm:pt>
    <dgm:pt modelId="{C02BF4B9-298D-2D46-839F-3BB570741782}" type="parTrans" cxnId="{8E5DDF69-F2F9-414D-8DAB-2B3555458004}">
      <dgm:prSet/>
      <dgm:spPr/>
      <dgm:t>
        <a:bodyPr/>
        <a:lstStyle/>
        <a:p>
          <a:endParaRPr lang="en-US"/>
        </a:p>
      </dgm:t>
    </dgm:pt>
    <dgm:pt modelId="{9B59BA4E-6CE1-0042-9530-65B2CC1C89F8}" type="sibTrans" cxnId="{8E5DDF69-F2F9-414D-8DAB-2B3555458004}">
      <dgm:prSet/>
      <dgm:spPr/>
      <dgm:t>
        <a:bodyPr/>
        <a:lstStyle/>
        <a:p>
          <a:endParaRPr lang="en-US"/>
        </a:p>
      </dgm:t>
    </dgm:pt>
    <dgm:pt modelId="{38DD8A46-0ECF-1E40-A7E8-9F7F381C7591}">
      <dgm:prSet phldrT="[Text]"/>
      <dgm:spPr>
        <a:solidFill>
          <a:schemeClr val="bg1"/>
        </a:solidFill>
      </dgm:spPr>
      <dgm:t>
        <a:bodyPr/>
        <a:lstStyle/>
        <a:p>
          <a:r>
            <a:rPr lang="en-US" dirty="0"/>
            <a:t>Grade 7, ELA</a:t>
          </a:r>
        </a:p>
      </dgm:t>
    </dgm:pt>
    <dgm:pt modelId="{B268DB17-9431-5546-9000-5078C87FE82E}" type="parTrans" cxnId="{D89B93D3-F586-2649-A5FE-C3B271F97D29}">
      <dgm:prSet/>
      <dgm:spPr/>
      <dgm:t>
        <a:bodyPr/>
        <a:lstStyle/>
        <a:p>
          <a:endParaRPr lang="en-US"/>
        </a:p>
      </dgm:t>
    </dgm:pt>
    <dgm:pt modelId="{CEA7CC76-86B3-334E-8466-94D6D7A4DC7B}" type="sibTrans" cxnId="{D89B93D3-F586-2649-A5FE-C3B271F97D29}">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B6B95F7F-40BA-154F-B3C0-4A4E96B172CC}" type="pres">
      <dgm:prSet presAssocID="{3FE4457B-0723-3F4E-BB35-93ECE62048B3}" presName="textNode" presStyleLbl="node1" presStyleIdx="0" presStyleCnt="4">
        <dgm:presLayoutVars>
          <dgm:bulletEnabled val="1"/>
        </dgm:presLayoutVars>
      </dgm:prSet>
      <dgm:spPr/>
    </dgm:pt>
    <dgm:pt modelId="{5278C643-2F37-DB46-86A1-A1F8980EC503}" type="pres">
      <dgm:prSet presAssocID="{9B59BA4E-6CE1-0042-9530-65B2CC1C89F8}" presName="sibTrans" presStyleCnt="0"/>
      <dgm:spPr/>
    </dgm:pt>
    <dgm:pt modelId="{DF60978A-21F1-EE4D-98D5-3436636F5997}" type="pres">
      <dgm:prSet presAssocID="{8D1C47F0-79E1-4F49-A7A1-9D963710292A}" presName="textNode" presStyleLbl="node1" presStyleIdx="1" presStyleCnt="4">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2" presStyleCnt="4">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3" presStyleCnt="4">
        <dgm:presLayoutVars>
          <dgm:bulletEnabled val="1"/>
        </dgm:presLayoutVars>
      </dgm:prSet>
      <dgm:spPr/>
    </dgm:pt>
  </dgm:ptLst>
  <dgm:cxnLst>
    <dgm:cxn modelId="{C3A67126-434B-114F-B009-07353E164C0A}" srcId="{928EB8EF-8C76-2E4C-9C5C-722264045B83}" destId="{44312303-00F1-7647-902C-54A6A5F90309}" srcOrd="2"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59DE5D65-AB19-6044-A86D-9F24C17A9A8D}" type="presOf" srcId="{38DD8A46-0ECF-1E40-A7E8-9F7F381C7591}" destId="{B6B95F7F-40BA-154F-B3C0-4A4E96B172CC}"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8E5DDF69-F2F9-414D-8DAB-2B3555458004}" srcId="{928EB8EF-8C76-2E4C-9C5C-722264045B83}" destId="{3FE4457B-0723-3F4E-BB35-93ECE62048B3}" srcOrd="0" destOrd="0" parTransId="{C02BF4B9-298D-2D46-839F-3BB570741782}" sibTransId="{9B59BA4E-6CE1-0042-9530-65B2CC1C89F8}"/>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12E5668C-AD28-2B4D-8D47-9199FF0B6934}" srcId="{928EB8EF-8C76-2E4C-9C5C-722264045B83}" destId="{0D4DB3CD-A6F4-4542-B5DB-3ED0984871A6}" srcOrd="3" destOrd="0" parTransId="{420F5A7B-1A6B-C34B-AC6E-0C50A2F6D124}" sibTransId="{56CFAD5D-4971-9447-8C2B-9BAE4E93587B}"/>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D89B93D3-F586-2649-A5FE-C3B271F97D29}" srcId="{3FE4457B-0723-3F4E-BB35-93ECE62048B3}" destId="{38DD8A46-0ECF-1E40-A7E8-9F7F381C7591}" srcOrd="0" destOrd="0" parTransId="{B268DB17-9431-5546-9000-5078C87FE82E}" sibTransId="{CEA7CC76-86B3-334E-8466-94D6D7A4DC7B}"/>
    <dgm:cxn modelId="{5CB322D6-B5BE-0E4D-9843-B369C6C676C3}" type="presOf" srcId="{3FE4457B-0723-3F4E-BB35-93ECE62048B3}" destId="{B6B95F7F-40BA-154F-B3C0-4A4E96B172CC}" srcOrd="0" destOrd="0" presId="urn:microsoft.com/office/officeart/2005/8/layout/hProcess9"/>
    <dgm:cxn modelId="{EB198EE4-10C8-1845-A5A1-4A7A879B615D}" srcId="{928EB8EF-8C76-2E4C-9C5C-722264045B83}" destId="{8D1C47F0-79E1-4F49-A7A1-9D963710292A}" srcOrd="1"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8707DCBC-943D-9B4F-883B-B362A61B6678}" type="presParOf" srcId="{015019BC-0D00-2047-9437-8050CFD2AF81}" destId="{B6B95F7F-40BA-154F-B3C0-4A4E96B172CC}" srcOrd="0" destOrd="0" presId="urn:microsoft.com/office/officeart/2005/8/layout/hProcess9"/>
    <dgm:cxn modelId="{CA176134-1EB4-2248-B92E-409503ACABBF}" type="presParOf" srcId="{015019BC-0D00-2047-9437-8050CFD2AF81}" destId="{5278C643-2F37-DB46-86A1-A1F8980EC503}" srcOrd="1" destOrd="0" presId="urn:microsoft.com/office/officeart/2005/8/layout/hProcess9"/>
    <dgm:cxn modelId="{926218F8-85C6-0C42-88A7-944DEA461C0D}" type="presParOf" srcId="{015019BC-0D00-2047-9437-8050CFD2AF81}" destId="{DF60978A-21F1-EE4D-98D5-3436636F5997}" srcOrd="2" destOrd="0" presId="urn:microsoft.com/office/officeart/2005/8/layout/hProcess9"/>
    <dgm:cxn modelId="{FBEF3A7A-6A0C-8342-B449-448C8B6A0948}" type="presParOf" srcId="{015019BC-0D00-2047-9437-8050CFD2AF81}" destId="{3AA6AEB5-7298-1345-9F7E-84CC8A5A9149}" srcOrd="3" destOrd="0" presId="urn:microsoft.com/office/officeart/2005/8/layout/hProcess9"/>
    <dgm:cxn modelId="{B2E65FB0-1329-D244-BC67-6F10A0E4DE05}" type="presParOf" srcId="{015019BC-0D00-2047-9437-8050CFD2AF81}" destId="{3C31843D-F80E-7F41-AA15-253328430140}" srcOrd="4" destOrd="0" presId="urn:microsoft.com/office/officeart/2005/8/layout/hProcess9"/>
    <dgm:cxn modelId="{6F94BCE9-EC52-C249-839F-F1941DBD2C9D}" type="presParOf" srcId="{015019BC-0D00-2047-9437-8050CFD2AF81}" destId="{0197134B-D3F0-FC4A-AFF2-3DFF5F413F2E}" srcOrd="5" destOrd="0" presId="urn:microsoft.com/office/officeart/2005/8/layout/hProcess9"/>
    <dgm:cxn modelId="{05A41BBD-43FC-A445-BAD0-56CBB8CB1F14}" type="presParOf" srcId="{015019BC-0D00-2047-9437-8050CFD2AF81}" destId="{E965CF05-5BFE-5741-8B31-3BCB6E95BDE4}" srcOrd="6"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A3A4D4-D13C-D949-AA20-12311AF19B39}" type="doc">
      <dgm:prSet loTypeId="urn:microsoft.com/office/officeart/2005/8/layout/process1" loCatId="process" qsTypeId="urn:microsoft.com/office/officeart/2005/8/quickstyle/simple1" qsCatId="simple" csTypeId="urn:microsoft.com/office/officeart/2005/8/colors/accent6_2" csCatId="accent6" phldr="1"/>
      <dgm:spPr/>
    </dgm:pt>
    <dgm:pt modelId="{BCA03DD5-F403-034B-A0A5-5EBEED13971F}">
      <dgm:prSet phldrT="[Text]"/>
      <dgm:spPr/>
      <dgm:t>
        <a:bodyPr/>
        <a:lstStyle/>
        <a:p>
          <a:r>
            <a:rPr lang="en-US" dirty="0"/>
            <a:t>Identification year</a:t>
          </a:r>
        </a:p>
      </dgm:t>
    </dgm:pt>
    <dgm:pt modelId="{FD1CB163-0E80-EE4C-B5A3-D33662680B69}" type="parTrans" cxnId="{B46FB9B1-7659-5541-9E9E-935883C712B8}">
      <dgm:prSet/>
      <dgm:spPr/>
      <dgm:t>
        <a:bodyPr/>
        <a:lstStyle/>
        <a:p>
          <a:endParaRPr lang="en-US"/>
        </a:p>
      </dgm:t>
    </dgm:pt>
    <dgm:pt modelId="{7865FB00-69F9-8740-A3AE-1392FE2CEF59}" type="sibTrans" cxnId="{B46FB9B1-7659-5541-9E9E-935883C712B8}">
      <dgm:prSet/>
      <dgm:spPr/>
      <dgm:t>
        <a:bodyPr/>
        <a:lstStyle/>
        <a:p>
          <a:endParaRPr lang="en-US"/>
        </a:p>
      </dgm:t>
    </dgm:pt>
    <dgm:pt modelId="{392B65CD-65C9-5249-A01B-F150D02B8F93}">
      <dgm:prSet phldrT="[Text]"/>
      <dgm:spPr/>
      <dgm:t>
        <a:bodyPr/>
        <a:lstStyle/>
        <a:p>
          <a:r>
            <a:rPr lang="en-US" dirty="0"/>
            <a:t>CSI Year One</a:t>
          </a:r>
        </a:p>
      </dgm:t>
    </dgm:pt>
    <dgm:pt modelId="{BF7CF13B-7E72-F643-8F4F-D6D222193B32}" type="parTrans" cxnId="{1A4B665D-94DC-8149-AB18-1BE04AF73F7C}">
      <dgm:prSet/>
      <dgm:spPr/>
      <dgm:t>
        <a:bodyPr/>
        <a:lstStyle/>
        <a:p>
          <a:endParaRPr lang="en-US"/>
        </a:p>
      </dgm:t>
    </dgm:pt>
    <dgm:pt modelId="{F2858C2D-F25B-6743-BFD8-40138A3CE81E}" type="sibTrans" cxnId="{1A4B665D-94DC-8149-AB18-1BE04AF73F7C}">
      <dgm:prSet/>
      <dgm:spPr/>
      <dgm:t>
        <a:bodyPr/>
        <a:lstStyle/>
        <a:p>
          <a:endParaRPr lang="en-US"/>
        </a:p>
      </dgm:t>
    </dgm:pt>
    <dgm:pt modelId="{CD7CF587-ABE5-2C40-AB36-D8C59A080C08}">
      <dgm:prSet phldrT="[Text]"/>
      <dgm:spPr/>
      <dgm:t>
        <a:bodyPr/>
        <a:lstStyle/>
        <a:p>
          <a:r>
            <a:rPr lang="en-US" dirty="0"/>
            <a:t>CSI Year Two</a:t>
          </a:r>
        </a:p>
      </dgm:t>
    </dgm:pt>
    <dgm:pt modelId="{B9CFB438-FD18-E24A-9479-B4CCCE94A8F6}" type="parTrans" cxnId="{3064A34F-40E4-334F-AA7B-C7D0DC86AED9}">
      <dgm:prSet/>
      <dgm:spPr/>
      <dgm:t>
        <a:bodyPr/>
        <a:lstStyle/>
        <a:p>
          <a:endParaRPr lang="en-US"/>
        </a:p>
      </dgm:t>
    </dgm:pt>
    <dgm:pt modelId="{FC97B743-E0E6-8742-B9AC-8B00F53F94CA}" type="sibTrans" cxnId="{3064A34F-40E4-334F-AA7B-C7D0DC86AED9}">
      <dgm:prSet/>
      <dgm:spPr/>
      <dgm:t>
        <a:bodyPr/>
        <a:lstStyle/>
        <a:p>
          <a:endParaRPr lang="en-US"/>
        </a:p>
      </dgm:t>
    </dgm:pt>
    <dgm:pt modelId="{1CF4DCB6-EF08-094E-9CFE-49ACDE304C8E}">
      <dgm:prSet phldrT="[Text]"/>
      <dgm:spPr/>
      <dgm:t>
        <a:bodyPr/>
        <a:lstStyle/>
        <a:p>
          <a:r>
            <a:rPr lang="en-US" dirty="0"/>
            <a:t>SY 2017-2018</a:t>
          </a:r>
        </a:p>
      </dgm:t>
    </dgm:pt>
    <dgm:pt modelId="{80751B60-8E7D-9C43-89D5-A3C43546970D}" type="parTrans" cxnId="{1BDC14B9-3828-8944-87FB-941C667E2AA8}">
      <dgm:prSet/>
      <dgm:spPr/>
      <dgm:t>
        <a:bodyPr/>
        <a:lstStyle/>
        <a:p>
          <a:endParaRPr lang="en-US"/>
        </a:p>
      </dgm:t>
    </dgm:pt>
    <dgm:pt modelId="{70D1823B-EE45-364A-8EEE-7A0F0D984743}" type="sibTrans" cxnId="{1BDC14B9-3828-8944-87FB-941C667E2AA8}">
      <dgm:prSet/>
      <dgm:spPr/>
      <dgm:t>
        <a:bodyPr/>
        <a:lstStyle/>
        <a:p>
          <a:endParaRPr lang="en-US"/>
        </a:p>
      </dgm:t>
    </dgm:pt>
    <dgm:pt modelId="{703000A3-0093-4947-868F-E7975C17B993}">
      <dgm:prSet phldrT="[Text]"/>
      <dgm:spPr/>
      <dgm:t>
        <a:bodyPr/>
        <a:lstStyle/>
        <a:p>
          <a:r>
            <a:rPr lang="en-US" dirty="0"/>
            <a:t>SY 2018-2019</a:t>
          </a:r>
        </a:p>
      </dgm:t>
    </dgm:pt>
    <dgm:pt modelId="{012A1F2C-BED5-4343-A64F-32F4F46F5F26}" type="parTrans" cxnId="{62E05BFB-103D-3943-9B08-B626C4ED589F}">
      <dgm:prSet/>
      <dgm:spPr/>
      <dgm:t>
        <a:bodyPr/>
        <a:lstStyle/>
        <a:p>
          <a:endParaRPr lang="en-US"/>
        </a:p>
      </dgm:t>
    </dgm:pt>
    <dgm:pt modelId="{38532C69-F53E-2A41-9102-E18522B9ED01}" type="sibTrans" cxnId="{62E05BFB-103D-3943-9B08-B626C4ED589F}">
      <dgm:prSet/>
      <dgm:spPr/>
      <dgm:t>
        <a:bodyPr/>
        <a:lstStyle/>
        <a:p>
          <a:endParaRPr lang="en-US"/>
        </a:p>
      </dgm:t>
    </dgm:pt>
    <dgm:pt modelId="{075BD6FB-0610-8648-9CAE-1022F64451C5}">
      <dgm:prSet phldrT="[Text]"/>
      <dgm:spPr/>
      <dgm:t>
        <a:bodyPr/>
        <a:lstStyle/>
        <a:p>
          <a:r>
            <a:rPr lang="en-US" dirty="0"/>
            <a:t>CSI Year Three</a:t>
          </a:r>
        </a:p>
      </dgm:t>
    </dgm:pt>
    <dgm:pt modelId="{129D5261-75FA-0A45-9DAC-8050B5A2BDC0}" type="parTrans" cxnId="{77945A46-2974-3147-922A-5ED7ACC61906}">
      <dgm:prSet/>
      <dgm:spPr/>
      <dgm:t>
        <a:bodyPr/>
        <a:lstStyle/>
        <a:p>
          <a:endParaRPr lang="en-US"/>
        </a:p>
      </dgm:t>
    </dgm:pt>
    <dgm:pt modelId="{67A3C11C-9D21-3548-BBDB-4DFF973D393A}" type="sibTrans" cxnId="{77945A46-2974-3147-922A-5ED7ACC61906}">
      <dgm:prSet/>
      <dgm:spPr/>
      <dgm:t>
        <a:bodyPr/>
        <a:lstStyle/>
        <a:p>
          <a:endParaRPr lang="en-US"/>
        </a:p>
      </dgm:t>
    </dgm:pt>
    <dgm:pt modelId="{8D093732-7010-DE46-B8A4-92550194683E}">
      <dgm:prSet phldrT="[Text]"/>
      <dgm:spPr/>
      <dgm:t>
        <a:bodyPr/>
        <a:lstStyle/>
        <a:p>
          <a:r>
            <a:rPr lang="en-US" dirty="0"/>
            <a:t>SY 2019-2020</a:t>
          </a:r>
        </a:p>
      </dgm:t>
    </dgm:pt>
    <dgm:pt modelId="{710DF069-4533-5749-AB32-22D52E6AEC46}" type="parTrans" cxnId="{CFB0BE9A-EF52-CE47-83E0-F7467ECFD23D}">
      <dgm:prSet/>
      <dgm:spPr/>
      <dgm:t>
        <a:bodyPr/>
        <a:lstStyle/>
        <a:p>
          <a:endParaRPr lang="en-US"/>
        </a:p>
      </dgm:t>
    </dgm:pt>
    <dgm:pt modelId="{7A8DA6FD-55FA-E649-87E4-A3F4A83BCBCF}" type="sibTrans" cxnId="{CFB0BE9A-EF52-CE47-83E0-F7467ECFD23D}">
      <dgm:prSet/>
      <dgm:spPr/>
      <dgm:t>
        <a:bodyPr/>
        <a:lstStyle/>
        <a:p>
          <a:endParaRPr lang="en-US"/>
        </a:p>
      </dgm:t>
    </dgm:pt>
    <dgm:pt modelId="{0F337D1D-DCE1-C44C-9FA2-6E172CC54847}">
      <dgm:prSet phldrT="[Text]"/>
      <dgm:spPr/>
      <dgm:t>
        <a:bodyPr/>
        <a:lstStyle/>
        <a:p>
          <a:r>
            <a:rPr lang="en-US" dirty="0"/>
            <a:t>SY 2020-2021</a:t>
          </a:r>
        </a:p>
      </dgm:t>
    </dgm:pt>
    <dgm:pt modelId="{5850AF1C-231C-9F47-B749-A72ACFA43765}" type="parTrans" cxnId="{B0D4DD37-E11E-AB41-93AE-11BBCDB4BCFA}">
      <dgm:prSet/>
      <dgm:spPr/>
      <dgm:t>
        <a:bodyPr/>
        <a:lstStyle/>
        <a:p>
          <a:endParaRPr lang="en-US"/>
        </a:p>
      </dgm:t>
    </dgm:pt>
    <dgm:pt modelId="{E9A83DF2-2BA7-6F41-BE66-32553D3C8B6D}" type="sibTrans" cxnId="{B0D4DD37-E11E-AB41-93AE-11BBCDB4BCFA}">
      <dgm:prSet/>
      <dgm:spPr/>
      <dgm:t>
        <a:bodyPr/>
        <a:lstStyle/>
        <a:p>
          <a:endParaRPr lang="en-US"/>
        </a:p>
      </dgm:t>
    </dgm:pt>
    <dgm:pt modelId="{5A537B25-A773-DC4E-B78B-CCC98F367BEB}" type="pres">
      <dgm:prSet presAssocID="{23A3A4D4-D13C-D949-AA20-12311AF19B39}" presName="Name0" presStyleCnt="0">
        <dgm:presLayoutVars>
          <dgm:dir/>
          <dgm:resizeHandles val="exact"/>
        </dgm:presLayoutVars>
      </dgm:prSet>
      <dgm:spPr/>
    </dgm:pt>
    <dgm:pt modelId="{C5FF7E75-A330-E246-887A-14F147906C93}" type="pres">
      <dgm:prSet presAssocID="{BCA03DD5-F403-034B-A0A5-5EBEED13971F}" presName="node" presStyleLbl="node1" presStyleIdx="0" presStyleCnt="4">
        <dgm:presLayoutVars>
          <dgm:bulletEnabled val="1"/>
        </dgm:presLayoutVars>
      </dgm:prSet>
      <dgm:spPr/>
    </dgm:pt>
    <dgm:pt modelId="{327A062D-0B15-6540-B4A9-5FFBF9D32132}" type="pres">
      <dgm:prSet presAssocID="{7865FB00-69F9-8740-A3AE-1392FE2CEF59}" presName="sibTrans" presStyleLbl="sibTrans2D1" presStyleIdx="0" presStyleCnt="3"/>
      <dgm:spPr/>
    </dgm:pt>
    <dgm:pt modelId="{C63F6BC2-274B-2145-9F12-019AD144A0B7}" type="pres">
      <dgm:prSet presAssocID="{7865FB00-69F9-8740-A3AE-1392FE2CEF59}" presName="connectorText" presStyleLbl="sibTrans2D1" presStyleIdx="0" presStyleCnt="3"/>
      <dgm:spPr/>
    </dgm:pt>
    <dgm:pt modelId="{DA98F2E4-1D6F-954B-ACBF-C189045B71E5}" type="pres">
      <dgm:prSet presAssocID="{392B65CD-65C9-5249-A01B-F150D02B8F93}" presName="node" presStyleLbl="node1" presStyleIdx="1" presStyleCnt="4">
        <dgm:presLayoutVars>
          <dgm:bulletEnabled val="1"/>
        </dgm:presLayoutVars>
      </dgm:prSet>
      <dgm:spPr/>
    </dgm:pt>
    <dgm:pt modelId="{3D85187D-2231-C449-9F6A-097F08490C59}" type="pres">
      <dgm:prSet presAssocID="{F2858C2D-F25B-6743-BFD8-40138A3CE81E}" presName="sibTrans" presStyleLbl="sibTrans2D1" presStyleIdx="1" presStyleCnt="3"/>
      <dgm:spPr/>
    </dgm:pt>
    <dgm:pt modelId="{0D1577FD-858D-1849-8975-31C3BDD55A9D}" type="pres">
      <dgm:prSet presAssocID="{F2858C2D-F25B-6743-BFD8-40138A3CE81E}" presName="connectorText" presStyleLbl="sibTrans2D1" presStyleIdx="1" presStyleCnt="3"/>
      <dgm:spPr/>
    </dgm:pt>
    <dgm:pt modelId="{F805BDB7-47A1-DD4A-9DDF-CF075F4BD276}" type="pres">
      <dgm:prSet presAssocID="{CD7CF587-ABE5-2C40-AB36-D8C59A080C08}" presName="node" presStyleLbl="node1" presStyleIdx="2" presStyleCnt="4">
        <dgm:presLayoutVars>
          <dgm:bulletEnabled val="1"/>
        </dgm:presLayoutVars>
      </dgm:prSet>
      <dgm:spPr/>
    </dgm:pt>
    <dgm:pt modelId="{7D556102-FCA0-9640-89AF-A6634E31AC53}" type="pres">
      <dgm:prSet presAssocID="{FC97B743-E0E6-8742-B9AC-8B00F53F94CA}" presName="sibTrans" presStyleLbl="sibTrans2D1" presStyleIdx="2" presStyleCnt="3"/>
      <dgm:spPr/>
    </dgm:pt>
    <dgm:pt modelId="{977B2461-B655-2146-9032-B9A980AA46A7}" type="pres">
      <dgm:prSet presAssocID="{FC97B743-E0E6-8742-B9AC-8B00F53F94CA}" presName="connectorText" presStyleLbl="sibTrans2D1" presStyleIdx="2" presStyleCnt="3"/>
      <dgm:spPr/>
    </dgm:pt>
    <dgm:pt modelId="{7A4608B3-7C97-2C47-ADB0-2A026D7B9C65}" type="pres">
      <dgm:prSet presAssocID="{075BD6FB-0610-8648-9CAE-1022F64451C5}" presName="node" presStyleLbl="node1" presStyleIdx="3" presStyleCnt="4">
        <dgm:presLayoutVars>
          <dgm:bulletEnabled val="1"/>
        </dgm:presLayoutVars>
      </dgm:prSet>
      <dgm:spPr/>
    </dgm:pt>
  </dgm:ptLst>
  <dgm:cxnLst>
    <dgm:cxn modelId="{846D8708-CAC2-4544-8E1A-66ACADE75A62}" type="presOf" srcId="{FC97B743-E0E6-8742-B9AC-8B00F53F94CA}" destId="{7D556102-FCA0-9640-89AF-A6634E31AC53}" srcOrd="0" destOrd="0" presId="urn:microsoft.com/office/officeart/2005/8/layout/process1"/>
    <dgm:cxn modelId="{F035C223-3368-A849-AC4E-8F802739FF97}" type="presOf" srcId="{075BD6FB-0610-8648-9CAE-1022F64451C5}" destId="{7A4608B3-7C97-2C47-ADB0-2A026D7B9C65}" srcOrd="0" destOrd="0" presId="urn:microsoft.com/office/officeart/2005/8/layout/process1"/>
    <dgm:cxn modelId="{B0D4DD37-E11E-AB41-93AE-11BBCDB4BCFA}" srcId="{075BD6FB-0610-8648-9CAE-1022F64451C5}" destId="{0F337D1D-DCE1-C44C-9FA2-6E172CC54847}" srcOrd="0" destOrd="0" parTransId="{5850AF1C-231C-9F47-B749-A72ACFA43765}" sibTransId="{E9A83DF2-2BA7-6F41-BE66-32553D3C8B6D}"/>
    <dgm:cxn modelId="{87CD4B39-B4F7-AA41-85D4-9C3AA15D0669}" type="presOf" srcId="{8D093732-7010-DE46-B8A4-92550194683E}" destId="{F805BDB7-47A1-DD4A-9DDF-CF075F4BD276}" srcOrd="0" destOrd="1" presId="urn:microsoft.com/office/officeart/2005/8/layout/process1"/>
    <dgm:cxn modelId="{01DDD13C-D4DF-5549-8720-7611AC1124D7}" type="presOf" srcId="{BCA03DD5-F403-034B-A0A5-5EBEED13971F}" destId="{C5FF7E75-A330-E246-887A-14F147906C93}" srcOrd="0" destOrd="0" presId="urn:microsoft.com/office/officeart/2005/8/layout/process1"/>
    <dgm:cxn modelId="{1A4B665D-94DC-8149-AB18-1BE04AF73F7C}" srcId="{23A3A4D4-D13C-D949-AA20-12311AF19B39}" destId="{392B65CD-65C9-5249-A01B-F150D02B8F93}" srcOrd="1" destOrd="0" parTransId="{BF7CF13B-7E72-F643-8F4F-D6D222193B32}" sibTransId="{F2858C2D-F25B-6743-BFD8-40138A3CE81E}"/>
    <dgm:cxn modelId="{DFFB2F44-292B-DD47-BA48-026E907B1966}" type="presOf" srcId="{F2858C2D-F25B-6743-BFD8-40138A3CE81E}" destId="{3D85187D-2231-C449-9F6A-097F08490C59}" srcOrd="0" destOrd="0" presId="urn:microsoft.com/office/officeart/2005/8/layout/process1"/>
    <dgm:cxn modelId="{11DA6D46-BC98-9A4C-9B3F-55E870815FA2}" type="presOf" srcId="{CD7CF587-ABE5-2C40-AB36-D8C59A080C08}" destId="{F805BDB7-47A1-DD4A-9DDF-CF075F4BD276}" srcOrd="0" destOrd="0" presId="urn:microsoft.com/office/officeart/2005/8/layout/process1"/>
    <dgm:cxn modelId="{77945A46-2974-3147-922A-5ED7ACC61906}" srcId="{23A3A4D4-D13C-D949-AA20-12311AF19B39}" destId="{075BD6FB-0610-8648-9CAE-1022F64451C5}" srcOrd="3" destOrd="0" parTransId="{129D5261-75FA-0A45-9DAC-8050B5A2BDC0}" sibTransId="{67A3C11C-9D21-3548-BBDB-4DFF973D393A}"/>
    <dgm:cxn modelId="{B5560C4D-F3F6-F94B-BF68-2243A7B1F59F}" type="presOf" srcId="{0F337D1D-DCE1-C44C-9FA2-6E172CC54847}" destId="{7A4608B3-7C97-2C47-ADB0-2A026D7B9C65}" srcOrd="0" destOrd="1" presId="urn:microsoft.com/office/officeart/2005/8/layout/process1"/>
    <dgm:cxn modelId="{3064A34F-40E4-334F-AA7B-C7D0DC86AED9}" srcId="{23A3A4D4-D13C-D949-AA20-12311AF19B39}" destId="{CD7CF587-ABE5-2C40-AB36-D8C59A080C08}" srcOrd="2" destOrd="0" parTransId="{B9CFB438-FD18-E24A-9479-B4CCCE94A8F6}" sibTransId="{FC97B743-E0E6-8742-B9AC-8B00F53F94CA}"/>
    <dgm:cxn modelId="{52E0EC70-EE1E-4B49-8C01-467ED7647AF5}" type="presOf" srcId="{392B65CD-65C9-5249-A01B-F150D02B8F93}" destId="{DA98F2E4-1D6F-954B-ACBF-C189045B71E5}" srcOrd="0" destOrd="0" presId="urn:microsoft.com/office/officeart/2005/8/layout/process1"/>
    <dgm:cxn modelId="{CFB0BE9A-EF52-CE47-83E0-F7467ECFD23D}" srcId="{CD7CF587-ABE5-2C40-AB36-D8C59A080C08}" destId="{8D093732-7010-DE46-B8A4-92550194683E}" srcOrd="0" destOrd="0" parTransId="{710DF069-4533-5749-AB32-22D52E6AEC46}" sibTransId="{7A8DA6FD-55FA-E649-87E4-A3F4A83BCBCF}"/>
    <dgm:cxn modelId="{7A3095A2-43FD-9449-8D84-5D509CE672EC}" type="presOf" srcId="{1CF4DCB6-EF08-094E-9CFE-49ACDE304C8E}" destId="{C5FF7E75-A330-E246-887A-14F147906C93}" srcOrd="0" destOrd="1" presId="urn:microsoft.com/office/officeart/2005/8/layout/process1"/>
    <dgm:cxn modelId="{5178EBAB-21BA-0547-9668-D23ED9E042D6}" type="presOf" srcId="{7865FB00-69F9-8740-A3AE-1392FE2CEF59}" destId="{C63F6BC2-274B-2145-9F12-019AD144A0B7}" srcOrd="1" destOrd="0" presId="urn:microsoft.com/office/officeart/2005/8/layout/process1"/>
    <dgm:cxn modelId="{271FAEAF-0F42-F74F-9BCE-D07683F87027}" type="presOf" srcId="{703000A3-0093-4947-868F-E7975C17B993}" destId="{DA98F2E4-1D6F-954B-ACBF-C189045B71E5}" srcOrd="0" destOrd="1" presId="urn:microsoft.com/office/officeart/2005/8/layout/process1"/>
    <dgm:cxn modelId="{B46FB9B1-7659-5541-9E9E-935883C712B8}" srcId="{23A3A4D4-D13C-D949-AA20-12311AF19B39}" destId="{BCA03DD5-F403-034B-A0A5-5EBEED13971F}" srcOrd="0" destOrd="0" parTransId="{FD1CB163-0E80-EE4C-B5A3-D33662680B69}" sibTransId="{7865FB00-69F9-8740-A3AE-1392FE2CEF59}"/>
    <dgm:cxn modelId="{0BE7CAB6-795A-5742-9EFE-CC2B8DD05FEF}" type="presOf" srcId="{FC97B743-E0E6-8742-B9AC-8B00F53F94CA}" destId="{977B2461-B655-2146-9032-B9A980AA46A7}" srcOrd="1" destOrd="0" presId="urn:microsoft.com/office/officeart/2005/8/layout/process1"/>
    <dgm:cxn modelId="{1BDC14B9-3828-8944-87FB-941C667E2AA8}" srcId="{BCA03DD5-F403-034B-A0A5-5EBEED13971F}" destId="{1CF4DCB6-EF08-094E-9CFE-49ACDE304C8E}" srcOrd="0" destOrd="0" parTransId="{80751B60-8E7D-9C43-89D5-A3C43546970D}" sibTransId="{70D1823B-EE45-364A-8EEE-7A0F0D984743}"/>
    <dgm:cxn modelId="{D13C0DCA-3C42-364B-AC35-63E2B43258B7}" type="presOf" srcId="{7865FB00-69F9-8740-A3AE-1392FE2CEF59}" destId="{327A062D-0B15-6540-B4A9-5FFBF9D32132}" srcOrd="0" destOrd="0" presId="urn:microsoft.com/office/officeart/2005/8/layout/process1"/>
    <dgm:cxn modelId="{02FD32DA-91ED-1145-9CC0-B24ECCB67AAA}" type="presOf" srcId="{F2858C2D-F25B-6743-BFD8-40138A3CE81E}" destId="{0D1577FD-858D-1849-8975-31C3BDD55A9D}" srcOrd="1" destOrd="0" presId="urn:microsoft.com/office/officeart/2005/8/layout/process1"/>
    <dgm:cxn modelId="{62E05BFB-103D-3943-9B08-B626C4ED589F}" srcId="{392B65CD-65C9-5249-A01B-F150D02B8F93}" destId="{703000A3-0093-4947-868F-E7975C17B993}" srcOrd="0" destOrd="0" parTransId="{012A1F2C-BED5-4343-A64F-32F4F46F5F26}" sibTransId="{38532C69-F53E-2A41-9102-E18522B9ED01}"/>
    <dgm:cxn modelId="{9FEA62FD-E0F6-3047-A68A-4ECFEF964FED}" type="presOf" srcId="{23A3A4D4-D13C-D949-AA20-12311AF19B39}" destId="{5A537B25-A773-DC4E-B78B-CCC98F367BEB}" srcOrd="0" destOrd="0" presId="urn:microsoft.com/office/officeart/2005/8/layout/process1"/>
    <dgm:cxn modelId="{97D08DA1-98ED-4E47-A1E4-4A3E58F77FF4}" type="presParOf" srcId="{5A537B25-A773-DC4E-B78B-CCC98F367BEB}" destId="{C5FF7E75-A330-E246-887A-14F147906C93}" srcOrd="0" destOrd="0" presId="urn:microsoft.com/office/officeart/2005/8/layout/process1"/>
    <dgm:cxn modelId="{8B05C8DF-0232-A949-A582-D80540F7EF7F}" type="presParOf" srcId="{5A537B25-A773-DC4E-B78B-CCC98F367BEB}" destId="{327A062D-0B15-6540-B4A9-5FFBF9D32132}" srcOrd="1" destOrd="0" presId="urn:microsoft.com/office/officeart/2005/8/layout/process1"/>
    <dgm:cxn modelId="{D5456487-66E6-344D-BB03-194F0BC05375}" type="presParOf" srcId="{327A062D-0B15-6540-B4A9-5FFBF9D32132}" destId="{C63F6BC2-274B-2145-9F12-019AD144A0B7}" srcOrd="0" destOrd="0" presId="urn:microsoft.com/office/officeart/2005/8/layout/process1"/>
    <dgm:cxn modelId="{40EF3142-6EE6-744B-BF59-FA2082313B28}" type="presParOf" srcId="{5A537B25-A773-DC4E-B78B-CCC98F367BEB}" destId="{DA98F2E4-1D6F-954B-ACBF-C189045B71E5}" srcOrd="2" destOrd="0" presId="urn:microsoft.com/office/officeart/2005/8/layout/process1"/>
    <dgm:cxn modelId="{721DB6AF-E6DD-0B49-A445-0BC9092CCC9F}" type="presParOf" srcId="{5A537B25-A773-DC4E-B78B-CCC98F367BEB}" destId="{3D85187D-2231-C449-9F6A-097F08490C59}" srcOrd="3" destOrd="0" presId="urn:microsoft.com/office/officeart/2005/8/layout/process1"/>
    <dgm:cxn modelId="{26A68331-4A88-C249-A70D-B8C9D47E1042}" type="presParOf" srcId="{3D85187D-2231-C449-9F6A-097F08490C59}" destId="{0D1577FD-858D-1849-8975-31C3BDD55A9D}" srcOrd="0" destOrd="0" presId="urn:microsoft.com/office/officeart/2005/8/layout/process1"/>
    <dgm:cxn modelId="{02BB33DC-DC50-2042-A3D8-E72A5C33657A}" type="presParOf" srcId="{5A537B25-A773-DC4E-B78B-CCC98F367BEB}" destId="{F805BDB7-47A1-DD4A-9DDF-CF075F4BD276}" srcOrd="4" destOrd="0" presId="urn:microsoft.com/office/officeart/2005/8/layout/process1"/>
    <dgm:cxn modelId="{8E7D0B40-83CA-C84E-813D-9FB8FD5490FC}" type="presParOf" srcId="{5A537B25-A773-DC4E-B78B-CCC98F367BEB}" destId="{7D556102-FCA0-9640-89AF-A6634E31AC53}" srcOrd="5" destOrd="0" presId="urn:microsoft.com/office/officeart/2005/8/layout/process1"/>
    <dgm:cxn modelId="{7CCDED4A-F2A4-CB4A-BF9E-3C4AA922F2FB}" type="presParOf" srcId="{7D556102-FCA0-9640-89AF-A6634E31AC53}" destId="{977B2461-B655-2146-9032-B9A980AA46A7}" srcOrd="0" destOrd="0" presId="urn:microsoft.com/office/officeart/2005/8/layout/process1"/>
    <dgm:cxn modelId="{D17F6DB3-2795-7746-AA1D-E7114E02CFB6}" type="presParOf" srcId="{5A537B25-A773-DC4E-B78B-CCC98F367BEB}" destId="{7A4608B3-7C97-2C47-ADB0-2A026D7B9C6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A3A4D4-D13C-D949-AA20-12311AF19B39}" type="doc">
      <dgm:prSet loTypeId="urn:microsoft.com/office/officeart/2005/8/layout/process1" loCatId="process" qsTypeId="urn:microsoft.com/office/officeart/2005/8/quickstyle/simple1" qsCatId="simple" csTypeId="urn:microsoft.com/office/officeart/2005/8/colors/accent1_2" csCatId="accent1" phldr="1"/>
      <dgm:spPr/>
    </dgm:pt>
    <dgm:pt modelId="{BCA03DD5-F403-034B-A0A5-5EBEED13971F}">
      <dgm:prSet phldrT="[Text]"/>
      <dgm:spPr/>
      <dgm:t>
        <a:bodyPr/>
        <a:lstStyle/>
        <a:p>
          <a:r>
            <a:rPr lang="en-US" dirty="0"/>
            <a:t>Identification year</a:t>
          </a:r>
        </a:p>
      </dgm:t>
    </dgm:pt>
    <dgm:pt modelId="{FD1CB163-0E80-EE4C-B5A3-D33662680B69}" type="parTrans" cxnId="{B46FB9B1-7659-5541-9E9E-935883C712B8}">
      <dgm:prSet/>
      <dgm:spPr/>
      <dgm:t>
        <a:bodyPr/>
        <a:lstStyle/>
        <a:p>
          <a:endParaRPr lang="en-US"/>
        </a:p>
      </dgm:t>
    </dgm:pt>
    <dgm:pt modelId="{7865FB00-69F9-8740-A3AE-1392FE2CEF59}" type="sibTrans" cxnId="{B46FB9B1-7659-5541-9E9E-935883C712B8}">
      <dgm:prSet/>
      <dgm:spPr/>
      <dgm:t>
        <a:bodyPr/>
        <a:lstStyle/>
        <a:p>
          <a:endParaRPr lang="en-US"/>
        </a:p>
      </dgm:t>
    </dgm:pt>
    <dgm:pt modelId="{1CF4DCB6-EF08-094E-9CFE-49ACDE304C8E}">
      <dgm:prSet phldrT="[Text]"/>
      <dgm:spPr/>
      <dgm:t>
        <a:bodyPr/>
        <a:lstStyle/>
        <a:p>
          <a:r>
            <a:rPr lang="en-US" dirty="0"/>
            <a:t>SY 2020-2021</a:t>
          </a:r>
        </a:p>
      </dgm:t>
    </dgm:pt>
    <dgm:pt modelId="{80751B60-8E7D-9C43-89D5-A3C43546970D}" type="parTrans" cxnId="{1BDC14B9-3828-8944-87FB-941C667E2AA8}">
      <dgm:prSet/>
      <dgm:spPr/>
      <dgm:t>
        <a:bodyPr/>
        <a:lstStyle/>
        <a:p>
          <a:endParaRPr lang="en-US"/>
        </a:p>
      </dgm:t>
    </dgm:pt>
    <dgm:pt modelId="{70D1823B-EE45-364A-8EEE-7A0F0D984743}" type="sibTrans" cxnId="{1BDC14B9-3828-8944-87FB-941C667E2AA8}">
      <dgm:prSet/>
      <dgm:spPr/>
      <dgm:t>
        <a:bodyPr/>
        <a:lstStyle/>
        <a:p>
          <a:endParaRPr lang="en-US"/>
        </a:p>
      </dgm:t>
    </dgm:pt>
    <dgm:pt modelId="{703000A3-0093-4947-868F-E7975C17B993}">
      <dgm:prSet phldrT="[Text]"/>
      <dgm:spPr/>
      <dgm:t>
        <a:bodyPr/>
        <a:lstStyle/>
        <a:p>
          <a:r>
            <a:rPr lang="en-US" dirty="0"/>
            <a:t>Exit or More Rigorous Interventions</a:t>
          </a:r>
        </a:p>
      </dgm:t>
    </dgm:pt>
    <dgm:pt modelId="{012A1F2C-BED5-4343-A64F-32F4F46F5F26}" type="parTrans" cxnId="{62E05BFB-103D-3943-9B08-B626C4ED589F}">
      <dgm:prSet/>
      <dgm:spPr/>
      <dgm:t>
        <a:bodyPr/>
        <a:lstStyle/>
        <a:p>
          <a:endParaRPr lang="en-US"/>
        </a:p>
      </dgm:t>
    </dgm:pt>
    <dgm:pt modelId="{38532C69-F53E-2A41-9102-E18522B9ED01}" type="sibTrans" cxnId="{62E05BFB-103D-3943-9B08-B626C4ED589F}">
      <dgm:prSet/>
      <dgm:spPr/>
      <dgm:t>
        <a:bodyPr/>
        <a:lstStyle/>
        <a:p>
          <a:endParaRPr lang="en-US"/>
        </a:p>
      </dgm:t>
    </dgm:pt>
    <dgm:pt modelId="{5A537B25-A773-DC4E-B78B-CCC98F367BEB}" type="pres">
      <dgm:prSet presAssocID="{23A3A4D4-D13C-D949-AA20-12311AF19B39}" presName="Name0" presStyleCnt="0">
        <dgm:presLayoutVars>
          <dgm:dir/>
          <dgm:resizeHandles val="exact"/>
        </dgm:presLayoutVars>
      </dgm:prSet>
      <dgm:spPr/>
    </dgm:pt>
    <dgm:pt modelId="{C5FF7E75-A330-E246-887A-14F147906C93}" type="pres">
      <dgm:prSet presAssocID="{BCA03DD5-F403-034B-A0A5-5EBEED13971F}" presName="node" presStyleLbl="node1" presStyleIdx="0" presStyleCnt="2">
        <dgm:presLayoutVars>
          <dgm:bulletEnabled val="1"/>
        </dgm:presLayoutVars>
      </dgm:prSet>
      <dgm:spPr/>
    </dgm:pt>
    <dgm:pt modelId="{327A062D-0B15-6540-B4A9-5FFBF9D32132}" type="pres">
      <dgm:prSet presAssocID="{7865FB00-69F9-8740-A3AE-1392FE2CEF59}" presName="sibTrans" presStyleLbl="sibTrans2D1" presStyleIdx="0" presStyleCnt="1"/>
      <dgm:spPr/>
    </dgm:pt>
    <dgm:pt modelId="{C63F6BC2-274B-2145-9F12-019AD144A0B7}" type="pres">
      <dgm:prSet presAssocID="{7865FB00-69F9-8740-A3AE-1392FE2CEF59}" presName="connectorText" presStyleLbl="sibTrans2D1" presStyleIdx="0" presStyleCnt="1"/>
      <dgm:spPr/>
    </dgm:pt>
    <dgm:pt modelId="{1A5910E8-72EC-7242-9F56-6B9F04D0B02F}" type="pres">
      <dgm:prSet presAssocID="{703000A3-0093-4947-868F-E7975C17B993}" presName="node" presStyleLbl="node1" presStyleIdx="1" presStyleCnt="2">
        <dgm:presLayoutVars>
          <dgm:bulletEnabled val="1"/>
        </dgm:presLayoutVars>
      </dgm:prSet>
      <dgm:spPr/>
    </dgm:pt>
  </dgm:ptLst>
  <dgm:cxnLst>
    <dgm:cxn modelId="{01DDD13C-D4DF-5549-8720-7611AC1124D7}" type="presOf" srcId="{BCA03DD5-F403-034B-A0A5-5EBEED13971F}" destId="{C5FF7E75-A330-E246-887A-14F147906C93}" srcOrd="0" destOrd="0" presId="urn:microsoft.com/office/officeart/2005/8/layout/process1"/>
    <dgm:cxn modelId="{FD2A5093-04F2-BF4D-BBA2-B45551564B4F}" type="presOf" srcId="{703000A3-0093-4947-868F-E7975C17B993}" destId="{1A5910E8-72EC-7242-9F56-6B9F04D0B02F}" srcOrd="0" destOrd="0" presId="urn:microsoft.com/office/officeart/2005/8/layout/process1"/>
    <dgm:cxn modelId="{7A3095A2-43FD-9449-8D84-5D509CE672EC}" type="presOf" srcId="{1CF4DCB6-EF08-094E-9CFE-49ACDE304C8E}" destId="{C5FF7E75-A330-E246-887A-14F147906C93}" srcOrd="0" destOrd="1" presId="urn:microsoft.com/office/officeart/2005/8/layout/process1"/>
    <dgm:cxn modelId="{5178EBAB-21BA-0547-9668-D23ED9E042D6}" type="presOf" srcId="{7865FB00-69F9-8740-A3AE-1392FE2CEF59}" destId="{C63F6BC2-274B-2145-9F12-019AD144A0B7}" srcOrd="1" destOrd="0" presId="urn:microsoft.com/office/officeart/2005/8/layout/process1"/>
    <dgm:cxn modelId="{B46FB9B1-7659-5541-9E9E-935883C712B8}" srcId="{23A3A4D4-D13C-D949-AA20-12311AF19B39}" destId="{BCA03DD5-F403-034B-A0A5-5EBEED13971F}" srcOrd="0" destOrd="0" parTransId="{FD1CB163-0E80-EE4C-B5A3-D33662680B69}" sibTransId="{7865FB00-69F9-8740-A3AE-1392FE2CEF59}"/>
    <dgm:cxn modelId="{1BDC14B9-3828-8944-87FB-941C667E2AA8}" srcId="{BCA03DD5-F403-034B-A0A5-5EBEED13971F}" destId="{1CF4DCB6-EF08-094E-9CFE-49ACDE304C8E}" srcOrd="0" destOrd="0" parTransId="{80751B60-8E7D-9C43-89D5-A3C43546970D}" sibTransId="{70D1823B-EE45-364A-8EEE-7A0F0D984743}"/>
    <dgm:cxn modelId="{D13C0DCA-3C42-364B-AC35-63E2B43258B7}" type="presOf" srcId="{7865FB00-69F9-8740-A3AE-1392FE2CEF59}" destId="{327A062D-0B15-6540-B4A9-5FFBF9D32132}" srcOrd="0" destOrd="0" presId="urn:microsoft.com/office/officeart/2005/8/layout/process1"/>
    <dgm:cxn modelId="{62E05BFB-103D-3943-9B08-B626C4ED589F}" srcId="{23A3A4D4-D13C-D949-AA20-12311AF19B39}" destId="{703000A3-0093-4947-868F-E7975C17B993}" srcOrd="1" destOrd="0" parTransId="{012A1F2C-BED5-4343-A64F-32F4F46F5F26}" sibTransId="{38532C69-F53E-2A41-9102-E18522B9ED01}"/>
    <dgm:cxn modelId="{9FEA62FD-E0F6-3047-A68A-4ECFEF964FED}" type="presOf" srcId="{23A3A4D4-D13C-D949-AA20-12311AF19B39}" destId="{5A537B25-A773-DC4E-B78B-CCC98F367BEB}" srcOrd="0" destOrd="0" presId="urn:microsoft.com/office/officeart/2005/8/layout/process1"/>
    <dgm:cxn modelId="{97D08DA1-98ED-4E47-A1E4-4A3E58F77FF4}" type="presParOf" srcId="{5A537B25-A773-DC4E-B78B-CCC98F367BEB}" destId="{C5FF7E75-A330-E246-887A-14F147906C93}" srcOrd="0" destOrd="0" presId="urn:microsoft.com/office/officeart/2005/8/layout/process1"/>
    <dgm:cxn modelId="{8B05C8DF-0232-A949-A582-D80540F7EF7F}" type="presParOf" srcId="{5A537B25-A773-DC4E-B78B-CCC98F367BEB}" destId="{327A062D-0B15-6540-B4A9-5FFBF9D32132}" srcOrd="1" destOrd="0" presId="urn:microsoft.com/office/officeart/2005/8/layout/process1"/>
    <dgm:cxn modelId="{D5456487-66E6-344D-BB03-194F0BC05375}" type="presParOf" srcId="{327A062D-0B15-6540-B4A9-5FFBF9D32132}" destId="{C63F6BC2-274B-2145-9F12-019AD144A0B7}" srcOrd="0" destOrd="0" presId="urn:microsoft.com/office/officeart/2005/8/layout/process1"/>
    <dgm:cxn modelId="{B45B4950-F32D-3440-9EAD-30A8BBF762DF}" type="presParOf" srcId="{5A537B25-A773-DC4E-B78B-CCC98F367BEB}" destId="{1A5910E8-72EC-7242-9F56-6B9F04D0B02F}"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A3A4D4-D13C-D949-AA20-12311AF19B39}" type="doc">
      <dgm:prSet loTypeId="urn:microsoft.com/office/officeart/2005/8/layout/process1" loCatId="process" qsTypeId="urn:microsoft.com/office/officeart/2005/8/quickstyle/simple1" qsCatId="simple" csTypeId="urn:microsoft.com/office/officeart/2005/8/colors/accent6_2" csCatId="accent6" phldr="1"/>
      <dgm:spPr/>
    </dgm:pt>
    <dgm:pt modelId="{BCA03DD5-F403-034B-A0A5-5EBEED13971F}">
      <dgm:prSet phldrT="[Text]"/>
      <dgm:spPr/>
      <dgm:t>
        <a:bodyPr/>
        <a:lstStyle/>
        <a:p>
          <a:r>
            <a:rPr lang="en-US" dirty="0"/>
            <a:t>Identification year</a:t>
          </a:r>
        </a:p>
      </dgm:t>
    </dgm:pt>
    <dgm:pt modelId="{FD1CB163-0E80-EE4C-B5A3-D33662680B69}" type="parTrans" cxnId="{B46FB9B1-7659-5541-9E9E-935883C712B8}">
      <dgm:prSet/>
      <dgm:spPr/>
      <dgm:t>
        <a:bodyPr/>
        <a:lstStyle/>
        <a:p>
          <a:endParaRPr lang="en-US"/>
        </a:p>
      </dgm:t>
    </dgm:pt>
    <dgm:pt modelId="{7865FB00-69F9-8740-A3AE-1392FE2CEF59}" type="sibTrans" cxnId="{B46FB9B1-7659-5541-9E9E-935883C712B8}">
      <dgm:prSet/>
      <dgm:spPr/>
      <dgm:t>
        <a:bodyPr/>
        <a:lstStyle/>
        <a:p>
          <a:endParaRPr lang="en-US"/>
        </a:p>
      </dgm:t>
    </dgm:pt>
    <dgm:pt modelId="{392B65CD-65C9-5249-A01B-F150D02B8F93}">
      <dgm:prSet phldrT="[Text]"/>
      <dgm:spPr/>
      <dgm:t>
        <a:bodyPr/>
        <a:lstStyle/>
        <a:p>
          <a:r>
            <a:rPr lang="en-US" dirty="0"/>
            <a:t>CSI Year One</a:t>
          </a:r>
        </a:p>
      </dgm:t>
    </dgm:pt>
    <dgm:pt modelId="{BF7CF13B-7E72-F643-8F4F-D6D222193B32}" type="parTrans" cxnId="{1A4B665D-94DC-8149-AB18-1BE04AF73F7C}">
      <dgm:prSet/>
      <dgm:spPr/>
      <dgm:t>
        <a:bodyPr/>
        <a:lstStyle/>
        <a:p>
          <a:endParaRPr lang="en-US"/>
        </a:p>
      </dgm:t>
    </dgm:pt>
    <dgm:pt modelId="{F2858C2D-F25B-6743-BFD8-40138A3CE81E}" type="sibTrans" cxnId="{1A4B665D-94DC-8149-AB18-1BE04AF73F7C}">
      <dgm:prSet/>
      <dgm:spPr/>
      <dgm:t>
        <a:bodyPr/>
        <a:lstStyle/>
        <a:p>
          <a:endParaRPr lang="en-US"/>
        </a:p>
      </dgm:t>
    </dgm:pt>
    <dgm:pt modelId="{CD7CF587-ABE5-2C40-AB36-D8C59A080C08}">
      <dgm:prSet phldrT="[Text]"/>
      <dgm:spPr>
        <a:solidFill>
          <a:schemeClr val="accent3"/>
        </a:solidFill>
      </dgm:spPr>
      <dgm:t>
        <a:bodyPr/>
        <a:lstStyle/>
        <a:p>
          <a:r>
            <a:rPr lang="en-US" dirty="0"/>
            <a:t>Accountability Pause</a:t>
          </a:r>
        </a:p>
      </dgm:t>
    </dgm:pt>
    <dgm:pt modelId="{B9CFB438-FD18-E24A-9479-B4CCCE94A8F6}" type="parTrans" cxnId="{3064A34F-40E4-334F-AA7B-C7D0DC86AED9}">
      <dgm:prSet/>
      <dgm:spPr/>
      <dgm:t>
        <a:bodyPr/>
        <a:lstStyle/>
        <a:p>
          <a:endParaRPr lang="en-US"/>
        </a:p>
      </dgm:t>
    </dgm:pt>
    <dgm:pt modelId="{FC97B743-E0E6-8742-B9AC-8B00F53F94CA}" type="sibTrans" cxnId="{3064A34F-40E4-334F-AA7B-C7D0DC86AED9}">
      <dgm:prSet/>
      <dgm:spPr/>
      <dgm:t>
        <a:bodyPr/>
        <a:lstStyle/>
        <a:p>
          <a:endParaRPr lang="en-US"/>
        </a:p>
      </dgm:t>
    </dgm:pt>
    <dgm:pt modelId="{1CF4DCB6-EF08-094E-9CFE-49ACDE304C8E}">
      <dgm:prSet phldrT="[Text]"/>
      <dgm:spPr/>
      <dgm:t>
        <a:bodyPr/>
        <a:lstStyle/>
        <a:p>
          <a:r>
            <a:rPr lang="en-US" dirty="0"/>
            <a:t>SY 2017-2018</a:t>
          </a:r>
        </a:p>
      </dgm:t>
    </dgm:pt>
    <dgm:pt modelId="{80751B60-8E7D-9C43-89D5-A3C43546970D}" type="parTrans" cxnId="{1BDC14B9-3828-8944-87FB-941C667E2AA8}">
      <dgm:prSet/>
      <dgm:spPr/>
      <dgm:t>
        <a:bodyPr/>
        <a:lstStyle/>
        <a:p>
          <a:endParaRPr lang="en-US"/>
        </a:p>
      </dgm:t>
    </dgm:pt>
    <dgm:pt modelId="{70D1823B-EE45-364A-8EEE-7A0F0D984743}" type="sibTrans" cxnId="{1BDC14B9-3828-8944-87FB-941C667E2AA8}">
      <dgm:prSet/>
      <dgm:spPr/>
      <dgm:t>
        <a:bodyPr/>
        <a:lstStyle/>
        <a:p>
          <a:endParaRPr lang="en-US"/>
        </a:p>
      </dgm:t>
    </dgm:pt>
    <dgm:pt modelId="{703000A3-0093-4947-868F-E7975C17B993}">
      <dgm:prSet phldrT="[Text]"/>
      <dgm:spPr/>
      <dgm:t>
        <a:bodyPr/>
        <a:lstStyle/>
        <a:p>
          <a:r>
            <a:rPr lang="en-US" dirty="0"/>
            <a:t>SY 2018-2019</a:t>
          </a:r>
        </a:p>
      </dgm:t>
    </dgm:pt>
    <dgm:pt modelId="{012A1F2C-BED5-4343-A64F-32F4F46F5F26}" type="parTrans" cxnId="{62E05BFB-103D-3943-9B08-B626C4ED589F}">
      <dgm:prSet/>
      <dgm:spPr/>
      <dgm:t>
        <a:bodyPr/>
        <a:lstStyle/>
        <a:p>
          <a:endParaRPr lang="en-US"/>
        </a:p>
      </dgm:t>
    </dgm:pt>
    <dgm:pt modelId="{38532C69-F53E-2A41-9102-E18522B9ED01}" type="sibTrans" cxnId="{62E05BFB-103D-3943-9B08-B626C4ED589F}">
      <dgm:prSet/>
      <dgm:spPr/>
      <dgm:t>
        <a:bodyPr/>
        <a:lstStyle/>
        <a:p>
          <a:endParaRPr lang="en-US"/>
        </a:p>
      </dgm:t>
    </dgm:pt>
    <dgm:pt modelId="{075BD6FB-0610-8648-9CAE-1022F64451C5}">
      <dgm:prSet phldrT="[Text]"/>
      <dgm:spPr>
        <a:solidFill>
          <a:schemeClr val="accent3"/>
        </a:solidFill>
      </dgm:spPr>
      <dgm:t>
        <a:bodyPr/>
        <a:lstStyle/>
        <a:p>
          <a:r>
            <a:rPr lang="en-US" dirty="0"/>
            <a:t>Accountability Pause</a:t>
          </a:r>
        </a:p>
      </dgm:t>
    </dgm:pt>
    <dgm:pt modelId="{129D5261-75FA-0A45-9DAC-8050B5A2BDC0}" type="parTrans" cxnId="{77945A46-2974-3147-922A-5ED7ACC61906}">
      <dgm:prSet/>
      <dgm:spPr/>
      <dgm:t>
        <a:bodyPr/>
        <a:lstStyle/>
        <a:p>
          <a:endParaRPr lang="en-US"/>
        </a:p>
      </dgm:t>
    </dgm:pt>
    <dgm:pt modelId="{67A3C11C-9D21-3548-BBDB-4DFF973D393A}" type="sibTrans" cxnId="{77945A46-2974-3147-922A-5ED7ACC61906}">
      <dgm:prSet/>
      <dgm:spPr/>
      <dgm:t>
        <a:bodyPr/>
        <a:lstStyle/>
        <a:p>
          <a:endParaRPr lang="en-US"/>
        </a:p>
      </dgm:t>
    </dgm:pt>
    <dgm:pt modelId="{8D093732-7010-DE46-B8A4-92550194683E}">
      <dgm:prSet phldrT="[Text]"/>
      <dgm:spPr>
        <a:solidFill>
          <a:schemeClr val="accent3"/>
        </a:solidFill>
      </dgm:spPr>
      <dgm:t>
        <a:bodyPr/>
        <a:lstStyle/>
        <a:p>
          <a:r>
            <a:rPr lang="en-US" dirty="0"/>
            <a:t>SY 2019-2020</a:t>
          </a:r>
        </a:p>
      </dgm:t>
    </dgm:pt>
    <dgm:pt modelId="{710DF069-4533-5749-AB32-22D52E6AEC46}" type="parTrans" cxnId="{CFB0BE9A-EF52-CE47-83E0-F7467ECFD23D}">
      <dgm:prSet/>
      <dgm:spPr/>
      <dgm:t>
        <a:bodyPr/>
        <a:lstStyle/>
        <a:p>
          <a:endParaRPr lang="en-US"/>
        </a:p>
      </dgm:t>
    </dgm:pt>
    <dgm:pt modelId="{7A8DA6FD-55FA-E649-87E4-A3F4A83BCBCF}" type="sibTrans" cxnId="{CFB0BE9A-EF52-CE47-83E0-F7467ECFD23D}">
      <dgm:prSet/>
      <dgm:spPr/>
      <dgm:t>
        <a:bodyPr/>
        <a:lstStyle/>
        <a:p>
          <a:endParaRPr lang="en-US"/>
        </a:p>
      </dgm:t>
    </dgm:pt>
    <dgm:pt modelId="{0F337D1D-DCE1-C44C-9FA2-6E172CC54847}">
      <dgm:prSet phldrT="[Text]"/>
      <dgm:spPr>
        <a:solidFill>
          <a:schemeClr val="accent3"/>
        </a:solidFill>
      </dgm:spPr>
      <dgm:t>
        <a:bodyPr/>
        <a:lstStyle/>
        <a:p>
          <a:r>
            <a:rPr lang="en-US" dirty="0"/>
            <a:t>SY 2020-2021</a:t>
          </a:r>
        </a:p>
      </dgm:t>
    </dgm:pt>
    <dgm:pt modelId="{5850AF1C-231C-9F47-B749-A72ACFA43765}" type="parTrans" cxnId="{B0D4DD37-E11E-AB41-93AE-11BBCDB4BCFA}">
      <dgm:prSet/>
      <dgm:spPr/>
      <dgm:t>
        <a:bodyPr/>
        <a:lstStyle/>
        <a:p>
          <a:endParaRPr lang="en-US"/>
        </a:p>
      </dgm:t>
    </dgm:pt>
    <dgm:pt modelId="{E9A83DF2-2BA7-6F41-BE66-32553D3C8B6D}" type="sibTrans" cxnId="{B0D4DD37-E11E-AB41-93AE-11BBCDB4BCFA}">
      <dgm:prSet/>
      <dgm:spPr/>
      <dgm:t>
        <a:bodyPr/>
        <a:lstStyle/>
        <a:p>
          <a:endParaRPr lang="en-US"/>
        </a:p>
      </dgm:t>
    </dgm:pt>
    <dgm:pt modelId="{EFF6ECB3-5C55-E04F-B41F-ECAB91B3FB1E}">
      <dgm:prSet phldrT="[Text]"/>
      <dgm:spPr>
        <a:solidFill>
          <a:schemeClr val="accent6"/>
        </a:solidFill>
      </dgm:spPr>
      <dgm:t>
        <a:bodyPr/>
        <a:lstStyle/>
        <a:p>
          <a:r>
            <a:rPr lang="en-US" dirty="0"/>
            <a:t>CSI Terminal Year</a:t>
          </a:r>
        </a:p>
      </dgm:t>
    </dgm:pt>
    <dgm:pt modelId="{2E9F6818-B55C-7B44-8F2C-881ED68F6784}" type="parTrans" cxnId="{2220E874-DC8C-F440-8DCA-F1C52D626B80}">
      <dgm:prSet/>
      <dgm:spPr/>
      <dgm:t>
        <a:bodyPr/>
        <a:lstStyle/>
        <a:p>
          <a:endParaRPr lang="en-US"/>
        </a:p>
      </dgm:t>
    </dgm:pt>
    <dgm:pt modelId="{4F3B9594-4815-684A-8FFD-E81B12155EAD}" type="sibTrans" cxnId="{2220E874-DC8C-F440-8DCA-F1C52D626B80}">
      <dgm:prSet/>
      <dgm:spPr/>
      <dgm:t>
        <a:bodyPr/>
        <a:lstStyle/>
        <a:p>
          <a:endParaRPr lang="en-US"/>
        </a:p>
      </dgm:t>
    </dgm:pt>
    <dgm:pt modelId="{716337AD-31BA-9E41-91A3-C976B6B5B96D}">
      <dgm:prSet phldrT="[Text]"/>
      <dgm:spPr>
        <a:solidFill>
          <a:schemeClr val="accent6"/>
        </a:solidFill>
      </dgm:spPr>
      <dgm:t>
        <a:bodyPr/>
        <a:lstStyle/>
        <a:p>
          <a:r>
            <a:rPr lang="en-US" dirty="0"/>
            <a:t>SY 2021-2022</a:t>
          </a:r>
        </a:p>
      </dgm:t>
    </dgm:pt>
    <dgm:pt modelId="{707EACA7-A7CC-674F-BADE-9857189A930E}" type="parTrans" cxnId="{0F467BE3-D388-A14D-96E8-E139D17D7063}">
      <dgm:prSet/>
      <dgm:spPr/>
      <dgm:t>
        <a:bodyPr/>
        <a:lstStyle/>
        <a:p>
          <a:endParaRPr lang="en-US"/>
        </a:p>
      </dgm:t>
    </dgm:pt>
    <dgm:pt modelId="{F316AE99-909E-6647-825F-944AE4DBDFF5}" type="sibTrans" cxnId="{0F467BE3-D388-A14D-96E8-E139D17D7063}">
      <dgm:prSet/>
      <dgm:spPr/>
      <dgm:t>
        <a:bodyPr/>
        <a:lstStyle/>
        <a:p>
          <a:endParaRPr lang="en-US"/>
        </a:p>
      </dgm:t>
    </dgm:pt>
    <dgm:pt modelId="{5A537B25-A773-DC4E-B78B-CCC98F367BEB}" type="pres">
      <dgm:prSet presAssocID="{23A3A4D4-D13C-D949-AA20-12311AF19B39}" presName="Name0" presStyleCnt="0">
        <dgm:presLayoutVars>
          <dgm:dir/>
          <dgm:resizeHandles val="exact"/>
        </dgm:presLayoutVars>
      </dgm:prSet>
      <dgm:spPr/>
    </dgm:pt>
    <dgm:pt modelId="{C5FF7E75-A330-E246-887A-14F147906C93}" type="pres">
      <dgm:prSet presAssocID="{BCA03DD5-F403-034B-A0A5-5EBEED13971F}" presName="node" presStyleLbl="node1" presStyleIdx="0" presStyleCnt="5">
        <dgm:presLayoutVars>
          <dgm:bulletEnabled val="1"/>
        </dgm:presLayoutVars>
      </dgm:prSet>
      <dgm:spPr/>
    </dgm:pt>
    <dgm:pt modelId="{327A062D-0B15-6540-B4A9-5FFBF9D32132}" type="pres">
      <dgm:prSet presAssocID="{7865FB00-69F9-8740-A3AE-1392FE2CEF59}" presName="sibTrans" presStyleLbl="sibTrans2D1" presStyleIdx="0" presStyleCnt="4"/>
      <dgm:spPr/>
    </dgm:pt>
    <dgm:pt modelId="{C63F6BC2-274B-2145-9F12-019AD144A0B7}" type="pres">
      <dgm:prSet presAssocID="{7865FB00-69F9-8740-A3AE-1392FE2CEF59}" presName="connectorText" presStyleLbl="sibTrans2D1" presStyleIdx="0" presStyleCnt="4"/>
      <dgm:spPr/>
    </dgm:pt>
    <dgm:pt modelId="{DA98F2E4-1D6F-954B-ACBF-C189045B71E5}" type="pres">
      <dgm:prSet presAssocID="{392B65CD-65C9-5249-A01B-F150D02B8F93}" presName="node" presStyleLbl="node1" presStyleIdx="1" presStyleCnt="5">
        <dgm:presLayoutVars>
          <dgm:bulletEnabled val="1"/>
        </dgm:presLayoutVars>
      </dgm:prSet>
      <dgm:spPr/>
    </dgm:pt>
    <dgm:pt modelId="{3D85187D-2231-C449-9F6A-097F08490C59}" type="pres">
      <dgm:prSet presAssocID="{F2858C2D-F25B-6743-BFD8-40138A3CE81E}" presName="sibTrans" presStyleLbl="sibTrans2D1" presStyleIdx="1" presStyleCnt="4"/>
      <dgm:spPr/>
    </dgm:pt>
    <dgm:pt modelId="{0D1577FD-858D-1849-8975-31C3BDD55A9D}" type="pres">
      <dgm:prSet presAssocID="{F2858C2D-F25B-6743-BFD8-40138A3CE81E}" presName="connectorText" presStyleLbl="sibTrans2D1" presStyleIdx="1" presStyleCnt="4"/>
      <dgm:spPr/>
    </dgm:pt>
    <dgm:pt modelId="{F805BDB7-47A1-DD4A-9DDF-CF075F4BD276}" type="pres">
      <dgm:prSet presAssocID="{CD7CF587-ABE5-2C40-AB36-D8C59A080C08}" presName="node" presStyleLbl="node1" presStyleIdx="2" presStyleCnt="5">
        <dgm:presLayoutVars>
          <dgm:bulletEnabled val="1"/>
        </dgm:presLayoutVars>
      </dgm:prSet>
      <dgm:spPr/>
    </dgm:pt>
    <dgm:pt modelId="{7D556102-FCA0-9640-89AF-A6634E31AC53}" type="pres">
      <dgm:prSet presAssocID="{FC97B743-E0E6-8742-B9AC-8B00F53F94CA}" presName="sibTrans" presStyleLbl="sibTrans2D1" presStyleIdx="2" presStyleCnt="4"/>
      <dgm:spPr/>
    </dgm:pt>
    <dgm:pt modelId="{977B2461-B655-2146-9032-B9A980AA46A7}" type="pres">
      <dgm:prSet presAssocID="{FC97B743-E0E6-8742-B9AC-8B00F53F94CA}" presName="connectorText" presStyleLbl="sibTrans2D1" presStyleIdx="2" presStyleCnt="4"/>
      <dgm:spPr/>
    </dgm:pt>
    <dgm:pt modelId="{7A4608B3-7C97-2C47-ADB0-2A026D7B9C65}" type="pres">
      <dgm:prSet presAssocID="{075BD6FB-0610-8648-9CAE-1022F64451C5}" presName="node" presStyleLbl="node1" presStyleIdx="3" presStyleCnt="5">
        <dgm:presLayoutVars>
          <dgm:bulletEnabled val="1"/>
        </dgm:presLayoutVars>
      </dgm:prSet>
      <dgm:spPr/>
    </dgm:pt>
    <dgm:pt modelId="{B163028F-D191-6D4B-90EA-546D65CF1AB0}" type="pres">
      <dgm:prSet presAssocID="{67A3C11C-9D21-3548-BBDB-4DFF973D393A}" presName="sibTrans" presStyleLbl="sibTrans2D1" presStyleIdx="3" presStyleCnt="4"/>
      <dgm:spPr/>
    </dgm:pt>
    <dgm:pt modelId="{AA6B66E5-F74B-7745-999F-B8F14F4AD690}" type="pres">
      <dgm:prSet presAssocID="{67A3C11C-9D21-3548-BBDB-4DFF973D393A}" presName="connectorText" presStyleLbl="sibTrans2D1" presStyleIdx="3" presStyleCnt="4"/>
      <dgm:spPr/>
    </dgm:pt>
    <dgm:pt modelId="{12441BDA-3B87-D148-922A-0C9379B04DEC}" type="pres">
      <dgm:prSet presAssocID="{EFF6ECB3-5C55-E04F-B41F-ECAB91B3FB1E}" presName="node" presStyleLbl="node1" presStyleIdx="4" presStyleCnt="5">
        <dgm:presLayoutVars>
          <dgm:bulletEnabled val="1"/>
        </dgm:presLayoutVars>
      </dgm:prSet>
      <dgm:spPr/>
    </dgm:pt>
  </dgm:ptLst>
  <dgm:cxnLst>
    <dgm:cxn modelId="{846D8708-CAC2-4544-8E1A-66ACADE75A62}" type="presOf" srcId="{FC97B743-E0E6-8742-B9AC-8B00F53F94CA}" destId="{7D556102-FCA0-9640-89AF-A6634E31AC53}" srcOrd="0" destOrd="0" presId="urn:microsoft.com/office/officeart/2005/8/layout/process1"/>
    <dgm:cxn modelId="{8CFB2E21-2760-CE48-9792-EBC9096EDA9F}" type="presOf" srcId="{67A3C11C-9D21-3548-BBDB-4DFF973D393A}" destId="{AA6B66E5-F74B-7745-999F-B8F14F4AD690}" srcOrd="1" destOrd="0" presId="urn:microsoft.com/office/officeart/2005/8/layout/process1"/>
    <dgm:cxn modelId="{F035C223-3368-A849-AC4E-8F802739FF97}" type="presOf" srcId="{075BD6FB-0610-8648-9CAE-1022F64451C5}" destId="{7A4608B3-7C97-2C47-ADB0-2A026D7B9C65}" srcOrd="0" destOrd="0" presId="urn:microsoft.com/office/officeart/2005/8/layout/process1"/>
    <dgm:cxn modelId="{483A3D28-BA40-8B4D-8E43-A1AF09EFAE64}" type="presOf" srcId="{716337AD-31BA-9E41-91A3-C976B6B5B96D}" destId="{12441BDA-3B87-D148-922A-0C9379B04DEC}" srcOrd="0" destOrd="1" presId="urn:microsoft.com/office/officeart/2005/8/layout/process1"/>
    <dgm:cxn modelId="{B0D4DD37-E11E-AB41-93AE-11BBCDB4BCFA}" srcId="{075BD6FB-0610-8648-9CAE-1022F64451C5}" destId="{0F337D1D-DCE1-C44C-9FA2-6E172CC54847}" srcOrd="0" destOrd="0" parTransId="{5850AF1C-231C-9F47-B749-A72ACFA43765}" sibTransId="{E9A83DF2-2BA7-6F41-BE66-32553D3C8B6D}"/>
    <dgm:cxn modelId="{87CD4B39-B4F7-AA41-85D4-9C3AA15D0669}" type="presOf" srcId="{8D093732-7010-DE46-B8A4-92550194683E}" destId="{F805BDB7-47A1-DD4A-9DDF-CF075F4BD276}" srcOrd="0" destOrd="1" presId="urn:microsoft.com/office/officeart/2005/8/layout/process1"/>
    <dgm:cxn modelId="{01DDD13C-D4DF-5549-8720-7611AC1124D7}" type="presOf" srcId="{BCA03DD5-F403-034B-A0A5-5EBEED13971F}" destId="{C5FF7E75-A330-E246-887A-14F147906C93}" srcOrd="0" destOrd="0" presId="urn:microsoft.com/office/officeart/2005/8/layout/process1"/>
    <dgm:cxn modelId="{1A4B665D-94DC-8149-AB18-1BE04AF73F7C}" srcId="{23A3A4D4-D13C-D949-AA20-12311AF19B39}" destId="{392B65CD-65C9-5249-A01B-F150D02B8F93}" srcOrd="1" destOrd="0" parTransId="{BF7CF13B-7E72-F643-8F4F-D6D222193B32}" sibTransId="{F2858C2D-F25B-6743-BFD8-40138A3CE81E}"/>
    <dgm:cxn modelId="{AFD2765F-5F06-2844-BC0A-6DECAB1B37CE}" type="presOf" srcId="{67A3C11C-9D21-3548-BBDB-4DFF973D393A}" destId="{B163028F-D191-6D4B-90EA-546D65CF1AB0}" srcOrd="0" destOrd="0" presId="urn:microsoft.com/office/officeart/2005/8/layout/process1"/>
    <dgm:cxn modelId="{DFFB2F44-292B-DD47-BA48-026E907B1966}" type="presOf" srcId="{F2858C2D-F25B-6743-BFD8-40138A3CE81E}" destId="{3D85187D-2231-C449-9F6A-097F08490C59}" srcOrd="0" destOrd="0" presId="urn:microsoft.com/office/officeart/2005/8/layout/process1"/>
    <dgm:cxn modelId="{11DA6D46-BC98-9A4C-9B3F-55E870815FA2}" type="presOf" srcId="{CD7CF587-ABE5-2C40-AB36-D8C59A080C08}" destId="{F805BDB7-47A1-DD4A-9DDF-CF075F4BD276}" srcOrd="0" destOrd="0" presId="urn:microsoft.com/office/officeart/2005/8/layout/process1"/>
    <dgm:cxn modelId="{77945A46-2974-3147-922A-5ED7ACC61906}" srcId="{23A3A4D4-D13C-D949-AA20-12311AF19B39}" destId="{075BD6FB-0610-8648-9CAE-1022F64451C5}" srcOrd="3" destOrd="0" parTransId="{129D5261-75FA-0A45-9DAC-8050B5A2BDC0}" sibTransId="{67A3C11C-9D21-3548-BBDB-4DFF973D393A}"/>
    <dgm:cxn modelId="{B5560C4D-F3F6-F94B-BF68-2243A7B1F59F}" type="presOf" srcId="{0F337D1D-DCE1-C44C-9FA2-6E172CC54847}" destId="{7A4608B3-7C97-2C47-ADB0-2A026D7B9C65}" srcOrd="0" destOrd="1" presId="urn:microsoft.com/office/officeart/2005/8/layout/process1"/>
    <dgm:cxn modelId="{3064A34F-40E4-334F-AA7B-C7D0DC86AED9}" srcId="{23A3A4D4-D13C-D949-AA20-12311AF19B39}" destId="{CD7CF587-ABE5-2C40-AB36-D8C59A080C08}" srcOrd="2" destOrd="0" parTransId="{B9CFB438-FD18-E24A-9479-B4CCCE94A8F6}" sibTransId="{FC97B743-E0E6-8742-B9AC-8B00F53F94CA}"/>
    <dgm:cxn modelId="{52E0EC70-EE1E-4B49-8C01-467ED7647AF5}" type="presOf" srcId="{392B65CD-65C9-5249-A01B-F150D02B8F93}" destId="{DA98F2E4-1D6F-954B-ACBF-C189045B71E5}" srcOrd="0" destOrd="0" presId="urn:microsoft.com/office/officeart/2005/8/layout/process1"/>
    <dgm:cxn modelId="{2220E874-DC8C-F440-8DCA-F1C52D626B80}" srcId="{23A3A4D4-D13C-D949-AA20-12311AF19B39}" destId="{EFF6ECB3-5C55-E04F-B41F-ECAB91B3FB1E}" srcOrd="4" destOrd="0" parTransId="{2E9F6818-B55C-7B44-8F2C-881ED68F6784}" sibTransId="{4F3B9594-4815-684A-8FFD-E81B12155EAD}"/>
    <dgm:cxn modelId="{CFB0BE9A-EF52-CE47-83E0-F7467ECFD23D}" srcId="{CD7CF587-ABE5-2C40-AB36-D8C59A080C08}" destId="{8D093732-7010-DE46-B8A4-92550194683E}" srcOrd="0" destOrd="0" parTransId="{710DF069-4533-5749-AB32-22D52E6AEC46}" sibTransId="{7A8DA6FD-55FA-E649-87E4-A3F4A83BCBCF}"/>
    <dgm:cxn modelId="{7A3095A2-43FD-9449-8D84-5D509CE672EC}" type="presOf" srcId="{1CF4DCB6-EF08-094E-9CFE-49ACDE304C8E}" destId="{C5FF7E75-A330-E246-887A-14F147906C93}" srcOrd="0" destOrd="1" presId="urn:microsoft.com/office/officeart/2005/8/layout/process1"/>
    <dgm:cxn modelId="{5178EBAB-21BA-0547-9668-D23ED9E042D6}" type="presOf" srcId="{7865FB00-69F9-8740-A3AE-1392FE2CEF59}" destId="{C63F6BC2-274B-2145-9F12-019AD144A0B7}" srcOrd="1" destOrd="0" presId="urn:microsoft.com/office/officeart/2005/8/layout/process1"/>
    <dgm:cxn modelId="{271FAEAF-0F42-F74F-9BCE-D07683F87027}" type="presOf" srcId="{703000A3-0093-4947-868F-E7975C17B993}" destId="{DA98F2E4-1D6F-954B-ACBF-C189045B71E5}" srcOrd="0" destOrd="1" presId="urn:microsoft.com/office/officeart/2005/8/layout/process1"/>
    <dgm:cxn modelId="{B46FB9B1-7659-5541-9E9E-935883C712B8}" srcId="{23A3A4D4-D13C-D949-AA20-12311AF19B39}" destId="{BCA03DD5-F403-034B-A0A5-5EBEED13971F}" srcOrd="0" destOrd="0" parTransId="{FD1CB163-0E80-EE4C-B5A3-D33662680B69}" sibTransId="{7865FB00-69F9-8740-A3AE-1392FE2CEF59}"/>
    <dgm:cxn modelId="{B5B0B9B2-90C8-D14B-961F-C3EB56982BE2}" type="presOf" srcId="{EFF6ECB3-5C55-E04F-B41F-ECAB91B3FB1E}" destId="{12441BDA-3B87-D148-922A-0C9379B04DEC}" srcOrd="0" destOrd="0" presId="urn:microsoft.com/office/officeart/2005/8/layout/process1"/>
    <dgm:cxn modelId="{0BE7CAB6-795A-5742-9EFE-CC2B8DD05FEF}" type="presOf" srcId="{FC97B743-E0E6-8742-B9AC-8B00F53F94CA}" destId="{977B2461-B655-2146-9032-B9A980AA46A7}" srcOrd="1" destOrd="0" presId="urn:microsoft.com/office/officeart/2005/8/layout/process1"/>
    <dgm:cxn modelId="{1BDC14B9-3828-8944-87FB-941C667E2AA8}" srcId="{BCA03DD5-F403-034B-A0A5-5EBEED13971F}" destId="{1CF4DCB6-EF08-094E-9CFE-49ACDE304C8E}" srcOrd="0" destOrd="0" parTransId="{80751B60-8E7D-9C43-89D5-A3C43546970D}" sibTransId="{70D1823B-EE45-364A-8EEE-7A0F0D984743}"/>
    <dgm:cxn modelId="{D13C0DCA-3C42-364B-AC35-63E2B43258B7}" type="presOf" srcId="{7865FB00-69F9-8740-A3AE-1392FE2CEF59}" destId="{327A062D-0B15-6540-B4A9-5FFBF9D32132}" srcOrd="0" destOrd="0" presId="urn:microsoft.com/office/officeart/2005/8/layout/process1"/>
    <dgm:cxn modelId="{02FD32DA-91ED-1145-9CC0-B24ECCB67AAA}" type="presOf" srcId="{F2858C2D-F25B-6743-BFD8-40138A3CE81E}" destId="{0D1577FD-858D-1849-8975-31C3BDD55A9D}" srcOrd="1" destOrd="0" presId="urn:microsoft.com/office/officeart/2005/8/layout/process1"/>
    <dgm:cxn modelId="{0F467BE3-D388-A14D-96E8-E139D17D7063}" srcId="{EFF6ECB3-5C55-E04F-B41F-ECAB91B3FB1E}" destId="{716337AD-31BA-9E41-91A3-C976B6B5B96D}" srcOrd="0" destOrd="0" parTransId="{707EACA7-A7CC-674F-BADE-9857189A930E}" sibTransId="{F316AE99-909E-6647-825F-944AE4DBDFF5}"/>
    <dgm:cxn modelId="{62E05BFB-103D-3943-9B08-B626C4ED589F}" srcId="{392B65CD-65C9-5249-A01B-F150D02B8F93}" destId="{703000A3-0093-4947-868F-E7975C17B993}" srcOrd="0" destOrd="0" parTransId="{012A1F2C-BED5-4343-A64F-32F4F46F5F26}" sibTransId="{38532C69-F53E-2A41-9102-E18522B9ED01}"/>
    <dgm:cxn modelId="{9FEA62FD-E0F6-3047-A68A-4ECFEF964FED}" type="presOf" srcId="{23A3A4D4-D13C-D949-AA20-12311AF19B39}" destId="{5A537B25-A773-DC4E-B78B-CCC98F367BEB}" srcOrd="0" destOrd="0" presId="urn:microsoft.com/office/officeart/2005/8/layout/process1"/>
    <dgm:cxn modelId="{97D08DA1-98ED-4E47-A1E4-4A3E58F77FF4}" type="presParOf" srcId="{5A537B25-A773-DC4E-B78B-CCC98F367BEB}" destId="{C5FF7E75-A330-E246-887A-14F147906C93}" srcOrd="0" destOrd="0" presId="urn:microsoft.com/office/officeart/2005/8/layout/process1"/>
    <dgm:cxn modelId="{8B05C8DF-0232-A949-A582-D80540F7EF7F}" type="presParOf" srcId="{5A537B25-A773-DC4E-B78B-CCC98F367BEB}" destId="{327A062D-0B15-6540-B4A9-5FFBF9D32132}" srcOrd="1" destOrd="0" presId="urn:microsoft.com/office/officeart/2005/8/layout/process1"/>
    <dgm:cxn modelId="{D5456487-66E6-344D-BB03-194F0BC05375}" type="presParOf" srcId="{327A062D-0B15-6540-B4A9-5FFBF9D32132}" destId="{C63F6BC2-274B-2145-9F12-019AD144A0B7}" srcOrd="0" destOrd="0" presId="urn:microsoft.com/office/officeart/2005/8/layout/process1"/>
    <dgm:cxn modelId="{40EF3142-6EE6-744B-BF59-FA2082313B28}" type="presParOf" srcId="{5A537B25-A773-DC4E-B78B-CCC98F367BEB}" destId="{DA98F2E4-1D6F-954B-ACBF-C189045B71E5}" srcOrd="2" destOrd="0" presId="urn:microsoft.com/office/officeart/2005/8/layout/process1"/>
    <dgm:cxn modelId="{721DB6AF-E6DD-0B49-A445-0BC9092CCC9F}" type="presParOf" srcId="{5A537B25-A773-DC4E-B78B-CCC98F367BEB}" destId="{3D85187D-2231-C449-9F6A-097F08490C59}" srcOrd="3" destOrd="0" presId="urn:microsoft.com/office/officeart/2005/8/layout/process1"/>
    <dgm:cxn modelId="{26A68331-4A88-C249-A70D-B8C9D47E1042}" type="presParOf" srcId="{3D85187D-2231-C449-9F6A-097F08490C59}" destId="{0D1577FD-858D-1849-8975-31C3BDD55A9D}" srcOrd="0" destOrd="0" presId="urn:microsoft.com/office/officeart/2005/8/layout/process1"/>
    <dgm:cxn modelId="{02BB33DC-DC50-2042-A3D8-E72A5C33657A}" type="presParOf" srcId="{5A537B25-A773-DC4E-B78B-CCC98F367BEB}" destId="{F805BDB7-47A1-DD4A-9DDF-CF075F4BD276}" srcOrd="4" destOrd="0" presId="urn:microsoft.com/office/officeart/2005/8/layout/process1"/>
    <dgm:cxn modelId="{8E7D0B40-83CA-C84E-813D-9FB8FD5490FC}" type="presParOf" srcId="{5A537B25-A773-DC4E-B78B-CCC98F367BEB}" destId="{7D556102-FCA0-9640-89AF-A6634E31AC53}" srcOrd="5" destOrd="0" presId="urn:microsoft.com/office/officeart/2005/8/layout/process1"/>
    <dgm:cxn modelId="{7CCDED4A-F2A4-CB4A-BF9E-3C4AA922F2FB}" type="presParOf" srcId="{7D556102-FCA0-9640-89AF-A6634E31AC53}" destId="{977B2461-B655-2146-9032-B9A980AA46A7}" srcOrd="0" destOrd="0" presId="urn:microsoft.com/office/officeart/2005/8/layout/process1"/>
    <dgm:cxn modelId="{D17F6DB3-2795-7746-AA1D-E7114E02CFB6}" type="presParOf" srcId="{5A537B25-A773-DC4E-B78B-CCC98F367BEB}" destId="{7A4608B3-7C97-2C47-ADB0-2A026D7B9C65}" srcOrd="6" destOrd="0" presId="urn:microsoft.com/office/officeart/2005/8/layout/process1"/>
    <dgm:cxn modelId="{8ABF509B-D57A-3844-A39F-D71481709170}" type="presParOf" srcId="{5A537B25-A773-DC4E-B78B-CCC98F367BEB}" destId="{B163028F-D191-6D4B-90EA-546D65CF1AB0}" srcOrd="7" destOrd="0" presId="urn:microsoft.com/office/officeart/2005/8/layout/process1"/>
    <dgm:cxn modelId="{9881246A-39AE-294D-A9CD-1FD6FBAE8A35}" type="presParOf" srcId="{B163028F-D191-6D4B-90EA-546D65CF1AB0}" destId="{AA6B66E5-F74B-7745-999F-B8F14F4AD690}" srcOrd="0" destOrd="0" presId="urn:microsoft.com/office/officeart/2005/8/layout/process1"/>
    <dgm:cxn modelId="{FFA05C52-B4F5-B447-8F09-E666DA73C715}" type="presParOf" srcId="{5A537B25-A773-DC4E-B78B-CCC98F367BEB}" destId="{12441BDA-3B87-D148-922A-0C9379B04DE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A3A4D4-D13C-D949-AA20-12311AF19B39}" type="doc">
      <dgm:prSet loTypeId="urn:microsoft.com/office/officeart/2005/8/layout/process1" loCatId="process" qsTypeId="urn:microsoft.com/office/officeart/2005/8/quickstyle/simple1" qsCatId="simple" csTypeId="urn:microsoft.com/office/officeart/2005/8/colors/accent1_2" csCatId="accent1" phldr="1"/>
      <dgm:spPr/>
    </dgm:pt>
    <dgm:pt modelId="{BCA03DD5-F403-034B-A0A5-5EBEED13971F}">
      <dgm:prSet phldrT="[Text]"/>
      <dgm:spPr/>
      <dgm:t>
        <a:bodyPr/>
        <a:lstStyle/>
        <a:p>
          <a:r>
            <a:rPr lang="en-US" dirty="0"/>
            <a:t>‘Transitional’ Identification year</a:t>
          </a:r>
        </a:p>
      </dgm:t>
    </dgm:pt>
    <dgm:pt modelId="{FD1CB163-0E80-EE4C-B5A3-D33662680B69}" type="parTrans" cxnId="{B46FB9B1-7659-5541-9E9E-935883C712B8}">
      <dgm:prSet/>
      <dgm:spPr/>
      <dgm:t>
        <a:bodyPr/>
        <a:lstStyle/>
        <a:p>
          <a:endParaRPr lang="en-US"/>
        </a:p>
      </dgm:t>
    </dgm:pt>
    <dgm:pt modelId="{7865FB00-69F9-8740-A3AE-1392FE2CEF59}" type="sibTrans" cxnId="{B46FB9B1-7659-5541-9E9E-935883C712B8}">
      <dgm:prSet/>
      <dgm:spPr/>
      <dgm:t>
        <a:bodyPr/>
        <a:lstStyle/>
        <a:p>
          <a:endParaRPr lang="en-US"/>
        </a:p>
      </dgm:t>
    </dgm:pt>
    <dgm:pt modelId="{1CF4DCB6-EF08-094E-9CFE-49ACDE304C8E}">
      <dgm:prSet phldrT="[Text]"/>
      <dgm:spPr/>
      <dgm:t>
        <a:bodyPr/>
        <a:lstStyle/>
        <a:p>
          <a:r>
            <a:rPr lang="en-US" dirty="0"/>
            <a:t>SY 2021-2022</a:t>
          </a:r>
        </a:p>
      </dgm:t>
    </dgm:pt>
    <dgm:pt modelId="{80751B60-8E7D-9C43-89D5-A3C43546970D}" type="parTrans" cxnId="{1BDC14B9-3828-8944-87FB-941C667E2AA8}">
      <dgm:prSet/>
      <dgm:spPr/>
      <dgm:t>
        <a:bodyPr/>
        <a:lstStyle/>
        <a:p>
          <a:endParaRPr lang="en-US"/>
        </a:p>
      </dgm:t>
    </dgm:pt>
    <dgm:pt modelId="{70D1823B-EE45-364A-8EEE-7A0F0D984743}" type="sibTrans" cxnId="{1BDC14B9-3828-8944-87FB-941C667E2AA8}">
      <dgm:prSet/>
      <dgm:spPr/>
      <dgm:t>
        <a:bodyPr/>
        <a:lstStyle/>
        <a:p>
          <a:endParaRPr lang="en-US"/>
        </a:p>
      </dgm:t>
    </dgm:pt>
    <dgm:pt modelId="{703000A3-0093-4947-868F-E7975C17B993}">
      <dgm:prSet phldrT="[Text]"/>
      <dgm:spPr/>
      <dgm:t>
        <a:bodyPr/>
        <a:lstStyle/>
        <a:p>
          <a:r>
            <a:rPr lang="en-US" dirty="0"/>
            <a:t>Exit or Classification as ‘Transitional CSI’</a:t>
          </a:r>
        </a:p>
      </dgm:t>
    </dgm:pt>
    <dgm:pt modelId="{012A1F2C-BED5-4343-A64F-32F4F46F5F26}" type="parTrans" cxnId="{62E05BFB-103D-3943-9B08-B626C4ED589F}">
      <dgm:prSet/>
      <dgm:spPr/>
      <dgm:t>
        <a:bodyPr/>
        <a:lstStyle/>
        <a:p>
          <a:endParaRPr lang="en-US"/>
        </a:p>
      </dgm:t>
    </dgm:pt>
    <dgm:pt modelId="{38532C69-F53E-2A41-9102-E18522B9ED01}" type="sibTrans" cxnId="{62E05BFB-103D-3943-9B08-B626C4ED589F}">
      <dgm:prSet/>
      <dgm:spPr>
        <a:solidFill>
          <a:schemeClr val="accent6">
            <a:lumMod val="20000"/>
            <a:lumOff val="80000"/>
          </a:schemeClr>
        </a:solidFill>
      </dgm:spPr>
      <dgm:t>
        <a:bodyPr/>
        <a:lstStyle/>
        <a:p>
          <a:endParaRPr lang="en-US"/>
        </a:p>
      </dgm:t>
    </dgm:pt>
    <dgm:pt modelId="{33895B1F-2000-1B4B-9D87-DEC2603E1F2D}">
      <dgm:prSet phldrT="[Text]"/>
      <dgm:spPr/>
      <dgm:t>
        <a:bodyPr/>
        <a:lstStyle/>
        <a:p>
          <a:r>
            <a:rPr lang="en-US" dirty="0"/>
            <a:t>SY 2022-2023</a:t>
          </a:r>
        </a:p>
      </dgm:t>
    </dgm:pt>
    <dgm:pt modelId="{8AB61013-BF3A-B940-9474-4D65DD815D16}" type="parTrans" cxnId="{440A0611-AAFD-AB47-A64D-016CF7CEC52E}">
      <dgm:prSet/>
      <dgm:spPr/>
      <dgm:t>
        <a:bodyPr/>
        <a:lstStyle/>
        <a:p>
          <a:endParaRPr lang="en-US"/>
        </a:p>
      </dgm:t>
    </dgm:pt>
    <dgm:pt modelId="{007A3525-9F4E-704D-87EB-DB4DB5B0CFE1}" type="sibTrans" cxnId="{440A0611-AAFD-AB47-A64D-016CF7CEC52E}">
      <dgm:prSet/>
      <dgm:spPr/>
      <dgm:t>
        <a:bodyPr/>
        <a:lstStyle/>
        <a:p>
          <a:endParaRPr lang="en-US"/>
        </a:p>
      </dgm:t>
    </dgm:pt>
    <dgm:pt modelId="{F3265D85-E29E-1944-BDD9-EAB17ECA269C}">
      <dgm:prSet phldrT="[Text]"/>
      <dgm:spPr>
        <a:solidFill>
          <a:schemeClr val="accent6"/>
        </a:solidFill>
      </dgm:spPr>
      <dgm:t>
        <a:bodyPr/>
        <a:lstStyle/>
        <a:p>
          <a:r>
            <a:rPr lang="en-US" dirty="0"/>
            <a:t>‘Traditional’ Identification Year</a:t>
          </a:r>
        </a:p>
      </dgm:t>
    </dgm:pt>
    <dgm:pt modelId="{FF45D377-41D1-AE42-94C2-D3FBB5DB7D0E}" type="parTrans" cxnId="{D45A1BB1-B17D-9240-861C-96923F8056CD}">
      <dgm:prSet/>
      <dgm:spPr/>
      <dgm:t>
        <a:bodyPr/>
        <a:lstStyle/>
        <a:p>
          <a:endParaRPr lang="en-US"/>
        </a:p>
      </dgm:t>
    </dgm:pt>
    <dgm:pt modelId="{E969C8A5-4E46-174C-A3B2-56020B7895DF}" type="sibTrans" cxnId="{D45A1BB1-B17D-9240-861C-96923F8056CD}">
      <dgm:prSet/>
      <dgm:spPr>
        <a:solidFill>
          <a:schemeClr val="accent6">
            <a:lumMod val="20000"/>
            <a:lumOff val="80000"/>
          </a:schemeClr>
        </a:solidFill>
      </dgm:spPr>
      <dgm:t>
        <a:bodyPr/>
        <a:lstStyle/>
        <a:p>
          <a:endParaRPr lang="en-US"/>
        </a:p>
      </dgm:t>
    </dgm:pt>
    <dgm:pt modelId="{0EEF627D-EEDE-854E-A6A8-3B542D07B9FE}">
      <dgm:prSet phldrT="[Text]"/>
      <dgm:spPr>
        <a:solidFill>
          <a:schemeClr val="accent6"/>
        </a:solidFill>
      </dgm:spPr>
      <dgm:t>
        <a:bodyPr/>
        <a:lstStyle/>
        <a:p>
          <a:r>
            <a:rPr lang="en-US" dirty="0"/>
            <a:t>SY 2022-2023</a:t>
          </a:r>
        </a:p>
      </dgm:t>
    </dgm:pt>
    <dgm:pt modelId="{A4D634A2-1183-014C-B20C-C9875A138848}" type="parTrans" cxnId="{63195E96-12CA-754E-8BA6-C1E1A7FE2D5D}">
      <dgm:prSet/>
      <dgm:spPr/>
      <dgm:t>
        <a:bodyPr/>
        <a:lstStyle/>
        <a:p>
          <a:endParaRPr lang="en-US"/>
        </a:p>
      </dgm:t>
    </dgm:pt>
    <dgm:pt modelId="{863C1B6C-5CF1-C54F-A0EE-420526D7D2C2}" type="sibTrans" cxnId="{63195E96-12CA-754E-8BA6-C1E1A7FE2D5D}">
      <dgm:prSet/>
      <dgm:spPr/>
      <dgm:t>
        <a:bodyPr/>
        <a:lstStyle/>
        <a:p>
          <a:endParaRPr lang="en-US"/>
        </a:p>
      </dgm:t>
    </dgm:pt>
    <dgm:pt modelId="{4204D70E-3C1E-7E4A-8C26-D1A4E1BB13B6}">
      <dgm:prSet phldrT="[Text]"/>
      <dgm:spPr>
        <a:solidFill>
          <a:schemeClr val="accent6"/>
        </a:solidFill>
      </dgm:spPr>
      <dgm:t>
        <a:bodyPr/>
        <a:lstStyle/>
        <a:p>
          <a:r>
            <a:rPr lang="en-US" dirty="0"/>
            <a:t>Exit or Classification as CSI</a:t>
          </a:r>
        </a:p>
      </dgm:t>
    </dgm:pt>
    <dgm:pt modelId="{B5C2E87B-A4C9-F343-AB14-AE31C1ECA247}" type="parTrans" cxnId="{C8384FEA-1126-F74D-B8FF-FC5AB7FEBC21}">
      <dgm:prSet/>
      <dgm:spPr/>
      <dgm:t>
        <a:bodyPr/>
        <a:lstStyle/>
        <a:p>
          <a:endParaRPr lang="en-US"/>
        </a:p>
      </dgm:t>
    </dgm:pt>
    <dgm:pt modelId="{5BE4FFEF-05A4-CF4B-83CE-2B5226EE552F}" type="sibTrans" cxnId="{C8384FEA-1126-F74D-B8FF-FC5AB7FEBC21}">
      <dgm:prSet/>
      <dgm:spPr/>
      <dgm:t>
        <a:bodyPr/>
        <a:lstStyle/>
        <a:p>
          <a:endParaRPr lang="en-US"/>
        </a:p>
      </dgm:t>
    </dgm:pt>
    <dgm:pt modelId="{FA9F26BE-22CE-4445-AD32-928911B4A58C}">
      <dgm:prSet phldrT="[Text]"/>
      <dgm:spPr>
        <a:solidFill>
          <a:schemeClr val="accent6"/>
        </a:solidFill>
      </dgm:spPr>
      <dgm:t>
        <a:bodyPr/>
        <a:lstStyle/>
        <a:p>
          <a:r>
            <a:rPr lang="en-US" dirty="0"/>
            <a:t>SY 2023-2024 </a:t>
          </a:r>
        </a:p>
        <a:p>
          <a:endParaRPr lang="en-US" dirty="0"/>
        </a:p>
      </dgm:t>
    </dgm:pt>
    <dgm:pt modelId="{69A37574-BEC0-B341-AD5D-BFC9E97B5CF8}" type="parTrans" cxnId="{B22EDBC2-0BE1-8545-8620-BA08812D19AF}">
      <dgm:prSet/>
      <dgm:spPr/>
      <dgm:t>
        <a:bodyPr/>
        <a:lstStyle/>
        <a:p>
          <a:endParaRPr lang="en-US"/>
        </a:p>
      </dgm:t>
    </dgm:pt>
    <dgm:pt modelId="{232D7AC0-ACFD-5D46-A302-80C35C9F74FD}" type="sibTrans" cxnId="{B22EDBC2-0BE1-8545-8620-BA08812D19AF}">
      <dgm:prSet/>
      <dgm:spPr/>
      <dgm:t>
        <a:bodyPr/>
        <a:lstStyle/>
        <a:p>
          <a:endParaRPr lang="en-US"/>
        </a:p>
      </dgm:t>
    </dgm:pt>
    <dgm:pt modelId="{5A537B25-A773-DC4E-B78B-CCC98F367BEB}" type="pres">
      <dgm:prSet presAssocID="{23A3A4D4-D13C-D949-AA20-12311AF19B39}" presName="Name0" presStyleCnt="0">
        <dgm:presLayoutVars>
          <dgm:dir/>
          <dgm:resizeHandles val="exact"/>
        </dgm:presLayoutVars>
      </dgm:prSet>
      <dgm:spPr/>
    </dgm:pt>
    <dgm:pt modelId="{C5FF7E75-A330-E246-887A-14F147906C93}" type="pres">
      <dgm:prSet presAssocID="{BCA03DD5-F403-034B-A0A5-5EBEED13971F}" presName="node" presStyleLbl="node1" presStyleIdx="0" presStyleCnt="4">
        <dgm:presLayoutVars>
          <dgm:bulletEnabled val="1"/>
        </dgm:presLayoutVars>
      </dgm:prSet>
      <dgm:spPr/>
    </dgm:pt>
    <dgm:pt modelId="{327A062D-0B15-6540-B4A9-5FFBF9D32132}" type="pres">
      <dgm:prSet presAssocID="{7865FB00-69F9-8740-A3AE-1392FE2CEF59}" presName="sibTrans" presStyleLbl="sibTrans2D1" presStyleIdx="0" presStyleCnt="3"/>
      <dgm:spPr/>
    </dgm:pt>
    <dgm:pt modelId="{C63F6BC2-274B-2145-9F12-019AD144A0B7}" type="pres">
      <dgm:prSet presAssocID="{7865FB00-69F9-8740-A3AE-1392FE2CEF59}" presName="connectorText" presStyleLbl="sibTrans2D1" presStyleIdx="0" presStyleCnt="3"/>
      <dgm:spPr/>
    </dgm:pt>
    <dgm:pt modelId="{1A5910E8-72EC-7242-9F56-6B9F04D0B02F}" type="pres">
      <dgm:prSet presAssocID="{703000A3-0093-4947-868F-E7975C17B993}" presName="node" presStyleLbl="node1" presStyleIdx="1" presStyleCnt="4">
        <dgm:presLayoutVars>
          <dgm:bulletEnabled val="1"/>
        </dgm:presLayoutVars>
      </dgm:prSet>
      <dgm:spPr/>
    </dgm:pt>
    <dgm:pt modelId="{2ED678CA-DD14-E040-835B-F0C1FA1DD3F6}" type="pres">
      <dgm:prSet presAssocID="{38532C69-F53E-2A41-9102-E18522B9ED01}" presName="sibTrans" presStyleLbl="sibTrans2D1" presStyleIdx="1" presStyleCnt="3"/>
      <dgm:spPr/>
    </dgm:pt>
    <dgm:pt modelId="{85191649-C46A-5D4F-B1AF-813DE9C95894}" type="pres">
      <dgm:prSet presAssocID="{38532C69-F53E-2A41-9102-E18522B9ED01}" presName="connectorText" presStyleLbl="sibTrans2D1" presStyleIdx="1" presStyleCnt="3"/>
      <dgm:spPr/>
    </dgm:pt>
    <dgm:pt modelId="{8B9A60EF-A99F-A24E-B84F-CCF09BC4F07D}" type="pres">
      <dgm:prSet presAssocID="{F3265D85-E29E-1944-BDD9-EAB17ECA269C}" presName="node" presStyleLbl="node1" presStyleIdx="2" presStyleCnt="4">
        <dgm:presLayoutVars>
          <dgm:bulletEnabled val="1"/>
        </dgm:presLayoutVars>
      </dgm:prSet>
      <dgm:spPr/>
    </dgm:pt>
    <dgm:pt modelId="{EE8BE1AA-03AC-414C-AD91-E90D2D30EBAA}" type="pres">
      <dgm:prSet presAssocID="{E969C8A5-4E46-174C-A3B2-56020B7895DF}" presName="sibTrans" presStyleLbl="sibTrans2D1" presStyleIdx="2" presStyleCnt="3"/>
      <dgm:spPr/>
    </dgm:pt>
    <dgm:pt modelId="{0FFCC696-798D-1941-A7D7-30E9393599C5}" type="pres">
      <dgm:prSet presAssocID="{E969C8A5-4E46-174C-A3B2-56020B7895DF}" presName="connectorText" presStyleLbl="sibTrans2D1" presStyleIdx="2" presStyleCnt="3"/>
      <dgm:spPr/>
    </dgm:pt>
    <dgm:pt modelId="{D03C8AFC-135C-8847-B8BC-5D54D3295597}" type="pres">
      <dgm:prSet presAssocID="{4204D70E-3C1E-7E4A-8C26-D1A4E1BB13B6}" presName="node" presStyleLbl="node1" presStyleIdx="3" presStyleCnt="4">
        <dgm:presLayoutVars>
          <dgm:bulletEnabled val="1"/>
        </dgm:presLayoutVars>
      </dgm:prSet>
      <dgm:spPr/>
    </dgm:pt>
  </dgm:ptLst>
  <dgm:cxnLst>
    <dgm:cxn modelId="{E4B5A403-6EDD-5744-876F-070E825B0038}" type="presOf" srcId="{0EEF627D-EEDE-854E-A6A8-3B542D07B9FE}" destId="{8B9A60EF-A99F-A24E-B84F-CCF09BC4F07D}" srcOrd="0" destOrd="1" presId="urn:microsoft.com/office/officeart/2005/8/layout/process1"/>
    <dgm:cxn modelId="{440A0611-AAFD-AB47-A64D-016CF7CEC52E}" srcId="{703000A3-0093-4947-868F-E7975C17B993}" destId="{33895B1F-2000-1B4B-9D87-DEC2603E1F2D}" srcOrd="0" destOrd="0" parTransId="{8AB61013-BF3A-B940-9474-4D65DD815D16}" sibTransId="{007A3525-9F4E-704D-87EB-DB4DB5B0CFE1}"/>
    <dgm:cxn modelId="{6B0FC91E-9D9E-AB47-B617-07B0A0AF17AD}" type="presOf" srcId="{F3265D85-E29E-1944-BDD9-EAB17ECA269C}" destId="{8B9A60EF-A99F-A24E-B84F-CCF09BC4F07D}" srcOrd="0" destOrd="0" presId="urn:microsoft.com/office/officeart/2005/8/layout/process1"/>
    <dgm:cxn modelId="{8A94A53C-D804-9246-9D20-FAAD37B18E29}" type="presOf" srcId="{E969C8A5-4E46-174C-A3B2-56020B7895DF}" destId="{EE8BE1AA-03AC-414C-AD91-E90D2D30EBAA}" srcOrd="0" destOrd="0" presId="urn:microsoft.com/office/officeart/2005/8/layout/process1"/>
    <dgm:cxn modelId="{01DDD13C-D4DF-5549-8720-7611AC1124D7}" type="presOf" srcId="{BCA03DD5-F403-034B-A0A5-5EBEED13971F}" destId="{C5FF7E75-A330-E246-887A-14F147906C93}" srcOrd="0" destOrd="0" presId="urn:microsoft.com/office/officeart/2005/8/layout/process1"/>
    <dgm:cxn modelId="{7BDE5562-510B-014D-84F7-9F804A1E8CBF}" type="presOf" srcId="{38532C69-F53E-2A41-9102-E18522B9ED01}" destId="{2ED678CA-DD14-E040-835B-F0C1FA1DD3F6}" srcOrd="0" destOrd="0" presId="urn:microsoft.com/office/officeart/2005/8/layout/process1"/>
    <dgm:cxn modelId="{EFA2DF44-0774-B144-B31C-ECDDC04EC669}" type="presOf" srcId="{33895B1F-2000-1B4B-9D87-DEC2603E1F2D}" destId="{1A5910E8-72EC-7242-9F56-6B9F04D0B02F}" srcOrd="0" destOrd="1" presId="urn:microsoft.com/office/officeart/2005/8/layout/process1"/>
    <dgm:cxn modelId="{04F29F48-1208-0648-B2CD-79F1819676FE}" type="presOf" srcId="{4204D70E-3C1E-7E4A-8C26-D1A4E1BB13B6}" destId="{D03C8AFC-135C-8847-B8BC-5D54D3295597}" srcOrd="0" destOrd="0" presId="urn:microsoft.com/office/officeart/2005/8/layout/process1"/>
    <dgm:cxn modelId="{F8344093-D6D0-0E49-8A4E-AB9DF076A648}" type="presOf" srcId="{FA9F26BE-22CE-4445-AD32-928911B4A58C}" destId="{D03C8AFC-135C-8847-B8BC-5D54D3295597}" srcOrd="0" destOrd="1" presId="urn:microsoft.com/office/officeart/2005/8/layout/process1"/>
    <dgm:cxn modelId="{FD2A5093-04F2-BF4D-BBA2-B45551564B4F}" type="presOf" srcId="{703000A3-0093-4947-868F-E7975C17B993}" destId="{1A5910E8-72EC-7242-9F56-6B9F04D0B02F}" srcOrd="0" destOrd="0" presId="urn:microsoft.com/office/officeart/2005/8/layout/process1"/>
    <dgm:cxn modelId="{63195E96-12CA-754E-8BA6-C1E1A7FE2D5D}" srcId="{F3265D85-E29E-1944-BDD9-EAB17ECA269C}" destId="{0EEF627D-EEDE-854E-A6A8-3B542D07B9FE}" srcOrd="0" destOrd="0" parTransId="{A4D634A2-1183-014C-B20C-C9875A138848}" sibTransId="{863C1B6C-5CF1-C54F-A0EE-420526D7D2C2}"/>
    <dgm:cxn modelId="{7A3095A2-43FD-9449-8D84-5D509CE672EC}" type="presOf" srcId="{1CF4DCB6-EF08-094E-9CFE-49ACDE304C8E}" destId="{C5FF7E75-A330-E246-887A-14F147906C93}" srcOrd="0" destOrd="1" presId="urn:microsoft.com/office/officeart/2005/8/layout/process1"/>
    <dgm:cxn modelId="{09CB09AB-4DDE-B14D-8F51-1A425DA52DD1}" type="presOf" srcId="{E969C8A5-4E46-174C-A3B2-56020B7895DF}" destId="{0FFCC696-798D-1941-A7D7-30E9393599C5}" srcOrd="1" destOrd="0" presId="urn:microsoft.com/office/officeart/2005/8/layout/process1"/>
    <dgm:cxn modelId="{5178EBAB-21BA-0547-9668-D23ED9E042D6}" type="presOf" srcId="{7865FB00-69F9-8740-A3AE-1392FE2CEF59}" destId="{C63F6BC2-274B-2145-9F12-019AD144A0B7}" srcOrd="1" destOrd="0" presId="urn:microsoft.com/office/officeart/2005/8/layout/process1"/>
    <dgm:cxn modelId="{D45A1BB1-B17D-9240-861C-96923F8056CD}" srcId="{23A3A4D4-D13C-D949-AA20-12311AF19B39}" destId="{F3265D85-E29E-1944-BDD9-EAB17ECA269C}" srcOrd="2" destOrd="0" parTransId="{FF45D377-41D1-AE42-94C2-D3FBB5DB7D0E}" sibTransId="{E969C8A5-4E46-174C-A3B2-56020B7895DF}"/>
    <dgm:cxn modelId="{B46FB9B1-7659-5541-9E9E-935883C712B8}" srcId="{23A3A4D4-D13C-D949-AA20-12311AF19B39}" destId="{BCA03DD5-F403-034B-A0A5-5EBEED13971F}" srcOrd="0" destOrd="0" parTransId="{FD1CB163-0E80-EE4C-B5A3-D33662680B69}" sibTransId="{7865FB00-69F9-8740-A3AE-1392FE2CEF59}"/>
    <dgm:cxn modelId="{1BDC14B9-3828-8944-87FB-941C667E2AA8}" srcId="{BCA03DD5-F403-034B-A0A5-5EBEED13971F}" destId="{1CF4DCB6-EF08-094E-9CFE-49ACDE304C8E}" srcOrd="0" destOrd="0" parTransId="{80751B60-8E7D-9C43-89D5-A3C43546970D}" sibTransId="{70D1823B-EE45-364A-8EEE-7A0F0D984743}"/>
    <dgm:cxn modelId="{D3245FBB-197E-CB4A-B1AA-4BBE43A55FD1}" type="presOf" srcId="{38532C69-F53E-2A41-9102-E18522B9ED01}" destId="{85191649-C46A-5D4F-B1AF-813DE9C95894}" srcOrd="1" destOrd="0" presId="urn:microsoft.com/office/officeart/2005/8/layout/process1"/>
    <dgm:cxn modelId="{B22EDBC2-0BE1-8545-8620-BA08812D19AF}" srcId="{4204D70E-3C1E-7E4A-8C26-D1A4E1BB13B6}" destId="{FA9F26BE-22CE-4445-AD32-928911B4A58C}" srcOrd="0" destOrd="0" parTransId="{69A37574-BEC0-B341-AD5D-BFC9E97B5CF8}" sibTransId="{232D7AC0-ACFD-5D46-A302-80C35C9F74FD}"/>
    <dgm:cxn modelId="{D13C0DCA-3C42-364B-AC35-63E2B43258B7}" type="presOf" srcId="{7865FB00-69F9-8740-A3AE-1392FE2CEF59}" destId="{327A062D-0B15-6540-B4A9-5FFBF9D32132}" srcOrd="0" destOrd="0" presId="urn:microsoft.com/office/officeart/2005/8/layout/process1"/>
    <dgm:cxn modelId="{C8384FEA-1126-F74D-B8FF-FC5AB7FEBC21}" srcId="{23A3A4D4-D13C-D949-AA20-12311AF19B39}" destId="{4204D70E-3C1E-7E4A-8C26-D1A4E1BB13B6}" srcOrd="3" destOrd="0" parTransId="{B5C2E87B-A4C9-F343-AB14-AE31C1ECA247}" sibTransId="{5BE4FFEF-05A4-CF4B-83CE-2B5226EE552F}"/>
    <dgm:cxn modelId="{62E05BFB-103D-3943-9B08-B626C4ED589F}" srcId="{23A3A4D4-D13C-D949-AA20-12311AF19B39}" destId="{703000A3-0093-4947-868F-E7975C17B993}" srcOrd="1" destOrd="0" parTransId="{012A1F2C-BED5-4343-A64F-32F4F46F5F26}" sibTransId="{38532C69-F53E-2A41-9102-E18522B9ED01}"/>
    <dgm:cxn modelId="{9FEA62FD-E0F6-3047-A68A-4ECFEF964FED}" type="presOf" srcId="{23A3A4D4-D13C-D949-AA20-12311AF19B39}" destId="{5A537B25-A773-DC4E-B78B-CCC98F367BEB}" srcOrd="0" destOrd="0" presId="urn:microsoft.com/office/officeart/2005/8/layout/process1"/>
    <dgm:cxn modelId="{97D08DA1-98ED-4E47-A1E4-4A3E58F77FF4}" type="presParOf" srcId="{5A537B25-A773-DC4E-B78B-CCC98F367BEB}" destId="{C5FF7E75-A330-E246-887A-14F147906C93}" srcOrd="0" destOrd="0" presId="urn:microsoft.com/office/officeart/2005/8/layout/process1"/>
    <dgm:cxn modelId="{8B05C8DF-0232-A949-A582-D80540F7EF7F}" type="presParOf" srcId="{5A537B25-A773-DC4E-B78B-CCC98F367BEB}" destId="{327A062D-0B15-6540-B4A9-5FFBF9D32132}" srcOrd="1" destOrd="0" presId="urn:microsoft.com/office/officeart/2005/8/layout/process1"/>
    <dgm:cxn modelId="{D5456487-66E6-344D-BB03-194F0BC05375}" type="presParOf" srcId="{327A062D-0B15-6540-B4A9-5FFBF9D32132}" destId="{C63F6BC2-274B-2145-9F12-019AD144A0B7}" srcOrd="0" destOrd="0" presId="urn:microsoft.com/office/officeart/2005/8/layout/process1"/>
    <dgm:cxn modelId="{B45B4950-F32D-3440-9EAD-30A8BBF762DF}" type="presParOf" srcId="{5A537B25-A773-DC4E-B78B-CCC98F367BEB}" destId="{1A5910E8-72EC-7242-9F56-6B9F04D0B02F}" srcOrd="2" destOrd="0" presId="urn:microsoft.com/office/officeart/2005/8/layout/process1"/>
    <dgm:cxn modelId="{8F411DC2-0C0A-7849-829C-13938D0B3DCE}" type="presParOf" srcId="{5A537B25-A773-DC4E-B78B-CCC98F367BEB}" destId="{2ED678CA-DD14-E040-835B-F0C1FA1DD3F6}" srcOrd="3" destOrd="0" presId="urn:microsoft.com/office/officeart/2005/8/layout/process1"/>
    <dgm:cxn modelId="{A7960048-AFC1-C746-9E46-5594B094F065}" type="presParOf" srcId="{2ED678CA-DD14-E040-835B-F0C1FA1DD3F6}" destId="{85191649-C46A-5D4F-B1AF-813DE9C95894}" srcOrd="0" destOrd="0" presId="urn:microsoft.com/office/officeart/2005/8/layout/process1"/>
    <dgm:cxn modelId="{82BE4EDB-FFC9-3543-A39F-70C7C9F49637}" type="presParOf" srcId="{5A537B25-A773-DC4E-B78B-CCC98F367BEB}" destId="{8B9A60EF-A99F-A24E-B84F-CCF09BC4F07D}" srcOrd="4" destOrd="0" presId="urn:microsoft.com/office/officeart/2005/8/layout/process1"/>
    <dgm:cxn modelId="{65ABB4A2-2E1D-B149-9D47-16CF3DD5E262}" type="presParOf" srcId="{5A537B25-A773-DC4E-B78B-CCC98F367BEB}" destId="{EE8BE1AA-03AC-414C-AD91-E90D2D30EBAA}" srcOrd="5" destOrd="0" presId="urn:microsoft.com/office/officeart/2005/8/layout/process1"/>
    <dgm:cxn modelId="{946B38C6-24B9-124F-8FA9-E4792020C6F1}" type="presParOf" srcId="{EE8BE1AA-03AC-414C-AD91-E90D2D30EBAA}" destId="{0FFCC696-798D-1941-A7D7-30E9393599C5}" srcOrd="0" destOrd="0" presId="urn:microsoft.com/office/officeart/2005/8/layout/process1"/>
    <dgm:cxn modelId="{AC40F8F1-536C-A94E-A65E-B0A0F733E731}" type="presParOf" srcId="{5A537B25-A773-DC4E-B78B-CCC98F367BEB}" destId="{D03C8AFC-135C-8847-B8BC-5D54D3295597}"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EA9F2-D90C-AB49-A6E6-8A2F5BC61ED3}">
      <dsp:nvSpPr>
        <dsp:cNvPr id="0" name=""/>
        <dsp:cNvSpPr/>
      </dsp:nvSpPr>
      <dsp:spPr>
        <a:xfrm>
          <a:off x="3096" y="475947"/>
          <a:ext cx="1259854" cy="634596"/>
        </a:xfrm>
        <a:prstGeom prst="roundRect">
          <a:avLst/>
        </a:prstGeom>
        <a:solidFill>
          <a:schemeClr val="bg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2019</a:t>
          </a:r>
        </a:p>
        <a:p>
          <a:pPr marL="57150" lvl="1" indent="-57150" algn="l" defTabSz="488950">
            <a:lnSpc>
              <a:spcPct val="90000"/>
            </a:lnSpc>
            <a:spcBef>
              <a:spcPct val="0"/>
            </a:spcBef>
            <a:spcAft>
              <a:spcPct val="15000"/>
            </a:spcAft>
            <a:buChar char="•"/>
          </a:pPr>
          <a:r>
            <a:rPr lang="en-US" sz="1100" kern="1200" dirty="0"/>
            <a:t>Grade 7, Math</a:t>
          </a:r>
        </a:p>
      </dsp:txBody>
      <dsp:txXfrm>
        <a:off x="34074" y="506925"/>
        <a:ext cx="1197898" cy="572640"/>
      </dsp:txXfrm>
    </dsp:sp>
    <dsp:sp modelId="{DF60978A-21F1-EE4D-98D5-3436636F5997}">
      <dsp:nvSpPr>
        <dsp:cNvPr id="0" name=""/>
        <dsp:cNvSpPr/>
      </dsp:nvSpPr>
      <dsp:spPr>
        <a:xfrm>
          <a:off x="1333680" y="475947"/>
          <a:ext cx="1259854" cy="634596"/>
        </a:xfrm>
        <a:prstGeom prst="roundRect">
          <a:avLst/>
        </a:prstGeom>
        <a:solidFill>
          <a:schemeClr val="bg2"/>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2020</a:t>
          </a:r>
        </a:p>
        <a:p>
          <a:pPr marL="57150" lvl="1" indent="-57150" algn="l" defTabSz="488950">
            <a:lnSpc>
              <a:spcPct val="90000"/>
            </a:lnSpc>
            <a:spcBef>
              <a:spcPct val="0"/>
            </a:spcBef>
            <a:spcAft>
              <a:spcPct val="15000"/>
            </a:spcAft>
            <a:buChar char="•"/>
          </a:pPr>
          <a:r>
            <a:rPr lang="en-US" sz="1100" kern="1200" dirty="0"/>
            <a:t>Grade 8, Math</a:t>
          </a:r>
        </a:p>
      </dsp:txBody>
      <dsp:txXfrm>
        <a:off x="1364658" y="506925"/>
        <a:ext cx="1197898" cy="572640"/>
      </dsp:txXfrm>
    </dsp:sp>
    <dsp:sp modelId="{3C31843D-F80E-7F41-AA15-253328430140}">
      <dsp:nvSpPr>
        <dsp:cNvPr id="0" name=""/>
        <dsp:cNvSpPr/>
      </dsp:nvSpPr>
      <dsp:spPr>
        <a:xfrm>
          <a:off x="2664263"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2021</a:t>
          </a:r>
        </a:p>
        <a:p>
          <a:pPr marL="57150" lvl="1" indent="-57150" algn="l" defTabSz="488950">
            <a:lnSpc>
              <a:spcPct val="90000"/>
            </a:lnSpc>
            <a:spcBef>
              <a:spcPct val="0"/>
            </a:spcBef>
            <a:spcAft>
              <a:spcPct val="15000"/>
            </a:spcAft>
            <a:buChar char="•"/>
          </a:pPr>
          <a:r>
            <a:rPr lang="en-US" sz="1100" kern="1200" dirty="0"/>
            <a:t>Grade 9, Algebra I</a:t>
          </a:r>
        </a:p>
      </dsp:txBody>
      <dsp:txXfrm>
        <a:off x="2695241" y="506925"/>
        <a:ext cx="1197898" cy="572640"/>
      </dsp:txXfrm>
    </dsp:sp>
    <dsp:sp modelId="{E965CF05-5BFE-5741-8B31-3BCB6E95BDE4}">
      <dsp:nvSpPr>
        <dsp:cNvPr id="0" name=""/>
        <dsp:cNvSpPr/>
      </dsp:nvSpPr>
      <dsp:spPr>
        <a:xfrm>
          <a:off x="3994847"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2022</a:t>
          </a:r>
        </a:p>
        <a:p>
          <a:pPr marL="57150" lvl="1" indent="-57150" algn="l" defTabSz="488950">
            <a:lnSpc>
              <a:spcPct val="90000"/>
            </a:lnSpc>
            <a:spcBef>
              <a:spcPct val="0"/>
            </a:spcBef>
            <a:spcAft>
              <a:spcPct val="15000"/>
            </a:spcAft>
            <a:buChar char="•"/>
          </a:pPr>
          <a:r>
            <a:rPr lang="en-US" sz="1100" kern="1200" dirty="0"/>
            <a:t>Grade 10</a:t>
          </a:r>
        </a:p>
      </dsp:txBody>
      <dsp:txXfrm>
        <a:off x="4025825" y="506925"/>
        <a:ext cx="1197898" cy="572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80C84-504B-5F4B-BEF5-1D920F240BF4}">
      <dsp:nvSpPr>
        <dsp:cNvPr id="0" name=""/>
        <dsp:cNvSpPr/>
      </dsp:nvSpPr>
      <dsp:spPr>
        <a:xfrm>
          <a:off x="3096"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2019</a:t>
          </a:r>
        </a:p>
        <a:p>
          <a:pPr marL="57150" lvl="1" indent="-57150" algn="l" defTabSz="488950">
            <a:lnSpc>
              <a:spcPct val="90000"/>
            </a:lnSpc>
            <a:spcBef>
              <a:spcPct val="0"/>
            </a:spcBef>
            <a:spcAft>
              <a:spcPct val="15000"/>
            </a:spcAft>
            <a:buChar char="•"/>
          </a:pPr>
          <a:r>
            <a:rPr lang="en-US" sz="1100" kern="1200" dirty="0"/>
            <a:t>Grade 7, Math </a:t>
          </a:r>
        </a:p>
      </dsp:txBody>
      <dsp:txXfrm>
        <a:off x="34074" y="506925"/>
        <a:ext cx="1197898" cy="572640"/>
      </dsp:txXfrm>
    </dsp:sp>
    <dsp:sp modelId="{DF60978A-21F1-EE4D-98D5-3436636F5997}">
      <dsp:nvSpPr>
        <dsp:cNvPr id="0" name=""/>
        <dsp:cNvSpPr/>
      </dsp:nvSpPr>
      <dsp:spPr>
        <a:xfrm>
          <a:off x="1333680" y="475947"/>
          <a:ext cx="1259854" cy="634596"/>
        </a:xfrm>
        <a:prstGeom prst="roundRect">
          <a:avLst/>
        </a:prstGeom>
        <a:solidFill>
          <a:schemeClr val="bg1">
            <a:lumMod val="85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2020</a:t>
          </a:r>
        </a:p>
        <a:p>
          <a:pPr marL="57150" lvl="1" indent="-57150" algn="l" defTabSz="488950">
            <a:lnSpc>
              <a:spcPct val="90000"/>
            </a:lnSpc>
            <a:spcBef>
              <a:spcPct val="0"/>
            </a:spcBef>
            <a:spcAft>
              <a:spcPct val="15000"/>
            </a:spcAft>
            <a:buChar char="•"/>
          </a:pPr>
          <a:r>
            <a:rPr lang="en-US" sz="1100" kern="1200" dirty="0"/>
            <a:t>Grade 8, Algebra I</a:t>
          </a:r>
        </a:p>
      </dsp:txBody>
      <dsp:txXfrm>
        <a:off x="1364658" y="506925"/>
        <a:ext cx="1197898" cy="572640"/>
      </dsp:txXfrm>
    </dsp:sp>
    <dsp:sp modelId="{3C31843D-F80E-7F41-AA15-253328430140}">
      <dsp:nvSpPr>
        <dsp:cNvPr id="0" name=""/>
        <dsp:cNvSpPr/>
      </dsp:nvSpPr>
      <dsp:spPr>
        <a:xfrm>
          <a:off x="2664263"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2021</a:t>
          </a:r>
        </a:p>
        <a:p>
          <a:pPr marL="57150" lvl="1" indent="-57150" algn="l" defTabSz="488950">
            <a:lnSpc>
              <a:spcPct val="90000"/>
            </a:lnSpc>
            <a:spcBef>
              <a:spcPct val="0"/>
            </a:spcBef>
            <a:spcAft>
              <a:spcPct val="15000"/>
            </a:spcAft>
            <a:buChar char="•"/>
          </a:pPr>
          <a:r>
            <a:rPr lang="en-US" sz="1100" kern="1200" dirty="0"/>
            <a:t>Grade 9, No test</a:t>
          </a:r>
        </a:p>
      </dsp:txBody>
      <dsp:txXfrm>
        <a:off x="2695241" y="506925"/>
        <a:ext cx="1197898" cy="572640"/>
      </dsp:txXfrm>
    </dsp:sp>
    <dsp:sp modelId="{E965CF05-5BFE-5741-8B31-3BCB6E95BDE4}">
      <dsp:nvSpPr>
        <dsp:cNvPr id="0" name=""/>
        <dsp:cNvSpPr/>
      </dsp:nvSpPr>
      <dsp:spPr>
        <a:xfrm>
          <a:off x="3994847"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2022</a:t>
          </a:r>
        </a:p>
        <a:p>
          <a:pPr marL="57150" lvl="1" indent="-57150" algn="l" defTabSz="488950">
            <a:lnSpc>
              <a:spcPct val="90000"/>
            </a:lnSpc>
            <a:spcBef>
              <a:spcPct val="0"/>
            </a:spcBef>
            <a:spcAft>
              <a:spcPct val="15000"/>
            </a:spcAft>
            <a:buChar char="•"/>
          </a:pPr>
          <a:r>
            <a:rPr lang="en-US" sz="1100" kern="1200" dirty="0"/>
            <a:t>Grade 10</a:t>
          </a:r>
        </a:p>
      </dsp:txBody>
      <dsp:txXfrm>
        <a:off x="4025825" y="506925"/>
        <a:ext cx="1197898" cy="572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730178FF-B75A-744D-A1C0-76B7BDDD8B31}">
      <dsp:nvSpPr>
        <dsp:cNvPr id="0" name=""/>
        <dsp:cNvSpPr/>
      </dsp:nvSpPr>
      <dsp:spPr>
        <a:xfrm>
          <a:off x="3096" y="475947"/>
          <a:ext cx="1259854" cy="634596"/>
        </a:xfrm>
        <a:prstGeom prst="roundRect">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2019</a:t>
          </a:r>
        </a:p>
        <a:p>
          <a:pPr marL="57150" lvl="1" indent="-57150" algn="l" defTabSz="444500">
            <a:lnSpc>
              <a:spcPct val="90000"/>
            </a:lnSpc>
            <a:spcBef>
              <a:spcPct val="0"/>
            </a:spcBef>
            <a:spcAft>
              <a:spcPct val="15000"/>
            </a:spcAft>
            <a:buChar char="•"/>
          </a:pPr>
          <a:r>
            <a:rPr lang="en-US" sz="1000" kern="1200" dirty="0"/>
            <a:t>Grade 7, Math </a:t>
          </a:r>
        </a:p>
      </dsp:txBody>
      <dsp:txXfrm>
        <a:off x="34074" y="506925"/>
        <a:ext cx="1197898" cy="572640"/>
      </dsp:txXfrm>
    </dsp:sp>
    <dsp:sp modelId="{DF60978A-21F1-EE4D-98D5-3436636F5997}">
      <dsp:nvSpPr>
        <dsp:cNvPr id="0" name=""/>
        <dsp:cNvSpPr/>
      </dsp:nvSpPr>
      <dsp:spPr>
        <a:xfrm>
          <a:off x="1333680" y="475947"/>
          <a:ext cx="1259854" cy="634596"/>
        </a:xfrm>
        <a:prstGeom prst="roundRect">
          <a:avLst/>
        </a:prstGeom>
        <a:solidFill>
          <a:schemeClr val="bg1">
            <a:lumMod val="85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2020</a:t>
          </a:r>
        </a:p>
        <a:p>
          <a:pPr marL="57150" lvl="1" indent="-57150" algn="l" defTabSz="444500">
            <a:lnSpc>
              <a:spcPct val="90000"/>
            </a:lnSpc>
            <a:spcBef>
              <a:spcPct val="0"/>
            </a:spcBef>
            <a:spcAft>
              <a:spcPct val="15000"/>
            </a:spcAft>
            <a:buChar char="•"/>
          </a:pPr>
          <a:r>
            <a:rPr lang="en-US" sz="1000" kern="1200" dirty="0"/>
            <a:t>Grade 8, Math</a:t>
          </a:r>
        </a:p>
      </dsp:txBody>
      <dsp:txXfrm>
        <a:off x="1364658" y="506925"/>
        <a:ext cx="1197898" cy="572640"/>
      </dsp:txXfrm>
    </dsp:sp>
    <dsp:sp modelId="{3C31843D-F80E-7F41-AA15-253328430140}">
      <dsp:nvSpPr>
        <dsp:cNvPr id="0" name=""/>
        <dsp:cNvSpPr/>
      </dsp:nvSpPr>
      <dsp:spPr>
        <a:xfrm>
          <a:off x="2664263"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2021</a:t>
          </a:r>
        </a:p>
        <a:p>
          <a:pPr marL="57150" lvl="1" indent="-57150" algn="l" defTabSz="444500">
            <a:lnSpc>
              <a:spcPct val="90000"/>
            </a:lnSpc>
            <a:spcBef>
              <a:spcPct val="0"/>
            </a:spcBef>
            <a:spcAft>
              <a:spcPct val="15000"/>
            </a:spcAft>
            <a:buChar char="•"/>
          </a:pPr>
          <a:r>
            <a:rPr lang="en-US" sz="1000" kern="1200" dirty="0"/>
            <a:t>Grade 9, No test</a:t>
          </a:r>
        </a:p>
      </dsp:txBody>
      <dsp:txXfrm>
        <a:off x="2695241" y="506925"/>
        <a:ext cx="1197898" cy="572640"/>
      </dsp:txXfrm>
    </dsp:sp>
    <dsp:sp modelId="{E965CF05-5BFE-5741-8B31-3BCB6E95BDE4}">
      <dsp:nvSpPr>
        <dsp:cNvPr id="0" name=""/>
        <dsp:cNvSpPr/>
      </dsp:nvSpPr>
      <dsp:spPr>
        <a:xfrm>
          <a:off x="3994847"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2022</a:t>
          </a:r>
        </a:p>
        <a:p>
          <a:pPr marL="57150" lvl="1" indent="-57150" algn="l" defTabSz="444500">
            <a:lnSpc>
              <a:spcPct val="90000"/>
            </a:lnSpc>
            <a:spcBef>
              <a:spcPct val="0"/>
            </a:spcBef>
            <a:spcAft>
              <a:spcPct val="15000"/>
            </a:spcAft>
            <a:buChar char="•"/>
          </a:pPr>
          <a:r>
            <a:rPr lang="en-US" sz="1000" kern="1200" dirty="0"/>
            <a:t>Grade 10, Algebra I</a:t>
          </a:r>
        </a:p>
      </dsp:txBody>
      <dsp:txXfrm>
        <a:off x="4025825" y="506925"/>
        <a:ext cx="1197898" cy="572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A7A71-08D5-0944-B48B-846A9DD0C064}">
      <dsp:nvSpPr>
        <dsp:cNvPr id="0" name=""/>
        <dsp:cNvSpPr/>
      </dsp:nvSpPr>
      <dsp:spPr>
        <a:xfrm>
          <a:off x="304" y="475947"/>
          <a:ext cx="1255666" cy="634596"/>
        </a:xfrm>
        <a:prstGeom prst="roundRect">
          <a:avLst/>
        </a:prstGeom>
        <a:solidFill>
          <a:schemeClr val="bg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2019</a:t>
          </a:r>
        </a:p>
        <a:p>
          <a:pPr marL="57150" lvl="1" indent="-57150" algn="l" defTabSz="488950">
            <a:lnSpc>
              <a:spcPct val="90000"/>
            </a:lnSpc>
            <a:spcBef>
              <a:spcPct val="0"/>
            </a:spcBef>
            <a:spcAft>
              <a:spcPct val="15000"/>
            </a:spcAft>
            <a:buChar char="•"/>
          </a:pPr>
          <a:r>
            <a:rPr lang="en-US" sz="1100" kern="1200" dirty="0"/>
            <a:t>Grade 7, ELA</a:t>
          </a:r>
        </a:p>
      </dsp:txBody>
      <dsp:txXfrm>
        <a:off x="31282" y="506925"/>
        <a:ext cx="1193710" cy="572640"/>
      </dsp:txXfrm>
    </dsp:sp>
    <dsp:sp modelId="{DF60978A-21F1-EE4D-98D5-3436636F5997}">
      <dsp:nvSpPr>
        <dsp:cNvPr id="0" name=""/>
        <dsp:cNvSpPr/>
      </dsp:nvSpPr>
      <dsp:spPr>
        <a:xfrm>
          <a:off x="1334145" y="475947"/>
          <a:ext cx="1255666" cy="634596"/>
        </a:xfrm>
        <a:prstGeom prst="roundRect">
          <a:avLst/>
        </a:prstGeom>
        <a:solidFill>
          <a:schemeClr val="bg2"/>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2020</a:t>
          </a:r>
        </a:p>
        <a:p>
          <a:pPr marL="57150" lvl="1" indent="-57150" algn="l" defTabSz="488950">
            <a:lnSpc>
              <a:spcPct val="90000"/>
            </a:lnSpc>
            <a:spcBef>
              <a:spcPct val="0"/>
            </a:spcBef>
            <a:spcAft>
              <a:spcPct val="15000"/>
            </a:spcAft>
            <a:buChar char="•"/>
          </a:pPr>
          <a:r>
            <a:rPr lang="en-US" sz="1100" kern="1200" dirty="0"/>
            <a:t>Grade 8, ELA</a:t>
          </a:r>
        </a:p>
      </dsp:txBody>
      <dsp:txXfrm>
        <a:off x="1365123" y="506925"/>
        <a:ext cx="1193710" cy="572640"/>
      </dsp:txXfrm>
    </dsp:sp>
    <dsp:sp modelId="{3C31843D-F80E-7F41-AA15-253328430140}">
      <dsp:nvSpPr>
        <dsp:cNvPr id="0" name=""/>
        <dsp:cNvSpPr/>
      </dsp:nvSpPr>
      <dsp:spPr>
        <a:xfrm>
          <a:off x="2667986" y="475947"/>
          <a:ext cx="1255666"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2021</a:t>
          </a:r>
        </a:p>
        <a:p>
          <a:pPr marL="57150" lvl="1" indent="-57150" algn="l" defTabSz="488950">
            <a:lnSpc>
              <a:spcPct val="90000"/>
            </a:lnSpc>
            <a:spcBef>
              <a:spcPct val="0"/>
            </a:spcBef>
            <a:spcAft>
              <a:spcPct val="15000"/>
            </a:spcAft>
            <a:buChar char="•"/>
          </a:pPr>
          <a:r>
            <a:rPr lang="en-US" sz="1100" kern="1200" dirty="0"/>
            <a:t>Grade 9, English II</a:t>
          </a:r>
        </a:p>
      </dsp:txBody>
      <dsp:txXfrm>
        <a:off x="2698964" y="506925"/>
        <a:ext cx="1193710" cy="572640"/>
      </dsp:txXfrm>
    </dsp:sp>
    <dsp:sp modelId="{E965CF05-5BFE-5741-8B31-3BCB6E95BDE4}">
      <dsp:nvSpPr>
        <dsp:cNvPr id="0" name=""/>
        <dsp:cNvSpPr/>
      </dsp:nvSpPr>
      <dsp:spPr>
        <a:xfrm>
          <a:off x="4001827" y="475947"/>
          <a:ext cx="1255666"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2022</a:t>
          </a:r>
        </a:p>
        <a:p>
          <a:pPr marL="57150" lvl="1" indent="-57150" algn="l" defTabSz="488950">
            <a:lnSpc>
              <a:spcPct val="90000"/>
            </a:lnSpc>
            <a:spcBef>
              <a:spcPct val="0"/>
            </a:spcBef>
            <a:spcAft>
              <a:spcPct val="15000"/>
            </a:spcAft>
            <a:buChar char="•"/>
          </a:pPr>
          <a:r>
            <a:rPr lang="en-US" sz="1100" kern="1200" dirty="0"/>
            <a:t>Grade 10</a:t>
          </a:r>
        </a:p>
      </dsp:txBody>
      <dsp:txXfrm>
        <a:off x="4032805" y="506925"/>
        <a:ext cx="1193710" cy="572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95F7F-40BA-154F-B3C0-4A4E96B172CC}">
      <dsp:nvSpPr>
        <dsp:cNvPr id="0" name=""/>
        <dsp:cNvSpPr/>
      </dsp:nvSpPr>
      <dsp:spPr>
        <a:xfrm>
          <a:off x="304" y="475947"/>
          <a:ext cx="1255666" cy="634596"/>
        </a:xfrm>
        <a:prstGeom prst="roundRect">
          <a:avLst/>
        </a:prstGeom>
        <a:solidFill>
          <a:schemeClr val="bg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2019</a:t>
          </a:r>
        </a:p>
        <a:p>
          <a:pPr marL="57150" lvl="1" indent="-57150" algn="l" defTabSz="444500">
            <a:lnSpc>
              <a:spcPct val="90000"/>
            </a:lnSpc>
            <a:spcBef>
              <a:spcPct val="0"/>
            </a:spcBef>
            <a:spcAft>
              <a:spcPct val="15000"/>
            </a:spcAft>
            <a:buChar char="•"/>
          </a:pPr>
          <a:r>
            <a:rPr lang="en-US" sz="1000" kern="1200" dirty="0"/>
            <a:t>Grade 7, ELA</a:t>
          </a:r>
        </a:p>
      </dsp:txBody>
      <dsp:txXfrm>
        <a:off x="31282" y="506925"/>
        <a:ext cx="1193710" cy="572640"/>
      </dsp:txXfrm>
    </dsp:sp>
    <dsp:sp modelId="{DF60978A-21F1-EE4D-98D5-3436636F5997}">
      <dsp:nvSpPr>
        <dsp:cNvPr id="0" name=""/>
        <dsp:cNvSpPr/>
      </dsp:nvSpPr>
      <dsp:spPr>
        <a:xfrm>
          <a:off x="1334145" y="475947"/>
          <a:ext cx="1255666" cy="634596"/>
        </a:xfrm>
        <a:prstGeom prst="roundRect">
          <a:avLst/>
        </a:prstGeom>
        <a:solidFill>
          <a:schemeClr val="bg1">
            <a:lumMod val="85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2020</a:t>
          </a:r>
        </a:p>
        <a:p>
          <a:pPr marL="57150" lvl="1" indent="-57150" algn="l" defTabSz="444500">
            <a:lnSpc>
              <a:spcPct val="90000"/>
            </a:lnSpc>
            <a:spcBef>
              <a:spcPct val="0"/>
            </a:spcBef>
            <a:spcAft>
              <a:spcPct val="15000"/>
            </a:spcAft>
            <a:buChar char="•"/>
          </a:pPr>
          <a:r>
            <a:rPr lang="en-US" sz="1000" kern="1200" dirty="0"/>
            <a:t>Grade 8, ELA</a:t>
          </a:r>
        </a:p>
      </dsp:txBody>
      <dsp:txXfrm>
        <a:off x="1365123" y="506925"/>
        <a:ext cx="1193710" cy="572640"/>
      </dsp:txXfrm>
    </dsp:sp>
    <dsp:sp modelId="{3C31843D-F80E-7F41-AA15-253328430140}">
      <dsp:nvSpPr>
        <dsp:cNvPr id="0" name=""/>
        <dsp:cNvSpPr/>
      </dsp:nvSpPr>
      <dsp:spPr>
        <a:xfrm>
          <a:off x="2667986" y="475947"/>
          <a:ext cx="1255666"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2021</a:t>
          </a:r>
        </a:p>
        <a:p>
          <a:pPr marL="57150" lvl="1" indent="-57150" algn="l" defTabSz="444500">
            <a:lnSpc>
              <a:spcPct val="90000"/>
            </a:lnSpc>
            <a:spcBef>
              <a:spcPct val="0"/>
            </a:spcBef>
            <a:spcAft>
              <a:spcPct val="15000"/>
            </a:spcAft>
            <a:buChar char="•"/>
          </a:pPr>
          <a:r>
            <a:rPr lang="en-US" sz="1000" kern="1200" dirty="0"/>
            <a:t>Grade 9, No test</a:t>
          </a:r>
        </a:p>
      </dsp:txBody>
      <dsp:txXfrm>
        <a:off x="2698964" y="506925"/>
        <a:ext cx="1193710" cy="572640"/>
      </dsp:txXfrm>
    </dsp:sp>
    <dsp:sp modelId="{E965CF05-5BFE-5741-8B31-3BCB6E95BDE4}">
      <dsp:nvSpPr>
        <dsp:cNvPr id="0" name=""/>
        <dsp:cNvSpPr/>
      </dsp:nvSpPr>
      <dsp:spPr>
        <a:xfrm>
          <a:off x="4001827" y="475947"/>
          <a:ext cx="1255666"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2022</a:t>
          </a:r>
        </a:p>
        <a:p>
          <a:pPr marL="57150" lvl="1" indent="-57150" algn="l" defTabSz="444500">
            <a:lnSpc>
              <a:spcPct val="90000"/>
            </a:lnSpc>
            <a:spcBef>
              <a:spcPct val="0"/>
            </a:spcBef>
            <a:spcAft>
              <a:spcPct val="15000"/>
            </a:spcAft>
            <a:buChar char="•"/>
          </a:pPr>
          <a:r>
            <a:rPr lang="en-US" sz="1000" kern="1200" dirty="0"/>
            <a:t>Grade 10, English II</a:t>
          </a:r>
        </a:p>
      </dsp:txBody>
      <dsp:txXfrm>
        <a:off x="4032805" y="506925"/>
        <a:ext cx="1193710" cy="572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F7E75-A330-E246-887A-14F147906C93}">
      <dsp:nvSpPr>
        <dsp:cNvPr id="0" name=""/>
        <dsp:cNvSpPr/>
      </dsp:nvSpPr>
      <dsp:spPr>
        <a:xfrm>
          <a:off x="4285" y="1077519"/>
          <a:ext cx="1873644" cy="1124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Identification year</a:t>
          </a:r>
        </a:p>
        <a:p>
          <a:pPr marL="171450" lvl="1" indent="-171450" algn="l" defTabSz="711200">
            <a:lnSpc>
              <a:spcPct val="90000"/>
            </a:lnSpc>
            <a:spcBef>
              <a:spcPct val="0"/>
            </a:spcBef>
            <a:spcAft>
              <a:spcPct val="15000"/>
            </a:spcAft>
            <a:buChar char="•"/>
          </a:pPr>
          <a:r>
            <a:rPr lang="en-US" sz="1600" kern="1200" dirty="0"/>
            <a:t>SY 2017-2018</a:t>
          </a:r>
        </a:p>
      </dsp:txBody>
      <dsp:txXfrm>
        <a:off x="37211" y="1110445"/>
        <a:ext cx="1807792" cy="1058334"/>
      </dsp:txXfrm>
    </dsp:sp>
    <dsp:sp modelId="{327A062D-0B15-6540-B4A9-5FFBF9D32132}">
      <dsp:nvSpPr>
        <dsp:cNvPr id="0" name=""/>
        <dsp:cNvSpPr/>
      </dsp:nvSpPr>
      <dsp:spPr>
        <a:xfrm>
          <a:off x="2065294" y="1407281"/>
          <a:ext cx="397212" cy="46466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065294" y="1500214"/>
        <a:ext cx="278048" cy="278797"/>
      </dsp:txXfrm>
    </dsp:sp>
    <dsp:sp modelId="{DA98F2E4-1D6F-954B-ACBF-C189045B71E5}">
      <dsp:nvSpPr>
        <dsp:cNvPr id="0" name=""/>
        <dsp:cNvSpPr/>
      </dsp:nvSpPr>
      <dsp:spPr>
        <a:xfrm>
          <a:off x="2627387" y="1077519"/>
          <a:ext cx="1873644" cy="1124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CSI Year One</a:t>
          </a:r>
        </a:p>
        <a:p>
          <a:pPr marL="171450" lvl="1" indent="-171450" algn="l" defTabSz="711200">
            <a:lnSpc>
              <a:spcPct val="90000"/>
            </a:lnSpc>
            <a:spcBef>
              <a:spcPct val="0"/>
            </a:spcBef>
            <a:spcAft>
              <a:spcPct val="15000"/>
            </a:spcAft>
            <a:buChar char="•"/>
          </a:pPr>
          <a:r>
            <a:rPr lang="en-US" sz="1600" kern="1200" dirty="0"/>
            <a:t>SY 2018-2019</a:t>
          </a:r>
        </a:p>
      </dsp:txBody>
      <dsp:txXfrm>
        <a:off x="2660313" y="1110445"/>
        <a:ext cx="1807792" cy="1058334"/>
      </dsp:txXfrm>
    </dsp:sp>
    <dsp:sp modelId="{3D85187D-2231-C449-9F6A-097F08490C59}">
      <dsp:nvSpPr>
        <dsp:cNvPr id="0" name=""/>
        <dsp:cNvSpPr/>
      </dsp:nvSpPr>
      <dsp:spPr>
        <a:xfrm>
          <a:off x="4688396" y="1407281"/>
          <a:ext cx="397212" cy="46466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88396" y="1500214"/>
        <a:ext cx="278048" cy="278797"/>
      </dsp:txXfrm>
    </dsp:sp>
    <dsp:sp modelId="{F805BDB7-47A1-DD4A-9DDF-CF075F4BD276}">
      <dsp:nvSpPr>
        <dsp:cNvPr id="0" name=""/>
        <dsp:cNvSpPr/>
      </dsp:nvSpPr>
      <dsp:spPr>
        <a:xfrm>
          <a:off x="5250489" y="1077519"/>
          <a:ext cx="1873644" cy="1124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CSI Year Two</a:t>
          </a:r>
        </a:p>
        <a:p>
          <a:pPr marL="171450" lvl="1" indent="-171450" algn="l" defTabSz="711200">
            <a:lnSpc>
              <a:spcPct val="90000"/>
            </a:lnSpc>
            <a:spcBef>
              <a:spcPct val="0"/>
            </a:spcBef>
            <a:spcAft>
              <a:spcPct val="15000"/>
            </a:spcAft>
            <a:buChar char="•"/>
          </a:pPr>
          <a:r>
            <a:rPr lang="en-US" sz="1600" kern="1200" dirty="0"/>
            <a:t>SY 2019-2020</a:t>
          </a:r>
        </a:p>
      </dsp:txBody>
      <dsp:txXfrm>
        <a:off x="5283415" y="1110445"/>
        <a:ext cx="1807792" cy="1058334"/>
      </dsp:txXfrm>
    </dsp:sp>
    <dsp:sp modelId="{7D556102-FCA0-9640-89AF-A6634E31AC53}">
      <dsp:nvSpPr>
        <dsp:cNvPr id="0" name=""/>
        <dsp:cNvSpPr/>
      </dsp:nvSpPr>
      <dsp:spPr>
        <a:xfrm>
          <a:off x="7311498" y="1407281"/>
          <a:ext cx="397212" cy="46466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311498" y="1500214"/>
        <a:ext cx="278048" cy="278797"/>
      </dsp:txXfrm>
    </dsp:sp>
    <dsp:sp modelId="{7A4608B3-7C97-2C47-ADB0-2A026D7B9C65}">
      <dsp:nvSpPr>
        <dsp:cNvPr id="0" name=""/>
        <dsp:cNvSpPr/>
      </dsp:nvSpPr>
      <dsp:spPr>
        <a:xfrm>
          <a:off x="7873591" y="1077519"/>
          <a:ext cx="1873644" cy="1124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CSI Year Three</a:t>
          </a:r>
        </a:p>
        <a:p>
          <a:pPr marL="171450" lvl="1" indent="-171450" algn="l" defTabSz="711200">
            <a:lnSpc>
              <a:spcPct val="90000"/>
            </a:lnSpc>
            <a:spcBef>
              <a:spcPct val="0"/>
            </a:spcBef>
            <a:spcAft>
              <a:spcPct val="15000"/>
            </a:spcAft>
            <a:buChar char="•"/>
          </a:pPr>
          <a:r>
            <a:rPr lang="en-US" sz="1600" kern="1200" dirty="0"/>
            <a:t>SY 2020-2021</a:t>
          </a:r>
        </a:p>
      </dsp:txBody>
      <dsp:txXfrm>
        <a:off x="7906517" y="1110445"/>
        <a:ext cx="1807792" cy="10583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F7E75-A330-E246-887A-14F147906C93}">
      <dsp:nvSpPr>
        <dsp:cNvPr id="0" name=""/>
        <dsp:cNvSpPr/>
      </dsp:nvSpPr>
      <dsp:spPr>
        <a:xfrm>
          <a:off x="964" y="212568"/>
          <a:ext cx="2057471" cy="1234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Identification year</a:t>
          </a:r>
        </a:p>
        <a:p>
          <a:pPr marL="171450" lvl="1" indent="-171450" algn="l" defTabSz="755650">
            <a:lnSpc>
              <a:spcPct val="90000"/>
            </a:lnSpc>
            <a:spcBef>
              <a:spcPct val="0"/>
            </a:spcBef>
            <a:spcAft>
              <a:spcPct val="15000"/>
            </a:spcAft>
            <a:buChar char="•"/>
          </a:pPr>
          <a:r>
            <a:rPr lang="en-US" sz="1700" kern="1200" dirty="0"/>
            <a:t>SY 2020-2021</a:t>
          </a:r>
        </a:p>
      </dsp:txBody>
      <dsp:txXfrm>
        <a:off x="37121" y="248725"/>
        <a:ext cx="1985157" cy="1162169"/>
      </dsp:txXfrm>
    </dsp:sp>
    <dsp:sp modelId="{327A062D-0B15-6540-B4A9-5FFBF9D32132}">
      <dsp:nvSpPr>
        <dsp:cNvPr id="0" name=""/>
        <dsp:cNvSpPr/>
      </dsp:nvSpPr>
      <dsp:spPr>
        <a:xfrm>
          <a:off x="2264183" y="574683"/>
          <a:ext cx="436184" cy="510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64183" y="676734"/>
        <a:ext cx="305329" cy="306151"/>
      </dsp:txXfrm>
    </dsp:sp>
    <dsp:sp modelId="{1A5910E8-72EC-7242-9F56-6B9F04D0B02F}">
      <dsp:nvSpPr>
        <dsp:cNvPr id="0" name=""/>
        <dsp:cNvSpPr/>
      </dsp:nvSpPr>
      <dsp:spPr>
        <a:xfrm>
          <a:off x="2881425" y="212568"/>
          <a:ext cx="2057471" cy="1234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Exit or More Rigorous Interventions</a:t>
          </a:r>
        </a:p>
      </dsp:txBody>
      <dsp:txXfrm>
        <a:off x="2917582" y="248725"/>
        <a:ext cx="1985157" cy="1162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F7E75-A330-E246-887A-14F147906C93}">
      <dsp:nvSpPr>
        <dsp:cNvPr id="0" name=""/>
        <dsp:cNvSpPr/>
      </dsp:nvSpPr>
      <dsp:spPr>
        <a:xfrm>
          <a:off x="4761" y="1155280"/>
          <a:ext cx="1476060" cy="9686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Identification year</a:t>
          </a:r>
        </a:p>
        <a:p>
          <a:pPr marL="114300" lvl="1" indent="-114300" algn="l" defTabSz="577850">
            <a:lnSpc>
              <a:spcPct val="90000"/>
            </a:lnSpc>
            <a:spcBef>
              <a:spcPct val="0"/>
            </a:spcBef>
            <a:spcAft>
              <a:spcPct val="15000"/>
            </a:spcAft>
            <a:buChar char="•"/>
          </a:pPr>
          <a:r>
            <a:rPr lang="en-US" sz="1300" kern="1200" dirty="0"/>
            <a:t>SY 2017-2018</a:t>
          </a:r>
        </a:p>
      </dsp:txBody>
      <dsp:txXfrm>
        <a:off x="33132" y="1183651"/>
        <a:ext cx="1419318" cy="911922"/>
      </dsp:txXfrm>
    </dsp:sp>
    <dsp:sp modelId="{327A062D-0B15-6540-B4A9-5FFBF9D32132}">
      <dsp:nvSpPr>
        <dsp:cNvPr id="0" name=""/>
        <dsp:cNvSpPr/>
      </dsp:nvSpPr>
      <dsp:spPr>
        <a:xfrm>
          <a:off x="1628427" y="1456581"/>
          <a:ext cx="312924" cy="366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28427" y="1529793"/>
        <a:ext cx="219047" cy="219638"/>
      </dsp:txXfrm>
    </dsp:sp>
    <dsp:sp modelId="{DA98F2E4-1D6F-954B-ACBF-C189045B71E5}">
      <dsp:nvSpPr>
        <dsp:cNvPr id="0" name=""/>
        <dsp:cNvSpPr/>
      </dsp:nvSpPr>
      <dsp:spPr>
        <a:xfrm>
          <a:off x="2071245" y="1155280"/>
          <a:ext cx="1476060" cy="9686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CSI Year One</a:t>
          </a:r>
        </a:p>
        <a:p>
          <a:pPr marL="114300" lvl="1" indent="-114300" algn="l" defTabSz="577850">
            <a:lnSpc>
              <a:spcPct val="90000"/>
            </a:lnSpc>
            <a:spcBef>
              <a:spcPct val="0"/>
            </a:spcBef>
            <a:spcAft>
              <a:spcPct val="15000"/>
            </a:spcAft>
            <a:buChar char="•"/>
          </a:pPr>
          <a:r>
            <a:rPr lang="en-US" sz="1300" kern="1200" dirty="0"/>
            <a:t>SY 2018-2019</a:t>
          </a:r>
        </a:p>
      </dsp:txBody>
      <dsp:txXfrm>
        <a:off x="2099616" y="1183651"/>
        <a:ext cx="1419318" cy="911922"/>
      </dsp:txXfrm>
    </dsp:sp>
    <dsp:sp modelId="{3D85187D-2231-C449-9F6A-097F08490C59}">
      <dsp:nvSpPr>
        <dsp:cNvPr id="0" name=""/>
        <dsp:cNvSpPr/>
      </dsp:nvSpPr>
      <dsp:spPr>
        <a:xfrm>
          <a:off x="3694912" y="1456581"/>
          <a:ext cx="312924" cy="366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94912" y="1529793"/>
        <a:ext cx="219047" cy="219638"/>
      </dsp:txXfrm>
    </dsp:sp>
    <dsp:sp modelId="{F805BDB7-47A1-DD4A-9DDF-CF075F4BD276}">
      <dsp:nvSpPr>
        <dsp:cNvPr id="0" name=""/>
        <dsp:cNvSpPr/>
      </dsp:nvSpPr>
      <dsp:spPr>
        <a:xfrm>
          <a:off x="4137730" y="1155280"/>
          <a:ext cx="1476060" cy="96866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Accountability Pause</a:t>
          </a:r>
        </a:p>
        <a:p>
          <a:pPr marL="114300" lvl="1" indent="-114300" algn="l" defTabSz="577850">
            <a:lnSpc>
              <a:spcPct val="90000"/>
            </a:lnSpc>
            <a:spcBef>
              <a:spcPct val="0"/>
            </a:spcBef>
            <a:spcAft>
              <a:spcPct val="15000"/>
            </a:spcAft>
            <a:buChar char="•"/>
          </a:pPr>
          <a:r>
            <a:rPr lang="en-US" sz="1300" kern="1200" dirty="0"/>
            <a:t>SY 2019-2020</a:t>
          </a:r>
        </a:p>
      </dsp:txBody>
      <dsp:txXfrm>
        <a:off x="4166101" y="1183651"/>
        <a:ext cx="1419318" cy="911922"/>
      </dsp:txXfrm>
    </dsp:sp>
    <dsp:sp modelId="{7D556102-FCA0-9640-89AF-A6634E31AC53}">
      <dsp:nvSpPr>
        <dsp:cNvPr id="0" name=""/>
        <dsp:cNvSpPr/>
      </dsp:nvSpPr>
      <dsp:spPr>
        <a:xfrm>
          <a:off x="5761396" y="1456581"/>
          <a:ext cx="312924" cy="366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761396" y="1529793"/>
        <a:ext cx="219047" cy="219638"/>
      </dsp:txXfrm>
    </dsp:sp>
    <dsp:sp modelId="{7A4608B3-7C97-2C47-ADB0-2A026D7B9C65}">
      <dsp:nvSpPr>
        <dsp:cNvPr id="0" name=""/>
        <dsp:cNvSpPr/>
      </dsp:nvSpPr>
      <dsp:spPr>
        <a:xfrm>
          <a:off x="6204214" y="1155280"/>
          <a:ext cx="1476060" cy="96866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Accountability Pause</a:t>
          </a:r>
        </a:p>
        <a:p>
          <a:pPr marL="114300" lvl="1" indent="-114300" algn="l" defTabSz="577850">
            <a:lnSpc>
              <a:spcPct val="90000"/>
            </a:lnSpc>
            <a:spcBef>
              <a:spcPct val="0"/>
            </a:spcBef>
            <a:spcAft>
              <a:spcPct val="15000"/>
            </a:spcAft>
            <a:buChar char="•"/>
          </a:pPr>
          <a:r>
            <a:rPr lang="en-US" sz="1300" kern="1200" dirty="0"/>
            <a:t>SY 2020-2021</a:t>
          </a:r>
        </a:p>
      </dsp:txBody>
      <dsp:txXfrm>
        <a:off x="6232585" y="1183651"/>
        <a:ext cx="1419318" cy="911922"/>
      </dsp:txXfrm>
    </dsp:sp>
    <dsp:sp modelId="{B163028F-D191-6D4B-90EA-546D65CF1AB0}">
      <dsp:nvSpPr>
        <dsp:cNvPr id="0" name=""/>
        <dsp:cNvSpPr/>
      </dsp:nvSpPr>
      <dsp:spPr>
        <a:xfrm>
          <a:off x="7827881" y="1456581"/>
          <a:ext cx="312924" cy="366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27881" y="1529793"/>
        <a:ext cx="219047" cy="219638"/>
      </dsp:txXfrm>
    </dsp:sp>
    <dsp:sp modelId="{12441BDA-3B87-D148-922A-0C9379B04DEC}">
      <dsp:nvSpPr>
        <dsp:cNvPr id="0" name=""/>
        <dsp:cNvSpPr/>
      </dsp:nvSpPr>
      <dsp:spPr>
        <a:xfrm>
          <a:off x="8270699" y="1155280"/>
          <a:ext cx="1476060" cy="96866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CSI Terminal Year</a:t>
          </a:r>
        </a:p>
        <a:p>
          <a:pPr marL="114300" lvl="1" indent="-114300" algn="l" defTabSz="577850">
            <a:lnSpc>
              <a:spcPct val="90000"/>
            </a:lnSpc>
            <a:spcBef>
              <a:spcPct val="0"/>
            </a:spcBef>
            <a:spcAft>
              <a:spcPct val="15000"/>
            </a:spcAft>
            <a:buChar char="•"/>
          </a:pPr>
          <a:r>
            <a:rPr lang="en-US" sz="1300" kern="1200" dirty="0"/>
            <a:t>SY 2021-2022</a:t>
          </a:r>
        </a:p>
      </dsp:txBody>
      <dsp:txXfrm>
        <a:off x="8299070" y="1183651"/>
        <a:ext cx="1419318" cy="911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F7E75-A330-E246-887A-14F147906C93}">
      <dsp:nvSpPr>
        <dsp:cNvPr id="0" name=""/>
        <dsp:cNvSpPr/>
      </dsp:nvSpPr>
      <dsp:spPr>
        <a:xfrm>
          <a:off x="3470" y="29232"/>
          <a:ext cx="1517208" cy="1195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‘Transitional’ Identification year</a:t>
          </a:r>
        </a:p>
        <a:p>
          <a:pPr marL="57150" lvl="1" indent="-57150" algn="l" defTabSz="488950">
            <a:lnSpc>
              <a:spcPct val="90000"/>
            </a:lnSpc>
            <a:spcBef>
              <a:spcPct val="0"/>
            </a:spcBef>
            <a:spcAft>
              <a:spcPct val="15000"/>
            </a:spcAft>
            <a:buChar char="•"/>
          </a:pPr>
          <a:r>
            <a:rPr lang="en-US" sz="1100" kern="1200" dirty="0"/>
            <a:t>SY 2021-2022</a:t>
          </a:r>
        </a:p>
      </dsp:txBody>
      <dsp:txXfrm>
        <a:off x="38491" y="64253"/>
        <a:ext cx="1447166" cy="1125648"/>
      </dsp:txXfrm>
    </dsp:sp>
    <dsp:sp modelId="{327A062D-0B15-6540-B4A9-5FFBF9D32132}">
      <dsp:nvSpPr>
        <dsp:cNvPr id="0" name=""/>
        <dsp:cNvSpPr/>
      </dsp:nvSpPr>
      <dsp:spPr>
        <a:xfrm>
          <a:off x="1672399" y="438943"/>
          <a:ext cx="321648" cy="376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672399" y="514196"/>
        <a:ext cx="225154" cy="225761"/>
      </dsp:txXfrm>
    </dsp:sp>
    <dsp:sp modelId="{1A5910E8-72EC-7242-9F56-6B9F04D0B02F}">
      <dsp:nvSpPr>
        <dsp:cNvPr id="0" name=""/>
        <dsp:cNvSpPr/>
      </dsp:nvSpPr>
      <dsp:spPr>
        <a:xfrm>
          <a:off x="2127562" y="29232"/>
          <a:ext cx="1517208" cy="1195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Exit or Classification as ‘Transitional CSI’</a:t>
          </a:r>
        </a:p>
        <a:p>
          <a:pPr marL="57150" lvl="1" indent="-57150" algn="l" defTabSz="488950">
            <a:lnSpc>
              <a:spcPct val="90000"/>
            </a:lnSpc>
            <a:spcBef>
              <a:spcPct val="0"/>
            </a:spcBef>
            <a:spcAft>
              <a:spcPct val="15000"/>
            </a:spcAft>
            <a:buChar char="•"/>
          </a:pPr>
          <a:r>
            <a:rPr lang="en-US" sz="1100" kern="1200" dirty="0"/>
            <a:t>SY 2022-2023</a:t>
          </a:r>
        </a:p>
      </dsp:txBody>
      <dsp:txXfrm>
        <a:off x="2162583" y="64253"/>
        <a:ext cx="1447166" cy="1125648"/>
      </dsp:txXfrm>
    </dsp:sp>
    <dsp:sp modelId="{2ED678CA-DD14-E040-835B-F0C1FA1DD3F6}">
      <dsp:nvSpPr>
        <dsp:cNvPr id="0" name=""/>
        <dsp:cNvSpPr/>
      </dsp:nvSpPr>
      <dsp:spPr>
        <a:xfrm>
          <a:off x="3796491" y="438943"/>
          <a:ext cx="321648" cy="37626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96491" y="514196"/>
        <a:ext cx="225154" cy="225761"/>
      </dsp:txXfrm>
    </dsp:sp>
    <dsp:sp modelId="{8B9A60EF-A99F-A24E-B84F-CCF09BC4F07D}">
      <dsp:nvSpPr>
        <dsp:cNvPr id="0" name=""/>
        <dsp:cNvSpPr/>
      </dsp:nvSpPr>
      <dsp:spPr>
        <a:xfrm>
          <a:off x="4251654" y="29232"/>
          <a:ext cx="1517208" cy="119569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‘Traditional’ Identification Year</a:t>
          </a:r>
        </a:p>
        <a:p>
          <a:pPr marL="57150" lvl="1" indent="-57150" algn="l" defTabSz="488950">
            <a:lnSpc>
              <a:spcPct val="90000"/>
            </a:lnSpc>
            <a:spcBef>
              <a:spcPct val="0"/>
            </a:spcBef>
            <a:spcAft>
              <a:spcPct val="15000"/>
            </a:spcAft>
            <a:buChar char="•"/>
          </a:pPr>
          <a:r>
            <a:rPr lang="en-US" sz="1100" kern="1200" dirty="0"/>
            <a:t>SY 2022-2023</a:t>
          </a:r>
        </a:p>
      </dsp:txBody>
      <dsp:txXfrm>
        <a:off x="4286675" y="64253"/>
        <a:ext cx="1447166" cy="1125648"/>
      </dsp:txXfrm>
    </dsp:sp>
    <dsp:sp modelId="{EE8BE1AA-03AC-414C-AD91-E90D2D30EBAA}">
      <dsp:nvSpPr>
        <dsp:cNvPr id="0" name=""/>
        <dsp:cNvSpPr/>
      </dsp:nvSpPr>
      <dsp:spPr>
        <a:xfrm>
          <a:off x="5920583" y="438943"/>
          <a:ext cx="321648" cy="376267"/>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920583" y="514196"/>
        <a:ext cx="225154" cy="225761"/>
      </dsp:txXfrm>
    </dsp:sp>
    <dsp:sp modelId="{D03C8AFC-135C-8847-B8BC-5D54D3295597}">
      <dsp:nvSpPr>
        <dsp:cNvPr id="0" name=""/>
        <dsp:cNvSpPr/>
      </dsp:nvSpPr>
      <dsp:spPr>
        <a:xfrm>
          <a:off x="6375746" y="29232"/>
          <a:ext cx="1517208" cy="119569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Exit or Classification as CSI</a:t>
          </a:r>
        </a:p>
        <a:p>
          <a:pPr marL="57150" lvl="1" indent="-57150" algn="l" defTabSz="488950">
            <a:lnSpc>
              <a:spcPct val="90000"/>
            </a:lnSpc>
            <a:spcBef>
              <a:spcPct val="0"/>
            </a:spcBef>
            <a:spcAft>
              <a:spcPct val="15000"/>
            </a:spcAft>
            <a:buChar char="•"/>
          </a:pPr>
          <a:r>
            <a:rPr lang="en-US" sz="1100" kern="1200" dirty="0"/>
            <a:t>SY 2023-2024 </a:t>
          </a:r>
        </a:p>
        <a:p>
          <a:pPr marL="57150" lvl="1" indent="-57150" algn="l" defTabSz="488950">
            <a:lnSpc>
              <a:spcPct val="90000"/>
            </a:lnSpc>
            <a:spcBef>
              <a:spcPct val="0"/>
            </a:spcBef>
            <a:spcAft>
              <a:spcPct val="15000"/>
            </a:spcAft>
            <a:buChar char="•"/>
          </a:pPr>
          <a:endParaRPr lang="en-US" sz="1100" kern="1200" dirty="0"/>
        </a:p>
      </dsp:txBody>
      <dsp:txXfrm>
        <a:off x="6410767" y="64253"/>
        <a:ext cx="1447166" cy="11256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73152-4F41-4ABC-BA35-0C40823160E4}"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86BF1-AB3A-40A7-9AD5-3791CCDA28E5}" type="slidenum">
              <a:rPr lang="en-US" smtClean="0"/>
              <a:t>‹#›</a:t>
            </a:fld>
            <a:endParaRPr lang="en-US"/>
          </a:p>
        </p:txBody>
      </p:sp>
    </p:spTree>
    <p:extLst>
      <p:ext uri="{BB962C8B-B14F-4D97-AF65-F5344CB8AC3E}">
        <p14:creationId xmlns:p14="http://schemas.microsoft.com/office/powerpoint/2010/main" val="283895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0F762-16AC-F740-B6E0-482D889C36A6}" type="slidenum">
              <a:rPr lang="en-US" smtClean="0"/>
              <a:t>10</a:t>
            </a:fld>
            <a:endParaRPr lang="en-US"/>
          </a:p>
        </p:txBody>
      </p:sp>
    </p:spTree>
    <p:extLst>
      <p:ext uri="{BB962C8B-B14F-4D97-AF65-F5344CB8AC3E}">
        <p14:creationId xmlns:p14="http://schemas.microsoft.com/office/powerpoint/2010/main" val="91334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2/1/2022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0353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312142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66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105393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1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614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55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9971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48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2/1/2022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66916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2/1/2022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600265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2/1/2022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285523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2/1/2022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54883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2/1/2022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80537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2/1/2022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53809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24939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6500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84846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92619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92033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6800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22252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3C85A-9917-374C-ADA9-FC7E69A30C30}"/>
              </a:ext>
            </a:extLst>
          </p:cNvPr>
          <p:cNvSpPr>
            <a:spLocks noGrp="1"/>
          </p:cNvSpPr>
          <p:nvPr>
            <p:ph type="dt" sz="half" idx="10"/>
          </p:nvPr>
        </p:nvSpPr>
        <p:spPr/>
        <p:txBody>
          <a:bodyPr/>
          <a:lstStyle/>
          <a:p>
            <a:fld id="{762473E6-D1C6-9B48-866E-F81197B801B7}" type="datetime1">
              <a:rPr lang="en-US" smtClean="0"/>
              <a:t>2/1/2022</a:t>
            </a:fld>
            <a:endParaRPr lang="en-US"/>
          </a:p>
        </p:txBody>
      </p:sp>
      <p:sp>
        <p:nvSpPr>
          <p:cNvPr id="3" name="Footer Placeholder 2">
            <a:extLst>
              <a:ext uri="{FF2B5EF4-FFF2-40B4-BE49-F238E27FC236}">
                <a16:creationId xmlns:a16="http://schemas.microsoft.com/office/drawing/2014/main" id="{B9101624-6D0C-CA42-813B-94DE290B3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82F8F-F5A6-3A47-AD5C-788E3D1D168B}"/>
              </a:ext>
            </a:extLst>
          </p:cNvPr>
          <p:cNvSpPr>
            <a:spLocks noGrp="1"/>
          </p:cNvSpPr>
          <p:nvPr>
            <p:ph type="sldNum" sz="quarter" idx="4"/>
          </p:nvPr>
        </p:nvSpPr>
        <p:spPr>
          <a:xfrm>
            <a:off x="9040906" y="293781"/>
            <a:ext cx="2743200" cy="365125"/>
          </a:xfrm>
          <a:prstGeom prst="rect">
            <a:avLst/>
          </a:prstGeom>
        </p:spPr>
        <p:txBody>
          <a:bodyPr vert="horz" lIns="91440" tIns="45720" rIns="91440" bIns="45720" rtlCol="0" anchor="ctr"/>
          <a:lstStyle>
            <a:lvl1pPr algn="r">
              <a:defRPr sz="24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Tree>
    <p:extLst>
      <p:ext uri="{BB962C8B-B14F-4D97-AF65-F5344CB8AC3E}">
        <p14:creationId xmlns:p14="http://schemas.microsoft.com/office/powerpoint/2010/main" val="2989807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a:solidFill>
                <a:srgbClr val="CCCCCC"/>
              </a:solidFill>
            </a:endParaRPr>
          </a:p>
        </p:txBody>
      </p:sp>
      <p:sp>
        <p:nvSpPr>
          <p:cNvPr id="6" name="Shape 86"/>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pic>
        <p:nvPicPr>
          <p:cNvPr id="8" name="Shape 79"/>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3" name="Text Placeholder 2"/>
          <p:cNvSpPr>
            <a:spLocks noGrp="1" noChangeAspect="1"/>
          </p:cNvSpPr>
          <p:nvPr>
            <p:ph type="body" sz="quarter" idx="13" hasCustomPrompt="1"/>
          </p:nvPr>
        </p:nvSpPr>
        <p:spPr>
          <a:xfrm>
            <a:off x="415600" y="42042"/>
            <a:ext cx="11007000" cy="600591"/>
          </a:xfrm>
        </p:spPr>
        <p:txBody>
          <a:bodyPr anchor="ctr"/>
          <a:lstStyle>
            <a:lvl1pPr>
              <a:defRPr sz="4267" b="1">
                <a:solidFill>
                  <a:schemeClr val="accent6"/>
                </a:solidFill>
              </a:defRPr>
            </a:lvl1pPr>
          </a:lstStyle>
          <a:p>
            <a:pPr lvl="0"/>
            <a:r>
              <a:rPr lang="en-US"/>
              <a:t>Heading</a:t>
            </a:r>
          </a:p>
        </p:txBody>
      </p:sp>
      <p:sp>
        <p:nvSpPr>
          <p:cNvPr id="4" name="Text Placeholder 3"/>
          <p:cNvSpPr>
            <a:spLocks noGrp="1"/>
          </p:cNvSpPr>
          <p:nvPr>
            <p:ph type="body" sz="quarter" idx="14" hasCustomPrompt="1"/>
          </p:nvPr>
        </p:nvSpPr>
        <p:spPr>
          <a:xfrm>
            <a:off x="554182" y="1536701"/>
            <a:ext cx="11059887" cy="4290484"/>
          </a:xfrm>
        </p:spPr>
        <p:txBody>
          <a:bodyPr/>
          <a:lstStyle>
            <a:lvl1pPr marL="457189" indent="-457189" defTabSz="609585">
              <a:buFont typeface="Arial" charset="0"/>
              <a:buChar char="•"/>
              <a:tabLst>
                <a:tab pos="609585" algn="l"/>
              </a:tabLst>
              <a:defRPr sz="32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add text</a:t>
            </a:r>
          </a:p>
          <a:p>
            <a:pPr lvl="1"/>
            <a:endParaRPr lang="en-US"/>
          </a:p>
        </p:txBody>
      </p:sp>
      <p:sp>
        <p:nvSpPr>
          <p:cNvPr id="11"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3151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a:solidFill>
                <a:srgbClr val="CCCCCC"/>
              </a:solidFill>
            </a:endParaRPr>
          </a:p>
        </p:txBody>
      </p:sp>
      <p:sp>
        <p:nvSpPr>
          <p:cNvPr id="14" name="Shape 86"/>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pic>
        <p:nvPicPr>
          <p:cNvPr id="8" name="Shape 79"/>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3" name="Text Placeholder 2"/>
          <p:cNvSpPr>
            <a:spLocks noGrp="1" noChangeAspect="1"/>
          </p:cNvSpPr>
          <p:nvPr>
            <p:ph type="body" sz="quarter" idx="13" hasCustomPrompt="1"/>
          </p:nvPr>
        </p:nvSpPr>
        <p:spPr>
          <a:xfrm>
            <a:off x="415600" y="42042"/>
            <a:ext cx="11007000" cy="600591"/>
          </a:xfrm>
        </p:spPr>
        <p:txBody>
          <a:bodyPr anchor="ctr"/>
          <a:lstStyle>
            <a:lvl1pPr>
              <a:defRPr sz="4267" b="1">
                <a:solidFill>
                  <a:srgbClr val="0070C0"/>
                </a:solidFill>
              </a:defRPr>
            </a:lvl1pPr>
          </a:lstStyle>
          <a:p>
            <a:pPr lvl="0"/>
            <a:r>
              <a:rPr lang="en-US"/>
              <a:t>Heading</a:t>
            </a:r>
          </a:p>
        </p:txBody>
      </p:sp>
      <p:sp>
        <p:nvSpPr>
          <p:cNvPr id="7"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8695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2/1/2022</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222252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oese.ed.gov/files/2021/12/DRAFT-Accountability-FAQ-12.15.pdf"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1FEEF9-DD46-46B6-A17E-D12EF1DA8C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6E59196-433B-41E5-B67C-9B0345FBFEF2}"/>
              </a:ext>
            </a:extLst>
          </p:cNvPr>
          <p:cNvSpPr>
            <a:spLocks noGrp="1"/>
          </p:cNvSpPr>
          <p:nvPr>
            <p:ph type="ctrTitle"/>
          </p:nvPr>
        </p:nvSpPr>
        <p:spPr/>
        <p:txBody>
          <a:bodyPr>
            <a:normAutofit/>
          </a:bodyPr>
          <a:lstStyle/>
          <a:p>
            <a:r>
              <a:rPr lang="en-US" sz="6000" dirty="0">
                <a:latin typeface="Arial"/>
                <a:cs typeface="Arial"/>
              </a:rPr>
              <a:t>Accountability Task Force</a:t>
            </a:r>
            <a:endParaRPr lang="en-US" sz="6000" dirty="0"/>
          </a:p>
        </p:txBody>
      </p:sp>
      <p:sp>
        <p:nvSpPr>
          <p:cNvPr id="8" name="TextBox 7">
            <a:extLst>
              <a:ext uri="{FF2B5EF4-FFF2-40B4-BE49-F238E27FC236}">
                <a16:creationId xmlns:a16="http://schemas.microsoft.com/office/drawing/2014/main" id="{3C0D65AC-0395-4BFA-911E-F67124B8BC24}"/>
              </a:ext>
            </a:extLst>
          </p:cNvPr>
          <p:cNvSpPr txBox="1"/>
          <p:nvPr/>
        </p:nvSpPr>
        <p:spPr>
          <a:xfrm>
            <a:off x="685799" y="3609975"/>
            <a:ext cx="3952875" cy="552450"/>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February 1, 2021</a:t>
            </a:r>
          </a:p>
        </p:txBody>
      </p:sp>
    </p:spTree>
    <p:extLst>
      <p:ext uri="{BB962C8B-B14F-4D97-AF65-F5344CB8AC3E}">
        <p14:creationId xmlns:p14="http://schemas.microsoft.com/office/powerpoint/2010/main" val="231137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F542-B9F2-4224-8F08-D261A1F4CAE4}"/>
              </a:ext>
            </a:extLst>
          </p:cNvPr>
          <p:cNvSpPr>
            <a:spLocks noGrp="1"/>
          </p:cNvSpPr>
          <p:nvPr>
            <p:ph type="title"/>
          </p:nvPr>
        </p:nvSpPr>
        <p:spPr/>
        <p:txBody>
          <a:bodyPr/>
          <a:lstStyle/>
          <a:p>
            <a:r>
              <a:rPr lang="en-US" dirty="0"/>
              <a:t>Federal Guidance (1)  </a:t>
            </a:r>
          </a:p>
        </p:txBody>
      </p:sp>
      <p:sp>
        <p:nvSpPr>
          <p:cNvPr id="3" name="Content Placeholder 2">
            <a:extLst>
              <a:ext uri="{FF2B5EF4-FFF2-40B4-BE49-F238E27FC236}">
                <a16:creationId xmlns:a16="http://schemas.microsoft.com/office/drawing/2014/main" id="{9DB20999-7304-422C-9798-79E09B68251C}"/>
              </a:ext>
            </a:extLst>
          </p:cNvPr>
          <p:cNvSpPr>
            <a:spLocks noGrp="1"/>
          </p:cNvSpPr>
          <p:nvPr>
            <p:ph idx="1"/>
          </p:nvPr>
        </p:nvSpPr>
        <p:spPr>
          <a:xfrm>
            <a:off x="838200" y="1163637"/>
            <a:ext cx="10515600" cy="4530725"/>
          </a:xfrm>
        </p:spPr>
        <p:txBody>
          <a:bodyPr>
            <a:normAutofit lnSpcReduction="10000"/>
          </a:bodyPr>
          <a:lstStyle/>
          <a:p>
            <a:r>
              <a:rPr lang="en-US" dirty="0"/>
              <a:t>On December 17, 2021, ED released draft guidance, “to support SEAs, LEAs, and schools as they implement accountability and school improvement requirements” (p.4).</a:t>
            </a:r>
          </a:p>
          <a:p>
            <a:pPr marL="0" indent="0">
              <a:buNone/>
            </a:pPr>
            <a:r>
              <a:rPr lang="en-US" dirty="0">
                <a:hlinkClick r:id="rId3"/>
              </a:rPr>
              <a:t>https://oese.ed.gov/files/2021/12/DRAFT-Accountability-	FAQ-12.15.pdf</a:t>
            </a:r>
            <a:endParaRPr lang="en-US" dirty="0"/>
          </a:p>
          <a:p>
            <a:r>
              <a:rPr lang="en-US" dirty="0"/>
              <a:t>The document covers a wide range of areas including providing guidance for “temporary adjustments, consistent with statutory requirements, that may be needed in the short term (e.g., for one year) because of missing or less reliable data due to the pandemic” (p.5)</a:t>
            </a:r>
          </a:p>
          <a:p>
            <a:pPr marL="0" indent="0">
              <a:buNone/>
            </a:pPr>
            <a:endParaRPr lang="en-US" dirty="0"/>
          </a:p>
        </p:txBody>
      </p:sp>
      <p:sp>
        <p:nvSpPr>
          <p:cNvPr id="4" name="Slide Number Placeholder 3">
            <a:extLst>
              <a:ext uri="{FF2B5EF4-FFF2-40B4-BE49-F238E27FC236}">
                <a16:creationId xmlns:a16="http://schemas.microsoft.com/office/drawing/2014/main" id="{FBF09E98-9FD6-4A95-A198-5906B789CD02}"/>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10</a:t>
            </a:fld>
            <a:endParaRPr lang="en-US"/>
          </a:p>
        </p:txBody>
      </p:sp>
      <p:sp>
        <p:nvSpPr>
          <p:cNvPr id="5" name="Footer Placeholder 4">
            <a:extLst>
              <a:ext uri="{FF2B5EF4-FFF2-40B4-BE49-F238E27FC236}">
                <a16:creationId xmlns:a16="http://schemas.microsoft.com/office/drawing/2014/main" id="{39BA4B35-7010-4D70-B512-D45947C12BBB}"/>
              </a:ext>
            </a:extLst>
          </p:cNvPr>
          <p:cNvSpPr>
            <a:spLocks noGrp="1"/>
          </p:cNvSpPr>
          <p:nvPr>
            <p:ph type="ftr" sz="quarter" idx="11"/>
          </p:nvPr>
        </p:nvSpPr>
        <p:spPr>
          <a:xfrm>
            <a:off x="3088887" y="6356350"/>
            <a:ext cx="6183350"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Center for Assessment. ED Accountability Guidance Discussion. December 21, 2021</a:t>
            </a:r>
            <a:endParaRPr lang="en-US" dirty="0"/>
          </a:p>
        </p:txBody>
      </p:sp>
    </p:spTree>
    <p:extLst>
      <p:ext uri="{BB962C8B-B14F-4D97-AF65-F5344CB8AC3E}">
        <p14:creationId xmlns:p14="http://schemas.microsoft.com/office/powerpoint/2010/main" val="425702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5E44-0DEC-B744-BAEE-977936D92F98}"/>
              </a:ext>
            </a:extLst>
          </p:cNvPr>
          <p:cNvSpPr>
            <a:spLocks noGrp="1"/>
          </p:cNvSpPr>
          <p:nvPr>
            <p:ph type="title"/>
          </p:nvPr>
        </p:nvSpPr>
        <p:spPr/>
        <p:txBody>
          <a:bodyPr/>
          <a:lstStyle/>
          <a:p>
            <a:r>
              <a:rPr lang="en-US" dirty="0"/>
              <a:t>Federal Guidance (2)</a:t>
            </a:r>
          </a:p>
        </p:txBody>
      </p:sp>
      <p:sp>
        <p:nvSpPr>
          <p:cNvPr id="3" name="Content Placeholder 2">
            <a:extLst>
              <a:ext uri="{FF2B5EF4-FFF2-40B4-BE49-F238E27FC236}">
                <a16:creationId xmlns:a16="http://schemas.microsoft.com/office/drawing/2014/main" id="{66BD5148-4FC8-974B-803A-11A4017EFB47}"/>
              </a:ext>
            </a:extLst>
          </p:cNvPr>
          <p:cNvSpPr>
            <a:spLocks noGrp="1"/>
          </p:cNvSpPr>
          <p:nvPr>
            <p:ph idx="1"/>
          </p:nvPr>
        </p:nvSpPr>
        <p:spPr/>
        <p:txBody>
          <a:bodyPr>
            <a:normAutofit fontScale="77500" lnSpcReduction="20000"/>
          </a:bodyPr>
          <a:lstStyle/>
          <a:p>
            <a:r>
              <a:rPr lang="en-US" dirty="0"/>
              <a:t>Affirms that all accountability and school identification requirements are in effect for the 2021-2022 school year </a:t>
            </a:r>
          </a:p>
          <a:p>
            <a:r>
              <a:rPr lang="en-US" dirty="0"/>
              <a:t>If an SEA wishes to make changes that apply only to SY 2022, they can use the “COVID-19 State Plan Addendum”. This includes:</a:t>
            </a:r>
          </a:p>
          <a:p>
            <a:pPr lvl="1"/>
            <a:r>
              <a:rPr lang="en-US" dirty="0"/>
              <a:t>Shift timelines forward by one or two years for measurements of interim progress and long-term goals, and </a:t>
            </a:r>
          </a:p>
          <a:p>
            <a:pPr lvl="1"/>
            <a:r>
              <a:rPr lang="en-US" dirty="0"/>
              <a:t>Modify the exit criteria for schools identified in fall 2022, including the number of years such schools must meet exit criteria in order to exit status. </a:t>
            </a:r>
          </a:p>
          <a:p>
            <a:r>
              <a:rPr lang="en-US" dirty="0"/>
              <a:t>Participation requirements are in place with the exception of HS students who tested in 2019-20 for states that test using an EOC</a:t>
            </a:r>
          </a:p>
          <a:p>
            <a:r>
              <a:rPr lang="en-US" dirty="0"/>
              <a:t>Indicators must be </a:t>
            </a:r>
            <a:r>
              <a:rPr lang="en-US" u="sng" dirty="0"/>
              <a:t>statewide</a:t>
            </a:r>
            <a:r>
              <a:rPr lang="en-US" dirty="0"/>
              <a:t> and </a:t>
            </a:r>
            <a:r>
              <a:rPr lang="en-US" u="sng" dirty="0"/>
              <a:t>comparable</a:t>
            </a:r>
            <a:r>
              <a:rPr lang="en-US" dirty="0"/>
              <a:t>.  </a:t>
            </a:r>
          </a:p>
          <a:p>
            <a:r>
              <a:rPr lang="en-US" dirty="0"/>
              <a:t>Based on federal guidance, some of the options we discussed at the December meeting are off the table.</a:t>
            </a:r>
          </a:p>
        </p:txBody>
      </p:sp>
      <p:sp>
        <p:nvSpPr>
          <p:cNvPr id="4" name="Slide Number Placeholder 3">
            <a:extLst>
              <a:ext uri="{FF2B5EF4-FFF2-40B4-BE49-F238E27FC236}">
                <a16:creationId xmlns:a16="http://schemas.microsoft.com/office/drawing/2014/main" id="{7CB651DE-FA64-664D-9289-1F82DEBC8483}"/>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11</a:t>
            </a:fld>
            <a:endParaRPr lang="en-US"/>
          </a:p>
        </p:txBody>
      </p:sp>
      <p:sp>
        <p:nvSpPr>
          <p:cNvPr id="5" name="Footer Placeholder 4">
            <a:extLst>
              <a:ext uri="{FF2B5EF4-FFF2-40B4-BE49-F238E27FC236}">
                <a16:creationId xmlns:a16="http://schemas.microsoft.com/office/drawing/2014/main" id="{538ED836-02A2-7647-8956-C2BE583FC4FC}"/>
              </a:ext>
            </a:extLst>
          </p:cNvPr>
          <p:cNvSpPr>
            <a:spLocks noGrp="1"/>
          </p:cNvSpPr>
          <p:nvPr>
            <p:ph type="ftr" sz="quarter" idx="11"/>
          </p:nvPr>
        </p:nvSpPr>
        <p:spPr>
          <a:xfrm>
            <a:off x="3088887" y="6356350"/>
            <a:ext cx="6183350"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Center for Assessment. ED Accountability Guidance Discussion. December 21, 2021</a:t>
            </a:r>
            <a:endParaRPr lang="en-US" dirty="0"/>
          </a:p>
        </p:txBody>
      </p:sp>
    </p:spTree>
    <p:extLst>
      <p:ext uri="{BB962C8B-B14F-4D97-AF65-F5344CB8AC3E}">
        <p14:creationId xmlns:p14="http://schemas.microsoft.com/office/powerpoint/2010/main" val="268795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01F6-B340-9344-B694-555E3D875121}"/>
              </a:ext>
            </a:extLst>
          </p:cNvPr>
          <p:cNvSpPr>
            <a:spLocks noGrp="1"/>
          </p:cNvSpPr>
          <p:nvPr>
            <p:ph type="title"/>
          </p:nvPr>
        </p:nvSpPr>
        <p:spPr/>
        <p:txBody>
          <a:bodyPr/>
          <a:lstStyle/>
          <a:p>
            <a:r>
              <a:rPr lang="en-US" dirty="0"/>
              <a:t>Potential Solutions </a:t>
            </a:r>
          </a:p>
        </p:txBody>
      </p:sp>
      <p:sp>
        <p:nvSpPr>
          <p:cNvPr id="3" name="Content Placeholder 2">
            <a:extLst>
              <a:ext uri="{FF2B5EF4-FFF2-40B4-BE49-F238E27FC236}">
                <a16:creationId xmlns:a16="http://schemas.microsoft.com/office/drawing/2014/main" id="{A80D7B59-1A0E-6946-B0D6-821232E1D01E}"/>
              </a:ext>
            </a:extLst>
          </p:cNvPr>
          <p:cNvSpPr>
            <a:spLocks noGrp="1"/>
          </p:cNvSpPr>
          <p:nvPr>
            <p:ph idx="1"/>
          </p:nvPr>
        </p:nvSpPr>
        <p:spPr/>
        <p:txBody>
          <a:bodyPr>
            <a:normAutofit fontScale="92500" lnSpcReduction="10000"/>
          </a:bodyPr>
          <a:lstStyle/>
          <a:p>
            <a:r>
              <a:rPr lang="en-US" dirty="0"/>
              <a:t>Option 1: </a:t>
            </a:r>
          </a:p>
          <a:p>
            <a:pPr lvl="1"/>
            <a:r>
              <a:rPr lang="en-US" dirty="0"/>
              <a:t>When growth priors are missing calculate school scores using skip-year growth.  </a:t>
            </a:r>
          </a:p>
          <a:p>
            <a:pPr lvl="1"/>
            <a:r>
              <a:rPr lang="en-US" dirty="0"/>
              <a:t>When the outcome test (i.e. Algebra I or English II) is missing, no score is assigned (remove from the numerator and denominator).</a:t>
            </a:r>
          </a:p>
          <a:p>
            <a:r>
              <a:rPr lang="en-US" dirty="0"/>
              <a:t>Option 2:</a:t>
            </a:r>
          </a:p>
          <a:p>
            <a:pPr lvl="1"/>
            <a:r>
              <a:rPr lang="en-US" dirty="0"/>
              <a:t>When growth priors are missing calculate growth scores using skip year growth. </a:t>
            </a:r>
          </a:p>
          <a:p>
            <a:pPr lvl="1"/>
            <a:r>
              <a:rPr lang="en-US" dirty="0"/>
              <a:t>When the outcome test (i.e. Algebra I or English II) is missing, use student’s legacy score if available. </a:t>
            </a:r>
          </a:p>
          <a:p>
            <a:endParaRPr lang="en-US" dirty="0"/>
          </a:p>
        </p:txBody>
      </p:sp>
    </p:spTree>
    <p:extLst>
      <p:ext uri="{BB962C8B-B14F-4D97-AF65-F5344CB8AC3E}">
        <p14:creationId xmlns:p14="http://schemas.microsoft.com/office/powerpoint/2010/main" val="420173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EDE7-1D36-AF42-9FBA-919565889A7D}"/>
              </a:ext>
            </a:extLst>
          </p:cNvPr>
          <p:cNvSpPr>
            <a:spLocks noGrp="1"/>
          </p:cNvSpPr>
          <p:nvPr>
            <p:ph type="title"/>
          </p:nvPr>
        </p:nvSpPr>
        <p:spPr/>
        <p:txBody>
          <a:bodyPr/>
          <a:lstStyle/>
          <a:p>
            <a:r>
              <a:rPr lang="en-US" dirty="0"/>
              <a:t>Skip-Year Growth – Illustration for Math  </a:t>
            </a:r>
          </a:p>
        </p:txBody>
      </p:sp>
      <p:graphicFrame>
        <p:nvGraphicFramePr>
          <p:cNvPr id="4" name="Content Placeholder 3">
            <a:extLst>
              <a:ext uri="{FF2B5EF4-FFF2-40B4-BE49-F238E27FC236}">
                <a16:creationId xmlns:a16="http://schemas.microsoft.com/office/drawing/2014/main" id="{7F9F6D5E-DDD4-BF45-8E1A-ADAB3B8E8DC5}"/>
              </a:ext>
            </a:extLst>
          </p:cNvPr>
          <p:cNvGraphicFramePr>
            <a:graphicFrameLocks noGrp="1"/>
          </p:cNvGraphicFramePr>
          <p:nvPr>
            <p:ph idx="1"/>
            <p:extLst>
              <p:ext uri="{D42A27DB-BD31-4B8C-83A1-F6EECF244321}">
                <p14:modId xmlns:p14="http://schemas.microsoft.com/office/powerpoint/2010/main" val="466625204"/>
              </p:ext>
            </p:extLst>
          </p:nvPr>
        </p:nvGraphicFramePr>
        <p:xfrm>
          <a:off x="838201" y="2635754"/>
          <a:ext cx="5257799" cy="158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100DB40E-96CB-2A4A-89F5-7C7B9C13AD66}"/>
              </a:ext>
            </a:extLst>
          </p:cNvPr>
          <p:cNvGraphicFramePr>
            <a:graphicFrameLocks/>
          </p:cNvGraphicFramePr>
          <p:nvPr/>
        </p:nvGraphicFramePr>
        <p:xfrm>
          <a:off x="917713" y="4369999"/>
          <a:ext cx="5257799" cy="1586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BAC197E4-3128-8949-999C-7D551A2216BB}"/>
              </a:ext>
            </a:extLst>
          </p:cNvPr>
          <p:cNvSpPr txBox="1"/>
          <p:nvPr/>
        </p:nvSpPr>
        <p:spPr>
          <a:xfrm>
            <a:off x="2941983" y="5396948"/>
            <a:ext cx="0" cy="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BCF304FE-5FA1-984C-B7DF-CC47D077864F}"/>
              </a:ext>
            </a:extLst>
          </p:cNvPr>
          <p:cNvGraphicFramePr>
            <a:graphicFrameLocks/>
          </p:cNvGraphicFramePr>
          <p:nvPr>
            <p:extLst>
              <p:ext uri="{D42A27DB-BD31-4B8C-83A1-F6EECF244321}">
                <p14:modId xmlns:p14="http://schemas.microsoft.com/office/powerpoint/2010/main" val="444921543"/>
              </p:ext>
            </p:extLst>
          </p:nvPr>
        </p:nvGraphicFramePr>
        <p:xfrm>
          <a:off x="838201" y="976546"/>
          <a:ext cx="5257799" cy="15864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Box 7">
            <a:extLst>
              <a:ext uri="{FF2B5EF4-FFF2-40B4-BE49-F238E27FC236}">
                <a16:creationId xmlns:a16="http://schemas.microsoft.com/office/drawing/2014/main" id="{06601374-4634-DD4C-8C13-C73FF9D33DFA}"/>
              </a:ext>
            </a:extLst>
          </p:cNvPr>
          <p:cNvSpPr txBox="1"/>
          <p:nvPr/>
        </p:nvSpPr>
        <p:spPr>
          <a:xfrm>
            <a:off x="6904383" y="1179442"/>
            <a:ext cx="3564834" cy="4439479"/>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C8D492E-3271-A44E-B3A4-349A57328B55}"/>
              </a:ext>
            </a:extLst>
          </p:cNvPr>
          <p:cNvSpPr txBox="1"/>
          <p:nvPr/>
        </p:nvSpPr>
        <p:spPr>
          <a:xfrm>
            <a:off x="8295861" y="1239079"/>
            <a:ext cx="3684104" cy="4068417"/>
          </a:xfrm>
          <a:prstGeom prst="rect">
            <a:avLst/>
          </a:prstGeom>
        </p:spPr>
        <p:txBody>
          <a:bodyPr vert="horz" wrap="square" lIns="91440" tIns="45720" rIns="91440" bIns="45720" rtlCol="0" anchor="ctr">
            <a:noAutofit/>
          </a:bodyPr>
          <a:lstStyle/>
          <a:p>
            <a:pPr algn="l" fontAlgn="base"/>
            <a:endParaRPr lang="en-US" sz="2400" b="1" dirty="0">
              <a:solidFill>
                <a:srgbClr val="003B71"/>
              </a:solidFill>
              <a:latin typeface="Arial" panose="020B0604020202020204" pitchFamily="34" charset="0"/>
              <a:cs typeface="Arial" panose="020B0604020202020204" pitchFamily="34" charset="0"/>
            </a:endParaRPr>
          </a:p>
          <a:p>
            <a:pPr algn="l" fontAlgn="base"/>
            <a:r>
              <a:rPr lang="en-US" sz="2400" b="1" dirty="0">
                <a:solidFill>
                  <a:srgbClr val="003B71"/>
                </a:solidFill>
                <a:latin typeface="Arial" panose="020B0604020202020204" pitchFamily="34" charset="0"/>
                <a:cs typeface="Arial" panose="020B0604020202020204" pitchFamily="34" charset="0"/>
              </a:rPr>
              <a:t>Potential scenarios for calculating skip-year growth in math</a:t>
            </a:r>
          </a:p>
          <a:p>
            <a:pPr algn="l" fontAlgn="base"/>
            <a:endParaRPr lang="en-US" sz="2400" b="1" dirty="0">
              <a:solidFill>
                <a:srgbClr val="003B71"/>
              </a:solidFill>
              <a:latin typeface="Arial" panose="020B0604020202020204" pitchFamily="34" charset="0"/>
              <a:cs typeface="Arial" panose="020B0604020202020204" pitchFamily="34" charset="0"/>
            </a:endParaRPr>
          </a:p>
        </p:txBody>
      </p:sp>
      <p:sp>
        <p:nvSpPr>
          <p:cNvPr id="27" name="U-Turn Arrow 26">
            <a:extLst>
              <a:ext uri="{FF2B5EF4-FFF2-40B4-BE49-F238E27FC236}">
                <a16:creationId xmlns:a16="http://schemas.microsoft.com/office/drawing/2014/main" id="{465B4B54-4650-9F48-AEC2-28FFF646F6A0}"/>
              </a:ext>
            </a:extLst>
          </p:cNvPr>
          <p:cNvSpPr/>
          <p:nvPr/>
        </p:nvSpPr>
        <p:spPr>
          <a:xfrm>
            <a:off x="1722783" y="1179441"/>
            <a:ext cx="3886200" cy="268815"/>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U-Turn Arrow 27">
            <a:extLst>
              <a:ext uri="{FF2B5EF4-FFF2-40B4-BE49-F238E27FC236}">
                <a16:creationId xmlns:a16="http://schemas.microsoft.com/office/drawing/2014/main" id="{28B4F895-94FA-9345-B6A7-3156B6F56D38}"/>
              </a:ext>
            </a:extLst>
          </p:cNvPr>
          <p:cNvSpPr/>
          <p:nvPr/>
        </p:nvSpPr>
        <p:spPr>
          <a:xfrm>
            <a:off x="1663149" y="2790934"/>
            <a:ext cx="2511286" cy="319032"/>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0127D2DF-429B-6047-8771-DCB1D680F2AD}"/>
              </a:ext>
            </a:extLst>
          </p:cNvPr>
          <p:cNvSpPr txBox="1"/>
          <p:nvPr/>
        </p:nvSpPr>
        <p:spPr>
          <a:xfrm>
            <a:off x="6324600" y="3109966"/>
            <a:ext cx="1391478" cy="638065"/>
          </a:xfrm>
          <a:prstGeom prst="rect">
            <a:avLst/>
          </a:prstGeom>
        </p:spPr>
        <p:txBody>
          <a:bodyPr vert="horz" wrap="square" lIns="91440" tIns="45720" rIns="91440" bIns="45720" rtlCol="0" anchor="ctr">
            <a:noAutofit/>
          </a:bodyPr>
          <a:lstStyle/>
          <a:p>
            <a:pPr algn="l" fontAlgn="base"/>
            <a:r>
              <a:rPr lang="en-US" sz="1600" b="1" dirty="0">
                <a:solidFill>
                  <a:schemeClr val="accent1"/>
                </a:solidFill>
                <a:latin typeface="Arial" panose="020B0604020202020204" pitchFamily="34" charset="0"/>
                <a:cs typeface="Arial" panose="020B0604020202020204" pitchFamily="34" charset="0"/>
              </a:rPr>
              <a:t>Most common scenario </a:t>
            </a:r>
          </a:p>
        </p:txBody>
      </p:sp>
      <p:sp>
        <p:nvSpPr>
          <p:cNvPr id="13" name="TextBox 12">
            <a:extLst>
              <a:ext uri="{FF2B5EF4-FFF2-40B4-BE49-F238E27FC236}">
                <a16:creationId xmlns:a16="http://schemas.microsoft.com/office/drawing/2014/main" id="{95C5B398-F011-3849-B099-6CDB6DCAAAB3}"/>
              </a:ext>
            </a:extLst>
          </p:cNvPr>
          <p:cNvSpPr txBox="1"/>
          <p:nvPr/>
        </p:nvSpPr>
        <p:spPr>
          <a:xfrm>
            <a:off x="6399144" y="4680349"/>
            <a:ext cx="1856960" cy="1069573"/>
          </a:xfrm>
          <a:prstGeom prst="rect">
            <a:avLst/>
          </a:prstGeom>
        </p:spPr>
        <p:txBody>
          <a:bodyPr vert="horz" wrap="square" lIns="91440" tIns="45720" rIns="91440" bIns="45720" rtlCol="0" anchor="ctr">
            <a:noAutofit/>
          </a:bodyPr>
          <a:lstStyle/>
          <a:p>
            <a:pPr algn="l" fontAlgn="base"/>
            <a:r>
              <a:rPr lang="en-US" sz="1600" b="1" dirty="0">
                <a:solidFill>
                  <a:schemeClr val="accent1"/>
                </a:solidFill>
                <a:latin typeface="Arial" panose="020B0604020202020204" pitchFamily="34" charset="0"/>
                <a:cs typeface="Arial" panose="020B0604020202020204" pitchFamily="34" charset="0"/>
              </a:rPr>
              <a:t>Skip-year not available for this scenario </a:t>
            </a:r>
          </a:p>
        </p:txBody>
      </p:sp>
    </p:spTree>
    <p:extLst>
      <p:ext uri="{BB962C8B-B14F-4D97-AF65-F5344CB8AC3E}">
        <p14:creationId xmlns:p14="http://schemas.microsoft.com/office/powerpoint/2010/main" val="38948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EDE7-1D36-AF42-9FBA-919565889A7D}"/>
              </a:ext>
            </a:extLst>
          </p:cNvPr>
          <p:cNvSpPr>
            <a:spLocks noGrp="1"/>
          </p:cNvSpPr>
          <p:nvPr>
            <p:ph type="title"/>
          </p:nvPr>
        </p:nvSpPr>
        <p:spPr/>
        <p:txBody>
          <a:bodyPr/>
          <a:lstStyle/>
          <a:p>
            <a:r>
              <a:rPr lang="en-US" dirty="0"/>
              <a:t>Skip-Year Growth – Illustration for ELA </a:t>
            </a:r>
          </a:p>
        </p:txBody>
      </p:sp>
      <p:graphicFrame>
        <p:nvGraphicFramePr>
          <p:cNvPr id="4" name="Content Placeholder 3">
            <a:extLst>
              <a:ext uri="{FF2B5EF4-FFF2-40B4-BE49-F238E27FC236}">
                <a16:creationId xmlns:a16="http://schemas.microsoft.com/office/drawing/2014/main" id="{7F9F6D5E-DDD4-BF45-8E1A-ADAB3B8E8DC5}"/>
              </a:ext>
            </a:extLst>
          </p:cNvPr>
          <p:cNvGraphicFramePr>
            <a:graphicFrameLocks noGrp="1"/>
          </p:cNvGraphicFramePr>
          <p:nvPr>
            <p:ph idx="1"/>
            <p:extLst>
              <p:ext uri="{D42A27DB-BD31-4B8C-83A1-F6EECF244321}">
                <p14:modId xmlns:p14="http://schemas.microsoft.com/office/powerpoint/2010/main" val="3843889515"/>
              </p:ext>
            </p:extLst>
          </p:nvPr>
        </p:nvGraphicFramePr>
        <p:xfrm>
          <a:off x="654327" y="3631020"/>
          <a:ext cx="5257799" cy="158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AC197E4-3128-8949-999C-7D551A2216BB}"/>
              </a:ext>
            </a:extLst>
          </p:cNvPr>
          <p:cNvSpPr txBox="1"/>
          <p:nvPr/>
        </p:nvSpPr>
        <p:spPr>
          <a:xfrm>
            <a:off x="2941983" y="5396948"/>
            <a:ext cx="0" cy="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BCF304FE-5FA1-984C-B7DF-CC47D077864F}"/>
              </a:ext>
            </a:extLst>
          </p:cNvPr>
          <p:cNvGraphicFramePr>
            <a:graphicFrameLocks/>
          </p:cNvGraphicFramePr>
          <p:nvPr>
            <p:extLst>
              <p:ext uri="{D42A27DB-BD31-4B8C-83A1-F6EECF244321}">
                <p14:modId xmlns:p14="http://schemas.microsoft.com/office/powerpoint/2010/main" val="1021263590"/>
              </p:ext>
            </p:extLst>
          </p:nvPr>
        </p:nvGraphicFramePr>
        <p:xfrm>
          <a:off x="838201" y="1475833"/>
          <a:ext cx="5257799" cy="1586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06601374-4634-DD4C-8C13-C73FF9D33DFA}"/>
              </a:ext>
            </a:extLst>
          </p:cNvPr>
          <p:cNvSpPr txBox="1"/>
          <p:nvPr/>
        </p:nvSpPr>
        <p:spPr>
          <a:xfrm>
            <a:off x="6904383" y="1179442"/>
            <a:ext cx="3564834" cy="4439479"/>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C8D492E-3271-A44E-B3A4-349A57328B55}"/>
              </a:ext>
            </a:extLst>
          </p:cNvPr>
          <p:cNvSpPr txBox="1"/>
          <p:nvPr/>
        </p:nvSpPr>
        <p:spPr>
          <a:xfrm>
            <a:off x="8080513" y="1108078"/>
            <a:ext cx="3684104" cy="4068417"/>
          </a:xfrm>
          <a:prstGeom prst="rect">
            <a:avLst/>
          </a:prstGeom>
        </p:spPr>
        <p:txBody>
          <a:bodyPr vert="horz" wrap="square" lIns="91440" tIns="45720" rIns="91440" bIns="45720" rtlCol="0" anchor="ctr">
            <a:noAutofit/>
          </a:bodyPr>
          <a:lstStyle/>
          <a:p>
            <a:pPr algn="l" fontAlgn="base"/>
            <a:endParaRPr lang="en-US" sz="2400" b="1" dirty="0">
              <a:solidFill>
                <a:srgbClr val="003B71"/>
              </a:solidFill>
              <a:latin typeface="Arial" panose="020B0604020202020204" pitchFamily="34" charset="0"/>
              <a:cs typeface="Arial" panose="020B0604020202020204" pitchFamily="34" charset="0"/>
            </a:endParaRPr>
          </a:p>
          <a:p>
            <a:pPr algn="l" fontAlgn="base"/>
            <a:r>
              <a:rPr lang="en-US" sz="2400" b="1" dirty="0">
                <a:solidFill>
                  <a:srgbClr val="003B71"/>
                </a:solidFill>
                <a:latin typeface="Arial" panose="020B0604020202020204" pitchFamily="34" charset="0"/>
                <a:cs typeface="Arial" panose="020B0604020202020204" pitchFamily="34" charset="0"/>
              </a:rPr>
              <a:t>Potential scenarios for calculating skip year growth in ELA</a:t>
            </a:r>
          </a:p>
          <a:p>
            <a:pPr algn="l" fontAlgn="base"/>
            <a:endParaRPr lang="en-US" sz="2400" b="1" dirty="0">
              <a:solidFill>
                <a:srgbClr val="003B71"/>
              </a:solidFill>
              <a:latin typeface="Arial" panose="020B0604020202020204" pitchFamily="34" charset="0"/>
              <a:cs typeface="Arial" panose="020B0604020202020204" pitchFamily="34" charset="0"/>
            </a:endParaRPr>
          </a:p>
        </p:txBody>
      </p:sp>
      <p:sp>
        <p:nvSpPr>
          <p:cNvPr id="27" name="U-Turn Arrow 26">
            <a:extLst>
              <a:ext uri="{FF2B5EF4-FFF2-40B4-BE49-F238E27FC236}">
                <a16:creationId xmlns:a16="http://schemas.microsoft.com/office/drawing/2014/main" id="{465B4B54-4650-9F48-AEC2-28FFF646F6A0}"/>
              </a:ext>
            </a:extLst>
          </p:cNvPr>
          <p:cNvSpPr/>
          <p:nvPr/>
        </p:nvSpPr>
        <p:spPr>
          <a:xfrm>
            <a:off x="1625050" y="1552565"/>
            <a:ext cx="3780182" cy="380298"/>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U-Turn Arrow 27">
            <a:extLst>
              <a:ext uri="{FF2B5EF4-FFF2-40B4-BE49-F238E27FC236}">
                <a16:creationId xmlns:a16="http://schemas.microsoft.com/office/drawing/2014/main" id="{28B4F895-94FA-9345-B6A7-3156B6F56D38}"/>
              </a:ext>
            </a:extLst>
          </p:cNvPr>
          <p:cNvSpPr/>
          <p:nvPr/>
        </p:nvSpPr>
        <p:spPr>
          <a:xfrm>
            <a:off x="1625050" y="3729874"/>
            <a:ext cx="2348945" cy="304800"/>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0127D2DF-429B-6047-8771-DCB1D680F2AD}"/>
              </a:ext>
            </a:extLst>
          </p:cNvPr>
          <p:cNvSpPr txBox="1"/>
          <p:nvPr/>
        </p:nvSpPr>
        <p:spPr>
          <a:xfrm>
            <a:off x="6284844" y="1880650"/>
            <a:ext cx="1391478" cy="638065"/>
          </a:xfrm>
          <a:prstGeom prst="rect">
            <a:avLst/>
          </a:prstGeom>
        </p:spPr>
        <p:txBody>
          <a:bodyPr vert="horz" wrap="square" lIns="91440" tIns="45720" rIns="91440" bIns="45720" rtlCol="0" anchor="ctr">
            <a:noAutofit/>
          </a:bodyPr>
          <a:lstStyle/>
          <a:p>
            <a:pPr algn="l" fontAlgn="base"/>
            <a:r>
              <a:rPr lang="en-US" sz="1600" b="1" dirty="0">
                <a:solidFill>
                  <a:schemeClr val="accent1"/>
                </a:solidFill>
                <a:latin typeface="Arial" panose="020B0604020202020204" pitchFamily="34" charset="0"/>
                <a:cs typeface="Arial" panose="020B0604020202020204" pitchFamily="34" charset="0"/>
              </a:rPr>
              <a:t>Most common scenario </a:t>
            </a:r>
          </a:p>
        </p:txBody>
      </p:sp>
    </p:spTree>
    <p:extLst>
      <p:ext uri="{BB962C8B-B14F-4D97-AF65-F5344CB8AC3E}">
        <p14:creationId xmlns:p14="http://schemas.microsoft.com/office/powerpoint/2010/main" val="304308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41D5-255D-42BD-888B-10A43E403148}"/>
              </a:ext>
            </a:extLst>
          </p:cNvPr>
          <p:cNvSpPr>
            <a:spLocks noGrp="1"/>
          </p:cNvSpPr>
          <p:nvPr>
            <p:ph type="title"/>
          </p:nvPr>
        </p:nvSpPr>
        <p:spPr/>
        <p:txBody>
          <a:bodyPr/>
          <a:lstStyle/>
          <a:p>
            <a:r>
              <a:rPr lang="en-US" dirty="0"/>
              <a:t>Option 1 Summary for Growth and Proficiency </a:t>
            </a:r>
          </a:p>
        </p:txBody>
      </p:sp>
      <p:graphicFrame>
        <p:nvGraphicFramePr>
          <p:cNvPr id="3" name="Table 5">
            <a:extLst>
              <a:ext uri="{FF2B5EF4-FFF2-40B4-BE49-F238E27FC236}">
                <a16:creationId xmlns:a16="http://schemas.microsoft.com/office/drawing/2014/main" id="{EDC5EC21-7602-EC48-9095-55EA6B10D567}"/>
              </a:ext>
            </a:extLst>
          </p:cNvPr>
          <p:cNvGraphicFramePr>
            <a:graphicFrameLocks noGrp="1"/>
          </p:cNvGraphicFramePr>
          <p:nvPr>
            <p:extLst>
              <p:ext uri="{D42A27DB-BD31-4B8C-83A1-F6EECF244321}">
                <p14:modId xmlns:p14="http://schemas.microsoft.com/office/powerpoint/2010/main" val="2026567494"/>
              </p:ext>
            </p:extLst>
          </p:nvPr>
        </p:nvGraphicFramePr>
        <p:xfrm>
          <a:off x="231914" y="1545345"/>
          <a:ext cx="5227982" cy="3331455"/>
        </p:xfrm>
        <a:graphic>
          <a:graphicData uri="http://schemas.openxmlformats.org/drawingml/2006/table">
            <a:tbl>
              <a:tblPr firstRow="1" bandRow="1">
                <a:tableStyleId>{93296810-A885-4BE3-A3E7-6D5BEEA58F35}</a:tableStyleId>
              </a:tblPr>
              <a:tblGrid>
                <a:gridCol w="2208908">
                  <a:extLst>
                    <a:ext uri="{9D8B030D-6E8A-4147-A177-3AD203B41FA5}">
                      <a16:colId xmlns:a16="http://schemas.microsoft.com/office/drawing/2014/main" val="3258511896"/>
                    </a:ext>
                  </a:extLst>
                </a:gridCol>
                <a:gridCol w="3019074">
                  <a:extLst>
                    <a:ext uri="{9D8B030D-6E8A-4147-A177-3AD203B41FA5}">
                      <a16:colId xmlns:a16="http://schemas.microsoft.com/office/drawing/2014/main" val="3851969976"/>
                    </a:ext>
                  </a:extLst>
                </a:gridCol>
              </a:tblGrid>
              <a:tr h="722474">
                <a:tc>
                  <a:txBody>
                    <a:bodyPr/>
                    <a:lstStyle/>
                    <a:p>
                      <a:r>
                        <a:rPr lang="en-US" sz="2400" dirty="0"/>
                        <a:t>If</a:t>
                      </a:r>
                    </a:p>
                  </a:txBody>
                  <a:tcPr/>
                </a:tc>
                <a:tc>
                  <a:txBody>
                    <a:bodyPr/>
                    <a:lstStyle/>
                    <a:p>
                      <a:r>
                        <a:rPr lang="en-US" sz="2400" dirty="0"/>
                        <a:t>Then</a:t>
                      </a:r>
                    </a:p>
                  </a:txBody>
                  <a:tcPr/>
                </a:tc>
                <a:extLst>
                  <a:ext uri="{0D108BD9-81ED-4DB2-BD59-A6C34878D82A}">
                    <a16:rowId xmlns:a16="http://schemas.microsoft.com/office/drawing/2014/main" val="1293950681"/>
                  </a:ext>
                </a:extLst>
              </a:tr>
              <a:tr h="722474">
                <a:tc>
                  <a:txBody>
                    <a:bodyPr/>
                    <a:lstStyle/>
                    <a:p>
                      <a:r>
                        <a:rPr lang="en-US" dirty="0"/>
                        <a:t>Student takes Algebra I in grade 10</a:t>
                      </a:r>
                    </a:p>
                  </a:txBody>
                  <a:tcPr/>
                </a:tc>
                <a:tc>
                  <a:txBody>
                    <a:bodyPr/>
                    <a:lstStyle/>
                    <a:p>
                      <a:r>
                        <a:rPr lang="en-US" dirty="0"/>
                        <a:t>Skip-year growth (G7 to G10)</a:t>
                      </a:r>
                    </a:p>
                  </a:txBody>
                  <a:tcPr/>
                </a:tc>
                <a:extLst>
                  <a:ext uri="{0D108BD9-81ED-4DB2-BD59-A6C34878D82A}">
                    <a16:rowId xmlns:a16="http://schemas.microsoft.com/office/drawing/2014/main" val="885355784"/>
                  </a:ext>
                </a:extLst>
              </a:tr>
              <a:tr h="722474">
                <a:tc>
                  <a:txBody>
                    <a:bodyPr/>
                    <a:lstStyle/>
                    <a:p>
                      <a:r>
                        <a:rPr lang="en-US" dirty="0"/>
                        <a:t>Student took Algebra I in grade 9 </a:t>
                      </a:r>
                    </a:p>
                  </a:txBody>
                  <a:tcPr/>
                </a:tc>
                <a:tc>
                  <a:txBody>
                    <a:bodyPr/>
                    <a:lstStyle/>
                    <a:p>
                      <a:r>
                        <a:rPr lang="en-US" dirty="0"/>
                        <a:t>Skip-year growth (G7 to G9)</a:t>
                      </a:r>
                    </a:p>
                  </a:txBody>
                  <a:tcPr/>
                </a:tc>
                <a:extLst>
                  <a:ext uri="{0D108BD9-81ED-4DB2-BD59-A6C34878D82A}">
                    <a16:rowId xmlns:a16="http://schemas.microsoft.com/office/drawing/2014/main" val="2235690309"/>
                  </a:ext>
                </a:extLst>
              </a:tr>
              <a:tr h="1164033">
                <a:tc>
                  <a:txBody>
                    <a:bodyPr/>
                    <a:lstStyle/>
                    <a:p>
                      <a:r>
                        <a:rPr lang="en-US" dirty="0"/>
                        <a:t>Student took Algebra I in grade 8</a:t>
                      </a:r>
                    </a:p>
                  </a:txBody>
                  <a:tcPr/>
                </a:tc>
                <a:tc>
                  <a:txBody>
                    <a:bodyPr/>
                    <a:lstStyle/>
                    <a:p>
                      <a:r>
                        <a:rPr lang="en-US" dirty="0"/>
                        <a:t>No growth calculated.  </a:t>
                      </a:r>
                    </a:p>
                  </a:txBody>
                  <a:tcPr/>
                </a:tc>
                <a:extLst>
                  <a:ext uri="{0D108BD9-81ED-4DB2-BD59-A6C34878D82A}">
                    <a16:rowId xmlns:a16="http://schemas.microsoft.com/office/drawing/2014/main" val="3259696435"/>
                  </a:ext>
                </a:extLst>
              </a:tr>
            </a:tbl>
          </a:graphicData>
        </a:graphic>
      </p:graphicFrame>
      <p:graphicFrame>
        <p:nvGraphicFramePr>
          <p:cNvPr id="8" name="Table 5">
            <a:extLst>
              <a:ext uri="{FF2B5EF4-FFF2-40B4-BE49-F238E27FC236}">
                <a16:creationId xmlns:a16="http://schemas.microsoft.com/office/drawing/2014/main" id="{B227680C-0C4E-1C49-8F13-3DA0D5C194C4}"/>
              </a:ext>
            </a:extLst>
          </p:cNvPr>
          <p:cNvGraphicFramePr>
            <a:graphicFrameLocks noGrp="1"/>
          </p:cNvGraphicFramePr>
          <p:nvPr>
            <p:extLst>
              <p:ext uri="{D42A27DB-BD31-4B8C-83A1-F6EECF244321}">
                <p14:modId xmlns:p14="http://schemas.microsoft.com/office/powerpoint/2010/main" val="1684335988"/>
              </p:ext>
            </p:extLst>
          </p:nvPr>
        </p:nvGraphicFramePr>
        <p:xfrm>
          <a:off x="5883159" y="1545345"/>
          <a:ext cx="5699241" cy="3066943"/>
        </p:xfrm>
        <a:graphic>
          <a:graphicData uri="http://schemas.openxmlformats.org/drawingml/2006/table">
            <a:tbl>
              <a:tblPr firstRow="1" bandRow="1">
                <a:tableStyleId>{93296810-A885-4BE3-A3E7-6D5BEEA58F35}</a:tableStyleId>
              </a:tblPr>
              <a:tblGrid>
                <a:gridCol w="2689920">
                  <a:extLst>
                    <a:ext uri="{9D8B030D-6E8A-4147-A177-3AD203B41FA5}">
                      <a16:colId xmlns:a16="http://schemas.microsoft.com/office/drawing/2014/main" val="3258511896"/>
                    </a:ext>
                  </a:extLst>
                </a:gridCol>
                <a:gridCol w="3009321">
                  <a:extLst>
                    <a:ext uri="{9D8B030D-6E8A-4147-A177-3AD203B41FA5}">
                      <a16:colId xmlns:a16="http://schemas.microsoft.com/office/drawing/2014/main" val="3851969976"/>
                    </a:ext>
                  </a:extLst>
                </a:gridCol>
              </a:tblGrid>
              <a:tr h="751062">
                <a:tc>
                  <a:txBody>
                    <a:bodyPr/>
                    <a:lstStyle/>
                    <a:p>
                      <a:r>
                        <a:rPr lang="en-US" sz="2400" dirty="0"/>
                        <a:t>If</a:t>
                      </a:r>
                    </a:p>
                  </a:txBody>
                  <a:tcPr/>
                </a:tc>
                <a:tc>
                  <a:txBody>
                    <a:bodyPr/>
                    <a:lstStyle/>
                    <a:p>
                      <a:r>
                        <a:rPr lang="en-US" sz="2400" dirty="0"/>
                        <a:t>Then</a:t>
                      </a:r>
                    </a:p>
                  </a:txBody>
                  <a:tcPr/>
                </a:tc>
                <a:extLst>
                  <a:ext uri="{0D108BD9-81ED-4DB2-BD59-A6C34878D82A}">
                    <a16:rowId xmlns:a16="http://schemas.microsoft.com/office/drawing/2014/main" val="1293950681"/>
                  </a:ext>
                </a:extLst>
              </a:tr>
              <a:tr h="1069645">
                <a:tc>
                  <a:txBody>
                    <a:bodyPr/>
                    <a:lstStyle/>
                    <a:p>
                      <a:r>
                        <a:rPr lang="en-US" dirty="0"/>
                        <a:t>Student takes English II in grade 10</a:t>
                      </a:r>
                    </a:p>
                  </a:txBody>
                  <a:tcPr/>
                </a:tc>
                <a:tc>
                  <a:txBody>
                    <a:bodyPr/>
                    <a:lstStyle/>
                    <a:p>
                      <a:r>
                        <a:rPr lang="en-US" dirty="0"/>
                        <a:t>Skip-year growth (G7 to G10)</a:t>
                      </a:r>
                    </a:p>
                  </a:txBody>
                  <a:tcPr/>
                </a:tc>
                <a:extLst>
                  <a:ext uri="{0D108BD9-81ED-4DB2-BD59-A6C34878D82A}">
                    <a16:rowId xmlns:a16="http://schemas.microsoft.com/office/drawing/2014/main" val="885355784"/>
                  </a:ext>
                </a:extLst>
              </a:tr>
              <a:tr h="1246236">
                <a:tc>
                  <a:txBody>
                    <a:bodyPr/>
                    <a:lstStyle/>
                    <a:p>
                      <a:r>
                        <a:rPr lang="en-US" dirty="0"/>
                        <a:t>Student took English II in grade 9</a:t>
                      </a:r>
                    </a:p>
                  </a:txBody>
                  <a:tcPr/>
                </a:tc>
                <a:tc>
                  <a:txBody>
                    <a:bodyPr/>
                    <a:lstStyle/>
                    <a:p>
                      <a:r>
                        <a:rPr lang="en-US" dirty="0"/>
                        <a:t>Skip-year growth (G7 to G9)</a:t>
                      </a:r>
                    </a:p>
                  </a:txBody>
                  <a:tcPr/>
                </a:tc>
                <a:extLst>
                  <a:ext uri="{0D108BD9-81ED-4DB2-BD59-A6C34878D82A}">
                    <a16:rowId xmlns:a16="http://schemas.microsoft.com/office/drawing/2014/main" val="2235690309"/>
                  </a:ext>
                </a:extLst>
              </a:tr>
            </a:tbl>
          </a:graphicData>
        </a:graphic>
      </p:graphicFrame>
      <p:sp>
        <p:nvSpPr>
          <p:cNvPr id="6" name="TextBox 5">
            <a:extLst>
              <a:ext uri="{FF2B5EF4-FFF2-40B4-BE49-F238E27FC236}">
                <a16:creationId xmlns:a16="http://schemas.microsoft.com/office/drawing/2014/main" id="{D0389DA2-043D-5747-9D30-18AB66A6D0BD}"/>
              </a:ext>
            </a:extLst>
          </p:cNvPr>
          <p:cNvSpPr txBox="1"/>
          <p:nvPr/>
        </p:nvSpPr>
        <p:spPr>
          <a:xfrm>
            <a:off x="231914" y="954157"/>
            <a:ext cx="2816086" cy="424069"/>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Math</a:t>
            </a:r>
          </a:p>
        </p:txBody>
      </p:sp>
      <p:sp>
        <p:nvSpPr>
          <p:cNvPr id="10" name="TextBox 9">
            <a:extLst>
              <a:ext uri="{FF2B5EF4-FFF2-40B4-BE49-F238E27FC236}">
                <a16:creationId xmlns:a16="http://schemas.microsoft.com/office/drawing/2014/main" id="{8E41C40F-E971-7D4A-8198-709FA13212F6}"/>
              </a:ext>
            </a:extLst>
          </p:cNvPr>
          <p:cNvSpPr txBox="1"/>
          <p:nvPr/>
        </p:nvSpPr>
        <p:spPr>
          <a:xfrm>
            <a:off x="5883159" y="888579"/>
            <a:ext cx="2816086" cy="424069"/>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ELA</a:t>
            </a:r>
          </a:p>
        </p:txBody>
      </p:sp>
    </p:spTree>
    <p:extLst>
      <p:ext uri="{BB962C8B-B14F-4D97-AF65-F5344CB8AC3E}">
        <p14:creationId xmlns:p14="http://schemas.microsoft.com/office/powerpoint/2010/main" val="240866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41D5-255D-42BD-888B-10A43E403148}"/>
              </a:ext>
            </a:extLst>
          </p:cNvPr>
          <p:cNvSpPr>
            <a:spLocks noGrp="1"/>
          </p:cNvSpPr>
          <p:nvPr>
            <p:ph type="title"/>
          </p:nvPr>
        </p:nvSpPr>
        <p:spPr/>
        <p:txBody>
          <a:bodyPr/>
          <a:lstStyle/>
          <a:p>
            <a:r>
              <a:rPr lang="en-US" dirty="0"/>
              <a:t>Option 2 Summary</a:t>
            </a:r>
          </a:p>
        </p:txBody>
      </p:sp>
      <p:graphicFrame>
        <p:nvGraphicFramePr>
          <p:cNvPr id="3" name="Table 5">
            <a:extLst>
              <a:ext uri="{FF2B5EF4-FFF2-40B4-BE49-F238E27FC236}">
                <a16:creationId xmlns:a16="http://schemas.microsoft.com/office/drawing/2014/main" id="{EDC5EC21-7602-EC48-9095-55EA6B10D567}"/>
              </a:ext>
            </a:extLst>
          </p:cNvPr>
          <p:cNvGraphicFramePr>
            <a:graphicFrameLocks noGrp="1"/>
          </p:cNvGraphicFramePr>
          <p:nvPr>
            <p:extLst>
              <p:ext uri="{D42A27DB-BD31-4B8C-83A1-F6EECF244321}">
                <p14:modId xmlns:p14="http://schemas.microsoft.com/office/powerpoint/2010/main" val="725659055"/>
              </p:ext>
            </p:extLst>
          </p:nvPr>
        </p:nvGraphicFramePr>
        <p:xfrm>
          <a:off x="231914" y="1545345"/>
          <a:ext cx="5227982" cy="3331455"/>
        </p:xfrm>
        <a:graphic>
          <a:graphicData uri="http://schemas.openxmlformats.org/drawingml/2006/table">
            <a:tbl>
              <a:tblPr firstRow="1" bandRow="1">
                <a:tableStyleId>{93296810-A885-4BE3-A3E7-6D5BEEA58F35}</a:tableStyleId>
              </a:tblPr>
              <a:tblGrid>
                <a:gridCol w="2208908">
                  <a:extLst>
                    <a:ext uri="{9D8B030D-6E8A-4147-A177-3AD203B41FA5}">
                      <a16:colId xmlns:a16="http://schemas.microsoft.com/office/drawing/2014/main" val="3258511896"/>
                    </a:ext>
                  </a:extLst>
                </a:gridCol>
                <a:gridCol w="3019074">
                  <a:extLst>
                    <a:ext uri="{9D8B030D-6E8A-4147-A177-3AD203B41FA5}">
                      <a16:colId xmlns:a16="http://schemas.microsoft.com/office/drawing/2014/main" val="3851969976"/>
                    </a:ext>
                  </a:extLst>
                </a:gridCol>
              </a:tblGrid>
              <a:tr h="722474">
                <a:tc>
                  <a:txBody>
                    <a:bodyPr/>
                    <a:lstStyle/>
                    <a:p>
                      <a:r>
                        <a:rPr lang="en-US" sz="2400" dirty="0"/>
                        <a:t>If</a:t>
                      </a:r>
                    </a:p>
                  </a:txBody>
                  <a:tcPr/>
                </a:tc>
                <a:tc>
                  <a:txBody>
                    <a:bodyPr/>
                    <a:lstStyle/>
                    <a:p>
                      <a:r>
                        <a:rPr lang="en-US" sz="2400" dirty="0"/>
                        <a:t>Then</a:t>
                      </a:r>
                    </a:p>
                  </a:txBody>
                  <a:tcPr/>
                </a:tc>
                <a:extLst>
                  <a:ext uri="{0D108BD9-81ED-4DB2-BD59-A6C34878D82A}">
                    <a16:rowId xmlns:a16="http://schemas.microsoft.com/office/drawing/2014/main" val="1293950681"/>
                  </a:ext>
                </a:extLst>
              </a:tr>
              <a:tr h="722474">
                <a:tc>
                  <a:txBody>
                    <a:bodyPr/>
                    <a:lstStyle/>
                    <a:p>
                      <a:r>
                        <a:rPr lang="en-US" dirty="0"/>
                        <a:t>Student takes Algebra I in grade 10</a:t>
                      </a:r>
                    </a:p>
                  </a:txBody>
                  <a:tcPr/>
                </a:tc>
                <a:tc>
                  <a:txBody>
                    <a:bodyPr/>
                    <a:lstStyle/>
                    <a:p>
                      <a:r>
                        <a:rPr lang="en-US" dirty="0"/>
                        <a:t>Skip-year growth (G7 to G10) </a:t>
                      </a:r>
                    </a:p>
                  </a:txBody>
                  <a:tcPr/>
                </a:tc>
                <a:extLst>
                  <a:ext uri="{0D108BD9-81ED-4DB2-BD59-A6C34878D82A}">
                    <a16:rowId xmlns:a16="http://schemas.microsoft.com/office/drawing/2014/main" val="885355784"/>
                  </a:ext>
                </a:extLst>
              </a:tr>
              <a:tr h="722474">
                <a:tc>
                  <a:txBody>
                    <a:bodyPr/>
                    <a:lstStyle/>
                    <a:p>
                      <a:r>
                        <a:rPr lang="en-US" dirty="0"/>
                        <a:t>Student took Algebra I in grade 9 </a:t>
                      </a:r>
                    </a:p>
                  </a:txBody>
                  <a:tcPr/>
                </a:tc>
                <a:tc>
                  <a:txBody>
                    <a:bodyPr/>
                    <a:lstStyle/>
                    <a:p>
                      <a:r>
                        <a:rPr lang="en-US" dirty="0"/>
                        <a:t>Skip-year growth (G7 to G9) </a:t>
                      </a:r>
                    </a:p>
                  </a:txBody>
                  <a:tcPr/>
                </a:tc>
                <a:extLst>
                  <a:ext uri="{0D108BD9-81ED-4DB2-BD59-A6C34878D82A}">
                    <a16:rowId xmlns:a16="http://schemas.microsoft.com/office/drawing/2014/main" val="2235690309"/>
                  </a:ext>
                </a:extLst>
              </a:tr>
              <a:tr h="1164033">
                <a:tc>
                  <a:txBody>
                    <a:bodyPr/>
                    <a:lstStyle/>
                    <a:p>
                      <a:r>
                        <a:rPr lang="en-US" dirty="0"/>
                        <a:t>Student took Algebra I in grade 8</a:t>
                      </a:r>
                    </a:p>
                  </a:txBody>
                  <a:tcPr/>
                </a:tc>
                <a:tc>
                  <a:txBody>
                    <a:bodyPr/>
                    <a:lstStyle/>
                    <a:p>
                      <a:r>
                        <a:rPr lang="en-US" dirty="0"/>
                        <a:t>Use legacy score if available (G6 to G7 in 2019) </a:t>
                      </a:r>
                    </a:p>
                  </a:txBody>
                  <a:tcPr/>
                </a:tc>
                <a:extLst>
                  <a:ext uri="{0D108BD9-81ED-4DB2-BD59-A6C34878D82A}">
                    <a16:rowId xmlns:a16="http://schemas.microsoft.com/office/drawing/2014/main" val="3259696435"/>
                  </a:ext>
                </a:extLst>
              </a:tr>
            </a:tbl>
          </a:graphicData>
        </a:graphic>
      </p:graphicFrame>
      <p:graphicFrame>
        <p:nvGraphicFramePr>
          <p:cNvPr id="8" name="Table 5">
            <a:extLst>
              <a:ext uri="{FF2B5EF4-FFF2-40B4-BE49-F238E27FC236}">
                <a16:creationId xmlns:a16="http://schemas.microsoft.com/office/drawing/2014/main" id="{B227680C-0C4E-1C49-8F13-3DA0D5C194C4}"/>
              </a:ext>
            </a:extLst>
          </p:cNvPr>
          <p:cNvGraphicFramePr>
            <a:graphicFrameLocks noGrp="1"/>
          </p:cNvGraphicFramePr>
          <p:nvPr>
            <p:extLst>
              <p:ext uri="{D42A27DB-BD31-4B8C-83A1-F6EECF244321}">
                <p14:modId xmlns:p14="http://schemas.microsoft.com/office/powerpoint/2010/main" val="3533700252"/>
              </p:ext>
            </p:extLst>
          </p:nvPr>
        </p:nvGraphicFramePr>
        <p:xfrm>
          <a:off x="5883159" y="1545345"/>
          <a:ext cx="5699241" cy="3066943"/>
        </p:xfrm>
        <a:graphic>
          <a:graphicData uri="http://schemas.openxmlformats.org/drawingml/2006/table">
            <a:tbl>
              <a:tblPr firstRow="1" bandRow="1">
                <a:tableStyleId>{93296810-A885-4BE3-A3E7-6D5BEEA58F35}</a:tableStyleId>
              </a:tblPr>
              <a:tblGrid>
                <a:gridCol w="2689920">
                  <a:extLst>
                    <a:ext uri="{9D8B030D-6E8A-4147-A177-3AD203B41FA5}">
                      <a16:colId xmlns:a16="http://schemas.microsoft.com/office/drawing/2014/main" val="3258511896"/>
                    </a:ext>
                  </a:extLst>
                </a:gridCol>
                <a:gridCol w="3009321">
                  <a:extLst>
                    <a:ext uri="{9D8B030D-6E8A-4147-A177-3AD203B41FA5}">
                      <a16:colId xmlns:a16="http://schemas.microsoft.com/office/drawing/2014/main" val="3851969976"/>
                    </a:ext>
                  </a:extLst>
                </a:gridCol>
              </a:tblGrid>
              <a:tr h="751062">
                <a:tc>
                  <a:txBody>
                    <a:bodyPr/>
                    <a:lstStyle/>
                    <a:p>
                      <a:r>
                        <a:rPr lang="en-US" sz="2400" dirty="0"/>
                        <a:t>If</a:t>
                      </a:r>
                    </a:p>
                  </a:txBody>
                  <a:tcPr/>
                </a:tc>
                <a:tc>
                  <a:txBody>
                    <a:bodyPr/>
                    <a:lstStyle/>
                    <a:p>
                      <a:r>
                        <a:rPr lang="en-US" sz="2400" dirty="0"/>
                        <a:t>Then</a:t>
                      </a:r>
                    </a:p>
                  </a:txBody>
                  <a:tcPr/>
                </a:tc>
                <a:extLst>
                  <a:ext uri="{0D108BD9-81ED-4DB2-BD59-A6C34878D82A}">
                    <a16:rowId xmlns:a16="http://schemas.microsoft.com/office/drawing/2014/main" val="1293950681"/>
                  </a:ext>
                </a:extLst>
              </a:tr>
              <a:tr h="1069645">
                <a:tc>
                  <a:txBody>
                    <a:bodyPr/>
                    <a:lstStyle/>
                    <a:p>
                      <a:r>
                        <a:rPr lang="en-US" dirty="0"/>
                        <a:t>Student takes English II in grade 10</a:t>
                      </a:r>
                    </a:p>
                  </a:txBody>
                  <a:tcPr/>
                </a:tc>
                <a:tc>
                  <a:txBody>
                    <a:bodyPr/>
                    <a:lstStyle/>
                    <a:p>
                      <a:r>
                        <a:rPr lang="en-US" dirty="0"/>
                        <a:t>Skip-year growth (G7 to G10) </a:t>
                      </a:r>
                    </a:p>
                  </a:txBody>
                  <a:tcPr/>
                </a:tc>
                <a:extLst>
                  <a:ext uri="{0D108BD9-81ED-4DB2-BD59-A6C34878D82A}">
                    <a16:rowId xmlns:a16="http://schemas.microsoft.com/office/drawing/2014/main" val="885355784"/>
                  </a:ext>
                </a:extLst>
              </a:tr>
              <a:tr h="1246236">
                <a:tc>
                  <a:txBody>
                    <a:bodyPr/>
                    <a:lstStyle/>
                    <a:p>
                      <a:r>
                        <a:rPr lang="en-US" dirty="0"/>
                        <a:t>Student took English II in grade 9</a:t>
                      </a:r>
                    </a:p>
                  </a:txBody>
                  <a:tcPr/>
                </a:tc>
                <a:tc>
                  <a:txBody>
                    <a:bodyPr/>
                    <a:lstStyle/>
                    <a:p>
                      <a:r>
                        <a:rPr lang="en-US" dirty="0"/>
                        <a:t>Skip-year growth (G7 to G9) </a:t>
                      </a:r>
                    </a:p>
                  </a:txBody>
                  <a:tcPr/>
                </a:tc>
                <a:extLst>
                  <a:ext uri="{0D108BD9-81ED-4DB2-BD59-A6C34878D82A}">
                    <a16:rowId xmlns:a16="http://schemas.microsoft.com/office/drawing/2014/main" val="2235690309"/>
                  </a:ext>
                </a:extLst>
              </a:tr>
            </a:tbl>
          </a:graphicData>
        </a:graphic>
      </p:graphicFrame>
      <p:sp>
        <p:nvSpPr>
          <p:cNvPr id="6" name="TextBox 5">
            <a:extLst>
              <a:ext uri="{FF2B5EF4-FFF2-40B4-BE49-F238E27FC236}">
                <a16:creationId xmlns:a16="http://schemas.microsoft.com/office/drawing/2014/main" id="{D0389DA2-043D-5747-9D30-18AB66A6D0BD}"/>
              </a:ext>
            </a:extLst>
          </p:cNvPr>
          <p:cNvSpPr txBox="1"/>
          <p:nvPr/>
        </p:nvSpPr>
        <p:spPr>
          <a:xfrm>
            <a:off x="231914" y="954157"/>
            <a:ext cx="2816086" cy="424069"/>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Math</a:t>
            </a:r>
          </a:p>
        </p:txBody>
      </p:sp>
      <p:sp>
        <p:nvSpPr>
          <p:cNvPr id="10" name="TextBox 9">
            <a:extLst>
              <a:ext uri="{FF2B5EF4-FFF2-40B4-BE49-F238E27FC236}">
                <a16:creationId xmlns:a16="http://schemas.microsoft.com/office/drawing/2014/main" id="{8E41C40F-E971-7D4A-8198-709FA13212F6}"/>
              </a:ext>
            </a:extLst>
          </p:cNvPr>
          <p:cNvSpPr txBox="1"/>
          <p:nvPr/>
        </p:nvSpPr>
        <p:spPr>
          <a:xfrm>
            <a:off x="5883159" y="888579"/>
            <a:ext cx="2816086" cy="424069"/>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ELA</a:t>
            </a:r>
          </a:p>
        </p:txBody>
      </p:sp>
    </p:spTree>
    <p:extLst>
      <p:ext uri="{BB962C8B-B14F-4D97-AF65-F5344CB8AC3E}">
        <p14:creationId xmlns:p14="http://schemas.microsoft.com/office/powerpoint/2010/main" val="400158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C283-3F04-D844-90A0-5311077C60DF}"/>
              </a:ext>
            </a:extLst>
          </p:cNvPr>
          <p:cNvSpPr>
            <a:spLocks noGrp="1"/>
          </p:cNvSpPr>
          <p:nvPr>
            <p:ph type="title"/>
          </p:nvPr>
        </p:nvSpPr>
        <p:spPr/>
        <p:txBody>
          <a:bodyPr/>
          <a:lstStyle/>
          <a:p>
            <a:r>
              <a:rPr lang="en-US" dirty="0"/>
              <a:t>What is the impact of using legacy scores?  </a:t>
            </a:r>
          </a:p>
        </p:txBody>
      </p:sp>
      <p:sp>
        <p:nvSpPr>
          <p:cNvPr id="3" name="Content Placeholder 2">
            <a:extLst>
              <a:ext uri="{FF2B5EF4-FFF2-40B4-BE49-F238E27FC236}">
                <a16:creationId xmlns:a16="http://schemas.microsoft.com/office/drawing/2014/main" id="{A137F816-DA10-2C49-BAE2-D620B1144A8D}"/>
              </a:ext>
            </a:extLst>
          </p:cNvPr>
          <p:cNvSpPr>
            <a:spLocks noGrp="1"/>
          </p:cNvSpPr>
          <p:nvPr>
            <p:ph idx="1"/>
          </p:nvPr>
        </p:nvSpPr>
        <p:spPr>
          <a:xfrm>
            <a:off x="838200" y="1166649"/>
            <a:ext cx="10180308" cy="1749546"/>
          </a:xfrm>
        </p:spPr>
        <p:txBody>
          <a:bodyPr>
            <a:normAutofit fontScale="92500" lnSpcReduction="10000"/>
          </a:bodyPr>
          <a:lstStyle/>
          <a:p>
            <a:r>
              <a:rPr lang="en-US" dirty="0"/>
              <a:t>Located growth scores in 2019 for all students missing Algebra I scores in 2020</a:t>
            </a:r>
          </a:p>
          <a:p>
            <a:r>
              <a:rPr lang="en-US" dirty="0"/>
              <a:t>Most students received favorable growth scores, suggesting that using legacy data (option 2) will produce higher growth estimates</a:t>
            </a:r>
          </a:p>
        </p:txBody>
      </p:sp>
      <p:graphicFrame>
        <p:nvGraphicFramePr>
          <p:cNvPr id="4" name="Table 3">
            <a:extLst>
              <a:ext uri="{FF2B5EF4-FFF2-40B4-BE49-F238E27FC236}">
                <a16:creationId xmlns:a16="http://schemas.microsoft.com/office/drawing/2014/main" id="{31672457-7184-CA4F-A7ED-E816D37000B2}"/>
              </a:ext>
            </a:extLst>
          </p:cNvPr>
          <p:cNvGraphicFramePr>
            <a:graphicFrameLocks noGrp="1"/>
          </p:cNvGraphicFramePr>
          <p:nvPr>
            <p:extLst>
              <p:ext uri="{D42A27DB-BD31-4B8C-83A1-F6EECF244321}">
                <p14:modId xmlns:p14="http://schemas.microsoft.com/office/powerpoint/2010/main" val="1205637452"/>
              </p:ext>
            </p:extLst>
          </p:nvPr>
        </p:nvGraphicFramePr>
        <p:xfrm>
          <a:off x="3855308" y="3161377"/>
          <a:ext cx="3422822" cy="2176743"/>
        </p:xfrm>
        <a:graphic>
          <a:graphicData uri="http://schemas.openxmlformats.org/drawingml/2006/table">
            <a:tbl>
              <a:tblPr>
                <a:tableStyleId>{16D9F66E-5EB9-4882-86FB-DCBF35E3C3E4}</a:tableStyleId>
              </a:tblPr>
              <a:tblGrid>
                <a:gridCol w="2026153">
                  <a:extLst>
                    <a:ext uri="{9D8B030D-6E8A-4147-A177-3AD203B41FA5}">
                      <a16:colId xmlns:a16="http://schemas.microsoft.com/office/drawing/2014/main" val="3428338869"/>
                    </a:ext>
                  </a:extLst>
                </a:gridCol>
                <a:gridCol w="1396669">
                  <a:extLst>
                    <a:ext uri="{9D8B030D-6E8A-4147-A177-3AD203B41FA5}">
                      <a16:colId xmlns:a16="http://schemas.microsoft.com/office/drawing/2014/main" val="3156250299"/>
                    </a:ext>
                  </a:extLst>
                </a:gridCol>
              </a:tblGrid>
              <a:tr h="410623">
                <a:tc>
                  <a:txBody>
                    <a:bodyPr/>
                    <a:lstStyle/>
                    <a:p>
                      <a:pPr algn="l" fontAlgn="b"/>
                      <a:r>
                        <a:rPr lang="en-US" sz="2400" b="1" u="none" strike="noStrike" dirty="0">
                          <a:effectLst/>
                        </a:rPr>
                        <a:t>Growth Score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8719742"/>
                  </a:ext>
                </a:extLst>
              </a:tr>
              <a:tr h="441530">
                <a:tc>
                  <a:txBody>
                    <a:bodyPr/>
                    <a:lstStyle/>
                    <a:p>
                      <a:pPr algn="ct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232</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6335101"/>
                  </a:ext>
                </a:extLst>
              </a:tr>
              <a:tr h="441530">
                <a:tc>
                  <a:txBody>
                    <a:bodyPr/>
                    <a:lstStyle/>
                    <a:p>
                      <a:pPr algn="ct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605</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3833387"/>
                  </a:ext>
                </a:extLst>
              </a:tr>
              <a:tr h="441530">
                <a:tc>
                  <a:txBody>
                    <a:bodyPr/>
                    <a:lstStyle/>
                    <a:p>
                      <a:pPr algn="ctr" fontAlgn="b"/>
                      <a:r>
                        <a:rPr lang="en-US" sz="1800" b="1" u="none" strike="noStrike" dirty="0">
                          <a:effectLst/>
                        </a:rPr>
                        <a:t>1.25</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1486</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5922775"/>
                  </a:ext>
                </a:extLst>
              </a:tr>
              <a:tr h="441530">
                <a:tc>
                  <a:txBody>
                    <a:bodyPr/>
                    <a:lstStyle/>
                    <a:p>
                      <a:pPr algn="ctr" fontAlgn="b"/>
                      <a:r>
                        <a:rPr lang="en-US" sz="1800" b="1" u="none" strike="noStrike" dirty="0">
                          <a:effectLst/>
                        </a:rPr>
                        <a:t>No Score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91</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8380024"/>
                  </a:ext>
                </a:extLst>
              </a:tr>
            </a:tbl>
          </a:graphicData>
        </a:graphic>
      </p:graphicFrame>
    </p:spTree>
    <p:extLst>
      <p:ext uri="{BB962C8B-B14F-4D97-AF65-F5344CB8AC3E}">
        <p14:creationId xmlns:p14="http://schemas.microsoft.com/office/powerpoint/2010/main" val="92638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18</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6000" dirty="0"/>
              <a:t>ESSA Classification</a:t>
            </a:r>
          </a:p>
        </p:txBody>
      </p:sp>
    </p:spTree>
    <p:extLst>
      <p:ext uri="{BB962C8B-B14F-4D97-AF65-F5344CB8AC3E}">
        <p14:creationId xmlns:p14="http://schemas.microsoft.com/office/powerpoint/2010/main" val="264051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0E06-A2F0-7F47-BDC0-957C4879D6F2}"/>
              </a:ext>
            </a:extLst>
          </p:cNvPr>
          <p:cNvSpPr>
            <a:spLocks noGrp="1"/>
          </p:cNvSpPr>
          <p:nvPr>
            <p:ph type="title"/>
          </p:nvPr>
        </p:nvSpPr>
        <p:spPr/>
        <p:txBody>
          <a:bodyPr/>
          <a:lstStyle/>
          <a:p>
            <a:r>
              <a:rPr lang="en-US" dirty="0"/>
              <a:t>Two Primary Questions to Discuss</a:t>
            </a:r>
          </a:p>
        </p:txBody>
      </p:sp>
      <p:sp>
        <p:nvSpPr>
          <p:cNvPr id="3" name="Content Placeholder 2">
            <a:extLst>
              <a:ext uri="{FF2B5EF4-FFF2-40B4-BE49-F238E27FC236}">
                <a16:creationId xmlns:a16="http://schemas.microsoft.com/office/drawing/2014/main" id="{4FF9364A-24BC-9341-8EF8-4ACD019A54DC}"/>
              </a:ext>
            </a:extLst>
          </p:cNvPr>
          <p:cNvSpPr>
            <a:spLocks noGrp="1"/>
          </p:cNvSpPr>
          <p:nvPr>
            <p:ph idx="1"/>
          </p:nvPr>
        </p:nvSpPr>
        <p:spPr/>
        <p:txBody>
          <a:bodyPr>
            <a:normAutofit/>
          </a:bodyPr>
          <a:lstStyle/>
          <a:p>
            <a:r>
              <a:rPr lang="en-US" sz="3600" dirty="0"/>
              <a:t>What is the recommended timeline for identification/ exit? </a:t>
            </a:r>
          </a:p>
          <a:p>
            <a:r>
              <a:rPr lang="en-US" sz="3600" dirty="0"/>
              <a:t>Should the criteria for identification/ exit be modified? </a:t>
            </a:r>
          </a:p>
        </p:txBody>
      </p:sp>
    </p:spTree>
    <p:extLst>
      <p:ext uri="{BB962C8B-B14F-4D97-AF65-F5344CB8AC3E}">
        <p14:creationId xmlns:p14="http://schemas.microsoft.com/office/powerpoint/2010/main" val="203084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2</a:t>
            </a:fld>
            <a:endParaRPr lang="en-US"/>
          </a:p>
        </p:txBody>
      </p:sp>
    </p:spTree>
    <p:extLst>
      <p:ext uri="{BB962C8B-B14F-4D97-AF65-F5344CB8AC3E}">
        <p14:creationId xmlns:p14="http://schemas.microsoft.com/office/powerpoint/2010/main" val="26555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D4F6-0FFD-974D-889E-B3DC9882A5DF}"/>
              </a:ext>
            </a:extLst>
          </p:cNvPr>
          <p:cNvSpPr>
            <a:spLocks noGrp="1"/>
          </p:cNvSpPr>
          <p:nvPr>
            <p:ph type="title"/>
          </p:nvPr>
        </p:nvSpPr>
        <p:spPr/>
        <p:txBody>
          <a:bodyPr/>
          <a:lstStyle/>
          <a:p>
            <a:r>
              <a:rPr lang="en-US" dirty="0"/>
              <a:t>‘Non-Negotiables’ </a:t>
            </a:r>
          </a:p>
        </p:txBody>
      </p:sp>
      <p:sp>
        <p:nvSpPr>
          <p:cNvPr id="3" name="Content Placeholder 2">
            <a:extLst>
              <a:ext uri="{FF2B5EF4-FFF2-40B4-BE49-F238E27FC236}">
                <a16:creationId xmlns:a16="http://schemas.microsoft.com/office/drawing/2014/main" id="{969D5979-C518-E840-A3E3-11A985BA8F52}"/>
              </a:ext>
            </a:extLst>
          </p:cNvPr>
          <p:cNvSpPr>
            <a:spLocks noGrp="1"/>
          </p:cNvSpPr>
          <p:nvPr>
            <p:ph idx="1"/>
          </p:nvPr>
        </p:nvSpPr>
        <p:spPr/>
        <p:txBody>
          <a:bodyPr/>
          <a:lstStyle/>
          <a:p>
            <a:r>
              <a:rPr lang="en-US" dirty="0"/>
              <a:t>MDE must classify schools as CSI, ATSI, and TSI </a:t>
            </a:r>
          </a:p>
          <a:p>
            <a:r>
              <a:rPr lang="en-US" dirty="0"/>
              <a:t>Classification decisions must be based on data in 2021-2022</a:t>
            </a:r>
          </a:p>
          <a:p>
            <a:r>
              <a:rPr lang="en-US" dirty="0"/>
              <a:t>Any school that exits classification, must satisfy approved exit criteria</a:t>
            </a:r>
          </a:p>
          <a:p>
            <a:r>
              <a:rPr lang="en-US" dirty="0"/>
              <a:t>State remains committed to long term goal of 70% proficiency </a:t>
            </a:r>
          </a:p>
          <a:p>
            <a:endParaRPr lang="en-US" dirty="0"/>
          </a:p>
        </p:txBody>
      </p:sp>
    </p:spTree>
    <p:extLst>
      <p:ext uri="{BB962C8B-B14F-4D97-AF65-F5344CB8AC3E}">
        <p14:creationId xmlns:p14="http://schemas.microsoft.com/office/powerpoint/2010/main" val="409290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2510-0FC6-484E-ACBA-2BA5E54D875A}"/>
              </a:ext>
            </a:extLst>
          </p:cNvPr>
          <p:cNvSpPr>
            <a:spLocks noGrp="1"/>
          </p:cNvSpPr>
          <p:nvPr>
            <p:ph type="title"/>
          </p:nvPr>
        </p:nvSpPr>
        <p:spPr/>
        <p:txBody>
          <a:bodyPr/>
          <a:lstStyle/>
          <a:p>
            <a:r>
              <a:rPr lang="en-US" dirty="0"/>
              <a:t>‘Original’ Timeline</a:t>
            </a:r>
          </a:p>
        </p:txBody>
      </p:sp>
      <p:graphicFrame>
        <p:nvGraphicFramePr>
          <p:cNvPr id="4" name="Content Placeholder 3">
            <a:extLst>
              <a:ext uri="{FF2B5EF4-FFF2-40B4-BE49-F238E27FC236}">
                <a16:creationId xmlns:a16="http://schemas.microsoft.com/office/drawing/2014/main" id="{0C3A67E1-D3E3-D740-9394-9A1D89AB079B}"/>
              </a:ext>
            </a:extLst>
          </p:cNvPr>
          <p:cNvGraphicFramePr>
            <a:graphicFrameLocks noGrp="1"/>
          </p:cNvGraphicFramePr>
          <p:nvPr>
            <p:ph idx="1"/>
            <p:extLst>
              <p:ext uri="{D42A27DB-BD31-4B8C-83A1-F6EECF244321}">
                <p14:modId xmlns:p14="http://schemas.microsoft.com/office/powerpoint/2010/main" val="3047620388"/>
              </p:ext>
            </p:extLst>
          </p:nvPr>
        </p:nvGraphicFramePr>
        <p:xfrm>
          <a:off x="839802" y="655883"/>
          <a:ext cx="9751521" cy="3279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861C9AEA-CE7C-B341-A09A-A567E6F47618}"/>
              </a:ext>
            </a:extLst>
          </p:cNvPr>
          <p:cNvGraphicFramePr>
            <a:graphicFrameLocks/>
          </p:cNvGraphicFramePr>
          <p:nvPr>
            <p:extLst>
              <p:ext uri="{D42A27DB-BD31-4B8C-83A1-F6EECF244321}">
                <p14:modId xmlns:p14="http://schemas.microsoft.com/office/powerpoint/2010/main" val="2239566985"/>
              </p:ext>
            </p:extLst>
          </p:nvPr>
        </p:nvGraphicFramePr>
        <p:xfrm>
          <a:off x="775700" y="3429000"/>
          <a:ext cx="4939862" cy="16596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6A6764B2-14CB-1240-9D9B-38CD3AB81DD3}"/>
              </a:ext>
            </a:extLst>
          </p:cNvPr>
          <p:cNvSpPr txBox="1"/>
          <p:nvPr/>
        </p:nvSpPr>
        <p:spPr>
          <a:xfrm>
            <a:off x="6271591" y="3727174"/>
            <a:ext cx="3637722" cy="1013791"/>
          </a:xfrm>
          <a:prstGeom prst="rect">
            <a:avLst/>
          </a:prstGeom>
        </p:spPr>
        <p:txBody>
          <a:bodyPr vert="horz" wrap="square" lIns="91440" tIns="45720" rIns="91440" bIns="45720" rtlCol="0" anchor="ctr">
            <a:noAutofit/>
          </a:bodyPr>
          <a:lstStyle/>
          <a:p>
            <a:pPr algn="l" fontAlgn="base"/>
            <a:r>
              <a:rPr lang="en-US" sz="2800" b="1" dirty="0">
                <a:solidFill>
                  <a:srgbClr val="003B71"/>
                </a:solidFill>
                <a:latin typeface="Arial" panose="020B0604020202020204" pitchFamily="34" charset="0"/>
                <a:cs typeface="Arial" panose="020B0604020202020204" pitchFamily="34" charset="0"/>
              </a:rPr>
              <a:t>New 3-year cycle begins</a:t>
            </a:r>
          </a:p>
        </p:txBody>
      </p:sp>
    </p:spTree>
    <p:extLst>
      <p:ext uri="{BB962C8B-B14F-4D97-AF65-F5344CB8AC3E}">
        <p14:creationId xmlns:p14="http://schemas.microsoft.com/office/powerpoint/2010/main" val="44153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089A-F4EA-094E-8203-FF5F2FF69699}"/>
              </a:ext>
            </a:extLst>
          </p:cNvPr>
          <p:cNvSpPr>
            <a:spLocks noGrp="1"/>
          </p:cNvSpPr>
          <p:nvPr>
            <p:ph type="title"/>
          </p:nvPr>
        </p:nvSpPr>
        <p:spPr/>
        <p:txBody>
          <a:bodyPr/>
          <a:lstStyle/>
          <a:p>
            <a:r>
              <a:rPr lang="en-US" dirty="0"/>
              <a:t>Proposal </a:t>
            </a:r>
          </a:p>
        </p:txBody>
      </p:sp>
      <p:sp>
        <p:nvSpPr>
          <p:cNvPr id="3" name="Content Placeholder 2">
            <a:extLst>
              <a:ext uri="{FF2B5EF4-FFF2-40B4-BE49-F238E27FC236}">
                <a16:creationId xmlns:a16="http://schemas.microsoft.com/office/drawing/2014/main" id="{754C2259-5DFA-1144-8135-C255C6C3B14E}"/>
              </a:ext>
            </a:extLst>
          </p:cNvPr>
          <p:cNvSpPr>
            <a:spLocks noGrp="1"/>
          </p:cNvSpPr>
          <p:nvPr>
            <p:ph idx="1"/>
          </p:nvPr>
        </p:nvSpPr>
        <p:spPr/>
        <p:txBody>
          <a:bodyPr/>
          <a:lstStyle/>
          <a:p>
            <a:r>
              <a:rPr lang="en-US" dirty="0"/>
              <a:t>Implement ‘Transitional’ CSI classifications based on 2021-2022 as required by law </a:t>
            </a:r>
          </a:p>
          <a:p>
            <a:pPr lvl="1"/>
            <a:r>
              <a:rPr lang="en-US" dirty="0"/>
              <a:t>This classification could be based on modified criteria (more on that later) </a:t>
            </a:r>
          </a:p>
          <a:p>
            <a:r>
              <a:rPr lang="en-US" dirty="0"/>
              <a:t>Schools classified as CSI in fall 2022  based on SY 2021-2022 data would be re-examined after one year </a:t>
            </a:r>
          </a:p>
          <a:p>
            <a:r>
              <a:rPr lang="en-US" dirty="0"/>
              <a:t>The ‘traditional’ 3-year cycle would restart in fall 2023 based on SY 2022-2023 data </a:t>
            </a:r>
          </a:p>
          <a:p>
            <a:endParaRPr lang="en-US" dirty="0"/>
          </a:p>
        </p:txBody>
      </p:sp>
    </p:spTree>
    <p:extLst>
      <p:ext uri="{BB962C8B-B14F-4D97-AF65-F5344CB8AC3E}">
        <p14:creationId xmlns:p14="http://schemas.microsoft.com/office/powerpoint/2010/main" val="327205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2510-0FC6-484E-ACBA-2BA5E54D875A}"/>
              </a:ext>
            </a:extLst>
          </p:cNvPr>
          <p:cNvSpPr>
            <a:spLocks noGrp="1"/>
          </p:cNvSpPr>
          <p:nvPr>
            <p:ph type="title"/>
          </p:nvPr>
        </p:nvSpPr>
        <p:spPr/>
        <p:txBody>
          <a:bodyPr/>
          <a:lstStyle/>
          <a:p>
            <a:r>
              <a:rPr lang="en-US" dirty="0"/>
              <a:t>Proposed Covid Impacted Timeline</a:t>
            </a:r>
          </a:p>
        </p:txBody>
      </p:sp>
      <p:graphicFrame>
        <p:nvGraphicFramePr>
          <p:cNvPr id="4" name="Content Placeholder 3">
            <a:extLst>
              <a:ext uri="{FF2B5EF4-FFF2-40B4-BE49-F238E27FC236}">
                <a16:creationId xmlns:a16="http://schemas.microsoft.com/office/drawing/2014/main" id="{0C3A67E1-D3E3-D740-9394-9A1D89AB079B}"/>
              </a:ext>
            </a:extLst>
          </p:cNvPr>
          <p:cNvGraphicFramePr>
            <a:graphicFrameLocks noGrp="1"/>
          </p:cNvGraphicFramePr>
          <p:nvPr>
            <p:ph idx="1"/>
            <p:extLst>
              <p:ext uri="{D42A27DB-BD31-4B8C-83A1-F6EECF244321}">
                <p14:modId xmlns:p14="http://schemas.microsoft.com/office/powerpoint/2010/main" val="3897476117"/>
              </p:ext>
            </p:extLst>
          </p:nvPr>
        </p:nvGraphicFramePr>
        <p:xfrm>
          <a:off x="839802" y="655883"/>
          <a:ext cx="9751521" cy="3279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861C9AEA-CE7C-B341-A09A-A567E6F47618}"/>
              </a:ext>
            </a:extLst>
          </p:cNvPr>
          <p:cNvGraphicFramePr>
            <a:graphicFrameLocks/>
          </p:cNvGraphicFramePr>
          <p:nvPr>
            <p:extLst>
              <p:ext uri="{D42A27DB-BD31-4B8C-83A1-F6EECF244321}">
                <p14:modId xmlns:p14="http://schemas.microsoft.com/office/powerpoint/2010/main" val="894722851"/>
              </p:ext>
            </p:extLst>
          </p:nvPr>
        </p:nvGraphicFramePr>
        <p:xfrm>
          <a:off x="839801" y="3061252"/>
          <a:ext cx="7896425" cy="12541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B1D914B8-5024-E748-B98B-1A8962FC3D41}"/>
              </a:ext>
            </a:extLst>
          </p:cNvPr>
          <p:cNvSpPr txBox="1"/>
          <p:nvPr/>
        </p:nvSpPr>
        <p:spPr>
          <a:xfrm>
            <a:off x="9269553" y="3180947"/>
            <a:ext cx="2643540" cy="1134460"/>
          </a:xfrm>
          <a:prstGeom prst="rect">
            <a:avLst/>
          </a:prstGeom>
        </p:spPr>
        <p:txBody>
          <a:bodyPr vert="horz" wrap="square" lIns="91440" tIns="45720" rIns="91440" bIns="45720" rtlCol="0" anchor="ctr">
            <a:noAutofit/>
          </a:bodyPr>
          <a:lstStyle/>
          <a:p>
            <a:pPr algn="l" fontAlgn="base"/>
            <a:r>
              <a:rPr lang="en-US" sz="2800" b="1" dirty="0">
                <a:solidFill>
                  <a:srgbClr val="003B71"/>
                </a:solidFill>
                <a:latin typeface="Arial" panose="020B0604020202020204" pitchFamily="34" charset="0"/>
                <a:cs typeface="Arial" panose="020B0604020202020204" pitchFamily="34" charset="0"/>
              </a:rPr>
              <a:t>New 3-year cycle begins</a:t>
            </a:r>
          </a:p>
        </p:txBody>
      </p:sp>
    </p:spTree>
    <p:extLst>
      <p:ext uri="{BB962C8B-B14F-4D97-AF65-F5344CB8AC3E}">
        <p14:creationId xmlns:p14="http://schemas.microsoft.com/office/powerpoint/2010/main" val="1633383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09CD-073F-0B4D-979B-1C900989EF76}"/>
              </a:ext>
            </a:extLst>
          </p:cNvPr>
          <p:cNvSpPr>
            <a:spLocks noGrp="1"/>
          </p:cNvSpPr>
          <p:nvPr>
            <p:ph type="title"/>
          </p:nvPr>
        </p:nvSpPr>
        <p:spPr/>
        <p:txBody>
          <a:bodyPr/>
          <a:lstStyle/>
          <a:p>
            <a:r>
              <a:rPr lang="en-US" dirty="0"/>
              <a:t>What about ATSI? </a:t>
            </a:r>
          </a:p>
        </p:txBody>
      </p:sp>
      <p:sp>
        <p:nvSpPr>
          <p:cNvPr id="3" name="Content Placeholder 2">
            <a:extLst>
              <a:ext uri="{FF2B5EF4-FFF2-40B4-BE49-F238E27FC236}">
                <a16:creationId xmlns:a16="http://schemas.microsoft.com/office/drawing/2014/main" id="{FFA208A7-0772-034A-B6F3-9D0A0139AA4A}"/>
              </a:ext>
            </a:extLst>
          </p:cNvPr>
          <p:cNvSpPr>
            <a:spLocks noGrp="1"/>
          </p:cNvSpPr>
          <p:nvPr>
            <p:ph idx="1"/>
          </p:nvPr>
        </p:nvSpPr>
        <p:spPr/>
        <p:txBody>
          <a:bodyPr>
            <a:normAutofit/>
          </a:bodyPr>
          <a:lstStyle/>
          <a:p>
            <a:r>
              <a:rPr lang="en-US" dirty="0"/>
              <a:t>Additional Targeted Supports and Improvement (ATSI) schools are those that have a low performing group in the bottom 5% based on all students for Title IA schools. </a:t>
            </a:r>
          </a:p>
          <a:p>
            <a:r>
              <a:rPr lang="en-US" dirty="0"/>
              <a:t>Original ESSA plan calls for 3 consecutive years of ATSI to result in CSI. </a:t>
            </a:r>
          </a:p>
          <a:p>
            <a:r>
              <a:rPr lang="en-US" dirty="0"/>
              <a:t>We propose to defer cumulative ATSI classification to CSI to fall 2023 based on SY 2022-2023 data.  This will sync the cumulative ATSI and CSI identification cycles.  </a:t>
            </a:r>
          </a:p>
          <a:p>
            <a:endParaRPr lang="en-US" dirty="0"/>
          </a:p>
        </p:txBody>
      </p:sp>
    </p:spTree>
    <p:extLst>
      <p:ext uri="{BB962C8B-B14F-4D97-AF65-F5344CB8AC3E}">
        <p14:creationId xmlns:p14="http://schemas.microsoft.com/office/powerpoint/2010/main" val="339077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F9D8-69AA-7440-8E09-7208F91DE23E}"/>
              </a:ext>
            </a:extLst>
          </p:cNvPr>
          <p:cNvSpPr>
            <a:spLocks noGrp="1"/>
          </p:cNvSpPr>
          <p:nvPr>
            <p:ph type="title"/>
          </p:nvPr>
        </p:nvSpPr>
        <p:spPr/>
        <p:txBody>
          <a:bodyPr/>
          <a:lstStyle/>
          <a:p>
            <a:r>
              <a:rPr lang="en-US" dirty="0"/>
              <a:t>Current MDE Classification Criteria</a:t>
            </a:r>
          </a:p>
        </p:txBody>
      </p:sp>
      <p:sp>
        <p:nvSpPr>
          <p:cNvPr id="3" name="Content Placeholder 2">
            <a:extLst>
              <a:ext uri="{FF2B5EF4-FFF2-40B4-BE49-F238E27FC236}">
                <a16:creationId xmlns:a16="http://schemas.microsoft.com/office/drawing/2014/main" id="{D3E37C32-B556-AE48-9BB2-5A9C041ED222}"/>
              </a:ext>
            </a:extLst>
          </p:cNvPr>
          <p:cNvSpPr>
            <a:spLocks noGrp="1"/>
          </p:cNvSpPr>
          <p:nvPr>
            <p:ph idx="1"/>
          </p:nvPr>
        </p:nvSpPr>
        <p:spPr/>
        <p:txBody>
          <a:bodyPr>
            <a:normAutofit lnSpcReduction="10000"/>
          </a:bodyPr>
          <a:lstStyle/>
          <a:p>
            <a:r>
              <a:rPr lang="en-US" dirty="0"/>
              <a:t>Identification</a:t>
            </a:r>
          </a:p>
          <a:p>
            <a:pPr lvl="1"/>
            <a:r>
              <a:rPr lang="en-US" dirty="0"/>
              <a:t>Graduation rate &lt; = 67% </a:t>
            </a:r>
            <a:r>
              <a:rPr lang="en-US" b="1" dirty="0"/>
              <a:t>OR</a:t>
            </a:r>
          </a:p>
          <a:p>
            <a:pPr lvl="1"/>
            <a:r>
              <a:rPr lang="en-US" dirty="0"/>
              <a:t>Score in bottom 5% of Title IA Schools </a:t>
            </a:r>
            <a:r>
              <a:rPr lang="en-US" b="1" dirty="0"/>
              <a:t>OR</a:t>
            </a:r>
          </a:p>
          <a:p>
            <a:pPr lvl="1"/>
            <a:r>
              <a:rPr lang="en-US" dirty="0"/>
              <a:t>Previously Identified ATSI w/ 3 consecutive years of subgroup performance in bottom 5%</a:t>
            </a:r>
          </a:p>
          <a:p>
            <a:r>
              <a:rPr lang="en-US" dirty="0"/>
              <a:t>Exit</a:t>
            </a:r>
          </a:p>
          <a:p>
            <a:pPr lvl="1"/>
            <a:r>
              <a:rPr lang="en-US" dirty="0"/>
              <a:t>Score above bottom 5% </a:t>
            </a:r>
            <a:r>
              <a:rPr lang="en-US" b="1" dirty="0"/>
              <a:t>AND</a:t>
            </a:r>
          </a:p>
          <a:p>
            <a:pPr lvl="1"/>
            <a:r>
              <a:rPr lang="en-US" dirty="0"/>
              <a:t>Increase in letter grade </a:t>
            </a:r>
            <a:r>
              <a:rPr lang="en-US" b="1" dirty="0"/>
              <a:t>OR</a:t>
            </a:r>
            <a:r>
              <a:rPr lang="en-US" dirty="0"/>
              <a:t> increase over midpoint of letter grade (e.g., bottom half of F to top half of F).  </a:t>
            </a:r>
          </a:p>
        </p:txBody>
      </p:sp>
    </p:spTree>
    <p:extLst>
      <p:ext uri="{BB962C8B-B14F-4D97-AF65-F5344CB8AC3E}">
        <p14:creationId xmlns:p14="http://schemas.microsoft.com/office/powerpoint/2010/main" val="297466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B2E8-10E3-1548-B05F-3FDA46EB7601}"/>
              </a:ext>
            </a:extLst>
          </p:cNvPr>
          <p:cNvSpPr>
            <a:spLocks noGrp="1"/>
          </p:cNvSpPr>
          <p:nvPr>
            <p:ph type="title"/>
          </p:nvPr>
        </p:nvSpPr>
        <p:spPr/>
        <p:txBody>
          <a:bodyPr/>
          <a:lstStyle/>
          <a:p>
            <a:r>
              <a:rPr lang="en-US" dirty="0"/>
              <a:t>Proposed Modification to Identification/ Exit Criteria </a:t>
            </a:r>
          </a:p>
        </p:txBody>
      </p:sp>
      <p:sp>
        <p:nvSpPr>
          <p:cNvPr id="3" name="Content Placeholder 2">
            <a:extLst>
              <a:ext uri="{FF2B5EF4-FFF2-40B4-BE49-F238E27FC236}">
                <a16:creationId xmlns:a16="http://schemas.microsoft.com/office/drawing/2014/main" id="{0F68F52B-BDC4-0C42-B76F-40484F7FB80F}"/>
              </a:ext>
            </a:extLst>
          </p:cNvPr>
          <p:cNvSpPr>
            <a:spLocks noGrp="1"/>
          </p:cNvSpPr>
          <p:nvPr>
            <p:ph idx="1"/>
          </p:nvPr>
        </p:nvSpPr>
        <p:spPr/>
        <p:txBody>
          <a:bodyPr/>
          <a:lstStyle/>
          <a:p>
            <a:r>
              <a:rPr lang="en-US" dirty="0"/>
              <a:t>For the transitional year starting in fall 2022, remove increase in letter grade or progress over midpoint as part of exit criterion for the current year and resume for next identification cycle.</a:t>
            </a:r>
          </a:p>
          <a:p>
            <a:r>
              <a:rPr lang="en-US" dirty="0"/>
              <a:t>Restore traditional exit and identification criteria starting in fall 2023.  </a:t>
            </a:r>
          </a:p>
        </p:txBody>
      </p:sp>
    </p:spTree>
    <p:extLst>
      <p:ext uri="{BB962C8B-B14F-4D97-AF65-F5344CB8AC3E}">
        <p14:creationId xmlns:p14="http://schemas.microsoft.com/office/powerpoint/2010/main" val="84958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0E06-A2F0-7F47-BDC0-957C4879D6F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FF9364A-24BC-9341-8EF8-4ACD019A54DC}"/>
              </a:ext>
            </a:extLst>
          </p:cNvPr>
          <p:cNvSpPr>
            <a:spLocks noGrp="1"/>
          </p:cNvSpPr>
          <p:nvPr>
            <p:ph idx="1"/>
          </p:nvPr>
        </p:nvSpPr>
        <p:spPr/>
        <p:txBody>
          <a:bodyPr>
            <a:normAutofit/>
          </a:bodyPr>
          <a:lstStyle/>
          <a:p>
            <a:r>
              <a:rPr lang="en-US" sz="3600" dirty="0"/>
              <a:t>Does the ATF agree with the proposed timeline for identification and exit?</a:t>
            </a:r>
          </a:p>
          <a:p>
            <a:r>
              <a:rPr lang="en-US" sz="3600" dirty="0"/>
              <a:t>Should the criteria for exit be modified for the transitional year? </a:t>
            </a:r>
          </a:p>
        </p:txBody>
      </p:sp>
    </p:spTree>
    <p:extLst>
      <p:ext uri="{BB962C8B-B14F-4D97-AF65-F5344CB8AC3E}">
        <p14:creationId xmlns:p14="http://schemas.microsoft.com/office/powerpoint/2010/main" val="218894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3</a:t>
            </a:fld>
            <a:endParaRPr lang="en-US"/>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a:solidFill>
                  <a:srgbClr val="003B71"/>
                </a:solidFill>
                <a:latin typeface="Arial"/>
                <a:ea typeface="+mn-ea"/>
                <a:cs typeface="Arial"/>
              </a:rPr>
              <a:t>State Board of Education  </a:t>
            </a:r>
            <a:r>
              <a:rPr lang="en-US" sz="2000" spc="200">
                <a:solidFill>
                  <a:srgbClr val="003B71"/>
                </a:solidFill>
                <a:latin typeface="Arial Narrow"/>
                <a:ea typeface="+mn-ea"/>
                <a:cs typeface="Arial Narrow" panose="020B0604020202020204" pitchFamily="34" charset="0"/>
              </a:rPr>
              <a:t>STRATEGIC PLAN GOALS</a:t>
            </a:r>
            <a:endParaRPr lang="en-US" sz="2000" spc="20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5E90-8601-4F37-A419-07C06642EB5A}"/>
              </a:ext>
            </a:extLst>
          </p:cNvPr>
          <p:cNvSpPr>
            <a:spLocks noGrp="1"/>
          </p:cNvSpPr>
          <p:nvPr>
            <p:ph type="title"/>
          </p:nvPr>
        </p:nvSpPr>
        <p:spPr/>
        <p:txBody>
          <a:bodyPr/>
          <a:lstStyle/>
          <a:p>
            <a:r>
              <a:rPr lang="en-US" sz="3600" dirty="0"/>
              <a:t>Welcome and Introductions</a:t>
            </a:r>
          </a:p>
        </p:txBody>
      </p:sp>
      <p:graphicFrame>
        <p:nvGraphicFramePr>
          <p:cNvPr id="4" name="Table 3">
            <a:extLst>
              <a:ext uri="{FF2B5EF4-FFF2-40B4-BE49-F238E27FC236}">
                <a16:creationId xmlns:a16="http://schemas.microsoft.com/office/drawing/2014/main" id="{96824AF2-D3C1-4AEC-B832-DB09B468F10B}"/>
              </a:ext>
            </a:extLst>
          </p:cNvPr>
          <p:cNvGraphicFramePr>
            <a:graphicFrameLocks noGrp="1"/>
          </p:cNvGraphicFramePr>
          <p:nvPr>
            <p:extLst>
              <p:ext uri="{D42A27DB-BD31-4B8C-83A1-F6EECF244321}">
                <p14:modId xmlns:p14="http://schemas.microsoft.com/office/powerpoint/2010/main" val="1079448477"/>
              </p:ext>
            </p:extLst>
          </p:nvPr>
        </p:nvGraphicFramePr>
        <p:xfrm>
          <a:off x="1352550" y="771526"/>
          <a:ext cx="8610600" cy="5210167"/>
        </p:xfrm>
        <a:graphic>
          <a:graphicData uri="http://schemas.openxmlformats.org/drawingml/2006/table">
            <a:tbl>
              <a:tblPr/>
              <a:tblGrid>
                <a:gridCol w="777220">
                  <a:extLst>
                    <a:ext uri="{9D8B030D-6E8A-4147-A177-3AD203B41FA5}">
                      <a16:colId xmlns:a16="http://schemas.microsoft.com/office/drawing/2014/main" val="2405082605"/>
                    </a:ext>
                  </a:extLst>
                </a:gridCol>
                <a:gridCol w="820399">
                  <a:extLst>
                    <a:ext uri="{9D8B030D-6E8A-4147-A177-3AD203B41FA5}">
                      <a16:colId xmlns:a16="http://schemas.microsoft.com/office/drawing/2014/main" val="2668864143"/>
                    </a:ext>
                  </a:extLst>
                </a:gridCol>
                <a:gridCol w="3098090">
                  <a:extLst>
                    <a:ext uri="{9D8B030D-6E8A-4147-A177-3AD203B41FA5}">
                      <a16:colId xmlns:a16="http://schemas.microsoft.com/office/drawing/2014/main" val="3053454044"/>
                    </a:ext>
                  </a:extLst>
                </a:gridCol>
                <a:gridCol w="3914891">
                  <a:extLst>
                    <a:ext uri="{9D8B030D-6E8A-4147-A177-3AD203B41FA5}">
                      <a16:colId xmlns:a16="http://schemas.microsoft.com/office/drawing/2014/main" val="1738781351"/>
                    </a:ext>
                  </a:extLst>
                </a:gridCol>
              </a:tblGrid>
              <a:tr h="369998">
                <a:tc>
                  <a:txBody>
                    <a:bodyPr/>
                    <a:lstStyle/>
                    <a:p>
                      <a:pPr algn="l" fontAlgn="b"/>
                      <a:r>
                        <a:rPr lang="en-US" sz="1200" b="0" i="0" u="none" strike="noStrike" dirty="0">
                          <a:solidFill>
                            <a:srgbClr val="000000"/>
                          </a:solidFill>
                          <a:effectLst/>
                          <a:latin typeface="Calibri" panose="020F0502020204030204" pitchFamily="34" charset="0"/>
                        </a:rPr>
                        <a:t>First Name: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Last Name: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Organization: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Position in Organization: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86871934"/>
                  </a:ext>
                </a:extLst>
              </a:tr>
              <a:tr h="196325">
                <a:tc>
                  <a:txBody>
                    <a:bodyPr/>
                    <a:lstStyle/>
                    <a:p>
                      <a:pPr algn="l" fontAlgn="b"/>
                      <a:r>
                        <a:rPr lang="en-US" sz="1200" b="0" i="0" u="none" strike="noStrike">
                          <a:solidFill>
                            <a:srgbClr val="000000"/>
                          </a:solidFill>
                          <a:effectLst/>
                          <a:latin typeface="Calibri" panose="020F0502020204030204" pitchFamily="34" charset="0"/>
                        </a:rPr>
                        <a:t>Karen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Howard</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Aberdeen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956715"/>
                  </a:ext>
                </a:extLst>
              </a:tr>
              <a:tr h="196325">
                <a:tc>
                  <a:txBody>
                    <a:bodyPr/>
                    <a:lstStyle/>
                    <a:p>
                      <a:pPr algn="l" fontAlgn="b"/>
                      <a:r>
                        <a:rPr lang="en-US" sz="1200" b="0" i="0" u="none" strike="noStrike">
                          <a:solidFill>
                            <a:srgbClr val="000000"/>
                          </a:solidFill>
                          <a:effectLst/>
                          <a:latin typeface="Calibri" panose="020F0502020204030204" pitchFamily="34" charset="0"/>
                        </a:rPr>
                        <a:t>Kemi</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Strain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Amory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Principal and Counselor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763901"/>
                  </a:ext>
                </a:extLst>
              </a:tr>
              <a:tr h="369998">
                <a:tc>
                  <a:txBody>
                    <a:bodyPr/>
                    <a:lstStyle/>
                    <a:p>
                      <a:pPr algn="l" fontAlgn="b"/>
                      <a:r>
                        <a:rPr lang="en-US" sz="1200" b="0" i="0" u="none" strike="noStrike">
                          <a:solidFill>
                            <a:srgbClr val="000000"/>
                          </a:solidFill>
                          <a:effectLst/>
                          <a:latin typeface="Calibri" panose="020F0502020204030204" pitchFamily="34" charset="0"/>
                        </a:rPr>
                        <a:t>Shalondia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Washington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Canton Public Schools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52776"/>
                  </a:ext>
                </a:extLst>
              </a:tr>
              <a:tr h="196325">
                <a:tc>
                  <a:txBody>
                    <a:bodyPr/>
                    <a:lstStyle/>
                    <a:p>
                      <a:pPr algn="l" fontAlgn="b"/>
                      <a:r>
                        <a:rPr lang="en-US" sz="1200" b="0" i="0" u="none" strike="noStrike">
                          <a:solidFill>
                            <a:srgbClr val="000000"/>
                          </a:solidFill>
                          <a:effectLst/>
                          <a:latin typeface="Calibri" panose="020F0502020204030204" pitchFamily="34" charset="0"/>
                        </a:rPr>
                        <a:t>Anthony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Goins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Clinton Public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755050"/>
                  </a:ext>
                </a:extLst>
              </a:tr>
              <a:tr h="196325">
                <a:tc>
                  <a:txBody>
                    <a:bodyPr/>
                    <a:lstStyle/>
                    <a:p>
                      <a:pPr algn="l" fontAlgn="b"/>
                      <a:r>
                        <a:rPr lang="en-US" sz="1200" b="0" i="0" u="none" strike="noStrike">
                          <a:solidFill>
                            <a:srgbClr val="000000"/>
                          </a:solidFill>
                          <a:effectLst/>
                          <a:latin typeface="Calibri" panose="020F0502020204030204" pitchFamily="34" charset="0"/>
                        </a:rPr>
                        <a:t>Ryan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Kuykendall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DeSoto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Accountability &amp; Research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037308"/>
                  </a:ext>
                </a:extLst>
              </a:tr>
              <a:tr h="196325">
                <a:tc>
                  <a:txBody>
                    <a:bodyPr/>
                    <a:lstStyle/>
                    <a:p>
                      <a:pPr algn="l" fontAlgn="b"/>
                      <a:r>
                        <a:rPr lang="en-US" sz="1200" b="0" i="0" u="none" strike="noStrike">
                          <a:solidFill>
                            <a:srgbClr val="000000"/>
                          </a:solidFill>
                          <a:effectLst/>
                          <a:latin typeface="Calibri" panose="020F0502020204030204" pitchFamily="34" charset="0"/>
                        </a:rPr>
                        <a:t>Christy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Hovanetz</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Foundation for Excellence in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External Expert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584379"/>
                  </a:ext>
                </a:extLst>
              </a:tr>
              <a:tr h="369998">
                <a:tc>
                  <a:txBody>
                    <a:bodyPr/>
                    <a:lstStyle/>
                    <a:p>
                      <a:pPr algn="l" fontAlgn="b"/>
                      <a:r>
                        <a:rPr lang="en-US" sz="1200" b="0" i="0" u="none" strike="noStrike">
                          <a:solidFill>
                            <a:srgbClr val="000000"/>
                          </a:solidFill>
                          <a:effectLst/>
                          <a:latin typeface="Calibri" panose="020F0502020204030204" pitchFamily="34" charset="0"/>
                        </a:rPr>
                        <a:t>Kenneth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Pulley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Greenwood Leflore Consolidated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Deputy 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04335"/>
                  </a:ext>
                </a:extLst>
              </a:tr>
              <a:tr h="196325">
                <a:tc>
                  <a:txBody>
                    <a:bodyPr/>
                    <a:lstStyle/>
                    <a:p>
                      <a:pPr algn="l" fontAlgn="b"/>
                      <a:r>
                        <a:rPr lang="en-US" sz="1200" b="0" i="0" u="none" strike="noStrike">
                          <a:solidFill>
                            <a:srgbClr val="000000"/>
                          </a:solidFill>
                          <a:effectLst/>
                          <a:latin typeface="Calibri" panose="020F0502020204030204" pitchFamily="34" charset="0"/>
                        </a:rPr>
                        <a:t>Fredrick</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Hickmon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Kemper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Superintendent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915551"/>
                  </a:ext>
                </a:extLst>
              </a:tr>
              <a:tr h="196325">
                <a:tc>
                  <a:txBody>
                    <a:bodyPr/>
                    <a:lstStyle/>
                    <a:p>
                      <a:pPr algn="l" fontAlgn="b"/>
                      <a:r>
                        <a:rPr lang="en-US" sz="1200" b="0" i="0" u="none" strike="noStrike">
                          <a:solidFill>
                            <a:srgbClr val="000000"/>
                          </a:solidFill>
                          <a:effectLst/>
                          <a:latin typeface="Calibri" panose="020F0502020204030204" pitchFamily="34" charset="0"/>
                        </a:rPr>
                        <a:t>Greg</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Paczak</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Madison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Research &amp; Development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007939"/>
                  </a:ext>
                </a:extLst>
              </a:tr>
              <a:tr h="196325">
                <a:tc>
                  <a:txBody>
                    <a:bodyPr/>
                    <a:lstStyle/>
                    <a:p>
                      <a:pPr algn="l" fontAlgn="b"/>
                      <a:r>
                        <a:rPr lang="en-US" sz="1200" b="0" i="0" u="none" strike="noStrike">
                          <a:solidFill>
                            <a:srgbClr val="000000"/>
                          </a:solidFill>
                          <a:effectLst/>
                          <a:latin typeface="Calibri" panose="020F0502020204030204" pitchFamily="34" charset="0"/>
                        </a:rPr>
                        <a:t>Alan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Burrow</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Mississippi Department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District and School Performance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845951"/>
                  </a:ext>
                </a:extLst>
              </a:tr>
              <a:tr h="196325">
                <a:tc>
                  <a:txBody>
                    <a:bodyPr/>
                    <a:lstStyle/>
                    <a:p>
                      <a:pPr algn="l" fontAlgn="b"/>
                      <a:r>
                        <a:rPr lang="en-US" sz="1200" b="0" i="0" u="none" strike="noStrike">
                          <a:solidFill>
                            <a:srgbClr val="000000"/>
                          </a:solidFill>
                          <a:effectLst/>
                          <a:latin typeface="Calibri" panose="020F0502020204030204" pitchFamily="34" charset="0"/>
                        </a:rPr>
                        <a:t>Deborah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Donovan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Mississippi Department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Data Analytics and Reporting</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992571"/>
                  </a:ext>
                </a:extLst>
              </a:tr>
              <a:tr h="196325">
                <a:tc>
                  <a:txBody>
                    <a:bodyPr/>
                    <a:lstStyle/>
                    <a:p>
                      <a:pPr algn="l" fontAlgn="b"/>
                      <a:r>
                        <a:rPr lang="en-US" sz="1200" b="0" i="0" u="none" strike="noStrike">
                          <a:solidFill>
                            <a:srgbClr val="000000"/>
                          </a:solidFill>
                          <a:effectLst/>
                          <a:latin typeface="Calibri" panose="020F0502020204030204" pitchFamily="34" charset="0"/>
                        </a:rPr>
                        <a:t>Paula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Vanderford</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Mississippi Department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Chief Accountability Officer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136191"/>
                  </a:ext>
                </a:extLst>
              </a:tr>
              <a:tr h="196325">
                <a:tc>
                  <a:txBody>
                    <a:bodyPr/>
                    <a:lstStyle/>
                    <a:p>
                      <a:pPr algn="l" fontAlgn="b"/>
                      <a:r>
                        <a:rPr lang="en-US" sz="1200" b="0" i="0" u="none" strike="noStrike">
                          <a:solidFill>
                            <a:srgbClr val="000000"/>
                          </a:solidFill>
                          <a:effectLst/>
                          <a:latin typeface="Calibri" panose="020F0502020204030204" pitchFamily="34" charset="0"/>
                        </a:rPr>
                        <a:t>Jay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Smith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North Pike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520887"/>
                  </a:ext>
                </a:extLst>
              </a:tr>
              <a:tr h="196325">
                <a:tc>
                  <a:txBody>
                    <a:bodyPr/>
                    <a:lstStyle/>
                    <a:p>
                      <a:pPr algn="l" fontAlgn="b"/>
                      <a:r>
                        <a:rPr lang="en-US" sz="1200" b="0" i="0" u="none" strike="noStrike">
                          <a:solidFill>
                            <a:srgbClr val="000000"/>
                          </a:solidFill>
                          <a:effectLst/>
                          <a:latin typeface="Calibri" panose="020F0502020204030204" pitchFamily="34" charset="0"/>
                        </a:rPr>
                        <a:t>Richard</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Baliko</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Noxubee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843952"/>
                  </a:ext>
                </a:extLst>
              </a:tr>
              <a:tr h="196325">
                <a:tc>
                  <a:txBody>
                    <a:bodyPr/>
                    <a:lstStyle/>
                    <a:p>
                      <a:pPr algn="l" fontAlgn="b"/>
                      <a:r>
                        <a:rPr lang="en-US" sz="1200" b="0" i="0" u="none" strike="noStrike">
                          <a:solidFill>
                            <a:srgbClr val="000000"/>
                          </a:solidFill>
                          <a:effectLst/>
                          <a:latin typeface="Calibri" panose="020F0502020204030204" pitchFamily="34" charset="0"/>
                        </a:rPr>
                        <a:t>Jacob</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Dykes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Ocean Springs School District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063984"/>
                  </a:ext>
                </a:extLst>
              </a:tr>
              <a:tr h="196325">
                <a:tc>
                  <a:txBody>
                    <a:bodyPr/>
                    <a:lstStyle/>
                    <a:p>
                      <a:pPr algn="l" fontAlgn="b"/>
                      <a:r>
                        <a:rPr lang="en-US" sz="1200" b="0" i="0" u="none" strike="noStrike">
                          <a:solidFill>
                            <a:srgbClr val="000000"/>
                          </a:solidFill>
                          <a:effectLst/>
                          <a:latin typeface="Calibri" panose="020F0502020204030204" pitchFamily="34" charset="0"/>
                        </a:rPr>
                        <a:t>Fina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Hence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Perry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Accountability Director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908472"/>
                  </a:ext>
                </a:extLst>
              </a:tr>
              <a:tr h="196325">
                <a:tc>
                  <a:txBody>
                    <a:bodyPr/>
                    <a:lstStyle/>
                    <a:p>
                      <a:pPr algn="l" fontAlgn="b"/>
                      <a:r>
                        <a:rPr lang="en-US" sz="1200" b="0" i="0" u="none" strike="noStrike">
                          <a:solidFill>
                            <a:srgbClr val="000000"/>
                          </a:solidFill>
                          <a:effectLst/>
                          <a:latin typeface="Calibri" panose="020F0502020204030204" pitchFamily="34" charset="0"/>
                        </a:rPr>
                        <a:t>Amanda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Garcia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Petal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198944"/>
                  </a:ext>
                </a:extLst>
              </a:tr>
              <a:tr h="196325">
                <a:tc>
                  <a:txBody>
                    <a:bodyPr/>
                    <a:lstStyle/>
                    <a:p>
                      <a:pPr algn="l" fontAlgn="b"/>
                      <a:r>
                        <a:rPr lang="en-US" sz="1200" b="0" i="0" u="none" strike="noStrike">
                          <a:solidFill>
                            <a:srgbClr val="000000"/>
                          </a:solidFill>
                          <a:effectLst/>
                          <a:latin typeface="Calibri" panose="020F0502020204030204" pitchFamily="34" charset="0"/>
                        </a:rPr>
                        <a:t>Rosemary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Aultman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State Board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Board Member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925506"/>
                  </a:ext>
                </a:extLst>
              </a:tr>
              <a:tr h="196325">
                <a:tc>
                  <a:txBody>
                    <a:bodyPr/>
                    <a:lstStyle/>
                    <a:p>
                      <a:pPr algn="l" fontAlgn="b"/>
                      <a:r>
                        <a:rPr lang="en-US" sz="1200" b="0" i="0" u="none" strike="noStrike">
                          <a:solidFill>
                            <a:srgbClr val="000000"/>
                          </a:solidFill>
                          <a:effectLst/>
                          <a:latin typeface="Calibri" panose="020F0502020204030204" pitchFamily="34" charset="0"/>
                        </a:rPr>
                        <a:t>Chris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Domaleski</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Center for Assessment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External Facilitator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989671"/>
                  </a:ext>
                </a:extLst>
              </a:tr>
              <a:tr h="196325">
                <a:tc>
                  <a:txBody>
                    <a:bodyPr/>
                    <a:lstStyle/>
                    <a:p>
                      <a:pPr algn="l" fontAlgn="b"/>
                      <a:r>
                        <a:rPr lang="en-US" sz="1200" b="0" i="0" u="none" strike="noStrike">
                          <a:solidFill>
                            <a:srgbClr val="000000"/>
                          </a:solidFill>
                          <a:effectLst/>
                          <a:latin typeface="Calibri" panose="020F0502020204030204" pitchFamily="34" charset="0"/>
                        </a:rPr>
                        <a:t>Matt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Thompson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Union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Federal Programs &amp; Accountability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448368"/>
                  </a:ext>
                </a:extLst>
              </a:tr>
              <a:tr h="196325">
                <a:tc>
                  <a:txBody>
                    <a:bodyPr/>
                    <a:lstStyle/>
                    <a:p>
                      <a:pPr algn="l" fontAlgn="b"/>
                      <a:r>
                        <a:rPr lang="en-US" sz="1200" b="0" i="0" u="none" strike="noStrike">
                          <a:solidFill>
                            <a:srgbClr val="000000"/>
                          </a:solidFill>
                          <a:effectLst/>
                          <a:latin typeface="Calibri" panose="020F0502020204030204" pitchFamily="34" charset="0"/>
                        </a:rPr>
                        <a:t>Crystal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Bates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Wayne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Curriculum/Data administrator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913205"/>
                  </a:ext>
                </a:extLst>
              </a:tr>
              <a:tr h="369998">
                <a:tc>
                  <a:txBody>
                    <a:bodyPr/>
                    <a:lstStyle/>
                    <a:p>
                      <a:pPr algn="l" fontAlgn="b"/>
                      <a:r>
                        <a:rPr lang="en-US" sz="1200" b="0" i="0" u="none" strike="noStrike">
                          <a:solidFill>
                            <a:srgbClr val="000000"/>
                          </a:solidFill>
                          <a:effectLst/>
                          <a:latin typeface="Calibri" panose="020F0502020204030204" pitchFamily="34" charset="0"/>
                        </a:rPr>
                        <a:t>Tracy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Cameron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West Bolivar Consolidated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Curriculum Director/Testing Director/Accountability Director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895131"/>
                  </a:ext>
                </a:extLst>
              </a:tr>
            </a:tbl>
          </a:graphicData>
        </a:graphic>
      </p:graphicFrame>
    </p:spTree>
    <p:extLst>
      <p:ext uri="{BB962C8B-B14F-4D97-AF65-F5344CB8AC3E}">
        <p14:creationId xmlns:p14="http://schemas.microsoft.com/office/powerpoint/2010/main" val="7103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F3D2-B478-4453-9615-BD68558C10B2}"/>
              </a:ext>
            </a:extLst>
          </p:cNvPr>
          <p:cNvSpPr>
            <a:spLocks noGrp="1"/>
          </p:cNvSpPr>
          <p:nvPr>
            <p:ph type="title"/>
          </p:nvPr>
        </p:nvSpPr>
        <p:spPr/>
        <p:txBody>
          <a:bodyPr/>
          <a:lstStyle/>
          <a:p>
            <a:r>
              <a:rPr lang="en-US" sz="4000" dirty="0"/>
              <a:t>Agenda</a:t>
            </a:r>
          </a:p>
        </p:txBody>
      </p:sp>
      <p:graphicFrame>
        <p:nvGraphicFramePr>
          <p:cNvPr id="6" name="Table 5">
            <a:extLst>
              <a:ext uri="{FF2B5EF4-FFF2-40B4-BE49-F238E27FC236}">
                <a16:creationId xmlns:a16="http://schemas.microsoft.com/office/drawing/2014/main" id="{B944614D-11B2-4418-9F13-85AFE9B98DC1}"/>
              </a:ext>
            </a:extLst>
          </p:cNvPr>
          <p:cNvGraphicFramePr>
            <a:graphicFrameLocks noGrp="1"/>
          </p:cNvGraphicFramePr>
          <p:nvPr>
            <p:extLst>
              <p:ext uri="{D42A27DB-BD31-4B8C-83A1-F6EECF244321}">
                <p14:modId xmlns:p14="http://schemas.microsoft.com/office/powerpoint/2010/main" val="1837733757"/>
              </p:ext>
            </p:extLst>
          </p:nvPr>
        </p:nvGraphicFramePr>
        <p:xfrm>
          <a:off x="1128712" y="1360106"/>
          <a:ext cx="9540472" cy="3186681"/>
        </p:xfrm>
        <a:graphic>
          <a:graphicData uri="http://schemas.openxmlformats.org/drawingml/2006/table">
            <a:tbl>
              <a:tblPr firstRow="1" bandRow="1">
                <a:tableStyleId>{2D5ABB26-0587-4C30-8999-92F81FD0307C}</a:tableStyleId>
              </a:tblPr>
              <a:tblGrid>
                <a:gridCol w="1710483">
                  <a:extLst>
                    <a:ext uri="{9D8B030D-6E8A-4147-A177-3AD203B41FA5}">
                      <a16:colId xmlns:a16="http://schemas.microsoft.com/office/drawing/2014/main" val="1956587475"/>
                    </a:ext>
                  </a:extLst>
                </a:gridCol>
                <a:gridCol w="7829989">
                  <a:extLst>
                    <a:ext uri="{9D8B030D-6E8A-4147-A177-3AD203B41FA5}">
                      <a16:colId xmlns:a16="http://schemas.microsoft.com/office/drawing/2014/main" val="3388557006"/>
                    </a:ext>
                  </a:extLst>
                </a:gridCol>
              </a:tblGrid>
              <a:tr h="625857">
                <a:tc>
                  <a:txBody>
                    <a:bodyPr/>
                    <a:lstStyle/>
                    <a:p>
                      <a:r>
                        <a:rPr lang="en-US" sz="2000" dirty="0"/>
                        <a:t>8:00am</a:t>
                      </a:r>
                    </a:p>
                  </a:txBody>
                  <a:tcPr/>
                </a:tc>
                <a:tc>
                  <a:txBody>
                    <a:bodyPr/>
                    <a:lstStyle/>
                    <a:p>
                      <a:r>
                        <a:rPr lang="en-US" sz="2000" dirty="0"/>
                        <a:t>Welcome and Introductions</a:t>
                      </a:r>
                    </a:p>
                  </a:txBody>
                  <a:tcPr/>
                </a:tc>
                <a:extLst>
                  <a:ext uri="{0D108BD9-81ED-4DB2-BD59-A6C34878D82A}">
                    <a16:rowId xmlns:a16="http://schemas.microsoft.com/office/drawing/2014/main" val="1857295802"/>
                  </a:ext>
                </a:extLst>
              </a:tr>
              <a:tr h="552103">
                <a:tc>
                  <a:txBody>
                    <a:bodyPr/>
                    <a:lstStyle/>
                    <a:p>
                      <a:r>
                        <a:rPr lang="en-US" sz="2000" dirty="0"/>
                        <a:t>8:30 am</a:t>
                      </a:r>
                    </a:p>
                  </a:txBody>
                  <a:tcPr/>
                </a:tc>
                <a:tc>
                  <a:txBody>
                    <a:bodyPr/>
                    <a:lstStyle/>
                    <a:p>
                      <a:r>
                        <a:rPr lang="en-US" sz="2000" dirty="0"/>
                        <a:t>High School Growth </a:t>
                      </a:r>
                    </a:p>
                  </a:txBody>
                  <a:tcPr/>
                </a:tc>
                <a:extLst>
                  <a:ext uri="{0D108BD9-81ED-4DB2-BD59-A6C34878D82A}">
                    <a16:rowId xmlns:a16="http://schemas.microsoft.com/office/drawing/2014/main" val="1416706729"/>
                  </a:ext>
                </a:extLst>
              </a:tr>
              <a:tr h="509724">
                <a:tc>
                  <a:txBody>
                    <a:bodyPr/>
                    <a:lstStyle/>
                    <a:p>
                      <a:r>
                        <a:rPr lang="en-US" sz="2000" dirty="0"/>
                        <a:t>9:45 am</a:t>
                      </a:r>
                    </a:p>
                  </a:txBody>
                  <a:tcPr/>
                </a:tc>
                <a:tc>
                  <a:txBody>
                    <a:bodyPr/>
                    <a:lstStyle/>
                    <a:p>
                      <a:r>
                        <a:rPr lang="en-US" sz="2000" dirty="0"/>
                        <a:t>Break</a:t>
                      </a:r>
                    </a:p>
                  </a:txBody>
                  <a:tcPr/>
                </a:tc>
                <a:extLst>
                  <a:ext uri="{0D108BD9-81ED-4DB2-BD59-A6C34878D82A}">
                    <a16:rowId xmlns:a16="http://schemas.microsoft.com/office/drawing/2014/main" val="3025448082"/>
                  </a:ext>
                </a:extLst>
              </a:tr>
              <a:tr h="482962">
                <a:tc>
                  <a:txBody>
                    <a:bodyPr/>
                    <a:lstStyle/>
                    <a:p>
                      <a:r>
                        <a:rPr lang="en-US" sz="2000" dirty="0"/>
                        <a:t>10:00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ESSA Classifications Decisions</a:t>
                      </a:r>
                    </a:p>
                  </a:txBody>
                  <a:tcPr/>
                </a:tc>
                <a:extLst>
                  <a:ext uri="{0D108BD9-81ED-4DB2-BD59-A6C34878D82A}">
                    <a16:rowId xmlns:a16="http://schemas.microsoft.com/office/drawing/2014/main" val="360248135"/>
                  </a:ext>
                </a:extLst>
              </a:tr>
              <a:tr h="482962">
                <a:tc>
                  <a:txBody>
                    <a:bodyPr/>
                    <a:lstStyle/>
                    <a:p>
                      <a:r>
                        <a:rPr lang="en-US" sz="2000" dirty="0"/>
                        <a:t>11:30 am </a:t>
                      </a:r>
                    </a:p>
                  </a:txBody>
                  <a:tcPr/>
                </a:tc>
                <a:tc>
                  <a:txBody>
                    <a:bodyPr/>
                    <a:lstStyle/>
                    <a:p>
                      <a:r>
                        <a:rPr lang="en-US" sz="2000" dirty="0"/>
                        <a:t>Prioritize future meeting topics; action items; next steps </a:t>
                      </a:r>
                    </a:p>
                  </a:txBody>
                  <a:tcPr/>
                </a:tc>
                <a:extLst>
                  <a:ext uri="{0D108BD9-81ED-4DB2-BD59-A6C34878D82A}">
                    <a16:rowId xmlns:a16="http://schemas.microsoft.com/office/drawing/2014/main" val="2242844296"/>
                  </a:ext>
                </a:extLst>
              </a:tr>
              <a:tr h="533073">
                <a:tc>
                  <a:txBody>
                    <a:bodyPr/>
                    <a:lstStyle/>
                    <a:p>
                      <a:r>
                        <a:rPr lang="en-US" sz="2000" dirty="0"/>
                        <a:t>12:00 pm</a:t>
                      </a:r>
                    </a:p>
                  </a:txBody>
                  <a:tcPr/>
                </a:tc>
                <a:tc>
                  <a:txBody>
                    <a:bodyPr/>
                    <a:lstStyle/>
                    <a:p>
                      <a:r>
                        <a:rPr lang="en-US" sz="2000" dirty="0"/>
                        <a:t>Adjourn</a:t>
                      </a:r>
                    </a:p>
                  </a:txBody>
                  <a:tcPr/>
                </a:tc>
                <a:extLst>
                  <a:ext uri="{0D108BD9-81ED-4DB2-BD59-A6C34878D82A}">
                    <a16:rowId xmlns:a16="http://schemas.microsoft.com/office/drawing/2014/main" val="1943835800"/>
                  </a:ext>
                </a:extLst>
              </a:tr>
            </a:tbl>
          </a:graphicData>
        </a:graphic>
      </p:graphicFrame>
    </p:spTree>
    <p:extLst>
      <p:ext uri="{BB962C8B-B14F-4D97-AF65-F5344CB8AC3E}">
        <p14:creationId xmlns:p14="http://schemas.microsoft.com/office/powerpoint/2010/main" val="333295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54F8-D2D5-437F-93D8-D4B60B2F4975}"/>
              </a:ext>
            </a:extLst>
          </p:cNvPr>
          <p:cNvSpPr>
            <a:spLocks noGrp="1"/>
          </p:cNvSpPr>
          <p:nvPr>
            <p:ph type="title"/>
          </p:nvPr>
        </p:nvSpPr>
        <p:spPr/>
        <p:txBody>
          <a:bodyPr/>
          <a:lstStyle/>
          <a:p>
            <a:r>
              <a:rPr lang="en-US" sz="4000" dirty="0"/>
              <a:t>Purpose and Overview</a:t>
            </a:r>
          </a:p>
        </p:txBody>
      </p:sp>
      <p:sp>
        <p:nvSpPr>
          <p:cNvPr id="3" name="Content Placeholder 2">
            <a:extLst>
              <a:ext uri="{FF2B5EF4-FFF2-40B4-BE49-F238E27FC236}">
                <a16:creationId xmlns:a16="http://schemas.microsoft.com/office/drawing/2014/main" id="{F1D9C403-5D91-45D6-8B74-0A9ADB797F6A}"/>
              </a:ext>
            </a:extLst>
          </p:cNvPr>
          <p:cNvSpPr>
            <a:spLocks noGrp="1"/>
          </p:cNvSpPr>
          <p:nvPr>
            <p:ph idx="1"/>
          </p:nvPr>
        </p:nvSpPr>
        <p:spPr/>
        <p:txBody>
          <a:bodyPr/>
          <a:lstStyle/>
          <a:p>
            <a:r>
              <a:rPr lang="en-US" dirty="0"/>
              <a:t>Primary purpose is to help MDE make good decisions about the design and implementation of the state, school accountability system under ESSA</a:t>
            </a:r>
          </a:p>
          <a:p>
            <a:r>
              <a:rPr lang="en-US" dirty="0"/>
              <a:t>We will focus on </a:t>
            </a:r>
            <a:r>
              <a:rPr lang="en-US" b="1" i="1" dirty="0"/>
              <a:t>identifying policy priorities </a:t>
            </a:r>
            <a:r>
              <a:rPr lang="en-US" dirty="0"/>
              <a:t>and identifying decisions in support of those priorities that are technically defensible and operationally feasible</a:t>
            </a:r>
          </a:p>
          <a:p>
            <a:r>
              <a:rPr lang="en-US" dirty="0"/>
              <a:t>Feedback from the Task Force is received as a recommendation to the department </a:t>
            </a:r>
          </a:p>
          <a:p>
            <a:endParaRPr lang="en-US" dirty="0"/>
          </a:p>
        </p:txBody>
      </p:sp>
    </p:spTree>
    <p:extLst>
      <p:ext uri="{BB962C8B-B14F-4D97-AF65-F5344CB8AC3E}">
        <p14:creationId xmlns:p14="http://schemas.microsoft.com/office/powerpoint/2010/main" val="407037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71B3-572E-4E25-9C1D-BBB3774094F0}"/>
              </a:ext>
            </a:extLst>
          </p:cNvPr>
          <p:cNvSpPr>
            <a:spLocks noGrp="1"/>
          </p:cNvSpPr>
          <p:nvPr>
            <p:ph type="title"/>
          </p:nvPr>
        </p:nvSpPr>
        <p:spPr/>
        <p:txBody>
          <a:bodyPr/>
          <a:lstStyle/>
          <a:p>
            <a:r>
              <a:rPr lang="en-US" sz="4000" dirty="0"/>
              <a:t>Ground Rules/ Group Norms</a:t>
            </a:r>
          </a:p>
        </p:txBody>
      </p:sp>
      <p:sp>
        <p:nvSpPr>
          <p:cNvPr id="3" name="Content Placeholder 2">
            <a:extLst>
              <a:ext uri="{FF2B5EF4-FFF2-40B4-BE49-F238E27FC236}">
                <a16:creationId xmlns:a16="http://schemas.microsoft.com/office/drawing/2014/main" id="{EF2BC942-D642-4048-8EDB-FADD83C8D2FC}"/>
              </a:ext>
            </a:extLst>
          </p:cNvPr>
          <p:cNvSpPr>
            <a:spLocks noGrp="1"/>
          </p:cNvSpPr>
          <p:nvPr>
            <p:ph idx="1"/>
          </p:nvPr>
        </p:nvSpPr>
        <p:spPr/>
        <p:txBody>
          <a:bodyPr>
            <a:normAutofit fontScale="85000" lnSpcReduction="10000"/>
          </a:bodyPr>
          <a:lstStyle/>
          <a:p>
            <a:r>
              <a:rPr lang="en-US" sz="2800" dirty="0"/>
              <a:t>Listen actively and attentively; ask for clarification as needed</a:t>
            </a:r>
          </a:p>
          <a:p>
            <a:r>
              <a:rPr lang="en-US" sz="2800" dirty="0"/>
              <a:t>Everyone should have an opportunity to ‘be heard’ without interruption and to receive courteous feedback</a:t>
            </a:r>
          </a:p>
          <a:p>
            <a:r>
              <a:rPr lang="en-US" sz="2800" dirty="0"/>
              <a:t>Critique ideas, not people or organizations</a:t>
            </a:r>
          </a:p>
          <a:p>
            <a:r>
              <a:rPr lang="en-US" sz="2800" dirty="0"/>
              <a:t>Build on one another’s comments; work toward shared understanding</a:t>
            </a:r>
          </a:p>
          <a:p>
            <a:r>
              <a:rPr lang="en-US" sz="2800" dirty="0"/>
              <a:t>We will attempt to make decisions based on group consensus, but when necessary we will take a vote</a:t>
            </a:r>
          </a:p>
          <a:p>
            <a:r>
              <a:rPr lang="en-US" sz="2800" dirty="0"/>
              <a:t>When/ if requested do not disclosure confidential information </a:t>
            </a:r>
          </a:p>
          <a:p>
            <a:r>
              <a:rPr lang="en-US" sz="2800" dirty="0"/>
              <a:t>At the end of each meeting we will prioritize topics for future meetings and discuss action items</a:t>
            </a:r>
          </a:p>
          <a:p>
            <a:endParaRPr lang="en-US" dirty="0"/>
          </a:p>
        </p:txBody>
      </p:sp>
    </p:spTree>
    <p:extLst>
      <p:ext uri="{BB962C8B-B14F-4D97-AF65-F5344CB8AC3E}">
        <p14:creationId xmlns:p14="http://schemas.microsoft.com/office/powerpoint/2010/main" val="277439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8</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6000" dirty="0"/>
              <a:t>High School Growth</a:t>
            </a:r>
          </a:p>
        </p:txBody>
      </p:sp>
    </p:spTree>
    <p:extLst>
      <p:ext uri="{BB962C8B-B14F-4D97-AF65-F5344CB8AC3E}">
        <p14:creationId xmlns:p14="http://schemas.microsoft.com/office/powerpoint/2010/main" val="220327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4D09-948B-4046-A9B0-EACDF3D011A3}"/>
              </a:ext>
            </a:extLst>
          </p:cNvPr>
          <p:cNvSpPr>
            <a:spLocks noGrp="1"/>
          </p:cNvSpPr>
          <p:nvPr>
            <p:ph type="title"/>
          </p:nvPr>
        </p:nvSpPr>
        <p:spPr/>
        <p:txBody>
          <a:bodyPr/>
          <a:lstStyle/>
          <a:p>
            <a:r>
              <a:rPr lang="en-US" dirty="0"/>
              <a:t>Growth Challenges in 2021-2022</a:t>
            </a:r>
          </a:p>
        </p:txBody>
      </p:sp>
      <p:sp>
        <p:nvSpPr>
          <p:cNvPr id="3" name="Content Placeholder 2">
            <a:extLst>
              <a:ext uri="{FF2B5EF4-FFF2-40B4-BE49-F238E27FC236}">
                <a16:creationId xmlns:a16="http://schemas.microsoft.com/office/drawing/2014/main" id="{FD62B4CB-7B22-7440-B7AD-4507751BE114}"/>
              </a:ext>
            </a:extLst>
          </p:cNvPr>
          <p:cNvSpPr>
            <a:spLocks noGrp="1"/>
          </p:cNvSpPr>
          <p:nvPr>
            <p:ph idx="1"/>
          </p:nvPr>
        </p:nvSpPr>
        <p:spPr/>
        <p:txBody>
          <a:bodyPr/>
          <a:lstStyle/>
          <a:p>
            <a:r>
              <a:rPr lang="en-US" dirty="0"/>
              <a:t>High school accountability pertains to the cohort of current 10</a:t>
            </a:r>
            <a:r>
              <a:rPr lang="en-US" baseline="30000" dirty="0"/>
              <a:t>th</a:t>
            </a:r>
            <a:r>
              <a:rPr lang="en-US" dirty="0"/>
              <a:t> graders </a:t>
            </a:r>
          </a:p>
          <a:p>
            <a:r>
              <a:rPr lang="en-US" dirty="0"/>
              <a:t>Growth requires a score in Algebra I and English II in addition to a prior score, which is typically 8</a:t>
            </a:r>
            <a:r>
              <a:rPr lang="en-US" baseline="30000" dirty="0"/>
              <a:t>th</a:t>
            </a:r>
            <a:r>
              <a:rPr lang="en-US" dirty="0"/>
              <a:t> grade math and 8</a:t>
            </a:r>
            <a:r>
              <a:rPr lang="en-US" baseline="30000" dirty="0"/>
              <a:t>th</a:t>
            </a:r>
            <a:r>
              <a:rPr lang="en-US" dirty="0"/>
              <a:t> grade ELA, respectively.</a:t>
            </a:r>
          </a:p>
          <a:p>
            <a:r>
              <a:rPr lang="en-US" dirty="0"/>
              <a:t>Students may take these courses at different grades.  Tests taken before grade 10 are ‘banked’ </a:t>
            </a:r>
          </a:p>
        </p:txBody>
      </p:sp>
    </p:spTree>
    <p:extLst>
      <p:ext uri="{BB962C8B-B14F-4D97-AF65-F5344CB8AC3E}">
        <p14:creationId xmlns:p14="http://schemas.microsoft.com/office/powerpoint/2010/main" val="4159964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5384</TotalTime>
  <Words>1682</Words>
  <Application>Microsoft Office PowerPoint</Application>
  <PresentationFormat>Widescreen</PresentationFormat>
  <Paragraphs>317</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Arial Black</vt:lpstr>
      <vt:lpstr>Arial Narrow</vt:lpstr>
      <vt:lpstr>Calibri</vt:lpstr>
      <vt:lpstr>Calibri Light</vt:lpstr>
      <vt:lpstr>office theme</vt:lpstr>
      <vt:lpstr>1_Office Theme</vt:lpstr>
      <vt:lpstr>Accountability Task Force</vt:lpstr>
      <vt:lpstr>Mississippi Department of Education</vt:lpstr>
      <vt:lpstr>State Board of Education  STRATEGIC PLAN GOALS</vt:lpstr>
      <vt:lpstr>Welcome and Introductions</vt:lpstr>
      <vt:lpstr>Agenda</vt:lpstr>
      <vt:lpstr>Purpose and Overview</vt:lpstr>
      <vt:lpstr>Ground Rules/ Group Norms</vt:lpstr>
      <vt:lpstr>High School Growth</vt:lpstr>
      <vt:lpstr>Growth Challenges in 2021-2022</vt:lpstr>
      <vt:lpstr>Federal Guidance (1)  </vt:lpstr>
      <vt:lpstr>Federal Guidance (2)</vt:lpstr>
      <vt:lpstr>Potential Solutions </vt:lpstr>
      <vt:lpstr>Skip-Year Growth – Illustration for Math  </vt:lpstr>
      <vt:lpstr>Skip-Year Growth – Illustration for ELA </vt:lpstr>
      <vt:lpstr>Option 1 Summary for Growth and Proficiency </vt:lpstr>
      <vt:lpstr>Option 2 Summary</vt:lpstr>
      <vt:lpstr>What is the impact of using legacy scores?  </vt:lpstr>
      <vt:lpstr>ESSA Classification</vt:lpstr>
      <vt:lpstr>Two Primary Questions to Discuss</vt:lpstr>
      <vt:lpstr>‘Non-Negotiables’ </vt:lpstr>
      <vt:lpstr>‘Original’ Timeline</vt:lpstr>
      <vt:lpstr>Proposal </vt:lpstr>
      <vt:lpstr>Proposed Covid Impacted Timeline</vt:lpstr>
      <vt:lpstr>What about ATSI? </vt:lpstr>
      <vt:lpstr>Current MDE Classification Criteria</vt:lpstr>
      <vt:lpstr>Proposed Modification to Identification/ Exit Criteria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Burrow</dc:creator>
  <cp:lastModifiedBy>Alan Burrow</cp:lastModifiedBy>
  <cp:revision>17</cp:revision>
  <dcterms:created xsi:type="dcterms:W3CDTF">2021-08-13T14:15:41Z</dcterms:created>
  <dcterms:modified xsi:type="dcterms:W3CDTF">2022-02-01T13:59:27Z</dcterms:modified>
</cp:coreProperties>
</file>