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53"/>
  </p:notesMasterIdLst>
  <p:sldIdLst>
    <p:sldId id="377" r:id="rId3"/>
    <p:sldId id="287" r:id="rId4"/>
    <p:sldId id="286" r:id="rId5"/>
    <p:sldId id="870" r:id="rId6"/>
    <p:sldId id="871" r:id="rId7"/>
    <p:sldId id="872" r:id="rId8"/>
    <p:sldId id="873" r:id="rId9"/>
    <p:sldId id="874" r:id="rId10"/>
    <p:sldId id="302" r:id="rId11"/>
    <p:sldId id="300" r:id="rId12"/>
    <p:sldId id="304" r:id="rId13"/>
    <p:sldId id="328" r:id="rId14"/>
    <p:sldId id="1808" r:id="rId15"/>
    <p:sldId id="1810" r:id="rId16"/>
    <p:sldId id="441" r:id="rId17"/>
    <p:sldId id="382" r:id="rId18"/>
    <p:sldId id="854" r:id="rId19"/>
    <p:sldId id="378" r:id="rId20"/>
    <p:sldId id="380" r:id="rId21"/>
    <p:sldId id="372" r:id="rId22"/>
    <p:sldId id="306" r:id="rId23"/>
    <p:sldId id="292" r:id="rId24"/>
    <p:sldId id="368" r:id="rId25"/>
    <p:sldId id="307" r:id="rId26"/>
    <p:sldId id="866" r:id="rId27"/>
    <p:sldId id="396" r:id="rId28"/>
    <p:sldId id="383" r:id="rId29"/>
    <p:sldId id="855" r:id="rId30"/>
    <p:sldId id="1811" r:id="rId31"/>
    <p:sldId id="1825" r:id="rId32"/>
    <p:sldId id="1826" r:id="rId33"/>
    <p:sldId id="1827" r:id="rId34"/>
    <p:sldId id="1832" r:id="rId35"/>
    <p:sldId id="1809" r:id="rId36"/>
    <p:sldId id="1814" r:id="rId37"/>
    <p:sldId id="1813" r:id="rId38"/>
    <p:sldId id="1815" r:id="rId39"/>
    <p:sldId id="1816" r:id="rId40"/>
    <p:sldId id="1817" r:id="rId41"/>
    <p:sldId id="1818" r:id="rId42"/>
    <p:sldId id="1819" r:id="rId43"/>
    <p:sldId id="1820" r:id="rId44"/>
    <p:sldId id="868" r:id="rId45"/>
    <p:sldId id="1822" r:id="rId46"/>
    <p:sldId id="1823" r:id="rId47"/>
    <p:sldId id="1828" r:id="rId48"/>
    <p:sldId id="1829" r:id="rId49"/>
    <p:sldId id="1830" r:id="rId50"/>
    <p:sldId id="1831" r:id="rId51"/>
    <p:sldId id="1824"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 Ann Malone" initials="JAM" lastIdx="4" clrIdx="0">
    <p:extLst>
      <p:ext uri="{19B8F6BF-5375-455C-9EA6-DF929625EA0E}">
        <p15:presenceInfo xmlns:p15="http://schemas.microsoft.com/office/powerpoint/2012/main" userId="S::JMalone@mdek12.org::e65438a2-6177-4606-a333-40eff78f84d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2B9FD1-21CF-40CA-B5E0-5FBB26D18FA7}" v="3" dt="2021-12-14T22:16:32.3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4639" autoAdjust="0"/>
    <p:restoredTop sz="94660"/>
  </p:normalViewPr>
  <p:slideViewPr>
    <p:cSldViewPr snapToGrid="0">
      <p:cViewPr varScale="1">
        <p:scale>
          <a:sx n="95" d="100"/>
          <a:sy n="95" d="100"/>
        </p:scale>
        <p:origin x="96" y="4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heme" Target="theme/theme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an Burrow" userId="871953d2-eac0-498b-ad71-5caa0c9ad76b" providerId="ADAL" clId="{E72B9FD1-21CF-40CA-B5E0-5FBB26D18FA7}"/>
    <pc:docChg chg="addSld delSld modSld sldOrd">
      <pc:chgData name="Alan Burrow" userId="871953d2-eac0-498b-ad71-5caa0c9ad76b" providerId="ADAL" clId="{E72B9FD1-21CF-40CA-B5E0-5FBB26D18FA7}" dt="2021-12-14T22:16:36.753" v="76" actId="207"/>
      <pc:docMkLst>
        <pc:docMk/>
      </pc:docMkLst>
      <pc:sldChg chg="ord">
        <pc:chgData name="Alan Burrow" userId="871953d2-eac0-498b-ad71-5caa0c9ad76b" providerId="ADAL" clId="{E72B9FD1-21CF-40CA-B5E0-5FBB26D18FA7}" dt="2021-12-14T22:15:55.773" v="71"/>
        <pc:sldMkLst>
          <pc:docMk/>
          <pc:sldMk cId="1982267226" sldId="307"/>
        </pc:sldMkLst>
      </pc:sldChg>
      <pc:sldChg chg="ord">
        <pc:chgData name="Alan Burrow" userId="871953d2-eac0-498b-ad71-5caa0c9ad76b" providerId="ADAL" clId="{E72B9FD1-21CF-40CA-B5E0-5FBB26D18FA7}" dt="2021-12-14T22:15:53.005" v="69"/>
        <pc:sldMkLst>
          <pc:docMk/>
          <pc:sldMk cId="359568915" sldId="368"/>
        </pc:sldMkLst>
      </pc:sldChg>
      <pc:sldChg chg="ord">
        <pc:chgData name="Alan Burrow" userId="871953d2-eac0-498b-ad71-5caa0c9ad76b" providerId="ADAL" clId="{E72B9FD1-21CF-40CA-B5E0-5FBB26D18FA7}" dt="2021-12-14T22:16:07.219" v="73"/>
        <pc:sldMkLst>
          <pc:docMk/>
          <pc:sldMk cId="1617948535" sldId="866"/>
        </pc:sldMkLst>
      </pc:sldChg>
      <pc:sldChg chg="add del">
        <pc:chgData name="Alan Burrow" userId="871953d2-eac0-498b-ad71-5caa0c9ad76b" providerId="ADAL" clId="{E72B9FD1-21CF-40CA-B5E0-5FBB26D18FA7}" dt="2021-12-14T17:47:14.271" v="1"/>
        <pc:sldMkLst>
          <pc:docMk/>
          <pc:sldMk cId="1341784480" sldId="871"/>
        </pc:sldMkLst>
      </pc:sldChg>
      <pc:sldChg chg="modSp add mod">
        <pc:chgData name="Alan Burrow" userId="871953d2-eac0-498b-ad71-5caa0c9ad76b" providerId="ADAL" clId="{E72B9FD1-21CF-40CA-B5E0-5FBB26D18FA7}" dt="2021-12-14T22:16:36.753" v="76" actId="207"/>
        <pc:sldMkLst>
          <pc:docMk/>
          <pc:sldMk cId="1648088847" sldId="1832"/>
        </pc:sldMkLst>
        <pc:spChg chg="mod">
          <ac:chgData name="Alan Burrow" userId="871953d2-eac0-498b-ad71-5caa0c9ad76b" providerId="ADAL" clId="{E72B9FD1-21CF-40CA-B5E0-5FBB26D18FA7}" dt="2021-12-14T22:16:36.753" v="76" actId="207"/>
          <ac:spMkLst>
            <pc:docMk/>
            <pc:sldMk cId="1648088847" sldId="1832"/>
            <ac:spMk id="3" creationId="{1E5D8D16-F12D-49E6-B226-DBA95AE1BEC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BE84B21-112B-4615-BE35-5CF6E4629D3C}" type="doc">
      <dgm:prSet loTypeId="urn:microsoft.com/office/officeart/2005/8/layout/hProcess11" loCatId="process" qsTypeId="urn:microsoft.com/office/officeart/2005/8/quickstyle/simple1" qsCatId="simple" csTypeId="urn:microsoft.com/office/officeart/2005/8/colors/accent1_2" csCatId="accent1" phldr="1"/>
      <dgm:spPr/>
    </dgm:pt>
    <dgm:pt modelId="{47953AAA-E536-477D-9DE5-74EBFFE06780}">
      <dgm:prSet phldrT="[Text]" custT="1"/>
      <dgm:spPr/>
      <dgm:t>
        <a:bodyPr/>
        <a:lstStyle/>
        <a:p>
          <a:r>
            <a:rPr lang="en-US" sz="2000" dirty="0"/>
            <a:t>1988</a:t>
          </a:r>
          <a:r>
            <a:rPr lang="en-US" sz="1100" dirty="0"/>
            <a:t> </a:t>
          </a:r>
        </a:p>
        <a:p>
          <a:r>
            <a:rPr lang="en-US" sz="1100" dirty="0"/>
            <a:t> </a:t>
          </a:r>
          <a:r>
            <a:rPr lang="en-US" sz="1400" dirty="0"/>
            <a:t>First Accountability Results, Districts rated 1 – 3, based on Performance</a:t>
          </a:r>
        </a:p>
      </dgm:t>
    </dgm:pt>
    <dgm:pt modelId="{6080E647-3B22-4BA5-8EBE-891129565032}" type="parTrans" cxnId="{F4F6475D-F9C9-49F6-B220-B35F2C5A5AD8}">
      <dgm:prSet/>
      <dgm:spPr/>
      <dgm:t>
        <a:bodyPr/>
        <a:lstStyle/>
        <a:p>
          <a:endParaRPr lang="en-US"/>
        </a:p>
      </dgm:t>
    </dgm:pt>
    <dgm:pt modelId="{63133FBC-45A3-4D5C-AC7E-D81835A48031}" type="sibTrans" cxnId="{F4F6475D-F9C9-49F6-B220-B35F2C5A5AD8}">
      <dgm:prSet/>
      <dgm:spPr/>
      <dgm:t>
        <a:bodyPr/>
        <a:lstStyle/>
        <a:p>
          <a:endParaRPr lang="en-US"/>
        </a:p>
      </dgm:t>
    </dgm:pt>
    <dgm:pt modelId="{190B3A9F-28E9-441A-ACF9-4944422865FF}">
      <dgm:prSet phldrT="[Text]" custT="1"/>
      <dgm:spPr/>
      <dgm:t>
        <a:bodyPr/>
        <a:lstStyle/>
        <a:p>
          <a:r>
            <a:rPr lang="en-US" sz="2000" dirty="0"/>
            <a:t>1995 </a:t>
          </a:r>
        </a:p>
        <a:p>
          <a:r>
            <a:rPr lang="en-US" sz="1200" dirty="0"/>
            <a:t> </a:t>
          </a:r>
          <a:r>
            <a:rPr lang="en-US" sz="1400" dirty="0"/>
            <a:t>Districts Rated 1 – 5, based on Performance</a:t>
          </a:r>
        </a:p>
      </dgm:t>
    </dgm:pt>
    <dgm:pt modelId="{419E0BE6-4A01-49F0-9460-9586677E419B}" type="parTrans" cxnId="{9BFF019E-F9A9-40A8-9C01-A0942CF2D203}">
      <dgm:prSet/>
      <dgm:spPr/>
      <dgm:t>
        <a:bodyPr/>
        <a:lstStyle/>
        <a:p>
          <a:endParaRPr lang="en-US"/>
        </a:p>
      </dgm:t>
    </dgm:pt>
    <dgm:pt modelId="{7B95B2C4-C882-4030-8A57-5A3F837E0CF7}" type="sibTrans" cxnId="{9BFF019E-F9A9-40A8-9C01-A0942CF2D203}">
      <dgm:prSet/>
      <dgm:spPr/>
      <dgm:t>
        <a:bodyPr/>
        <a:lstStyle/>
        <a:p>
          <a:endParaRPr lang="en-US"/>
        </a:p>
      </dgm:t>
    </dgm:pt>
    <dgm:pt modelId="{643E5DB4-4133-4D43-840C-1D65FD3F8262}">
      <dgm:prSet phldrT="[Text]" custT="1"/>
      <dgm:spPr/>
      <dgm:t>
        <a:bodyPr/>
        <a:lstStyle/>
        <a:p>
          <a:r>
            <a:rPr lang="en-US" sz="2000" dirty="0"/>
            <a:t>2003</a:t>
          </a:r>
        </a:p>
        <a:p>
          <a:r>
            <a:rPr lang="en-US" sz="1400" dirty="0"/>
            <a:t>  Schools Rated Level 1 – 5 based on Performance and Growth</a:t>
          </a:r>
        </a:p>
      </dgm:t>
    </dgm:pt>
    <dgm:pt modelId="{5FA42384-A589-4C36-B259-B33103712EC4}" type="parTrans" cxnId="{5EAFF9AF-6103-440E-B531-50F5F7AFB7F4}">
      <dgm:prSet/>
      <dgm:spPr/>
      <dgm:t>
        <a:bodyPr/>
        <a:lstStyle/>
        <a:p>
          <a:endParaRPr lang="en-US"/>
        </a:p>
      </dgm:t>
    </dgm:pt>
    <dgm:pt modelId="{4F5302D3-C6B3-41BA-962E-03064F8D0103}" type="sibTrans" cxnId="{5EAFF9AF-6103-440E-B531-50F5F7AFB7F4}">
      <dgm:prSet/>
      <dgm:spPr/>
      <dgm:t>
        <a:bodyPr/>
        <a:lstStyle/>
        <a:p>
          <a:endParaRPr lang="en-US"/>
        </a:p>
      </dgm:t>
    </dgm:pt>
    <dgm:pt modelId="{49890B7C-B03E-4F98-AAEC-239E966CA0EE}">
      <dgm:prSet phldrT="[Text]" custT="1"/>
      <dgm:spPr/>
      <dgm:t>
        <a:bodyPr/>
        <a:lstStyle/>
        <a:p>
          <a:r>
            <a:rPr lang="en-US" sz="2000" dirty="0"/>
            <a:t>2009</a:t>
          </a:r>
          <a:r>
            <a:rPr lang="en-US" sz="1100" dirty="0"/>
            <a:t> </a:t>
          </a:r>
        </a:p>
        <a:p>
          <a:r>
            <a:rPr lang="en-US" sz="1100" dirty="0"/>
            <a:t> </a:t>
          </a:r>
          <a:r>
            <a:rPr lang="en-US" sz="1400" dirty="0"/>
            <a:t>Districts and Schools Rated 1-7, based on Performance, Growth, and Completion</a:t>
          </a:r>
        </a:p>
      </dgm:t>
    </dgm:pt>
    <dgm:pt modelId="{BB2DF38D-D8A9-4004-8C7F-77881DC08945}" type="parTrans" cxnId="{FA2F13F7-CD85-41EB-A7A2-5D20854D0966}">
      <dgm:prSet/>
      <dgm:spPr/>
      <dgm:t>
        <a:bodyPr/>
        <a:lstStyle/>
        <a:p>
          <a:endParaRPr lang="en-US"/>
        </a:p>
      </dgm:t>
    </dgm:pt>
    <dgm:pt modelId="{532850E9-70EC-425F-B5FF-72CDE8BEA97E}" type="sibTrans" cxnId="{FA2F13F7-CD85-41EB-A7A2-5D20854D0966}">
      <dgm:prSet/>
      <dgm:spPr/>
      <dgm:t>
        <a:bodyPr/>
        <a:lstStyle/>
        <a:p>
          <a:endParaRPr lang="en-US"/>
        </a:p>
      </dgm:t>
    </dgm:pt>
    <dgm:pt modelId="{150A3452-92EE-494F-9A65-64D72C1E9340}">
      <dgm:prSet phldrT="[Text]" custT="1"/>
      <dgm:spPr/>
      <dgm:t>
        <a:bodyPr/>
        <a:lstStyle/>
        <a:p>
          <a:r>
            <a:rPr lang="en-US" sz="2000" dirty="0"/>
            <a:t>2013</a:t>
          </a:r>
          <a:r>
            <a:rPr lang="en-US" sz="1200" dirty="0"/>
            <a:t> </a:t>
          </a:r>
        </a:p>
        <a:p>
          <a:r>
            <a:rPr lang="en-US" sz="1400" dirty="0"/>
            <a:t> Current Model Implemented</a:t>
          </a:r>
        </a:p>
      </dgm:t>
    </dgm:pt>
    <dgm:pt modelId="{01220124-FD9A-46D4-AAD3-2567B751553D}" type="parTrans" cxnId="{13BCA72F-BEB9-4F42-8AA3-233F6CD9F6CC}">
      <dgm:prSet/>
      <dgm:spPr/>
      <dgm:t>
        <a:bodyPr/>
        <a:lstStyle/>
        <a:p>
          <a:endParaRPr lang="en-US"/>
        </a:p>
      </dgm:t>
    </dgm:pt>
    <dgm:pt modelId="{2A509757-3EB1-4E08-80B1-96389B964405}" type="sibTrans" cxnId="{13BCA72F-BEB9-4F42-8AA3-233F6CD9F6CC}">
      <dgm:prSet/>
      <dgm:spPr/>
      <dgm:t>
        <a:bodyPr/>
        <a:lstStyle/>
        <a:p>
          <a:endParaRPr lang="en-US"/>
        </a:p>
      </dgm:t>
    </dgm:pt>
    <dgm:pt modelId="{C43C1A2E-EDCC-4149-8B26-8AF5F7542479}" type="pres">
      <dgm:prSet presAssocID="{FBE84B21-112B-4615-BE35-5CF6E4629D3C}" presName="Name0" presStyleCnt="0">
        <dgm:presLayoutVars>
          <dgm:dir/>
          <dgm:resizeHandles val="exact"/>
        </dgm:presLayoutVars>
      </dgm:prSet>
      <dgm:spPr/>
    </dgm:pt>
    <dgm:pt modelId="{8917D34E-1943-4909-9547-219568B793D3}" type="pres">
      <dgm:prSet presAssocID="{FBE84B21-112B-4615-BE35-5CF6E4629D3C}" presName="arrow" presStyleLbl="bgShp" presStyleIdx="0" presStyleCnt="1"/>
      <dgm:spPr/>
    </dgm:pt>
    <dgm:pt modelId="{5744FD42-C5F2-4448-BB1D-9C5766D513BB}" type="pres">
      <dgm:prSet presAssocID="{FBE84B21-112B-4615-BE35-5CF6E4629D3C}" presName="points" presStyleCnt="0"/>
      <dgm:spPr/>
    </dgm:pt>
    <dgm:pt modelId="{41D60A5A-BF6C-43A0-90F9-BF1DB409B5C4}" type="pres">
      <dgm:prSet presAssocID="{47953AAA-E536-477D-9DE5-74EBFFE06780}" presName="compositeA" presStyleCnt="0"/>
      <dgm:spPr/>
    </dgm:pt>
    <dgm:pt modelId="{DF79C207-CB67-4DA7-BBF5-5E3513A3E454}" type="pres">
      <dgm:prSet presAssocID="{47953AAA-E536-477D-9DE5-74EBFFE06780}" presName="textA" presStyleLbl="revTx" presStyleIdx="0" presStyleCnt="5" custScaleX="145110">
        <dgm:presLayoutVars>
          <dgm:bulletEnabled val="1"/>
        </dgm:presLayoutVars>
      </dgm:prSet>
      <dgm:spPr/>
    </dgm:pt>
    <dgm:pt modelId="{FEB545C3-5961-474C-8BE7-D4C2F0315D8E}" type="pres">
      <dgm:prSet presAssocID="{47953AAA-E536-477D-9DE5-74EBFFE06780}" presName="circleA" presStyleLbl="node1" presStyleIdx="0" presStyleCnt="5"/>
      <dgm:spPr/>
    </dgm:pt>
    <dgm:pt modelId="{E4894BF5-8D46-4799-894E-28EDEF3AC7A1}" type="pres">
      <dgm:prSet presAssocID="{47953AAA-E536-477D-9DE5-74EBFFE06780}" presName="spaceA" presStyleCnt="0"/>
      <dgm:spPr/>
    </dgm:pt>
    <dgm:pt modelId="{22EA2381-E9BF-48AF-A159-FEEE30B13795}" type="pres">
      <dgm:prSet presAssocID="{63133FBC-45A3-4D5C-AC7E-D81835A48031}" presName="space" presStyleCnt="0"/>
      <dgm:spPr/>
    </dgm:pt>
    <dgm:pt modelId="{8178EA98-9784-46F4-B0F5-77A5588CC5E8}" type="pres">
      <dgm:prSet presAssocID="{190B3A9F-28E9-441A-ACF9-4944422865FF}" presName="compositeB" presStyleCnt="0"/>
      <dgm:spPr/>
    </dgm:pt>
    <dgm:pt modelId="{E7E8299B-8CC7-47FF-9E68-EAF0E7944841}" type="pres">
      <dgm:prSet presAssocID="{190B3A9F-28E9-441A-ACF9-4944422865FF}" presName="textB" presStyleLbl="revTx" presStyleIdx="1" presStyleCnt="5" custScaleX="130503">
        <dgm:presLayoutVars>
          <dgm:bulletEnabled val="1"/>
        </dgm:presLayoutVars>
      </dgm:prSet>
      <dgm:spPr/>
    </dgm:pt>
    <dgm:pt modelId="{FE28056B-49EC-4E46-A419-1632C0129F02}" type="pres">
      <dgm:prSet presAssocID="{190B3A9F-28E9-441A-ACF9-4944422865FF}" presName="circleB" presStyleLbl="node1" presStyleIdx="1" presStyleCnt="5"/>
      <dgm:spPr/>
    </dgm:pt>
    <dgm:pt modelId="{D6F3EB4D-3E62-44DF-9EE0-958708D1495D}" type="pres">
      <dgm:prSet presAssocID="{190B3A9F-28E9-441A-ACF9-4944422865FF}" presName="spaceB" presStyleCnt="0"/>
      <dgm:spPr/>
    </dgm:pt>
    <dgm:pt modelId="{87DED46E-B915-469C-A5FB-535D2C25FD47}" type="pres">
      <dgm:prSet presAssocID="{7B95B2C4-C882-4030-8A57-5A3F837E0CF7}" presName="space" presStyleCnt="0"/>
      <dgm:spPr/>
    </dgm:pt>
    <dgm:pt modelId="{2ADCA841-084D-47AD-9C8E-4B71B2DCEC69}" type="pres">
      <dgm:prSet presAssocID="{643E5DB4-4133-4D43-840C-1D65FD3F8262}" presName="compositeA" presStyleCnt="0"/>
      <dgm:spPr/>
    </dgm:pt>
    <dgm:pt modelId="{942512AE-8E72-4D11-834E-AAE8B2804559}" type="pres">
      <dgm:prSet presAssocID="{643E5DB4-4133-4D43-840C-1D65FD3F8262}" presName="textA" presStyleLbl="revTx" presStyleIdx="2" presStyleCnt="5" custScaleX="137019">
        <dgm:presLayoutVars>
          <dgm:bulletEnabled val="1"/>
        </dgm:presLayoutVars>
      </dgm:prSet>
      <dgm:spPr/>
    </dgm:pt>
    <dgm:pt modelId="{B45A4B14-B40B-45C0-8B60-3EC5A990E263}" type="pres">
      <dgm:prSet presAssocID="{643E5DB4-4133-4D43-840C-1D65FD3F8262}" presName="circleA" presStyleLbl="node1" presStyleIdx="2" presStyleCnt="5"/>
      <dgm:spPr/>
    </dgm:pt>
    <dgm:pt modelId="{2848259F-0C4C-447C-A5F5-BB0FB3A65384}" type="pres">
      <dgm:prSet presAssocID="{643E5DB4-4133-4D43-840C-1D65FD3F8262}" presName="spaceA" presStyleCnt="0"/>
      <dgm:spPr/>
    </dgm:pt>
    <dgm:pt modelId="{7D2C081F-8B4F-4132-AE07-2658C4292387}" type="pres">
      <dgm:prSet presAssocID="{4F5302D3-C6B3-41BA-962E-03064F8D0103}" presName="space" presStyleCnt="0"/>
      <dgm:spPr/>
    </dgm:pt>
    <dgm:pt modelId="{9F700099-321A-41A4-A8A3-98EEF2173B03}" type="pres">
      <dgm:prSet presAssocID="{49890B7C-B03E-4F98-AAEC-239E966CA0EE}" presName="compositeB" presStyleCnt="0"/>
      <dgm:spPr/>
    </dgm:pt>
    <dgm:pt modelId="{EDFE3933-816B-4C0A-8B8E-7D24A4140214}" type="pres">
      <dgm:prSet presAssocID="{49890B7C-B03E-4F98-AAEC-239E966CA0EE}" presName="textB" presStyleLbl="revTx" presStyleIdx="3" presStyleCnt="5" custScaleX="165076">
        <dgm:presLayoutVars>
          <dgm:bulletEnabled val="1"/>
        </dgm:presLayoutVars>
      </dgm:prSet>
      <dgm:spPr/>
    </dgm:pt>
    <dgm:pt modelId="{15546F34-5554-473D-AEC0-ABCC62E64417}" type="pres">
      <dgm:prSet presAssocID="{49890B7C-B03E-4F98-AAEC-239E966CA0EE}" presName="circleB" presStyleLbl="node1" presStyleIdx="3" presStyleCnt="5"/>
      <dgm:spPr/>
    </dgm:pt>
    <dgm:pt modelId="{A8F65832-69E1-4E1F-A66D-C100D6F36133}" type="pres">
      <dgm:prSet presAssocID="{49890B7C-B03E-4F98-AAEC-239E966CA0EE}" presName="spaceB" presStyleCnt="0"/>
      <dgm:spPr/>
    </dgm:pt>
    <dgm:pt modelId="{9658251D-773D-4DDC-A826-0C5C20AD2B52}" type="pres">
      <dgm:prSet presAssocID="{532850E9-70EC-425F-B5FF-72CDE8BEA97E}" presName="space" presStyleCnt="0"/>
      <dgm:spPr/>
    </dgm:pt>
    <dgm:pt modelId="{70D89B16-D836-4B41-B0A0-8A2E81BA14BC}" type="pres">
      <dgm:prSet presAssocID="{150A3452-92EE-494F-9A65-64D72C1E9340}" presName="compositeA" presStyleCnt="0"/>
      <dgm:spPr/>
    </dgm:pt>
    <dgm:pt modelId="{367AB1BB-5BDA-44DD-A2CF-DB2E509989A0}" type="pres">
      <dgm:prSet presAssocID="{150A3452-92EE-494F-9A65-64D72C1E9340}" presName="textA" presStyleLbl="revTx" presStyleIdx="4" presStyleCnt="5" custScaleX="126941" custScaleY="60247" custLinFactNeighborX="-845" custLinFactNeighborY="17283">
        <dgm:presLayoutVars>
          <dgm:bulletEnabled val="1"/>
        </dgm:presLayoutVars>
      </dgm:prSet>
      <dgm:spPr/>
    </dgm:pt>
    <dgm:pt modelId="{F11A1466-9A1C-4E9C-AC35-3A164D0C0AC7}" type="pres">
      <dgm:prSet presAssocID="{150A3452-92EE-494F-9A65-64D72C1E9340}" presName="circleA" presStyleLbl="node1" presStyleIdx="4" presStyleCnt="5" custLinFactNeighborX="3950" custLinFactNeighborY="40165"/>
      <dgm:spPr/>
    </dgm:pt>
    <dgm:pt modelId="{E410EE9E-1A5E-4CCE-807D-9926ABBA06E8}" type="pres">
      <dgm:prSet presAssocID="{150A3452-92EE-494F-9A65-64D72C1E9340}" presName="spaceA" presStyleCnt="0"/>
      <dgm:spPr/>
    </dgm:pt>
  </dgm:ptLst>
  <dgm:cxnLst>
    <dgm:cxn modelId="{13BCA72F-BEB9-4F42-8AA3-233F6CD9F6CC}" srcId="{FBE84B21-112B-4615-BE35-5CF6E4629D3C}" destId="{150A3452-92EE-494F-9A65-64D72C1E9340}" srcOrd="4" destOrd="0" parTransId="{01220124-FD9A-46D4-AAD3-2567B751553D}" sibTransId="{2A509757-3EB1-4E08-80B1-96389B964405}"/>
    <dgm:cxn modelId="{093ED534-A4C9-4DA6-9975-7B9DA11412B7}" type="presOf" srcId="{47953AAA-E536-477D-9DE5-74EBFFE06780}" destId="{DF79C207-CB67-4DA7-BBF5-5E3513A3E454}" srcOrd="0" destOrd="0" presId="urn:microsoft.com/office/officeart/2005/8/layout/hProcess11"/>
    <dgm:cxn modelId="{F4F6475D-F9C9-49F6-B220-B35F2C5A5AD8}" srcId="{FBE84B21-112B-4615-BE35-5CF6E4629D3C}" destId="{47953AAA-E536-477D-9DE5-74EBFFE06780}" srcOrd="0" destOrd="0" parTransId="{6080E647-3B22-4BA5-8EBE-891129565032}" sibTransId="{63133FBC-45A3-4D5C-AC7E-D81835A48031}"/>
    <dgm:cxn modelId="{F0608A42-4CD0-4299-864A-89207780C69E}" type="presOf" srcId="{49890B7C-B03E-4F98-AAEC-239E966CA0EE}" destId="{EDFE3933-816B-4C0A-8B8E-7D24A4140214}" srcOrd="0" destOrd="0" presId="urn:microsoft.com/office/officeart/2005/8/layout/hProcess11"/>
    <dgm:cxn modelId="{F03A966C-43F7-4C6A-BF3F-D8164A438344}" type="presOf" srcId="{FBE84B21-112B-4615-BE35-5CF6E4629D3C}" destId="{C43C1A2E-EDCC-4149-8B26-8AF5F7542479}" srcOrd="0" destOrd="0" presId="urn:microsoft.com/office/officeart/2005/8/layout/hProcess11"/>
    <dgm:cxn modelId="{9BFF019E-F9A9-40A8-9C01-A0942CF2D203}" srcId="{FBE84B21-112B-4615-BE35-5CF6E4629D3C}" destId="{190B3A9F-28E9-441A-ACF9-4944422865FF}" srcOrd="1" destOrd="0" parTransId="{419E0BE6-4A01-49F0-9460-9586677E419B}" sibTransId="{7B95B2C4-C882-4030-8A57-5A3F837E0CF7}"/>
    <dgm:cxn modelId="{5EAFF9AF-6103-440E-B531-50F5F7AFB7F4}" srcId="{FBE84B21-112B-4615-BE35-5CF6E4629D3C}" destId="{643E5DB4-4133-4D43-840C-1D65FD3F8262}" srcOrd="2" destOrd="0" parTransId="{5FA42384-A589-4C36-B259-B33103712EC4}" sibTransId="{4F5302D3-C6B3-41BA-962E-03064F8D0103}"/>
    <dgm:cxn modelId="{457CB9D4-6004-48AA-9D76-FDB403326AE5}" type="presOf" srcId="{643E5DB4-4133-4D43-840C-1D65FD3F8262}" destId="{942512AE-8E72-4D11-834E-AAE8B2804559}" srcOrd="0" destOrd="0" presId="urn:microsoft.com/office/officeart/2005/8/layout/hProcess11"/>
    <dgm:cxn modelId="{50ED6EDB-9C3C-4E76-8A51-DD21AEB0BAAF}" type="presOf" srcId="{150A3452-92EE-494F-9A65-64D72C1E9340}" destId="{367AB1BB-5BDA-44DD-A2CF-DB2E509989A0}" srcOrd="0" destOrd="0" presId="urn:microsoft.com/office/officeart/2005/8/layout/hProcess11"/>
    <dgm:cxn modelId="{DE50B9F1-EECB-4047-B03F-058469A7DD97}" type="presOf" srcId="{190B3A9F-28E9-441A-ACF9-4944422865FF}" destId="{E7E8299B-8CC7-47FF-9E68-EAF0E7944841}" srcOrd="0" destOrd="0" presId="urn:microsoft.com/office/officeart/2005/8/layout/hProcess11"/>
    <dgm:cxn modelId="{FA2F13F7-CD85-41EB-A7A2-5D20854D0966}" srcId="{FBE84B21-112B-4615-BE35-5CF6E4629D3C}" destId="{49890B7C-B03E-4F98-AAEC-239E966CA0EE}" srcOrd="3" destOrd="0" parTransId="{BB2DF38D-D8A9-4004-8C7F-77881DC08945}" sibTransId="{532850E9-70EC-425F-B5FF-72CDE8BEA97E}"/>
    <dgm:cxn modelId="{61F21EEE-C5A2-493A-947B-B145A3326255}" type="presParOf" srcId="{C43C1A2E-EDCC-4149-8B26-8AF5F7542479}" destId="{8917D34E-1943-4909-9547-219568B793D3}" srcOrd="0" destOrd="0" presId="urn:microsoft.com/office/officeart/2005/8/layout/hProcess11"/>
    <dgm:cxn modelId="{546370DC-E669-4381-BFE4-B6CA16769145}" type="presParOf" srcId="{C43C1A2E-EDCC-4149-8B26-8AF5F7542479}" destId="{5744FD42-C5F2-4448-BB1D-9C5766D513BB}" srcOrd="1" destOrd="0" presId="urn:microsoft.com/office/officeart/2005/8/layout/hProcess11"/>
    <dgm:cxn modelId="{729B4849-F03F-4B14-A032-8561EC761D6C}" type="presParOf" srcId="{5744FD42-C5F2-4448-BB1D-9C5766D513BB}" destId="{41D60A5A-BF6C-43A0-90F9-BF1DB409B5C4}" srcOrd="0" destOrd="0" presId="urn:microsoft.com/office/officeart/2005/8/layout/hProcess11"/>
    <dgm:cxn modelId="{B57C66A7-A993-4886-95AF-0C1158859306}" type="presParOf" srcId="{41D60A5A-BF6C-43A0-90F9-BF1DB409B5C4}" destId="{DF79C207-CB67-4DA7-BBF5-5E3513A3E454}" srcOrd="0" destOrd="0" presId="urn:microsoft.com/office/officeart/2005/8/layout/hProcess11"/>
    <dgm:cxn modelId="{4E65F236-96F6-4BC9-90A3-CE77E7E6D6E1}" type="presParOf" srcId="{41D60A5A-BF6C-43A0-90F9-BF1DB409B5C4}" destId="{FEB545C3-5961-474C-8BE7-D4C2F0315D8E}" srcOrd="1" destOrd="0" presId="urn:microsoft.com/office/officeart/2005/8/layout/hProcess11"/>
    <dgm:cxn modelId="{E02DED90-B34A-45D1-93E4-1DE158928FE2}" type="presParOf" srcId="{41D60A5A-BF6C-43A0-90F9-BF1DB409B5C4}" destId="{E4894BF5-8D46-4799-894E-28EDEF3AC7A1}" srcOrd="2" destOrd="0" presId="urn:microsoft.com/office/officeart/2005/8/layout/hProcess11"/>
    <dgm:cxn modelId="{F4D327A0-33B3-4BAE-BE23-4DA8FCCAF2F7}" type="presParOf" srcId="{5744FD42-C5F2-4448-BB1D-9C5766D513BB}" destId="{22EA2381-E9BF-48AF-A159-FEEE30B13795}" srcOrd="1" destOrd="0" presId="urn:microsoft.com/office/officeart/2005/8/layout/hProcess11"/>
    <dgm:cxn modelId="{87E533D2-9C01-45C8-912A-4AA7789FCAAC}" type="presParOf" srcId="{5744FD42-C5F2-4448-BB1D-9C5766D513BB}" destId="{8178EA98-9784-46F4-B0F5-77A5588CC5E8}" srcOrd="2" destOrd="0" presId="urn:microsoft.com/office/officeart/2005/8/layout/hProcess11"/>
    <dgm:cxn modelId="{693DF620-8E6C-43E0-A5D8-B2EA28F694AF}" type="presParOf" srcId="{8178EA98-9784-46F4-B0F5-77A5588CC5E8}" destId="{E7E8299B-8CC7-47FF-9E68-EAF0E7944841}" srcOrd="0" destOrd="0" presId="urn:microsoft.com/office/officeart/2005/8/layout/hProcess11"/>
    <dgm:cxn modelId="{1A82685E-0544-4205-8C8F-FE67631D57F5}" type="presParOf" srcId="{8178EA98-9784-46F4-B0F5-77A5588CC5E8}" destId="{FE28056B-49EC-4E46-A419-1632C0129F02}" srcOrd="1" destOrd="0" presId="urn:microsoft.com/office/officeart/2005/8/layout/hProcess11"/>
    <dgm:cxn modelId="{C1F0CC4E-FDE1-4CC8-83EF-DCEBFCB93820}" type="presParOf" srcId="{8178EA98-9784-46F4-B0F5-77A5588CC5E8}" destId="{D6F3EB4D-3E62-44DF-9EE0-958708D1495D}" srcOrd="2" destOrd="0" presId="urn:microsoft.com/office/officeart/2005/8/layout/hProcess11"/>
    <dgm:cxn modelId="{DBE0AEDB-69EB-4253-9B9A-75C63A5665A6}" type="presParOf" srcId="{5744FD42-C5F2-4448-BB1D-9C5766D513BB}" destId="{87DED46E-B915-469C-A5FB-535D2C25FD47}" srcOrd="3" destOrd="0" presId="urn:microsoft.com/office/officeart/2005/8/layout/hProcess11"/>
    <dgm:cxn modelId="{DDB98DA9-A045-48B5-9BB2-426BF7CBEA1C}" type="presParOf" srcId="{5744FD42-C5F2-4448-BB1D-9C5766D513BB}" destId="{2ADCA841-084D-47AD-9C8E-4B71B2DCEC69}" srcOrd="4" destOrd="0" presId="urn:microsoft.com/office/officeart/2005/8/layout/hProcess11"/>
    <dgm:cxn modelId="{1AE0F009-98A2-491D-B7A4-91FC70BD4B80}" type="presParOf" srcId="{2ADCA841-084D-47AD-9C8E-4B71B2DCEC69}" destId="{942512AE-8E72-4D11-834E-AAE8B2804559}" srcOrd="0" destOrd="0" presId="urn:microsoft.com/office/officeart/2005/8/layout/hProcess11"/>
    <dgm:cxn modelId="{FB98094F-756A-418E-8FE6-FBBA6244C0EC}" type="presParOf" srcId="{2ADCA841-084D-47AD-9C8E-4B71B2DCEC69}" destId="{B45A4B14-B40B-45C0-8B60-3EC5A990E263}" srcOrd="1" destOrd="0" presId="urn:microsoft.com/office/officeart/2005/8/layout/hProcess11"/>
    <dgm:cxn modelId="{D8A46F63-87B0-466B-A471-838C6D834559}" type="presParOf" srcId="{2ADCA841-084D-47AD-9C8E-4B71B2DCEC69}" destId="{2848259F-0C4C-447C-A5F5-BB0FB3A65384}" srcOrd="2" destOrd="0" presId="urn:microsoft.com/office/officeart/2005/8/layout/hProcess11"/>
    <dgm:cxn modelId="{3E8A6732-6FFB-4D60-933A-3A7AF643CFB4}" type="presParOf" srcId="{5744FD42-C5F2-4448-BB1D-9C5766D513BB}" destId="{7D2C081F-8B4F-4132-AE07-2658C4292387}" srcOrd="5" destOrd="0" presId="urn:microsoft.com/office/officeart/2005/8/layout/hProcess11"/>
    <dgm:cxn modelId="{CCC98C5B-A5CC-42E8-AFEE-44E1C1CA946A}" type="presParOf" srcId="{5744FD42-C5F2-4448-BB1D-9C5766D513BB}" destId="{9F700099-321A-41A4-A8A3-98EEF2173B03}" srcOrd="6" destOrd="0" presId="urn:microsoft.com/office/officeart/2005/8/layout/hProcess11"/>
    <dgm:cxn modelId="{7ADFE095-2C2C-4A6B-A620-E2D1A3A031C1}" type="presParOf" srcId="{9F700099-321A-41A4-A8A3-98EEF2173B03}" destId="{EDFE3933-816B-4C0A-8B8E-7D24A4140214}" srcOrd="0" destOrd="0" presId="urn:microsoft.com/office/officeart/2005/8/layout/hProcess11"/>
    <dgm:cxn modelId="{DD538113-796A-46F1-9888-0F1928C36123}" type="presParOf" srcId="{9F700099-321A-41A4-A8A3-98EEF2173B03}" destId="{15546F34-5554-473D-AEC0-ABCC62E64417}" srcOrd="1" destOrd="0" presId="urn:microsoft.com/office/officeart/2005/8/layout/hProcess11"/>
    <dgm:cxn modelId="{F9C1FC5C-FE64-4014-948B-49CD8E001A09}" type="presParOf" srcId="{9F700099-321A-41A4-A8A3-98EEF2173B03}" destId="{A8F65832-69E1-4E1F-A66D-C100D6F36133}" srcOrd="2" destOrd="0" presId="urn:microsoft.com/office/officeart/2005/8/layout/hProcess11"/>
    <dgm:cxn modelId="{F587D49F-4C8F-4208-8062-077845F39198}" type="presParOf" srcId="{5744FD42-C5F2-4448-BB1D-9C5766D513BB}" destId="{9658251D-773D-4DDC-A826-0C5C20AD2B52}" srcOrd="7" destOrd="0" presId="urn:microsoft.com/office/officeart/2005/8/layout/hProcess11"/>
    <dgm:cxn modelId="{640B2686-87BC-45CA-A2BF-60DFDD2606F3}" type="presParOf" srcId="{5744FD42-C5F2-4448-BB1D-9C5766D513BB}" destId="{70D89B16-D836-4B41-B0A0-8A2E81BA14BC}" srcOrd="8" destOrd="0" presId="urn:microsoft.com/office/officeart/2005/8/layout/hProcess11"/>
    <dgm:cxn modelId="{321E53C2-5A74-4F80-A489-77B8973DAD8C}" type="presParOf" srcId="{70D89B16-D836-4B41-B0A0-8A2E81BA14BC}" destId="{367AB1BB-5BDA-44DD-A2CF-DB2E509989A0}" srcOrd="0" destOrd="0" presId="urn:microsoft.com/office/officeart/2005/8/layout/hProcess11"/>
    <dgm:cxn modelId="{8A90D8C3-6658-4881-8461-3C827F393FB1}" type="presParOf" srcId="{70D89B16-D836-4B41-B0A0-8A2E81BA14BC}" destId="{F11A1466-9A1C-4E9C-AC35-3A164D0C0AC7}" srcOrd="1" destOrd="0" presId="urn:microsoft.com/office/officeart/2005/8/layout/hProcess11"/>
    <dgm:cxn modelId="{DF6712C5-5CB5-4751-B278-882C891E0901}" type="presParOf" srcId="{70D89B16-D836-4B41-B0A0-8A2E81BA14BC}" destId="{E410EE9E-1A5E-4CCE-807D-9926ABBA06E8}"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2"/>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2"/>
        </a:solidFill>
      </dgm:spPr>
      <dgm:t>
        <a:bodyPr/>
        <a:lstStyle/>
        <a:p>
          <a:r>
            <a:rPr lang="en-US" dirty="0"/>
            <a:t>Grade 8, Math</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Algebra I</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E2B13BDE-BCD4-5F4D-9D19-E7B333EFDE04}">
      <dgm:prSet phldrT="[Text]"/>
      <dgm:spPr>
        <a:solidFill>
          <a:schemeClr val="bg1"/>
        </a:solidFill>
      </dgm:spPr>
      <dgm:t>
        <a:bodyPr/>
        <a:lstStyle/>
        <a:p>
          <a:r>
            <a:rPr lang="en-US" dirty="0"/>
            <a:t>2019</a:t>
          </a:r>
        </a:p>
      </dgm:t>
    </dgm:pt>
    <dgm:pt modelId="{76C4D237-F7CA-244C-B4F8-A0C8F9758A9D}" type="parTrans" cxnId="{7FD7636C-CBBC-954B-90C3-0A743821B9DC}">
      <dgm:prSet/>
      <dgm:spPr/>
      <dgm:t>
        <a:bodyPr/>
        <a:lstStyle/>
        <a:p>
          <a:endParaRPr lang="en-US"/>
        </a:p>
      </dgm:t>
    </dgm:pt>
    <dgm:pt modelId="{43A135D9-DDD7-3646-82FF-EDD2D76D573E}" type="sibTrans" cxnId="{7FD7636C-CBBC-954B-90C3-0A743821B9DC}">
      <dgm:prSet/>
      <dgm:spPr/>
      <dgm:t>
        <a:bodyPr/>
        <a:lstStyle/>
        <a:p>
          <a:endParaRPr lang="en-US"/>
        </a:p>
      </dgm:t>
    </dgm:pt>
    <dgm:pt modelId="{0978C516-22CE-8846-BD11-F86C993E5494}">
      <dgm:prSet phldrT="[Text]"/>
      <dgm:spPr>
        <a:solidFill>
          <a:schemeClr val="bg1"/>
        </a:solidFill>
      </dgm:spPr>
      <dgm:t>
        <a:bodyPr/>
        <a:lstStyle/>
        <a:p>
          <a:r>
            <a:rPr lang="en-US" dirty="0"/>
            <a:t>Grade 7, Math</a:t>
          </a:r>
        </a:p>
      </dgm:t>
    </dgm:pt>
    <dgm:pt modelId="{1E6466D7-D7E8-A14D-AC04-071343D9B4F9}" type="parTrans" cxnId="{FEE046B0-7623-9042-8497-62093A40670B}">
      <dgm:prSet/>
      <dgm:spPr/>
      <dgm:t>
        <a:bodyPr/>
        <a:lstStyle/>
        <a:p>
          <a:endParaRPr lang="en-US"/>
        </a:p>
      </dgm:t>
    </dgm:pt>
    <dgm:pt modelId="{C2456F99-95B3-2A47-85D1-DB1A52E36525}" type="sibTrans" cxnId="{FEE046B0-7623-9042-8497-62093A40670B}">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D16EA9F2-D90C-AB49-A6E6-8A2F5BC61ED3}" type="pres">
      <dgm:prSet presAssocID="{E2B13BDE-BCD4-5F4D-9D19-E7B333EFDE04}" presName="textNode" presStyleLbl="node1" presStyleIdx="0" presStyleCnt="4">
        <dgm:presLayoutVars>
          <dgm:bulletEnabled val="1"/>
        </dgm:presLayoutVars>
      </dgm:prSet>
      <dgm:spPr/>
    </dgm:pt>
    <dgm:pt modelId="{8CE6879F-52B3-FA49-95B7-B9F937480160}" type="pres">
      <dgm:prSet presAssocID="{43A135D9-DDD7-3646-82FF-EDD2D76D573E}" presName="sibTrans" presStyleCnt="0"/>
      <dgm:spPr/>
    </dgm:pt>
    <dgm:pt modelId="{DF60978A-21F1-EE4D-98D5-3436636F5997}" type="pres">
      <dgm:prSet presAssocID="{8D1C47F0-79E1-4F49-A7A1-9D963710292A}" presName="textNode" presStyleLbl="node1" presStyleIdx="1" presStyleCnt="4">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2" presStyleCnt="4">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3" presStyleCnt="4">
        <dgm:presLayoutVars>
          <dgm:bulletEnabled val="1"/>
        </dgm:presLayoutVars>
      </dgm:prSet>
      <dgm:spPr/>
    </dgm:pt>
  </dgm:ptLst>
  <dgm:cxnLst>
    <dgm:cxn modelId="{C3A67126-434B-114F-B009-07353E164C0A}" srcId="{928EB8EF-8C76-2E4C-9C5C-722264045B83}" destId="{44312303-00F1-7647-902C-54A6A5F90309}" srcOrd="2"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783E1041-4188-CD44-B0FD-1CD3233F04D8}" type="presOf" srcId="{0978C516-22CE-8846-BD11-F86C993E5494}" destId="{D16EA9F2-D90C-AB49-A6E6-8A2F5BC61ED3}"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95743162-0FB7-AC41-A909-33ED970C4D34}" type="presOf" srcId="{E2B13BDE-BCD4-5F4D-9D19-E7B333EFDE04}" destId="{D16EA9F2-D90C-AB49-A6E6-8A2F5BC61ED3}" srcOrd="0" destOrd="0"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7FD7636C-CBBC-954B-90C3-0A743821B9DC}" srcId="{928EB8EF-8C76-2E4C-9C5C-722264045B83}" destId="{E2B13BDE-BCD4-5F4D-9D19-E7B333EFDE04}" srcOrd="0" destOrd="0" parTransId="{76C4D237-F7CA-244C-B4F8-A0C8F9758A9D}" sibTransId="{43A135D9-DDD7-3646-82FF-EDD2D76D573E}"/>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3" destOrd="0" parTransId="{420F5A7B-1A6B-C34B-AC6E-0C50A2F6D124}" sibTransId="{56CFAD5D-4971-9447-8C2B-9BAE4E93587B}"/>
    <dgm:cxn modelId="{FEE046B0-7623-9042-8497-62093A40670B}" srcId="{E2B13BDE-BCD4-5F4D-9D19-E7B333EFDE04}" destId="{0978C516-22CE-8846-BD11-F86C993E5494}" srcOrd="0" destOrd="0" parTransId="{1E6466D7-D7E8-A14D-AC04-071343D9B4F9}" sibTransId="{C2456F99-95B3-2A47-85D1-DB1A52E36525}"/>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1"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C0C54F08-C01B-F942-8F2E-D97189C5D53A}" type="presParOf" srcId="{015019BC-0D00-2047-9437-8050CFD2AF81}" destId="{D16EA9F2-D90C-AB49-A6E6-8A2F5BC61ED3}" srcOrd="0" destOrd="0" presId="urn:microsoft.com/office/officeart/2005/8/layout/hProcess9"/>
    <dgm:cxn modelId="{D1DD19F3-C0B0-2D40-A100-C8E31FD93DA1}" type="presParOf" srcId="{015019BC-0D00-2047-9437-8050CFD2AF81}" destId="{8CE6879F-52B3-FA49-95B7-B9F937480160}" srcOrd="1" destOrd="0" presId="urn:microsoft.com/office/officeart/2005/8/layout/hProcess9"/>
    <dgm:cxn modelId="{926218F8-85C6-0C42-88A7-944DEA461C0D}" type="presParOf" srcId="{015019BC-0D00-2047-9437-8050CFD2AF81}" destId="{DF60978A-21F1-EE4D-98D5-3436636F5997}" srcOrd="2" destOrd="0" presId="urn:microsoft.com/office/officeart/2005/8/layout/hProcess9"/>
    <dgm:cxn modelId="{FBEF3A7A-6A0C-8342-B449-448C8B6A0948}" type="presParOf" srcId="{015019BC-0D00-2047-9437-8050CFD2AF81}" destId="{3AA6AEB5-7298-1345-9F7E-84CC8A5A9149}" srcOrd="3" destOrd="0" presId="urn:microsoft.com/office/officeart/2005/8/layout/hProcess9"/>
    <dgm:cxn modelId="{B2E65FB0-1329-D244-BC67-6F10A0E4DE05}" type="presParOf" srcId="{015019BC-0D00-2047-9437-8050CFD2AF81}" destId="{3C31843D-F80E-7F41-AA15-253328430140}" srcOrd="4" destOrd="0" presId="urn:microsoft.com/office/officeart/2005/8/layout/hProcess9"/>
    <dgm:cxn modelId="{6F94BCE9-EC52-C249-839F-F1941DBD2C9D}" type="presParOf" srcId="{015019BC-0D00-2047-9437-8050CFD2AF81}" destId="{0197134B-D3F0-FC4A-AFF2-3DFF5F413F2E}" srcOrd="5" destOrd="0" presId="urn:microsoft.com/office/officeart/2005/8/layout/hProcess9"/>
    <dgm:cxn modelId="{05A41BBD-43FC-A445-BAD0-56CBB8CB1F14}" type="presParOf" srcId="{015019BC-0D00-2047-9437-8050CFD2AF81}" destId="{E965CF05-5BFE-5741-8B31-3BCB6E95BDE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1">
            <a:lumMod val="85000"/>
          </a:schemeClr>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1">
            <a:lumMod val="85000"/>
          </a:schemeClr>
        </a:solidFill>
      </dgm:spPr>
      <dgm:t>
        <a:bodyPr/>
        <a:lstStyle/>
        <a:p>
          <a:r>
            <a:rPr lang="en-US" dirty="0"/>
            <a:t>Grade 8, Algebra I</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No test</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850C1B6E-2E2A-4347-B199-61D2E2666CE0}">
      <dgm:prSet phldrT="[Text]"/>
      <dgm:spPr/>
      <dgm:t>
        <a:bodyPr/>
        <a:lstStyle/>
        <a:p>
          <a:r>
            <a:rPr lang="en-US" dirty="0"/>
            <a:t>2019</a:t>
          </a:r>
        </a:p>
      </dgm:t>
    </dgm:pt>
    <dgm:pt modelId="{14464CF6-B555-5742-85D8-15DF9D4433E3}" type="parTrans" cxnId="{6D063507-47E5-2F45-A9B0-B38B37C2124E}">
      <dgm:prSet/>
      <dgm:spPr/>
      <dgm:t>
        <a:bodyPr/>
        <a:lstStyle/>
        <a:p>
          <a:endParaRPr lang="en-US"/>
        </a:p>
      </dgm:t>
    </dgm:pt>
    <dgm:pt modelId="{70762227-4F8D-4A46-9FE9-5A9FBE046342}" type="sibTrans" cxnId="{6D063507-47E5-2F45-A9B0-B38B37C2124E}">
      <dgm:prSet/>
      <dgm:spPr/>
      <dgm:t>
        <a:bodyPr/>
        <a:lstStyle/>
        <a:p>
          <a:endParaRPr lang="en-US"/>
        </a:p>
      </dgm:t>
    </dgm:pt>
    <dgm:pt modelId="{F9DAB761-1AE4-0344-AF76-6521FDB7779E}">
      <dgm:prSet phldrT="[Text]"/>
      <dgm:spPr/>
      <dgm:t>
        <a:bodyPr/>
        <a:lstStyle/>
        <a:p>
          <a:r>
            <a:rPr lang="en-US" dirty="0"/>
            <a:t>Grade 7, Math </a:t>
          </a:r>
        </a:p>
      </dgm:t>
    </dgm:pt>
    <dgm:pt modelId="{168E2AB3-9A9E-9B43-BE5D-96835CE8D9F4}" type="parTrans" cxnId="{988543E9-59FB-F34E-A61C-282129EA5F4E}">
      <dgm:prSet/>
      <dgm:spPr/>
      <dgm:t>
        <a:bodyPr/>
        <a:lstStyle/>
        <a:p>
          <a:endParaRPr lang="en-US"/>
        </a:p>
      </dgm:t>
    </dgm:pt>
    <dgm:pt modelId="{ECFF53AB-8F8D-FF49-9881-191E6935260A}" type="sibTrans" cxnId="{988543E9-59FB-F34E-A61C-282129EA5F4E}">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4DC80C84-504B-5F4B-BEF5-1D920F240BF4}" type="pres">
      <dgm:prSet presAssocID="{850C1B6E-2E2A-4347-B199-61D2E2666CE0}" presName="textNode" presStyleLbl="node1" presStyleIdx="0" presStyleCnt="4">
        <dgm:presLayoutVars>
          <dgm:bulletEnabled val="1"/>
        </dgm:presLayoutVars>
      </dgm:prSet>
      <dgm:spPr/>
    </dgm:pt>
    <dgm:pt modelId="{447C9E84-95C8-0B42-8EC7-D69770C849CF}" type="pres">
      <dgm:prSet presAssocID="{70762227-4F8D-4A46-9FE9-5A9FBE046342}" presName="sibTrans" presStyleCnt="0"/>
      <dgm:spPr/>
    </dgm:pt>
    <dgm:pt modelId="{DF60978A-21F1-EE4D-98D5-3436636F5997}" type="pres">
      <dgm:prSet presAssocID="{8D1C47F0-79E1-4F49-A7A1-9D963710292A}" presName="textNode" presStyleLbl="node1" presStyleIdx="1" presStyleCnt="4">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2" presStyleCnt="4">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3" presStyleCnt="4">
        <dgm:presLayoutVars>
          <dgm:bulletEnabled val="1"/>
        </dgm:presLayoutVars>
      </dgm:prSet>
      <dgm:spPr/>
    </dgm:pt>
  </dgm:ptLst>
  <dgm:cxnLst>
    <dgm:cxn modelId="{6D063507-47E5-2F45-A9B0-B38B37C2124E}" srcId="{928EB8EF-8C76-2E4C-9C5C-722264045B83}" destId="{850C1B6E-2E2A-4347-B199-61D2E2666CE0}" srcOrd="0" destOrd="0" parTransId="{14464CF6-B555-5742-85D8-15DF9D4433E3}" sibTransId="{70762227-4F8D-4A46-9FE9-5A9FBE046342}"/>
    <dgm:cxn modelId="{9E82170B-648F-9F4F-85B5-E6FC3C05B883}" type="presOf" srcId="{850C1B6E-2E2A-4347-B199-61D2E2666CE0}" destId="{4DC80C84-504B-5F4B-BEF5-1D920F240BF4}" srcOrd="0" destOrd="0" presId="urn:microsoft.com/office/officeart/2005/8/layout/hProcess9"/>
    <dgm:cxn modelId="{C3A67126-434B-114F-B009-07353E164C0A}" srcId="{928EB8EF-8C76-2E4C-9C5C-722264045B83}" destId="{44312303-00F1-7647-902C-54A6A5F90309}" srcOrd="2"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3" destOrd="0" parTransId="{420F5A7B-1A6B-C34B-AC6E-0C50A2F6D124}" sibTransId="{56CFAD5D-4971-9447-8C2B-9BAE4E93587B}"/>
    <dgm:cxn modelId="{3A23F5AB-6582-FA44-9236-5A9D939D44D6}" type="presOf" srcId="{F9DAB761-1AE4-0344-AF76-6521FDB7779E}" destId="{4DC80C84-504B-5F4B-BEF5-1D920F240BF4}" srcOrd="0" destOrd="1" presId="urn:microsoft.com/office/officeart/2005/8/layout/hProcess9"/>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1" destOrd="0" parTransId="{85CAFF0D-1373-0143-BC26-AA6B18E56D79}" sibTransId="{10A111BF-E9E2-774E-B921-ABDC9607F814}"/>
    <dgm:cxn modelId="{988543E9-59FB-F34E-A61C-282129EA5F4E}" srcId="{850C1B6E-2E2A-4347-B199-61D2E2666CE0}" destId="{F9DAB761-1AE4-0344-AF76-6521FDB7779E}" srcOrd="0" destOrd="0" parTransId="{168E2AB3-9A9E-9B43-BE5D-96835CE8D9F4}" sibTransId="{ECFF53AB-8F8D-FF49-9881-191E6935260A}"/>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1EBCCE5E-D98D-3F46-B21D-8040C77ECE74}" type="presParOf" srcId="{015019BC-0D00-2047-9437-8050CFD2AF81}" destId="{4DC80C84-504B-5F4B-BEF5-1D920F240BF4}" srcOrd="0" destOrd="0" presId="urn:microsoft.com/office/officeart/2005/8/layout/hProcess9"/>
    <dgm:cxn modelId="{5A2D4C0B-FD37-2748-AC25-D03ECF566CB9}" type="presParOf" srcId="{015019BC-0D00-2047-9437-8050CFD2AF81}" destId="{447C9E84-95C8-0B42-8EC7-D69770C849CF}" srcOrd="1" destOrd="0" presId="urn:microsoft.com/office/officeart/2005/8/layout/hProcess9"/>
    <dgm:cxn modelId="{926218F8-85C6-0C42-88A7-944DEA461C0D}" type="presParOf" srcId="{015019BC-0D00-2047-9437-8050CFD2AF81}" destId="{DF60978A-21F1-EE4D-98D5-3436636F5997}" srcOrd="2" destOrd="0" presId="urn:microsoft.com/office/officeart/2005/8/layout/hProcess9"/>
    <dgm:cxn modelId="{FBEF3A7A-6A0C-8342-B449-448C8B6A0948}" type="presParOf" srcId="{015019BC-0D00-2047-9437-8050CFD2AF81}" destId="{3AA6AEB5-7298-1345-9F7E-84CC8A5A9149}" srcOrd="3" destOrd="0" presId="urn:microsoft.com/office/officeart/2005/8/layout/hProcess9"/>
    <dgm:cxn modelId="{B2E65FB0-1329-D244-BC67-6F10A0E4DE05}" type="presParOf" srcId="{015019BC-0D00-2047-9437-8050CFD2AF81}" destId="{3C31843D-F80E-7F41-AA15-253328430140}" srcOrd="4" destOrd="0" presId="urn:microsoft.com/office/officeart/2005/8/layout/hProcess9"/>
    <dgm:cxn modelId="{6F94BCE9-EC52-C249-839F-F1941DBD2C9D}" type="presParOf" srcId="{015019BC-0D00-2047-9437-8050CFD2AF81}" destId="{0197134B-D3F0-FC4A-AFF2-3DFF5F413F2E}" srcOrd="5" destOrd="0" presId="urn:microsoft.com/office/officeart/2005/8/layout/hProcess9"/>
    <dgm:cxn modelId="{05A41BBD-43FC-A445-BAD0-56CBB8CB1F14}" type="presParOf" srcId="{015019BC-0D00-2047-9437-8050CFD2AF81}" destId="{E965CF05-5BFE-5741-8B31-3BCB6E95BDE4}" srcOrd="6"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1">
            <a:lumMod val="85000"/>
          </a:schemeClr>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1">
            <a:lumMod val="85000"/>
          </a:schemeClr>
        </a:solidFill>
      </dgm:spPr>
      <dgm:t>
        <a:bodyPr/>
        <a:lstStyle/>
        <a:p>
          <a:r>
            <a:rPr lang="en-US" dirty="0"/>
            <a:t>Grade 8, Math</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No test</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 Algebra I</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7C89F5C0-7201-5F46-B6D4-30ACB7467655}">
      <dgm:prSet phldrT="[Text]"/>
      <dgm:spPr>
        <a:noFill/>
      </dgm:spPr>
      <dgm:t>
        <a:bodyPr/>
        <a:lstStyle/>
        <a:p>
          <a:r>
            <a:rPr lang="en-US" dirty="0"/>
            <a:t>2019</a:t>
          </a:r>
        </a:p>
      </dgm:t>
    </dgm:pt>
    <dgm:pt modelId="{F52CAA38-27F0-4D49-A13F-F4BA676C3A0C}" type="parTrans" cxnId="{C77B0067-D955-FD41-AA49-86FAA5CFC7F0}">
      <dgm:prSet/>
      <dgm:spPr/>
      <dgm:t>
        <a:bodyPr/>
        <a:lstStyle/>
        <a:p>
          <a:endParaRPr lang="en-US"/>
        </a:p>
      </dgm:t>
    </dgm:pt>
    <dgm:pt modelId="{726C4D5B-F88C-D14B-A698-01BD4B7ECEF0}" type="sibTrans" cxnId="{C77B0067-D955-FD41-AA49-86FAA5CFC7F0}">
      <dgm:prSet/>
      <dgm:spPr/>
      <dgm:t>
        <a:bodyPr/>
        <a:lstStyle/>
        <a:p>
          <a:endParaRPr lang="en-US"/>
        </a:p>
      </dgm:t>
    </dgm:pt>
    <dgm:pt modelId="{6909D567-89FE-7F46-9858-C7B56AE736E7}">
      <dgm:prSet phldrT="[Text]"/>
      <dgm:spPr>
        <a:noFill/>
      </dgm:spPr>
      <dgm:t>
        <a:bodyPr/>
        <a:lstStyle/>
        <a:p>
          <a:r>
            <a:rPr lang="en-US" dirty="0"/>
            <a:t>Grade 7, Math </a:t>
          </a:r>
        </a:p>
      </dgm:t>
    </dgm:pt>
    <dgm:pt modelId="{5159D1B6-A031-2342-9C79-04A7B7D327C6}" type="parTrans" cxnId="{1AE45192-02F3-B140-9ECE-1C91824203C3}">
      <dgm:prSet/>
      <dgm:spPr/>
      <dgm:t>
        <a:bodyPr/>
        <a:lstStyle/>
        <a:p>
          <a:endParaRPr lang="en-US"/>
        </a:p>
      </dgm:t>
    </dgm:pt>
    <dgm:pt modelId="{8A41064E-9C3B-3C45-AF3E-1459FF38B03D}" type="sibTrans" cxnId="{1AE45192-02F3-B140-9ECE-1C91824203C3}">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a:solidFill>
          <a:schemeClr val="bg1"/>
        </a:solidFill>
      </dgm:spPr>
    </dgm:pt>
    <dgm:pt modelId="{015019BC-0D00-2047-9437-8050CFD2AF81}" type="pres">
      <dgm:prSet presAssocID="{928EB8EF-8C76-2E4C-9C5C-722264045B83}" presName="linearProcess" presStyleCnt="0"/>
      <dgm:spPr/>
    </dgm:pt>
    <dgm:pt modelId="{730178FF-B75A-744D-A1C0-76B7BDDD8B31}" type="pres">
      <dgm:prSet presAssocID="{7C89F5C0-7201-5F46-B6D4-30ACB7467655}" presName="textNode" presStyleLbl="node1" presStyleIdx="0" presStyleCnt="4">
        <dgm:presLayoutVars>
          <dgm:bulletEnabled val="1"/>
        </dgm:presLayoutVars>
      </dgm:prSet>
      <dgm:spPr/>
    </dgm:pt>
    <dgm:pt modelId="{BF1D3183-F6A4-1F41-8AD5-A0CB89313374}" type="pres">
      <dgm:prSet presAssocID="{726C4D5B-F88C-D14B-A698-01BD4B7ECEF0}" presName="sibTrans" presStyleCnt="0"/>
      <dgm:spPr/>
    </dgm:pt>
    <dgm:pt modelId="{DF60978A-21F1-EE4D-98D5-3436636F5997}" type="pres">
      <dgm:prSet presAssocID="{8D1C47F0-79E1-4F49-A7A1-9D963710292A}" presName="textNode" presStyleLbl="node1" presStyleIdx="1" presStyleCnt="4">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2" presStyleCnt="4">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3" presStyleCnt="4">
        <dgm:presLayoutVars>
          <dgm:bulletEnabled val="1"/>
        </dgm:presLayoutVars>
      </dgm:prSet>
      <dgm:spPr/>
    </dgm:pt>
  </dgm:ptLst>
  <dgm:cxnLst>
    <dgm:cxn modelId="{F161400C-E681-5042-B35D-354EDF95E78D}" type="presOf" srcId="{6909D567-89FE-7F46-9858-C7B56AE736E7}" destId="{730178FF-B75A-744D-A1C0-76B7BDDD8B31}" srcOrd="0" destOrd="1" presId="urn:microsoft.com/office/officeart/2005/8/layout/hProcess9"/>
    <dgm:cxn modelId="{C3A67126-434B-114F-B009-07353E164C0A}" srcId="{928EB8EF-8C76-2E4C-9C5C-722264045B83}" destId="{44312303-00F1-7647-902C-54A6A5F90309}" srcOrd="2"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C77B0067-D955-FD41-AA49-86FAA5CFC7F0}" srcId="{928EB8EF-8C76-2E4C-9C5C-722264045B83}" destId="{7C89F5C0-7201-5F46-B6D4-30ACB7467655}" srcOrd="0" destOrd="0" parTransId="{F52CAA38-27F0-4D49-A13F-F4BA676C3A0C}" sibTransId="{726C4D5B-F88C-D14B-A698-01BD4B7ECEF0}"/>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35163D4F-AA5E-D944-8E4D-8F821BBBBC0F}" type="presOf" srcId="{7C89F5C0-7201-5F46-B6D4-30ACB7467655}" destId="{730178FF-B75A-744D-A1C0-76B7BDDD8B31}" srcOrd="0" destOrd="0" presId="urn:microsoft.com/office/officeart/2005/8/layout/hProcess9"/>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3" destOrd="0" parTransId="{420F5A7B-1A6B-C34B-AC6E-0C50A2F6D124}" sibTransId="{56CFAD5D-4971-9447-8C2B-9BAE4E93587B}"/>
    <dgm:cxn modelId="{1AE45192-02F3-B140-9ECE-1C91824203C3}" srcId="{7C89F5C0-7201-5F46-B6D4-30ACB7467655}" destId="{6909D567-89FE-7F46-9858-C7B56AE736E7}" srcOrd="0" destOrd="0" parTransId="{5159D1B6-A031-2342-9C79-04A7B7D327C6}" sibTransId="{8A41064E-9C3B-3C45-AF3E-1459FF38B03D}"/>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1"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F1E9F4E1-E81C-2E4A-BCBC-BB2DDFB04C0F}" type="presParOf" srcId="{015019BC-0D00-2047-9437-8050CFD2AF81}" destId="{730178FF-B75A-744D-A1C0-76B7BDDD8B31}" srcOrd="0" destOrd="0" presId="urn:microsoft.com/office/officeart/2005/8/layout/hProcess9"/>
    <dgm:cxn modelId="{FD275ECA-2D55-AD40-9212-AFA0B8F3D3C9}" type="presParOf" srcId="{015019BC-0D00-2047-9437-8050CFD2AF81}" destId="{BF1D3183-F6A4-1F41-8AD5-A0CB89313374}" srcOrd="1" destOrd="0" presId="urn:microsoft.com/office/officeart/2005/8/layout/hProcess9"/>
    <dgm:cxn modelId="{926218F8-85C6-0C42-88A7-944DEA461C0D}" type="presParOf" srcId="{015019BC-0D00-2047-9437-8050CFD2AF81}" destId="{DF60978A-21F1-EE4D-98D5-3436636F5997}" srcOrd="2" destOrd="0" presId="urn:microsoft.com/office/officeart/2005/8/layout/hProcess9"/>
    <dgm:cxn modelId="{FBEF3A7A-6A0C-8342-B449-448C8B6A0948}" type="presParOf" srcId="{015019BC-0D00-2047-9437-8050CFD2AF81}" destId="{3AA6AEB5-7298-1345-9F7E-84CC8A5A9149}" srcOrd="3" destOrd="0" presId="urn:microsoft.com/office/officeart/2005/8/layout/hProcess9"/>
    <dgm:cxn modelId="{B2E65FB0-1329-D244-BC67-6F10A0E4DE05}" type="presParOf" srcId="{015019BC-0D00-2047-9437-8050CFD2AF81}" destId="{3C31843D-F80E-7F41-AA15-253328430140}" srcOrd="4" destOrd="0" presId="urn:microsoft.com/office/officeart/2005/8/layout/hProcess9"/>
    <dgm:cxn modelId="{6F94BCE9-EC52-C249-839F-F1941DBD2C9D}" type="presParOf" srcId="{015019BC-0D00-2047-9437-8050CFD2AF81}" destId="{0197134B-D3F0-FC4A-AFF2-3DFF5F413F2E}" srcOrd="5" destOrd="0" presId="urn:microsoft.com/office/officeart/2005/8/layout/hProcess9"/>
    <dgm:cxn modelId="{05A41BBD-43FC-A445-BAD0-56CBB8CB1F14}" type="presParOf" srcId="{015019BC-0D00-2047-9437-8050CFD2AF81}" destId="{E965CF05-5BFE-5741-8B31-3BCB6E95BDE4}" srcOrd="6" destOrd="0" presId="urn:microsoft.com/office/officeart/2005/8/layout/hProcess9"/>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2"/>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2"/>
        </a:solidFill>
      </dgm:spPr>
      <dgm:t>
        <a:bodyPr/>
        <a:lstStyle/>
        <a:p>
          <a:r>
            <a:rPr lang="en-US" dirty="0"/>
            <a:t>Grade 8, ELA</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English II</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8B81FC0B-C38A-4046-B535-700D15BC3F19}">
      <dgm:prSet phldrT="[Text]"/>
      <dgm:spPr>
        <a:solidFill>
          <a:schemeClr val="bg1"/>
        </a:solidFill>
      </dgm:spPr>
      <dgm:t>
        <a:bodyPr/>
        <a:lstStyle/>
        <a:p>
          <a:r>
            <a:rPr lang="en-US" dirty="0"/>
            <a:t>2019</a:t>
          </a:r>
        </a:p>
      </dgm:t>
    </dgm:pt>
    <dgm:pt modelId="{8D9007E7-009D-6146-8C00-57F3C2BAF127}" type="parTrans" cxnId="{6EF7296E-F2B3-A140-BAC2-841A254375CF}">
      <dgm:prSet/>
      <dgm:spPr/>
      <dgm:t>
        <a:bodyPr/>
        <a:lstStyle/>
        <a:p>
          <a:endParaRPr lang="en-US"/>
        </a:p>
      </dgm:t>
    </dgm:pt>
    <dgm:pt modelId="{E77AFF33-30A3-0F4C-A5CD-B17FCADC67FD}" type="sibTrans" cxnId="{6EF7296E-F2B3-A140-BAC2-841A254375CF}">
      <dgm:prSet/>
      <dgm:spPr/>
      <dgm:t>
        <a:bodyPr/>
        <a:lstStyle/>
        <a:p>
          <a:endParaRPr lang="en-US"/>
        </a:p>
      </dgm:t>
    </dgm:pt>
    <dgm:pt modelId="{8019F509-444E-AF43-8EDF-461FAA9DD042}">
      <dgm:prSet phldrT="[Text]"/>
      <dgm:spPr>
        <a:solidFill>
          <a:schemeClr val="bg1"/>
        </a:solidFill>
      </dgm:spPr>
      <dgm:t>
        <a:bodyPr/>
        <a:lstStyle/>
        <a:p>
          <a:r>
            <a:rPr lang="en-US" dirty="0"/>
            <a:t>Grade 7, ELA</a:t>
          </a:r>
        </a:p>
      </dgm:t>
    </dgm:pt>
    <dgm:pt modelId="{0CA99946-F52C-9645-BFC7-1F7630529ECA}" type="parTrans" cxnId="{F062CF5A-B31D-CF44-AED6-0CC597C5DF48}">
      <dgm:prSet/>
      <dgm:spPr/>
      <dgm:t>
        <a:bodyPr/>
        <a:lstStyle/>
        <a:p>
          <a:endParaRPr lang="en-US"/>
        </a:p>
      </dgm:t>
    </dgm:pt>
    <dgm:pt modelId="{EFC5827E-A0D6-9A47-8EFF-0AD444AA4996}" type="sibTrans" cxnId="{F062CF5A-B31D-CF44-AED6-0CC597C5DF48}">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1CAA7A71-08D5-0944-B48B-846A9DD0C064}" type="pres">
      <dgm:prSet presAssocID="{8B81FC0B-C38A-4046-B535-700D15BC3F19}" presName="textNode" presStyleLbl="node1" presStyleIdx="0" presStyleCnt="4">
        <dgm:presLayoutVars>
          <dgm:bulletEnabled val="1"/>
        </dgm:presLayoutVars>
      </dgm:prSet>
      <dgm:spPr/>
    </dgm:pt>
    <dgm:pt modelId="{7745ECEA-2DA7-7A4F-B969-EC5E9035D3CF}" type="pres">
      <dgm:prSet presAssocID="{E77AFF33-30A3-0F4C-A5CD-B17FCADC67FD}" presName="sibTrans" presStyleCnt="0"/>
      <dgm:spPr/>
    </dgm:pt>
    <dgm:pt modelId="{DF60978A-21F1-EE4D-98D5-3436636F5997}" type="pres">
      <dgm:prSet presAssocID="{8D1C47F0-79E1-4F49-A7A1-9D963710292A}" presName="textNode" presStyleLbl="node1" presStyleIdx="1" presStyleCnt="4">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2" presStyleCnt="4">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3" presStyleCnt="4">
        <dgm:presLayoutVars>
          <dgm:bulletEnabled val="1"/>
        </dgm:presLayoutVars>
      </dgm:prSet>
      <dgm:spPr/>
    </dgm:pt>
  </dgm:ptLst>
  <dgm:cxnLst>
    <dgm:cxn modelId="{19265D1D-BB64-F142-A708-26F99BD61B7E}" type="presOf" srcId="{8B81FC0B-C38A-4046-B535-700D15BC3F19}" destId="{1CAA7A71-08D5-0944-B48B-846A9DD0C064}" srcOrd="0" destOrd="0" presId="urn:microsoft.com/office/officeart/2005/8/layout/hProcess9"/>
    <dgm:cxn modelId="{C3A67126-434B-114F-B009-07353E164C0A}" srcId="{928EB8EF-8C76-2E4C-9C5C-722264045B83}" destId="{44312303-00F1-7647-902C-54A6A5F90309}" srcOrd="2"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E916C260-6677-CD4A-835D-FE12E489DA34}" type="presOf" srcId="{8019F509-444E-AF43-8EDF-461FAA9DD042}" destId="{1CAA7A71-08D5-0944-B48B-846A9DD0C064}"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6EF7296E-F2B3-A140-BAC2-841A254375CF}" srcId="{928EB8EF-8C76-2E4C-9C5C-722264045B83}" destId="{8B81FC0B-C38A-4046-B535-700D15BC3F19}" srcOrd="0" destOrd="0" parTransId="{8D9007E7-009D-6146-8C00-57F3C2BAF127}" sibTransId="{E77AFF33-30A3-0F4C-A5CD-B17FCADC67FD}"/>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F062CF5A-B31D-CF44-AED6-0CC597C5DF48}" srcId="{8B81FC0B-C38A-4046-B535-700D15BC3F19}" destId="{8019F509-444E-AF43-8EDF-461FAA9DD042}" srcOrd="0" destOrd="0" parTransId="{0CA99946-F52C-9645-BFC7-1F7630529ECA}" sibTransId="{EFC5827E-A0D6-9A47-8EFF-0AD444AA4996}"/>
    <dgm:cxn modelId="{12E5668C-AD28-2B4D-8D47-9199FF0B6934}" srcId="{928EB8EF-8C76-2E4C-9C5C-722264045B83}" destId="{0D4DB3CD-A6F4-4542-B5DB-3ED0984871A6}" srcOrd="3" destOrd="0" parTransId="{420F5A7B-1A6B-C34B-AC6E-0C50A2F6D124}" sibTransId="{56CFAD5D-4971-9447-8C2B-9BAE4E93587B}"/>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1"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FFCC0E4D-B852-E74C-A588-2A40D1F762CF}" type="presParOf" srcId="{015019BC-0D00-2047-9437-8050CFD2AF81}" destId="{1CAA7A71-08D5-0944-B48B-846A9DD0C064}" srcOrd="0" destOrd="0" presId="urn:microsoft.com/office/officeart/2005/8/layout/hProcess9"/>
    <dgm:cxn modelId="{304E721E-5318-FC4F-AD38-9B08732FD73B}" type="presParOf" srcId="{015019BC-0D00-2047-9437-8050CFD2AF81}" destId="{7745ECEA-2DA7-7A4F-B969-EC5E9035D3CF}" srcOrd="1" destOrd="0" presId="urn:microsoft.com/office/officeart/2005/8/layout/hProcess9"/>
    <dgm:cxn modelId="{926218F8-85C6-0C42-88A7-944DEA461C0D}" type="presParOf" srcId="{015019BC-0D00-2047-9437-8050CFD2AF81}" destId="{DF60978A-21F1-EE4D-98D5-3436636F5997}" srcOrd="2" destOrd="0" presId="urn:microsoft.com/office/officeart/2005/8/layout/hProcess9"/>
    <dgm:cxn modelId="{FBEF3A7A-6A0C-8342-B449-448C8B6A0948}" type="presParOf" srcId="{015019BC-0D00-2047-9437-8050CFD2AF81}" destId="{3AA6AEB5-7298-1345-9F7E-84CC8A5A9149}" srcOrd="3" destOrd="0" presId="urn:microsoft.com/office/officeart/2005/8/layout/hProcess9"/>
    <dgm:cxn modelId="{B2E65FB0-1329-D244-BC67-6F10A0E4DE05}" type="presParOf" srcId="{015019BC-0D00-2047-9437-8050CFD2AF81}" destId="{3C31843D-F80E-7F41-AA15-253328430140}" srcOrd="4" destOrd="0" presId="urn:microsoft.com/office/officeart/2005/8/layout/hProcess9"/>
    <dgm:cxn modelId="{6F94BCE9-EC52-C249-839F-F1941DBD2C9D}" type="presParOf" srcId="{015019BC-0D00-2047-9437-8050CFD2AF81}" destId="{0197134B-D3F0-FC4A-AFF2-3DFF5F413F2E}" srcOrd="5" destOrd="0" presId="urn:microsoft.com/office/officeart/2005/8/layout/hProcess9"/>
    <dgm:cxn modelId="{05A41BBD-43FC-A445-BAD0-56CBB8CB1F14}" type="presParOf" srcId="{015019BC-0D00-2047-9437-8050CFD2AF81}" destId="{E965CF05-5BFE-5741-8B31-3BCB6E95BDE4}"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1">
            <a:lumMod val="85000"/>
          </a:schemeClr>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1">
            <a:lumMod val="85000"/>
          </a:schemeClr>
        </a:solidFill>
      </dgm:spPr>
      <dgm:t>
        <a:bodyPr/>
        <a:lstStyle/>
        <a:p>
          <a:r>
            <a:rPr lang="en-US" dirty="0"/>
            <a:t>Grade 8, ELA</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No test</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 English II</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3FE4457B-0723-3F4E-BB35-93ECE62048B3}">
      <dgm:prSet phldrT="[Text]"/>
      <dgm:spPr>
        <a:solidFill>
          <a:schemeClr val="bg1"/>
        </a:solidFill>
      </dgm:spPr>
      <dgm:t>
        <a:bodyPr/>
        <a:lstStyle/>
        <a:p>
          <a:r>
            <a:rPr lang="en-US" dirty="0"/>
            <a:t>2019</a:t>
          </a:r>
        </a:p>
      </dgm:t>
    </dgm:pt>
    <dgm:pt modelId="{C02BF4B9-298D-2D46-839F-3BB570741782}" type="parTrans" cxnId="{8E5DDF69-F2F9-414D-8DAB-2B3555458004}">
      <dgm:prSet/>
      <dgm:spPr/>
      <dgm:t>
        <a:bodyPr/>
        <a:lstStyle/>
        <a:p>
          <a:endParaRPr lang="en-US"/>
        </a:p>
      </dgm:t>
    </dgm:pt>
    <dgm:pt modelId="{9B59BA4E-6CE1-0042-9530-65B2CC1C89F8}" type="sibTrans" cxnId="{8E5DDF69-F2F9-414D-8DAB-2B3555458004}">
      <dgm:prSet/>
      <dgm:spPr/>
      <dgm:t>
        <a:bodyPr/>
        <a:lstStyle/>
        <a:p>
          <a:endParaRPr lang="en-US"/>
        </a:p>
      </dgm:t>
    </dgm:pt>
    <dgm:pt modelId="{38DD8A46-0ECF-1E40-A7E8-9F7F381C7591}">
      <dgm:prSet phldrT="[Text]"/>
      <dgm:spPr>
        <a:solidFill>
          <a:schemeClr val="bg1"/>
        </a:solidFill>
      </dgm:spPr>
      <dgm:t>
        <a:bodyPr/>
        <a:lstStyle/>
        <a:p>
          <a:r>
            <a:rPr lang="en-US" dirty="0"/>
            <a:t>Grade 7, ELA</a:t>
          </a:r>
        </a:p>
      </dgm:t>
    </dgm:pt>
    <dgm:pt modelId="{B268DB17-9431-5546-9000-5078C87FE82E}" type="parTrans" cxnId="{D89B93D3-F586-2649-A5FE-C3B271F97D29}">
      <dgm:prSet/>
      <dgm:spPr/>
      <dgm:t>
        <a:bodyPr/>
        <a:lstStyle/>
        <a:p>
          <a:endParaRPr lang="en-US"/>
        </a:p>
      </dgm:t>
    </dgm:pt>
    <dgm:pt modelId="{CEA7CC76-86B3-334E-8466-94D6D7A4DC7B}" type="sibTrans" cxnId="{D89B93D3-F586-2649-A5FE-C3B271F97D29}">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B6B95F7F-40BA-154F-B3C0-4A4E96B172CC}" type="pres">
      <dgm:prSet presAssocID="{3FE4457B-0723-3F4E-BB35-93ECE62048B3}" presName="textNode" presStyleLbl="node1" presStyleIdx="0" presStyleCnt="4">
        <dgm:presLayoutVars>
          <dgm:bulletEnabled val="1"/>
        </dgm:presLayoutVars>
      </dgm:prSet>
      <dgm:spPr/>
    </dgm:pt>
    <dgm:pt modelId="{5278C643-2F37-DB46-86A1-A1F8980EC503}" type="pres">
      <dgm:prSet presAssocID="{9B59BA4E-6CE1-0042-9530-65B2CC1C89F8}" presName="sibTrans" presStyleCnt="0"/>
      <dgm:spPr/>
    </dgm:pt>
    <dgm:pt modelId="{DF60978A-21F1-EE4D-98D5-3436636F5997}" type="pres">
      <dgm:prSet presAssocID="{8D1C47F0-79E1-4F49-A7A1-9D963710292A}" presName="textNode" presStyleLbl="node1" presStyleIdx="1" presStyleCnt="4">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2" presStyleCnt="4">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3" presStyleCnt="4">
        <dgm:presLayoutVars>
          <dgm:bulletEnabled val="1"/>
        </dgm:presLayoutVars>
      </dgm:prSet>
      <dgm:spPr/>
    </dgm:pt>
  </dgm:ptLst>
  <dgm:cxnLst>
    <dgm:cxn modelId="{C3A67126-434B-114F-B009-07353E164C0A}" srcId="{928EB8EF-8C76-2E4C-9C5C-722264045B83}" destId="{44312303-00F1-7647-902C-54A6A5F90309}" srcOrd="2"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59DE5D65-AB19-6044-A86D-9F24C17A9A8D}" type="presOf" srcId="{38DD8A46-0ECF-1E40-A7E8-9F7F381C7591}" destId="{B6B95F7F-40BA-154F-B3C0-4A4E96B172CC}"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8E5DDF69-F2F9-414D-8DAB-2B3555458004}" srcId="{928EB8EF-8C76-2E4C-9C5C-722264045B83}" destId="{3FE4457B-0723-3F4E-BB35-93ECE62048B3}" srcOrd="0" destOrd="0" parTransId="{C02BF4B9-298D-2D46-839F-3BB570741782}" sibTransId="{9B59BA4E-6CE1-0042-9530-65B2CC1C89F8}"/>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3" destOrd="0" parTransId="{420F5A7B-1A6B-C34B-AC6E-0C50A2F6D124}" sibTransId="{56CFAD5D-4971-9447-8C2B-9BAE4E93587B}"/>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D89B93D3-F586-2649-A5FE-C3B271F97D29}" srcId="{3FE4457B-0723-3F4E-BB35-93ECE62048B3}" destId="{38DD8A46-0ECF-1E40-A7E8-9F7F381C7591}" srcOrd="0" destOrd="0" parTransId="{B268DB17-9431-5546-9000-5078C87FE82E}" sibTransId="{CEA7CC76-86B3-334E-8466-94D6D7A4DC7B}"/>
    <dgm:cxn modelId="{5CB322D6-B5BE-0E4D-9843-B369C6C676C3}" type="presOf" srcId="{3FE4457B-0723-3F4E-BB35-93ECE62048B3}" destId="{B6B95F7F-40BA-154F-B3C0-4A4E96B172CC}" srcOrd="0" destOrd="0" presId="urn:microsoft.com/office/officeart/2005/8/layout/hProcess9"/>
    <dgm:cxn modelId="{EB198EE4-10C8-1845-A5A1-4A7A879B615D}" srcId="{928EB8EF-8C76-2E4C-9C5C-722264045B83}" destId="{8D1C47F0-79E1-4F49-A7A1-9D963710292A}" srcOrd="1"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8707DCBC-943D-9B4F-883B-B362A61B6678}" type="presParOf" srcId="{015019BC-0D00-2047-9437-8050CFD2AF81}" destId="{B6B95F7F-40BA-154F-B3C0-4A4E96B172CC}" srcOrd="0" destOrd="0" presId="urn:microsoft.com/office/officeart/2005/8/layout/hProcess9"/>
    <dgm:cxn modelId="{CA176134-1EB4-2248-B92E-409503ACABBF}" type="presParOf" srcId="{015019BC-0D00-2047-9437-8050CFD2AF81}" destId="{5278C643-2F37-DB46-86A1-A1F8980EC503}" srcOrd="1" destOrd="0" presId="urn:microsoft.com/office/officeart/2005/8/layout/hProcess9"/>
    <dgm:cxn modelId="{926218F8-85C6-0C42-88A7-944DEA461C0D}" type="presParOf" srcId="{015019BC-0D00-2047-9437-8050CFD2AF81}" destId="{DF60978A-21F1-EE4D-98D5-3436636F5997}" srcOrd="2" destOrd="0" presId="urn:microsoft.com/office/officeart/2005/8/layout/hProcess9"/>
    <dgm:cxn modelId="{FBEF3A7A-6A0C-8342-B449-448C8B6A0948}" type="presParOf" srcId="{015019BC-0D00-2047-9437-8050CFD2AF81}" destId="{3AA6AEB5-7298-1345-9F7E-84CC8A5A9149}" srcOrd="3" destOrd="0" presId="urn:microsoft.com/office/officeart/2005/8/layout/hProcess9"/>
    <dgm:cxn modelId="{B2E65FB0-1329-D244-BC67-6F10A0E4DE05}" type="presParOf" srcId="{015019BC-0D00-2047-9437-8050CFD2AF81}" destId="{3C31843D-F80E-7F41-AA15-253328430140}" srcOrd="4" destOrd="0" presId="urn:microsoft.com/office/officeart/2005/8/layout/hProcess9"/>
    <dgm:cxn modelId="{6F94BCE9-EC52-C249-839F-F1941DBD2C9D}" type="presParOf" srcId="{015019BC-0D00-2047-9437-8050CFD2AF81}" destId="{0197134B-D3F0-FC4A-AFF2-3DFF5F413F2E}" srcOrd="5" destOrd="0" presId="urn:microsoft.com/office/officeart/2005/8/layout/hProcess9"/>
    <dgm:cxn modelId="{05A41BBD-43FC-A445-BAD0-56CBB8CB1F14}" type="presParOf" srcId="{015019BC-0D00-2047-9437-8050CFD2AF81}" destId="{E965CF05-5BFE-5741-8B31-3BCB6E95BDE4}" srcOrd="6" destOrd="0" presId="urn:microsoft.com/office/officeart/2005/8/layout/hProcess9"/>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C1E0B5-0CAD-4BCD-977B-A6E69BBD1EA7}"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en-US"/>
        </a:p>
      </dgm:t>
    </dgm:pt>
    <dgm:pt modelId="{AC57E791-3579-45D6-A85D-643EB35F1DD3}">
      <dgm:prSet phldrT="[Text]"/>
      <dgm:spPr/>
      <dgm:t>
        <a:bodyPr/>
        <a:lstStyle/>
        <a:p>
          <a:r>
            <a:rPr lang="en-US"/>
            <a:t>1a</a:t>
          </a:r>
        </a:p>
      </dgm:t>
    </dgm:pt>
    <dgm:pt modelId="{EB6110A8-EFEC-4C33-B298-C10DEA499E2C}" type="parTrans" cxnId="{31588E7B-D06B-47FE-8853-79C479CA867D}">
      <dgm:prSet/>
      <dgm:spPr/>
      <dgm:t>
        <a:bodyPr/>
        <a:lstStyle/>
        <a:p>
          <a:endParaRPr lang="en-US"/>
        </a:p>
      </dgm:t>
    </dgm:pt>
    <dgm:pt modelId="{18F94C8A-0316-4383-A00E-E48C839A09DF}" type="sibTrans" cxnId="{31588E7B-D06B-47FE-8853-79C479CA867D}">
      <dgm:prSet/>
      <dgm:spPr/>
      <dgm:t>
        <a:bodyPr/>
        <a:lstStyle/>
        <a:p>
          <a:endParaRPr lang="en-US"/>
        </a:p>
      </dgm:t>
    </dgm:pt>
    <dgm:pt modelId="{67BC04E4-E2E0-4455-86C9-4490398CC67A}">
      <dgm:prSet phldrT="[Text]"/>
      <dgm:spPr/>
      <dgm:t>
        <a:bodyPr/>
        <a:lstStyle/>
        <a:p>
          <a:r>
            <a:rPr lang="en-US"/>
            <a:t>4</a:t>
          </a:r>
        </a:p>
      </dgm:t>
    </dgm:pt>
    <dgm:pt modelId="{BB44F586-A491-4F15-94CB-E7161F609FD1}" type="parTrans" cxnId="{8509488F-6AFD-4214-8C8A-337DFD1F30A5}">
      <dgm:prSet/>
      <dgm:spPr/>
      <dgm:t>
        <a:bodyPr/>
        <a:lstStyle/>
        <a:p>
          <a:endParaRPr lang="en-US"/>
        </a:p>
      </dgm:t>
    </dgm:pt>
    <dgm:pt modelId="{4B4DA596-D521-4303-AA6C-647E57985073}" type="sibTrans" cxnId="{8509488F-6AFD-4214-8C8A-337DFD1F30A5}">
      <dgm:prSet/>
      <dgm:spPr/>
      <dgm:t>
        <a:bodyPr/>
        <a:lstStyle/>
        <a:p>
          <a:endParaRPr lang="en-US"/>
        </a:p>
      </dgm:t>
    </dgm:pt>
    <dgm:pt modelId="{39BB1826-51EF-453D-87ED-FB095EAFF1DE}">
      <dgm:prSet phldrT="[Text]"/>
      <dgm:spPr/>
      <dgm:t>
        <a:bodyPr/>
        <a:lstStyle/>
        <a:p>
          <a:r>
            <a:rPr lang="en-US"/>
            <a:t>5</a:t>
          </a:r>
        </a:p>
      </dgm:t>
    </dgm:pt>
    <dgm:pt modelId="{739BD1BF-8B63-4D85-B010-205FAA078936}" type="parTrans" cxnId="{7EB555AA-B7F6-4762-B1DF-7628B3F14A02}">
      <dgm:prSet/>
      <dgm:spPr/>
      <dgm:t>
        <a:bodyPr/>
        <a:lstStyle/>
        <a:p>
          <a:endParaRPr lang="en-US"/>
        </a:p>
      </dgm:t>
    </dgm:pt>
    <dgm:pt modelId="{1144232E-9F1B-400E-A15C-12523A88E34E}" type="sibTrans" cxnId="{7EB555AA-B7F6-4762-B1DF-7628B3F14A02}">
      <dgm:prSet/>
      <dgm:spPr/>
      <dgm:t>
        <a:bodyPr/>
        <a:lstStyle/>
        <a:p>
          <a:endParaRPr lang="en-US"/>
        </a:p>
      </dgm:t>
    </dgm:pt>
    <dgm:pt modelId="{626A29A2-E7F2-48B1-B489-9F662B6FEF52}">
      <dgm:prSet phldrT="[Text]"/>
      <dgm:spPr/>
      <dgm:t>
        <a:bodyPr/>
        <a:lstStyle/>
        <a:p>
          <a:r>
            <a:rPr lang="en-US"/>
            <a:t>1b</a:t>
          </a:r>
        </a:p>
      </dgm:t>
    </dgm:pt>
    <dgm:pt modelId="{626A6A78-B6C3-4C07-9B1D-6B64F5456862}" type="parTrans" cxnId="{87369A76-A165-4987-BD29-0F46728D8A12}">
      <dgm:prSet/>
      <dgm:spPr/>
      <dgm:t>
        <a:bodyPr/>
        <a:lstStyle/>
        <a:p>
          <a:endParaRPr lang="en-US"/>
        </a:p>
      </dgm:t>
    </dgm:pt>
    <dgm:pt modelId="{1C02BE53-50FA-46FA-AE19-9F832CD1CC1D}" type="sibTrans" cxnId="{87369A76-A165-4987-BD29-0F46728D8A12}">
      <dgm:prSet/>
      <dgm:spPr/>
      <dgm:t>
        <a:bodyPr/>
        <a:lstStyle/>
        <a:p>
          <a:endParaRPr lang="en-US"/>
        </a:p>
      </dgm:t>
    </dgm:pt>
    <dgm:pt modelId="{7B26723A-C369-4FCD-80F0-06C5C1488299}">
      <dgm:prSet phldrT="[Text]"/>
      <dgm:spPr/>
      <dgm:t>
        <a:bodyPr/>
        <a:lstStyle/>
        <a:p>
          <a:r>
            <a:rPr lang="en-US"/>
            <a:t>2a</a:t>
          </a:r>
        </a:p>
      </dgm:t>
    </dgm:pt>
    <dgm:pt modelId="{CCFFBEF9-77C3-418B-B217-147A17B75C4E}" type="parTrans" cxnId="{FC6CF1A1-CE80-411C-BEA8-373567FE3DBD}">
      <dgm:prSet/>
      <dgm:spPr/>
      <dgm:t>
        <a:bodyPr/>
        <a:lstStyle/>
        <a:p>
          <a:endParaRPr lang="en-US"/>
        </a:p>
      </dgm:t>
    </dgm:pt>
    <dgm:pt modelId="{8F60AE82-C4B4-4DE9-8783-438AC5CAD590}" type="sibTrans" cxnId="{FC6CF1A1-CE80-411C-BEA8-373567FE3DBD}">
      <dgm:prSet/>
      <dgm:spPr/>
      <dgm:t>
        <a:bodyPr/>
        <a:lstStyle/>
        <a:p>
          <a:endParaRPr lang="en-US"/>
        </a:p>
      </dgm:t>
    </dgm:pt>
    <dgm:pt modelId="{14650599-2010-465C-9550-3D74F0A51F31}">
      <dgm:prSet phldrT="[Text]"/>
      <dgm:spPr/>
      <dgm:t>
        <a:bodyPr/>
        <a:lstStyle/>
        <a:p>
          <a:r>
            <a:rPr lang="en-US"/>
            <a:t>2b</a:t>
          </a:r>
        </a:p>
      </dgm:t>
    </dgm:pt>
    <dgm:pt modelId="{D211D4CE-BC3B-482D-9052-C1DF67BAE530}" type="parTrans" cxnId="{06F34B40-A7C9-4907-999B-5BA689B00F16}">
      <dgm:prSet/>
      <dgm:spPr/>
      <dgm:t>
        <a:bodyPr/>
        <a:lstStyle/>
        <a:p>
          <a:endParaRPr lang="en-US"/>
        </a:p>
      </dgm:t>
    </dgm:pt>
    <dgm:pt modelId="{D414B556-F641-4179-BBD3-9F7FFEE2D1D5}" type="sibTrans" cxnId="{06F34B40-A7C9-4907-999B-5BA689B00F16}">
      <dgm:prSet/>
      <dgm:spPr/>
      <dgm:t>
        <a:bodyPr/>
        <a:lstStyle/>
        <a:p>
          <a:endParaRPr lang="en-US"/>
        </a:p>
      </dgm:t>
    </dgm:pt>
    <dgm:pt modelId="{9262D3E7-D982-4C2D-AEBA-32B6D5D9225A}">
      <dgm:prSet phldrT="[Text]"/>
      <dgm:spPr/>
      <dgm:t>
        <a:bodyPr/>
        <a:lstStyle/>
        <a:p>
          <a:r>
            <a:rPr lang="en-US"/>
            <a:t>3a</a:t>
          </a:r>
        </a:p>
      </dgm:t>
    </dgm:pt>
    <dgm:pt modelId="{F72E0505-8C53-4B24-AF87-236A4A4438BF}" type="parTrans" cxnId="{ADC9754B-FC7F-44D1-B551-85B5E4FFCE3D}">
      <dgm:prSet/>
      <dgm:spPr/>
      <dgm:t>
        <a:bodyPr/>
        <a:lstStyle/>
        <a:p>
          <a:endParaRPr lang="en-US"/>
        </a:p>
      </dgm:t>
    </dgm:pt>
    <dgm:pt modelId="{2A5F8B64-2E2E-4DCF-AD03-37D2D1EA9390}" type="sibTrans" cxnId="{ADC9754B-FC7F-44D1-B551-85B5E4FFCE3D}">
      <dgm:prSet/>
      <dgm:spPr/>
      <dgm:t>
        <a:bodyPr/>
        <a:lstStyle/>
        <a:p>
          <a:endParaRPr lang="en-US"/>
        </a:p>
      </dgm:t>
    </dgm:pt>
    <dgm:pt modelId="{569436A6-E9B2-418E-A3AC-1E8345978BCD}">
      <dgm:prSet phldrT="[Text]"/>
      <dgm:spPr/>
      <dgm:t>
        <a:bodyPr/>
        <a:lstStyle/>
        <a:p>
          <a:r>
            <a:rPr lang="en-US"/>
            <a:t>3b</a:t>
          </a:r>
        </a:p>
      </dgm:t>
    </dgm:pt>
    <dgm:pt modelId="{BB81FDA9-2DB7-44A7-AC18-ABD984675268}" type="parTrans" cxnId="{1AF9BA8B-890C-4CD1-B4C0-397C2153E7B8}">
      <dgm:prSet/>
      <dgm:spPr/>
      <dgm:t>
        <a:bodyPr/>
        <a:lstStyle/>
        <a:p>
          <a:endParaRPr lang="en-US"/>
        </a:p>
      </dgm:t>
    </dgm:pt>
    <dgm:pt modelId="{EBC054E3-3615-4359-894E-AFEB8BE4E1A1}" type="sibTrans" cxnId="{1AF9BA8B-890C-4CD1-B4C0-397C2153E7B8}">
      <dgm:prSet/>
      <dgm:spPr/>
      <dgm:t>
        <a:bodyPr/>
        <a:lstStyle/>
        <a:p>
          <a:endParaRPr lang="en-US"/>
        </a:p>
      </dgm:t>
    </dgm:pt>
    <dgm:pt modelId="{E6CCFD75-D808-49DD-A7FD-24F1989E9CDF}" type="pres">
      <dgm:prSet presAssocID="{07C1E0B5-0CAD-4BCD-977B-A6E69BBD1EA7}" presName="rootnode" presStyleCnt="0">
        <dgm:presLayoutVars>
          <dgm:chMax/>
          <dgm:chPref/>
          <dgm:dir/>
          <dgm:animLvl val="lvl"/>
        </dgm:presLayoutVars>
      </dgm:prSet>
      <dgm:spPr/>
    </dgm:pt>
    <dgm:pt modelId="{310CE404-AE16-4A3E-8135-0ACA178E944F}" type="pres">
      <dgm:prSet presAssocID="{AC57E791-3579-45D6-A85D-643EB35F1DD3}" presName="composite" presStyleCnt="0"/>
      <dgm:spPr/>
    </dgm:pt>
    <dgm:pt modelId="{A58ED1A8-3FDE-4DAF-9FF1-64E0DCA083B4}" type="pres">
      <dgm:prSet presAssocID="{AC57E791-3579-45D6-A85D-643EB35F1DD3}" presName="LShape" presStyleLbl="alignNode1" presStyleIdx="0" presStyleCnt="15"/>
      <dgm:spPr/>
    </dgm:pt>
    <dgm:pt modelId="{1CA207F0-9414-4CF1-BC2F-8C4AD54AF4D5}" type="pres">
      <dgm:prSet presAssocID="{AC57E791-3579-45D6-A85D-643EB35F1DD3}" presName="ParentText" presStyleLbl="revTx" presStyleIdx="0" presStyleCnt="8">
        <dgm:presLayoutVars>
          <dgm:chMax val="0"/>
          <dgm:chPref val="0"/>
          <dgm:bulletEnabled val="1"/>
        </dgm:presLayoutVars>
      </dgm:prSet>
      <dgm:spPr/>
    </dgm:pt>
    <dgm:pt modelId="{49BB3A59-25F2-47F7-827E-4511FEB1AF7A}" type="pres">
      <dgm:prSet presAssocID="{AC57E791-3579-45D6-A85D-643EB35F1DD3}" presName="Triangle" presStyleLbl="alignNode1" presStyleIdx="1" presStyleCnt="15"/>
      <dgm:spPr/>
    </dgm:pt>
    <dgm:pt modelId="{D1E82868-97F8-4D16-A05B-46D5B25459E4}" type="pres">
      <dgm:prSet presAssocID="{18F94C8A-0316-4383-A00E-E48C839A09DF}" presName="sibTrans" presStyleCnt="0"/>
      <dgm:spPr/>
    </dgm:pt>
    <dgm:pt modelId="{D0A35AA8-577B-47BE-B827-0497E20C1287}" type="pres">
      <dgm:prSet presAssocID="{18F94C8A-0316-4383-A00E-E48C839A09DF}" presName="space" presStyleCnt="0"/>
      <dgm:spPr/>
    </dgm:pt>
    <dgm:pt modelId="{B130220B-589F-4DE0-8EA9-F86058146761}" type="pres">
      <dgm:prSet presAssocID="{626A29A2-E7F2-48B1-B489-9F662B6FEF52}" presName="composite" presStyleCnt="0"/>
      <dgm:spPr/>
    </dgm:pt>
    <dgm:pt modelId="{C0E99F59-F6A8-41AA-AA21-DDD4C608FECA}" type="pres">
      <dgm:prSet presAssocID="{626A29A2-E7F2-48B1-B489-9F662B6FEF52}" presName="LShape" presStyleLbl="alignNode1" presStyleIdx="2" presStyleCnt="15"/>
      <dgm:spPr/>
    </dgm:pt>
    <dgm:pt modelId="{A422083C-171C-4917-88BA-042EFFE5858F}" type="pres">
      <dgm:prSet presAssocID="{626A29A2-E7F2-48B1-B489-9F662B6FEF52}" presName="ParentText" presStyleLbl="revTx" presStyleIdx="1" presStyleCnt="8">
        <dgm:presLayoutVars>
          <dgm:chMax val="0"/>
          <dgm:chPref val="0"/>
          <dgm:bulletEnabled val="1"/>
        </dgm:presLayoutVars>
      </dgm:prSet>
      <dgm:spPr/>
    </dgm:pt>
    <dgm:pt modelId="{BFB3E816-4AD5-4449-8610-90F206F771E8}" type="pres">
      <dgm:prSet presAssocID="{626A29A2-E7F2-48B1-B489-9F662B6FEF52}" presName="Triangle" presStyleLbl="alignNode1" presStyleIdx="3" presStyleCnt="15"/>
      <dgm:spPr/>
    </dgm:pt>
    <dgm:pt modelId="{D0966306-9DA4-41BD-8925-54D39CA2DF46}" type="pres">
      <dgm:prSet presAssocID="{1C02BE53-50FA-46FA-AE19-9F832CD1CC1D}" presName="sibTrans" presStyleCnt="0"/>
      <dgm:spPr/>
    </dgm:pt>
    <dgm:pt modelId="{4E616449-429B-42EB-BB71-EACECDB25892}" type="pres">
      <dgm:prSet presAssocID="{1C02BE53-50FA-46FA-AE19-9F832CD1CC1D}" presName="space" presStyleCnt="0"/>
      <dgm:spPr/>
    </dgm:pt>
    <dgm:pt modelId="{A6C0EB8B-690A-48CC-9735-427160CB6F26}" type="pres">
      <dgm:prSet presAssocID="{7B26723A-C369-4FCD-80F0-06C5C1488299}" presName="composite" presStyleCnt="0"/>
      <dgm:spPr/>
    </dgm:pt>
    <dgm:pt modelId="{31A10AAF-0B2B-4632-B67F-33620C534079}" type="pres">
      <dgm:prSet presAssocID="{7B26723A-C369-4FCD-80F0-06C5C1488299}" presName="LShape" presStyleLbl="alignNode1" presStyleIdx="4" presStyleCnt="15"/>
      <dgm:spPr/>
    </dgm:pt>
    <dgm:pt modelId="{93A43B65-8C83-4666-B280-6DA63847A68D}" type="pres">
      <dgm:prSet presAssocID="{7B26723A-C369-4FCD-80F0-06C5C1488299}" presName="ParentText" presStyleLbl="revTx" presStyleIdx="2" presStyleCnt="8">
        <dgm:presLayoutVars>
          <dgm:chMax val="0"/>
          <dgm:chPref val="0"/>
          <dgm:bulletEnabled val="1"/>
        </dgm:presLayoutVars>
      </dgm:prSet>
      <dgm:spPr/>
    </dgm:pt>
    <dgm:pt modelId="{F2C1A5DC-D7CF-4763-B227-C2CF846028A9}" type="pres">
      <dgm:prSet presAssocID="{7B26723A-C369-4FCD-80F0-06C5C1488299}" presName="Triangle" presStyleLbl="alignNode1" presStyleIdx="5" presStyleCnt="15"/>
      <dgm:spPr/>
    </dgm:pt>
    <dgm:pt modelId="{4287C29B-3C45-4F16-B683-CBBDD18C08AD}" type="pres">
      <dgm:prSet presAssocID="{8F60AE82-C4B4-4DE9-8783-438AC5CAD590}" presName="sibTrans" presStyleCnt="0"/>
      <dgm:spPr/>
    </dgm:pt>
    <dgm:pt modelId="{0EE69BD2-F5B2-4B70-B9B2-420AC73FA2BA}" type="pres">
      <dgm:prSet presAssocID="{8F60AE82-C4B4-4DE9-8783-438AC5CAD590}" presName="space" presStyleCnt="0"/>
      <dgm:spPr/>
    </dgm:pt>
    <dgm:pt modelId="{C2119DCD-EB7C-44F1-8EBB-CC7959071734}" type="pres">
      <dgm:prSet presAssocID="{14650599-2010-465C-9550-3D74F0A51F31}" presName="composite" presStyleCnt="0"/>
      <dgm:spPr/>
    </dgm:pt>
    <dgm:pt modelId="{79DB2E5B-DAD7-409F-A451-537C05A81EFC}" type="pres">
      <dgm:prSet presAssocID="{14650599-2010-465C-9550-3D74F0A51F31}" presName="LShape" presStyleLbl="alignNode1" presStyleIdx="6" presStyleCnt="15"/>
      <dgm:spPr/>
    </dgm:pt>
    <dgm:pt modelId="{C11F6CC3-BC68-4F2C-B956-D6E0C8D44760}" type="pres">
      <dgm:prSet presAssocID="{14650599-2010-465C-9550-3D74F0A51F31}" presName="ParentText" presStyleLbl="revTx" presStyleIdx="3" presStyleCnt="8">
        <dgm:presLayoutVars>
          <dgm:chMax val="0"/>
          <dgm:chPref val="0"/>
          <dgm:bulletEnabled val="1"/>
        </dgm:presLayoutVars>
      </dgm:prSet>
      <dgm:spPr/>
    </dgm:pt>
    <dgm:pt modelId="{81AC738C-C0E1-4022-A9D2-014DCD7CFA58}" type="pres">
      <dgm:prSet presAssocID="{14650599-2010-465C-9550-3D74F0A51F31}" presName="Triangle" presStyleLbl="alignNode1" presStyleIdx="7" presStyleCnt="15"/>
      <dgm:spPr/>
    </dgm:pt>
    <dgm:pt modelId="{0EEE36D2-FC52-4143-B6F7-416519357C84}" type="pres">
      <dgm:prSet presAssocID="{D414B556-F641-4179-BBD3-9F7FFEE2D1D5}" presName="sibTrans" presStyleCnt="0"/>
      <dgm:spPr/>
    </dgm:pt>
    <dgm:pt modelId="{C39DFBD1-8142-42CD-A12E-40B2754B46FA}" type="pres">
      <dgm:prSet presAssocID="{D414B556-F641-4179-BBD3-9F7FFEE2D1D5}" presName="space" presStyleCnt="0"/>
      <dgm:spPr/>
    </dgm:pt>
    <dgm:pt modelId="{8E33CBC3-A770-4BD6-AFDD-1D6E25469D56}" type="pres">
      <dgm:prSet presAssocID="{9262D3E7-D982-4C2D-AEBA-32B6D5D9225A}" presName="composite" presStyleCnt="0"/>
      <dgm:spPr/>
    </dgm:pt>
    <dgm:pt modelId="{28995E4C-69D6-4EB2-BC8B-8F2D23D3D2EC}" type="pres">
      <dgm:prSet presAssocID="{9262D3E7-D982-4C2D-AEBA-32B6D5D9225A}" presName="LShape" presStyleLbl="alignNode1" presStyleIdx="8" presStyleCnt="15"/>
      <dgm:spPr/>
    </dgm:pt>
    <dgm:pt modelId="{5E8EB498-9D9C-4913-AD4E-91B14E648D16}" type="pres">
      <dgm:prSet presAssocID="{9262D3E7-D982-4C2D-AEBA-32B6D5D9225A}" presName="ParentText" presStyleLbl="revTx" presStyleIdx="4" presStyleCnt="8">
        <dgm:presLayoutVars>
          <dgm:chMax val="0"/>
          <dgm:chPref val="0"/>
          <dgm:bulletEnabled val="1"/>
        </dgm:presLayoutVars>
      </dgm:prSet>
      <dgm:spPr/>
    </dgm:pt>
    <dgm:pt modelId="{8A459998-612F-4D4A-9213-39F691ABCC07}" type="pres">
      <dgm:prSet presAssocID="{9262D3E7-D982-4C2D-AEBA-32B6D5D9225A}" presName="Triangle" presStyleLbl="alignNode1" presStyleIdx="9" presStyleCnt="15"/>
      <dgm:spPr/>
    </dgm:pt>
    <dgm:pt modelId="{5FB9F9BF-6E11-4610-A221-9AF6916D13DD}" type="pres">
      <dgm:prSet presAssocID="{2A5F8B64-2E2E-4DCF-AD03-37D2D1EA9390}" presName="sibTrans" presStyleCnt="0"/>
      <dgm:spPr/>
    </dgm:pt>
    <dgm:pt modelId="{C4010655-6A12-42E1-9C35-B88C7FE962F3}" type="pres">
      <dgm:prSet presAssocID="{2A5F8B64-2E2E-4DCF-AD03-37D2D1EA9390}" presName="space" presStyleCnt="0"/>
      <dgm:spPr/>
    </dgm:pt>
    <dgm:pt modelId="{8B5A4613-25A4-4C61-88A5-0B440E434988}" type="pres">
      <dgm:prSet presAssocID="{569436A6-E9B2-418E-A3AC-1E8345978BCD}" presName="composite" presStyleCnt="0"/>
      <dgm:spPr/>
    </dgm:pt>
    <dgm:pt modelId="{41C37467-2285-4C13-BC2E-B2DABC2020FE}" type="pres">
      <dgm:prSet presAssocID="{569436A6-E9B2-418E-A3AC-1E8345978BCD}" presName="LShape" presStyleLbl="alignNode1" presStyleIdx="10" presStyleCnt="15"/>
      <dgm:spPr/>
    </dgm:pt>
    <dgm:pt modelId="{AD9E9685-7158-4DCB-9A4F-9E49DDAFD0AC}" type="pres">
      <dgm:prSet presAssocID="{569436A6-E9B2-418E-A3AC-1E8345978BCD}" presName="ParentText" presStyleLbl="revTx" presStyleIdx="5" presStyleCnt="8">
        <dgm:presLayoutVars>
          <dgm:chMax val="0"/>
          <dgm:chPref val="0"/>
          <dgm:bulletEnabled val="1"/>
        </dgm:presLayoutVars>
      </dgm:prSet>
      <dgm:spPr/>
    </dgm:pt>
    <dgm:pt modelId="{DDA66971-0956-4B4F-91E0-634CD7F25849}" type="pres">
      <dgm:prSet presAssocID="{569436A6-E9B2-418E-A3AC-1E8345978BCD}" presName="Triangle" presStyleLbl="alignNode1" presStyleIdx="11" presStyleCnt="15"/>
      <dgm:spPr/>
    </dgm:pt>
    <dgm:pt modelId="{69CA6D1C-5FEC-448A-9E29-A06E1C037C27}" type="pres">
      <dgm:prSet presAssocID="{EBC054E3-3615-4359-894E-AFEB8BE4E1A1}" presName="sibTrans" presStyleCnt="0"/>
      <dgm:spPr/>
    </dgm:pt>
    <dgm:pt modelId="{10B90008-E163-44D4-985F-F57F78613950}" type="pres">
      <dgm:prSet presAssocID="{EBC054E3-3615-4359-894E-AFEB8BE4E1A1}" presName="space" presStyleCnt="0"/>
      <dgm:spPr/>
    </dgm:pt>
    <dgm:pt modelId="{E77F64C0-C259-4A0D-B5DA-66135F3730FD}" type="pres">
      <dgm:prSet presAssocID="{67BC04E4-E2E0-4455-86C9-4490398CC67A}" presName="composite" presStyleCnt="0"/>
      <dgm:spPr/>
    </dgm:pt>
    <dgm:pt modelId="{81A59B2D-4F60-4445-A360-442AA0EE7830}" type="pres">
      <dgm:prSet presAssocID="{67BC04E4-E2E0-4455-86C9-4490398CC67A}" presName="LShape" presStyleLbl="alignNode1" presStyleIdx="12" presStyleCnt="15"/>
      <dgm:spPr/>
    </dgm:pt>
    <dgm:pt modelId="{0441CD2E-1CB9-4424-8B72-1194EA4F2B3F}" type="pres">
      <dgm:prSet presAssocID="{67BC04E4-E2E0-4455-86C9-4490398CC67A}" presName="ParentText" presStyleLbl="revTx" presStyleIdx="6" presStyleCnt="8">
        <dgm:presLayoutVars>
          <dgm:chMax val="0"/>
          <dgm:chPref val="0"/>
          <dgm:bulletEnabled val="1"/>
        </dgm:presLayoutVars>
      </dgm:prSet>
      <dgm:spPr/>
    </dgm:pt>
    <dgm:pt modelId="{9090CB30-11D1-44C9-B205-FEBC015D4D36}" type="pres">
      <dgm:prSet presAssocID="{67BC04E4-E2E0-4455-86C9-4490398CC67A}" presName="Triangle" presStyleLbl="alignNode1" presStyleIdx="13" presStyleCnt="15"/>
      <dgm:spPr/>
    </dgm:pt>
    <dgm:pt modelId="{B9C81E50-7209-49B7-B1EA-B7C89509F49A}" type="pres">
      <dgm:prSet presAssocID="{4B4DA596-D521-4303-AA6C-647E57985073}" presName="sibTrans" presStyleCnt="0"/>
      <dgm:spPr/>
    </dgm:pt>
    <dgm:pt modelId="{DDFE505F-0B58-4FD9-B599-C17673A033B9}" type="pres">
      <dgm:prSet presAssocID="{4B4DA596-D521-4303-AA6C-647E57985073}" presName="space" presStyleCnt="0"/>
      <dgm:spPr/>
    </dgm:pt>
    <dgm:pt modelId="{968E722B-7CBA-4AE8-A560-C0523F886137}" type="pres">
      <dgm:prSet presAssocID="{39BB1826-51EF-453D-87ED-FB095EAFF1DE}" presName="composite" presStyleCnt="0"/>
      <dgm:spPr/>
    </dgm:pt>
    <dgm:pt modelId="{F69C861E-64AB-45E9-AE8E-CB10905E36C1}" type="pres">
      <dgm:prSet presAssocID="{39BB1826-51EF-453D-87ED-FB095EAFF1DE}" presName="LShape" presStyleLbl="alignNode1" presStyleIdx="14" presStyleCnt="15"/>
      <dgm:spPr/>
    </dgm:pt>
    <dgm:pt modelId="{E2A943B2-5712-4841-BBD5-3C9DA96473F2}" type="pres">
      <dgm:prSet presAssocID="{39BB1826-51EF-453D-87ED-FB095EAFF1DE}" presName="ParentText" presStyleLbl="revTx" presStyleIdx="7" presStyleCnt="8">
        <dgm:presLayoutVars>
          <dgm:chMax val="0"/>
          <dgm:chPref val="0"/>
          <dgm:bulletEnabled val="1"/>
        </dgm:presLayoutVars>
      </dgm:prSet>
      <dgm:spPr/>
    </dgm:pt>
  </dgm:ptLst>
  <dgm:cxnLst>
    <dgm:cxn modelId="{90429032-1101-465C-94EA-280EA1FD864B}" type="presOf" srcId="{569436A6-E9B2-418E-A3AC-1E8345978BCD}" destId="{AD9E9685-7158-4DCB-9A4F-9E49DDAFD0AC}" srcOrd="0" destOrd="0" presId="urn:microsoft.com/office/officeart/2009/3/layout/StepUpProcess"/>
    <dgm:cxn modelId="{013CCC32-818C-489E-989A-DB9F20355604}" type="presOf" srcId="{14650599-2010-465C-9550-3D74F0A51F31}" destId="{C11F6CC3-BC68-4F2C-B956-D6E0C8D44760}" srcOrd="0" destOrd="0" presId="urn:microsoft.com/office/officeart/2009/3/layout/StepUpProcess"/>
    <dgm:cxn modelId="{06F34B40-A7C9-4907-999B-5BA689B00F16}" srcId="{07C1E0B5-0CAD-4BCD-977B-A6E69BBD1EA7}" destId="{14650599-2010-465C-9550-3D74F0A51F31}" srcOrd="3" destOrd="0" parTransId="{D211D4CE-BC3B-482D-9052-C1DF67BAE530}" sibTransId="{D414B556-F641-4179-BBD3-9F7FFEE2D1D5}"/>
    <dgm:cxn modelId="{1FF5A842-9AE7-438F-8F0C-3CD5D090A1B2}" type="presOf" srcId="{AC57E791-3579-45D6-A85D-643EB35F1DD3}" destId="{1CA207F0-9414-4CF1-BC2F-8C4AD54AF4D5}" srcOrd="0" destOrd="0" presId="urn:microsoft.com/office/officeart/2009/3/layout/StepUpProcess"/>
    <dgm:cxn modelId="{84F4EF67-DD8A-4CB0-96F3-8265C4E7335D}" type="presOf" srcId="{39BB1826-51EF-453D-87ED-FB095EAFF1DE}" destId="{E2A943B2-5712-4841-BBD5-3C9DA96473F2}" srcOrd="0" destOrd="0" presId="urn:microsoft.com/office/officeart/2009/3/layout/StepUpProcess"/>
    <dgm:cxn modelId="{F2FA7E68-54BC-485A-9404-CFFD33BDE0F2}" type="presOf" srcId="{7B26723A-C369-4FCD-80F0-06C5C1488299}" destId="{93A43B65-8C83-4666-B280-6DA63847A68D}" srcOrd="0" destOrd="0" presId="urn:microsoft.com/office/officeart/2009/3/layout/StepUpProcess"/>
    <dgm:cxn modelId="{ADC9754B-FC7F-44D1-B551-85B5E4FFCE3D}" srcId="{07C1E0B5-0CAD-4BCD-977B-A6E69BBD1EA7}" destId="{9262D3E7-D982-4C2D-AEBA-32B6D5D9225A}" srcOrd="4" destOrd="0" parTransId="{F72E0505-8C53-4B24-AF87-236A4A4438BF}" sibTransId="{2A5F8B64-2E2E-4DCF-AD03-37D2D1EA9390}"/>
    <dgm:cxn modelId="{87369A76-A165-4987-BD29-0F46728D8A12}" srcId="{07C1E0B5-0CAD-4BCD-977B-A6E69BBD1EA7}" destId="{626A29A2-E7F2-48B1-B489-9F662B6FEF52}" srcOrd="1" destOrd="0" parTransId="{626A6A78-B6C3-4C07-9B1D-6B64F5456862}" sibTransId="{1C02BE53-50FA-46FA-AE19-9F832CD1CC1D}"/>
    <dgm:cxn modelId="{FF71D377-FA24-4C32-B04B-24DC2892C28F}" type="presOf" srcId="{07C1E0B5-0CAD-4BCD-977B-A6E69BBD1EA7}" destId="{E6CCFD75-D808-49DD-A7FD-24F1989E9CDF}" srcOrd="0" destOrd="0" presId="urn:microsoft.com/office/officeart/2009/3/layout/StepUpProcess"/>
    <dgm:cxn modelId="{31588E7B-D06B-47FE-8853-79C479CA867D}" srcId="{07C1E0B5-0CAD-4BCD-977B-A6E69BBD1EA7}" destId="{AC57E791-3579-45D6-A85D-643EB35F1DD3}" srcOrd="0" destOrd="0" parTransId="{EB6110A8-EFEC-4C33-B298-C10DEA499E2C}" sibTransId="{18F94C8A-0316-4383-A00E-E48C839A09DF}"/>
    <dgm:cxn modelId="{4C764784-C280-4112-92A0-B0531388416B}" type="presOf" srcId="{67BC04E4-E2E0-4455-86C9-4490398CC67A}" destId="{0441CD2E-1CB9-4424-8B72-1194EA4F2B3F}" srcOrd="0" destOrd="0" presId="urn:microsoft.com/office/officeart/2009/3/layout/StepUpProcess"/>
    <dgm:cxn modelId="{1AF9BA8B-890C-4CD1-B4C0-397C2153E7B8}" srcId="{07C1E0B5-0CAD-4BCD-977B-A6E69BBD1EA7}" destId="{569436A6-E9B2-418E-A3AC-1E8345978BCD}" srcOrd="5" destOrd="0" parTransId="{BB81FDA9-2DB7-44A7-AC18-ABD984675268}" sibTransId="{EBC054E3-3615-4359-894E-AFEB8BE4E1A1}"/>
    <dgm:cxn modelId="{8509488F-6AFD-4214-8C8A-337DFD1F30A5}" srcId="{07C1E0B5-0CAD-4BCD-977B-A6E69BBD1EA7}" destId="{67BC04E4-E2E0-4455-86C9-4490398CC67A}" srcOrd="6" destOrd="0" parTransId="{BB44F586-A491-4F15-94CB-E7161F609FD1}" sibTransId="{4B4DA596-D521-4303-AA6C-647E57985073}"/>
    <dgm:cxn modelId="{4D9A6B91-2622-4412-9E6B-EC1D9B960AC0}" type="presOf" srcId="{9262D3E7-D982-4C2D-AEBA-32B6D5D9225A}" destId="{5E8EB498-9D9C-4913-AD4E-91B14E648D16}" srcOrd="0" destOrd="0" presId="urn:microsoft.com/office/officeart/2009/3/layout/StepUpProcess"/>
    <dgm:cxn modelId="{FC6CF1A1-CE80-411C-BEA8-373567FE3DBD}" srcId="{07C1E0B5-0CAD-4BCD-977B-A6E69BBD1EA7}" destId="{7B26723A-C369-4FCD-80F0-06C5C1488299}" srcOrd="2" destOrd="0" parTransId="{CCFFBEF9-77C3-418B-B217-147A17B75C4E}" sibTransId="{8F60AE82-C4B4-4DE9-8783-438AC5CAD590}"/>
    <dgm:cxn modelId="{7EB555AA-B7F6-4762-B1DF-7628B3F14A02}" srcId="{07C1E0B5-0CAD-4BCD-977B-A6E69BBD1EA7}" destId="{39BB1826-51EF-453D-87ED-FB095EAFF1DE}" srcOrd="7" destOrd="0" parTransId="{739BD1BF-8B63-4D85-B010-205FAA078936}" sibTransId="{1144232E-9F1B-400E-A15C-12523A88E34E}"/>
    <dgm:cxn modelId="{E1784BC0-0130-495B-BE84-11438C749B54}" type="presOf" srcId="{626A29A2-E7F2-48B1-B489-9F662B6FEF52}" destId="{A422083C-171C-4917-88BA-042EFFE5858F}" srcOrd="0" destOrd="0" presId="urn:microsoft.com/office/officeart/2009/3/layout/StepUpProcess"/>
    <dgm:cxn modelId="{BCABCFBB-3292-4B4D-9E78-0FFCF9698298}" type="presParOf" srcId="{E6CCFD75-D808-49DD-A7FD-24F1989E9CDF}" destId="{310CE404-AE16-4A3E-8135-0ACA178E944F}" srcOrd="0" destOrd="0" presId="urn:microsoft.com/office/officeart/2009/3/layout/StepUpProcess"/>
    <dgm:cxn modelId="{19358FD1-D80B-4A8A-B0E5-4A7CD3052BDE}" type="presParOf" srcId="{310CE404-AE16-4A3E-8135-0ACA178E944F}" destId="{A58ED1A8-3FDE-4DAF-9FF1-64E0DCA083B4}" srcOrd="0" destOrd="0" presId="urn:microsoft.com/office/officeart/2009/3/layout/StepUpProcess"/>
    <dgm:cxn modelId="{41953C4F-FC6E-44A4-B844-00DA33519397}" type="presParOf" srcId="{310CE404-AE16-4A3E-8135-0ACA178E944F}" destId="{1CA207F0-9414-4CF1-BC2F-8C4AD54AF4D5}" srcOrd="1" destOrd="0" presId="urn:microsoft.com/office/officeart/2009/3/layout/StepUpProcess"/>
    <dgm:cxn modelId="{FF2E1E35-6365-480C-8730-185C6EC8912E}" type="presParOf" srcId="{310CE404-AE16-4A3E-8135-0ACA178E944F}" destId="{49BB3A59-25F2-47F7-827E-4511FEB1AF7A}" srcOrd="2" destOrd="0" presId="urn:microsoft.com/office/officeart/2009/3/layout/StepUpProcess"/>
    <dgm:cxn modelId="{2EB0E044-B88C-47EB-92E3-8AA7F97E1F59}" type="presParOf" srcId="{E6CCFD75-D808-49DD-A7FD-24F1989E9CDF}" destId="{D1E82868-97F8-4D16-A05B-46D5B25459E4}" srcOrd="1" destOrd="0" presId="urn:microsoft.com/office/officeart/2009/3/layout/StepUpProcess"/>
    <dgm:cxn modelId="{C300EEAD-6327-4E25-8254-CBE0C79AE585}" type="presParOf" srcId="{D1E82868-97F8-4D16-A05B-46D5B25459E4}" destId="{D0A35AA8-577B-47BE-B827-0497E20C1287}" srcOrd="0" destOrd="0" presId="urn:microsoft.com/office/officeart/2009/3/layout/StepUpProcess"/>
    <dgm:cxn modelId="{1A724311-9358-4DCA-B250-2617B0BAAA4C}" type="presParOf" srcId="{E6CCFD75-D808-49DD-A7FD-24F1989E9CDF}" destId="{B130220B-589F-4DE0-8EA9-F86058146761}" srcOrd="2" destOrd="0" presId="urn:microsoft.com/office/officeart/2009/3/layout/StepUpProcess"/>
    <dgm:cxn modelId="{07ABBE57-3649-4357-9662-63B8E144D54E}" type="presParOf" srcId="{B130220B-589F-4DE0-8EA9-F86058146761}" destId="{C0E99F59-F6A8-41AA-AA21-DDD4C608FECA}" srcOrd="0" destOrd="0" presId="urn:microsoft.com/office/officeart/2009/3/layout/StepUpProcess"/>
    <dgm:cxn modelId="{AA051F82-42D6-43F3-92C7-C579DD892A11}" type="presParOf" srcId="{B130220B-589F-4DE0-8EA9-F86058146761}" destId="{A422083C-171C-4917-88BA-042EFFE5858F}" srcOrd="1" destOrd="0" presId="urn:microsoft.com/office/officeart/2009/3/layout/StepUpProcess"/>
    <dgm:cxn modelId="{70434EC1-CAFF-4683-93B6-2AB69EEFF422}" type="presParOf" srcId="{B130220B-589F-4DE0-8EA9-F86058146761}" destId="{BFB3E816-4AD5-4449-8610-90F206F771E8}" srcOrd="2" destOrd="0" presId="urn:microsoft.com/office/officeart/2009/3/layout/StepUpProcess"/>
    <dgm:cxn modelId="{2A4B3A35-91D2-446A-8D24-AB40CE377419}" type="presParOf" srcId="{E6CCFD75-D808-49DD-A7FD-24F1989E9CDF}" destId="{D0966306-9DA4-41BD-8925-54D39CA2DF46}" srcOrd="3" destOrd="0" presId="urn:microsoft.com/office/officeart/2009/3/layout/StepUpProcess"/>
    <dgm:cxn modelId="{0CC089DE-BD4E-462C-A9FB-C5CEC1EC682A}" type="presParOf" srcId="{D0966306-9DA4-41BD-8925-54D39CA2DF46}" destId="{4E616449-429B-42EB-BB71-EACECDB25892}" srcOrd="0" destOrd="0" presId="urn:microsoft.com/office/officeart/2009/3/layout/StepUpProcess"/>
    <dgm:cxn modelId="{85C91FF3-877E-4DDC-B139-9EC6D382CE30}" type="presParOf" srcId="{E6CCFD75-D808-49DD-A7FD-24F1989E9CDF}" destId="{A6C0EB8B-690A-48CC-9735-427160CB6F26}" srcOrd="4" destOrd="0" presId="urn:microsoft.com/office/officeart/2009/3/layout/StepUpProcess"/>
    <dgm:cxn modelId="{683CBB8F-C5D1-4D6D-98E2-863B2EC539D5}" type="presParOf" srcId="{A6C0EB8B-690A-48CC-9735-427160CB6F26}" destId="{31A10AAF-0B2B-4632-B67F-33620C534079}" srcOrd="0" destOrd="0" presId="urn:microsoft.com/office/officeart/2009/3/layout/StepUpProcess"/>
    <dgm:cxn modelId="{6C7117AC-CDAB-4D08-89B2-75059E247B40}" type="presParOf" srcId="{A6C0EB8B-690A-48CC-9735-427160CB6F26}" destId="{93A43B65-8C83-4666-B280-6DA63847A68D}" srcOrd="1" destOrd="0" presId="urn:microsoft.com/office/officeart/2009/3/layout/StepUpProcess"/>
    <dgm:cxn modelId="{7CB28218-6270-43A2-8B4B-11EE781C7931}" type="presParOf" srcId="{A6C0EB8B-690A-48CC-9735-427160CB6F26}" destId="{F2C1A5DC-D7CF-4763-B227-C2CF846028A9}" srcOrd="2" destOrd="0" presId="urn:microsoft.com/office/officeart/2009/3/layout/StepUpProcess"/>
    <dgm:cxn modelId="{2CCECC5C-AF2D-4A4D-AF1A-BA1DB730B07F}" type="presParOf" srcId="{E6CCFD75-D808-49DD-A7FD-24F1989E9CDF}" destId="{4287C29B-3C45-4F16-B683-CBBDD18C08AD}" srcOrd="5" destOrd="0" presId="urn:microsoft.com/office/officeart/2009/3/layout/StepUpProcess"/>
    <dgm:cxn modelId="{7E0F1782-DFC7-4B70-AEBF-55CF84766DE8}" type="presParOf" srcId="{4287C29B-3C45-4F16-B683-CBBDD18C08AD}" destId="{0EE69BD2-F5B2-4B70-B9B2-420AC73FA2BA}" srcOrd="0" destOrd="0" presId="urn:microsoft.com/office/officeart/2009/3/layout/StepUpProcess"/>
    <dgm:cxn modelId="{BF52C657-CF3B-468C-BCF5-5B5C440251B8}" type="presParOf" srcId="{E6CCFD75-D808-49DD-A7FD-24F1989E9CDF}" destId="{C2119DCD-EB7C-44F1-8EBB-CC7959071734}" srcOrd="6" destOrd="0" presId="urn:microsoft.com/office/officeart/2009/3/layout/StepUpProcess"/>
    <dgm:cxn modelId="{BA8FFC28-1938-437D-A8C3-4EB704B2A440}" type="presParOf" srcId="{C2119DCD-EB7C-44F1-8EBB-CC7959071734}" destId="{79DB2E5B-DAD7-409F-A451-537C05A81EFC}" srcOrd="0" destOrd="0" presId="urn:microsoft.com/office/officeart/2009/3/layout/StepUpProcess"/>
    <dgm:cxn modelId="{8395A294-71C6-4143-ADC6-EB975DEAA81A}" type="presParOf" srcId="{C2119DCD-EB7C-44F1-8EBB-CC7959071734}" destId="{C11F6CC3-BC68-4F2C-B956-D6E0C8D44760}" srcOrd="1" destOrd="0" presId="urn:microsoft.com/office/officeart/2009/3/layout/StepUpProcess"/>
    <dgm:cxn modelId="{8E8B672C-C893-4775-AB1A-82A17414FDF7}" type="presParOf" srcId="{C2119DCD-EB7C-44F1-8EBB-CC7959071734}" destId="{81AC738C-C0E1-4022-A9D2-014DCD7CFA58}" srcOrd="2" destOrd="0" presId="urn:microsoft.com/office/officeart/2009/3/layout/StepUpProcess"/>
    <dgm:cxn modelId="{56B8BFAB-BA34-4484-905E-8986888B5D6D}" type="presParOf" srcId="{E6CCFD75-D808-49DD-A7FD-24F1989E9CDF}" destId="{0EEE36D2-FC52-4143-B6F7-416519357C84}" srcOrd="7" destOrd="0" presId="urn:microsoft.com/office/officeart/2009/3/layout/StepUpProcess"/>
    <dgm:cxn modelId="{97A45DD6-5FB4-442B-9FBF-5F1C4C798A8F}" type="presParOf" srcId="{0EEE36D2-FC52-4143-B6F7-416519357C84}" destId="{C39DFBD1-8142-42CD-A12E-40B2754B46FA}" srcOrd="0" destOrd="0" presId="urn:microsoft.com/office/officeart/2009/3/layout/StepUpProcess"/>
    <dgm:cxn modelId="{2229D72D-63CE-47E1-A1F4-DFF7284FF730}" type="presParOf" srcId="{E6CCFD75-D808-49DD-A7FD-24F1989E9CDF}" destId="{8E33CBC3-A770-4BD6-AFDD-1D6E25469D56}" srcOrd="8" destOrd="0" presId="urn:microsoft.com/office/officeart/2009/3/layout/StepUpProcess"/>
    <dgm:cxn modelId="{8B9F1E8E-BBFB-4CB0-8DF7-362076CF400F}" type="presParOf" srcId="{8E33CBC3-A770-4BD6-AFDD-1D6E25469D56}" destId="{28995E4C-69D6-4EB2-BC8B-8F2D23D3D2EC}" srcOrd="0" destOrd="0" presId="urn:microsoft.com/office/officeart/2009/3/layout/StepUpProcess"/>
    <dgm:cxn modelId="{E4A0D803-F597-4690-A2E0-6EB3FBEA9DC1}" type="presParOf" srcId="{8E33CBC3-A770-4BD6-AFDD-1D6E25469D56}" destId="{5E8EB498-9D9C-4913-AD4E-91B14E648D16}" srcOrd="1" destOrd="0" presId="urn:microsoft.com/office/officeart/2009/3/layout/StepUpProcess"/>
    <dgm:cxn modelId="{9F638B42-92FB-4FAB-973C-02CAC7DCF0FC}" type="presParOf" srcId="{8E33CBC3-A770-4BD6-AFDD-1D6E25469D56}" destId="{8A459998-612F-4D4A-9213-39F691ABCC07}" srcOrd="2" destOrd="0" presId="urn:microsoft.com/office/officeart/2009/3/layout/StepUpProcess"/>
    <dgm:cxn modelId="{741E45E6-4C9C-4D00-ADFE-258433FE12C1}" type="presParOf" srcId="{E6CCFD75-D808-49DD-A7FD-24F1989E9CDF}" destId="{5FB9F9BF-6E11-4610-A221-9AF6916D13DD}" srcOrd="9" destOrd="0" presId="urn:microsoft.com/office/officeart/2009/3/layout/StepUpProcess"/>
    <dgm:cxn modelId="{FBD9B745-4579-497F-8AD7-C38463D65281}" type="presParOf" srcId="{5FB9F9BF-6E11-4610-A221-9AF6916D13DD}" destId="{C4010655-6A12-42E1-9C35-B88C7FE962F3}" srcOrd="0" destOrd="0" presId="urn:microsoft.com/office/officeart/2009/3/layout/StepUpProcess"/>
    <dgm:cxn modelId="{0C16677B-0917-45D0-B91C-FF8F93E34490}" type="presParOf" srcId="{E6CCFD75-D808-49DD-A7FD-24F1989E9CDF}" destId="{8B5A4613-25A4-4C61-88A5-0B440E434988}" srcOrd="10" destOrd="0" presId="urn:microsoft.com/office/officeart/2009/3/layout/StepUpProcess"/>
    <dgm:cxn modelId="{AD199B80-BBFE-45D2-9D88-E09583A6AA61}" type="presParOf" srcId="{8B5A4613-25A4-4C61-88A5-0B440E434988}" destId="{41C37467-2285-4C13-BC2E-B2DABC2020FE}" srcOrd="0" destOrd="0" presId="urn:microsoft.com/office/officeart/2009/3/layout/StepUpProcess"/>
    <dgm:cxn modelId="{987A7A1B-8361-4738-89C4-B4F3B78FC254}" type="presParOf" srcId="{8B5A4613-25A4-4C61-88A5-0B440E434988}" destId="{AD9E9685-7158-4DCB-9A4F-9E49DDAFD0AC}" srcOrd="1" destOrd="0" presId="urn:microsoft.com/office/officeart/2009/3/layout/StepUpProcess"/>
    <dgm:cxn modelId="{744131A5-911D-47C5-8E72-B77AD683E0B6}" type="presParOf" srcId="{8B5A4613-25A4-4C61-88A5-0B440E434988}" destId="{DDA66971-0956-4B4F-91E0-634CD7F25849}" srcOrd="2" destOrd="0" presId="urn:microsoft.com/office/officeart/2009/3/layout/StepUpProcess"/>
    <dgm:cxn modelId="{D3BB1E86-A85D-49C4-AD42-8698E02FC669}" type="presParOf" srcId="{E6CCFD75-D808-49DD-A7FD-24F1989E9CDF}" destId="{69CA6D1C-5FEC-448A-9E29-A06E1C037C27}" srcOrd="11" destOrd="0" presId="urn:microsoft.com/office/officeart/2009/3/layout/StepUpProcess"/>
    <dgm:cxn modelId="{033FAA56-ECD2-47B5-8CE8-192A23398FC6}" type="presParOf" srcId="{69CA6D1C-5FEC-448A-9E29-A06E1C037C27}" destId="{10B90008-E163-44D4-985F-F57F78613950}" srcOrd="0" destOrd="0" presId="urn:microsoft.com/office/officeart/2009/3/layout/StepUpProcess"/>
    <dgm:cxn modelId="{C133EEFE-A4D6-43EC-BF44-2D56A81DC482}" type="presParOf" srcId="{E6CCFD75-D808-49DD-A7FD-24F1989E9CDF}" destId="{E77F64C0-C259-4A0D-B5DA-66135F3730FD}" srcOrd="12" destOrd="0" presId="urn:microsoft.com/office/officeart/2009/3/layout/StepUpProcess"/>
    <dgm:cxn modelId="{62E70CA3-B817-4961-8120-EEB2D0E49284}" type="presParOf" srcId="{E77F64C0-C259-4A0D-B5DA-66135F3730FD}" destId="{81A59B2D-4F60-4445-A360-442AA0EE7830}" srcOrd="0" destOrd="0" presId="urn:microsoft.com/office/officeart/2009/3/layout/StepUpProcess"/>
    <dgm:cxn modelId="{D9A03216-1C7E-4680-9591-A89C246A4A79}" type="presParOf" srcId="{E77F64C0-C259-4A0D-B5DA-66135F3730FD}" destId="{0441CD2E-1CB9-4424-8B72-1194EA4F2B3F}" srcOrd="1" destOrd="0" presId="urn:microsoft.com/office/officeart/2009/3/layout/StepUpProcess"/>
    <dgm:cxn modelId="{B5C65CA2-EDDA-4C85-ADEC-084CCA2EFEB6}" type="presParOf" srcId="{E77F64C0-C259-4A0D-B5DA-66135F3730FD}" destId="{9090CB30-11D1-44C9-B205-FEBC015D4D36}" srcOrd="2" destOrd="0" presId="urn:microsoft.com/office/officeart/2009/3/layout/StepUpProcess"/>
    <dgm:cxn modelId="{EC6EAE1B-0972-41B4-86F0-7E1AAC8BDE26}" type="presParOf" srcId="{E6CCFD75-D808-49DD-A7FD-24F1989E9CDF}" destId="{B9C81E50-7209-49B7-B1EA-B7C89509F49A}" srcOrd="13" destOrd="0" presId="urn:microsoft.com/office/officeart/2009/3/layout/StepUpProcess"/>
    <dgm:cxn modelId="{EE8E903A-570B-47DF-9932-22C802A7490E}" type="presParOf" srcId="{B9C81E50-7209-49B7-B1EA-B7C89509F49A}" destId="{DDFE505F-0B58-4FD9-B599-C17673A033B9}" srcOrd="0" destOrd="0" presId="urn:microsoft.com/office/officeart/2009/3/layout/StepUpProcess"/>
    <dgm:cxn modelId="{6C76FA70-BAEC-48AF-8C51-4739A6B49510}" type="presParOf" srcId="{E6CCFD75-D808-49DD-A7FD-24F1989E9CDF}" destId="{968E722B-7CBA-4AE8-A560-C0523F886137}" srcOrd="14" destOrd="0" presId="urn:microsoft.com/office/officeart/2009/3/layout/StepUpProcess"/>
    <dgm:cxn modelId="{231D71CB-81B1-4465-93F3-08F67220D87A}" type="presParOf" srcId="{968E722B-7CBA-4AE8-A560-C0523F886137}" destId="{F69C861E-64AB-45E9-AE8E-CB10905E36C1}" srcOrd="0" destOrd="0" presId="urn:microsoft.com/office/officeart/2009/3/layout/StepUpProcess"/>
    <dgm:cxn modelId="{DCD64B4C-0E4C-4158-8CDB-82F2B909B042}" type="presParOf" srcId="{968E722B-7CBA-4AE8-A560-C0523F886137}" destId="{E2A943B2-5712-4841-BBD5-3C9DA96473F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8CADCC6-4EAF-422E-88F0-6E22CFF40D47}"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2DE81CD7-DFD1-4E62-A7A3-F98CFC58588B}">
      <dgm:prSet phldrT="[Text]"/>
      <dgm:spPr/>
      <dgm:t>
        <a:bodyPr/>
        <a:lstStyle/>
        <a:p>
          <a:r>
            <a:rPr lang="en-US"/>
            <a:t>Public Feedback</a:t>
          </a:r>
        </a:p>
      </dgm:t>
    </dgm:pt>
    <dgm:pt modelId="{7179BF55-4004-4A2B-B0C3-A1B4F6D8E6E9}" type="parTrans" cxnId="{015AF929-A14C-40C9-B5D6-CC255C4927A9}">
      <dgm:prSet/>
      <dgm:spPr/>
      <dgm:t>
        <a:bodyPr/>
        <a:lstStyle/>
        <a:p>
          <a:endParaRPr lang="en-US"/>
        </a:p>
      </dgm:t>
    </dgm:pt>
    <dgm:pt modelId="{F5FDB5A3-A542-4910-B562-6CCC1415B764}" type="sibTrans" cxnId="{015AF929-A14C-40C9-B5D6-CC255C4927A9}">
      <dgm:prSet/>
      <dgm:spPr/>
      <dgm:t>
        <a:bodyPr/>
        <a:lstStyle/>
        <a:p>
          <a:endParaRPr lang="en-US"/>
        </a:p>
      </dgm:t>
    </dgm:pt>
    <dgm:pt modelId="{4CC31323-93E2-4B15-B297-AFD294043B53}">
      <dgm:prSet phldrT="[Text]"/>
      <dgm:spPr/>
      <dgm:t>
        <a:bodyPr/>
        <a:lstStyle/>
        <a:p>
          <a:r>
            <a:rPr lang="en-US"/>
            <a:t>Accountability Task Force</a:t>
          </a:r>
        </a:p>
      </dgm:t>
    </dgm:pt>
    <dgm:pt modelId="{FD30E6CE-0D04-4257-95DA-9132EAC9182F}" type="parTrans" cxnId="{80F20E31-B696-4847-B45E-BE24B6339801}">
      <dgm:prSet/>
      <dgm:spPr/>
      <dgm:t>
        <a:bodyPr/>
        <a:lstStyle/>
        <a:p>
          <a:endParaRPr lang="en-US"/>
        </a:p>
      </dgm:t>
    </dgm:pt>
    <dgm:pt modelId="{E7134C6D-F781-46ED-ABA0-454DE7A2CA67}" type="sibTrans" cxnId="{80F20E31-B696-4847-B45E-BE24B6339801}">
      <dgm:prSet/>
      <dgm:spPr/>
      <dgm:t>
        <a:bodyPr/>
        <a:lstStyle/>
        <a:p>
          <a:endParaRPr lang="en-US"/>
        </a:p>
      </dgm:t>
    </dgm:pt>
    <dgm:pt modelId="{D87D863B-65A8-49C6-8AB6-694FF8DB2A95}">
      <dgm:prSet phldrT="[Text]"/>
      <dgm:spPr/>
      <dgm:t>
        <a:bodyPr/>
        <a:lstStyle/>
        <a:p>
          <a:r>
            <a:rPr lang="en-US"/>
            <a:t>Commission on School Accreditation</a:t>
          </a:r>
        </a:p>
      </dgm:t>
    </dgm:pt>
    <dgm:pt modelId="{0E0BD2D4-186B-4082-B800-6E45105520E9}" type="parTrans" cxnId="{2861952F-CF59-4368-9377-DCB5BF620441}">
      <dgm:prSet/>
      <dgm:spPr/>
      <dgm:t>
        <a:bodyPr/>
        <a:lstStyle/>
        <a:p>
          <a:endParaRPr lang="en-US"/>
        </a:p>
      </dgm:t>
    </dgm:pt>
    <dgm:pt modelId="{8B816060-B15C-43F4-B355-32D38A86149F}" type="sibTrans" cxnId="{2861952F-CF59-4368-9377-DCB5BF620441}">
      <dgm:prSet/>
      <dgm:spPr/>
      <dgm:t>
        <a:bodyPr/>
        <a:lstStyle/>
        <a:p>
          <a:endParaRPr lang="en-US"/>
        </a:p>
      </dgm:t>
    </dgm:pt>
    <dgm:pt modelId="{9585DF0F-C6EC-4101-BF45-BB59FDBB2955}">
      <dgm:prSet phldrT="[Text]"/>
      <dgm:spPr/>
      <dgm:t>
        <a:bodyPr/>
        <a:lstStyle/>
        <a:p>
          <a:r>
            <a:rPr lang="en-US"/>
            <a:t>State Board of Education</a:t>
          </a:r>
        </a:p>
      </dgm:t>
    </dgm:pt>
    <dgm:pt modelId="{EDB796CD-DA63-493E-8008-27E2B65ED79D}" type="parTrans" cxnId="{63938AF6-15DD-41E4-A0E4-3B048BA1C090}">
      <dgm:prSet/>
      <dgm:spPr/>
      <dgm:t>
        <a:bodyPr/>
        <a:lstStyle/>
        <a:p>
          <a:endParaRPr lang="en-US"/>
        </a:p>
      </dgm:t>
    </dgm:pt>
    <dgm:pt modelId="{C1113457-7D5F-400A-9E20-B59E0064C390}" type="sibTrans" cxnId="{63938AF6-15DD-41E4-A0E4-3B048BA1C090}">
      <dgm:prSet/>
      <dgm:spPr/>
      <dgm:t>
        <a:bodyPr/>
        <a:lstStyle/>
        <a:p>
          <a:endParaRPr lang="en-US"/>
        </a:p>
      </dgm:t>
    </dgm:pt>
    <dgm:pt modelId="{03333071-E9F5-49CE-A7D0-6F35A0F8696F}" type="pres">
      <dgm:prSet presAssocID="{68CADCC6-4EAF-422E-88F0-6E22CFF40D47}" presName="CompostProcess" presStyleCnt="0">
        <dgm:presLayoutVars>
          <dgm:dir/>
          <dgm:resizeHandles val="exact"/>
        </dgm:presLayoutVars>
      </dgm:prSet>
      <dgm:spPr/>
    </dgm:pt>
    <dgm:pt modelId="{457C00FD-3FF0-4A53-BCAA-3F5F6ED9A287}" type="pres">
      <dgm:prSet presAssocID="{68CADCC6-4EAF-422E-88F0-6E22CFF40D47}" presName="arrow" presStyleLbl="bgShp" presStyleIdx="0" presStyleCnt="1" custScaleX="113139" custLinFactNeighborX="4895"/>
      <dgm:spPr/>
    </dgm:pt>
    <dgm:pt modelId="{5FE91D50-F198-4978-9F75-113D08EDEBAB}" type="pres">
      <dgm:prSet presAssocID="{68CADCC6-4EAF-422E-88F0-6E22CFF40D47}" presName="linearProcess" presStyleCnt="0"/>
      <dgm:spPr/>
    </dgm:pt>
    <dgm:pt modelId="{3DD5EA3C-2C1A-4AE8-93D5-267B1BD529B5}" type="pres">
      <dgm:prSet presAssocID="{2DE81CD7-DFD1-4E62-A7A3-F98CFC58588B}" presName="textNode" presStyleLbl="node1" presStyleIdx="0" presStyleCnt="4" custScaleX="64116" custScaleY="98115" custLinFactNeighborX="-76559" custLinFactNeighborY="-1524">
        <dgm:presLayoutVars>
          <dgm:bulletEnabled val="1"/>
        </dgm:presLayoutVars>
      </dgm:prSet>
      <dgm:spPr/>
    </dgm:pt>
    <dgm:pt modelId="{450FDC75-8B39-4CEB-97E2-BFAC42E3AAFA}" type="pres">
      <dgm:prSet presAssocID="{F5FDB5A3-A542-4910-B562-6CCC1415B764}" presName="sibTrans" presStyleCnt="0"/>
      <dgm:spPr/>
    </dgm:pt>
    <dgm:pt modelId="{5D70DBF5-02A2-4E6C-9B89-E0B9B7617F09}" type="pres">
      <dgm:prSet presAssocID="{4CC31323-93E2-4B15-B297-AFD294043B53}" presName="textNode" presStyleLbl="node1" presStyleIdx="1" presStyleCnt="4" custScaleX="60387" custLinFactNeighborX="-76559" custLinFactNeighborY="-1524">
        <dgm:presLayoutVars>
          <dgm:bulletEnabled val="1"/>
        </dgm:presLayoutVars>
      </dgm:prSet>
      <dgm:spPr/>
    </dgm:pt>
    <dgm:pt modelId="{8D386A5C-7FB1-489F-B032-78087F5B5226}" type="pres">
      <dgm:prSet presAssocID="{E7134C6D-F781-46ED-ABA0-454DE7A2CA67}" presName="sibTrans" presStyleCnt="0"/>
      <dgm:spPr/>
    </dgm:pt>
    <dgm:pt modelId="{FCDB083B-481D-4911-8884-6403DF80BDE3}" type="pres">
      <dgm:prSet presAssocID="{D87D863B-65A8-49C6-8AB6-694FF8DB2A95}" presName="textNode" presStyleLbl="node1" presStyleIdx="2" presStyleCnt="4" custScaleX="62323" custLinFactNeighborX="-63048" custLinFactNeighborY="-1524">
        <dgm:presLayoutVars>
          <dgm:bulletEnabled val="1"/>
        </dgm:presLayoutVars>
      </dgm:prSet>
      <dgm:spPr/>
    </dgm:pt>
    <dgm:pt modelId="{AC7AB7E1-4043-4F6F-97E6-6F5E881C77EB}" type="pres">
      <dgm:prSet presAssocID="{8B816060-B15C-43F4-B355-32D38A86149F}" presName="sibTrans" presStyleCnt="0"/>
      <dgm:spPr/>
    </dgm:pt>
    <dgm:pt modelId="{A2A2EEED-074B-4C64-9D6F-BA99B88788B2}" type="pres">
      <dgm:prSet presAssocID="{9585DF0F-C6EC-4101-BF45-BB59FDBB2955}" presName="textNode" presStyleLbl="node1" presStyleIdx="3" presStyleCnt="4" custScaleX="62323" custLinFactNeighborX="-54042" custLinFactNeighborY="-1524">
        <dgm:presLayoutVars>
          <dgm:bulletEnabled val="1"/>
        </dgm:presLayoutVars>
      </dgm:prSet>
      <dgm:spPr/>
    </dgm:pt>
  </dgm:ptLst>
  <dgm:cxnLst>
    <dgm:cxn modelId="{3528BF22-7461-46DA-B485-49131F7309FF}" type="presOf" srcId="{4CC31323-93E2-4B15-B297-AFD294043B53}" destId="{5D70DBF5-02A2-4E6C-9B89-E0B9B7617F09}" srcOrd="0" destOrd="0" presId="urn:microsoft.com/office/officeart/2005/8/layout/hProcess9"/>
    <dgm:cxn modelId="{16067429-AC59-42BB-A0CB-62859EC1ABAA}" type="presOf" srcId="{D87D863B-65A8-49C6-8AB6-694FF8DB2A95}" destId="{FCDB083B-481D-4911-8884-6403DF80BDE3}" srcOrd="0" destOrd="0" presId="urn:microsoft.com/office/officeart/2005/8/layout/hProcess9"/>
    <dgm:cxn modelId="{015AF929-A14C-40C9-B5D6-CC255C4927A9}" srcId="{68CADCC6-4EAF-422E-88F0-6E22CFF40D47}" destId="{2DE81CD7-DFD1-4E62-A7A3-F98CFC58588B}" srcOrd="0" destOrd="0" parTransId="{7179BF55-4004-4A2B-B0C3-A1B4F6D8E6E9}" sibTransId="{F5FDB5A3-A542-4910-B562-6CCC1415B764}"/>
    <dgm:cxn modelId="{2861952F-CF59-4368-9377-DCB5BF620441}" srcId="{68CADCC6-4EAF-422E-88F0-6E22CFF40D47}" destId="{D87D863B-65A8-49C6-8AB6-694FF8DB2A95}" srcOrd="2" destOrd="0" parTransId="{0E0BD2D4-186B-4082-B800-6E45105520E9}" sibTransId="{8B816060-B15C-43F4-B355-32D38A86149F}"/>
    <dgm:cxn modelId="{80F20E31-B696-4847-B45E-BE24B6339801}" srcId="{68CADCC6-4EAF-422E-88F0-6E22CFF40D47}" destId="{4CC31323-93E2-4B15-B297-AFD294043B53}" srcOrd="1" destOrd="0" parTransId="{FD30E6CE-0D04-4257-95DA-9132EAC9182F}" sibTransId="{E7134C6D-F781-46ED-ABA0-454DE7A2CA67}"/>
    <dgm:cxn modelId="{2AEF3980-B39A-414E-B053-B2872192182C}" type="presOf" srcId="{2DE81CD7-DFD1-4E62-A7A3-F98CFC58588B}" destId="{3DD5EA3C-2C1A-4AE8-93D5-267B1BD529B5}" srcOrd="0" destOrd="0" presId="urn:microsoft.com/office/officeart/2005/8/layout/hProcess9"/>
    <dgm:cxn modelId="{343DEFA5-EE45-4EA4-BC5C-E32F9161587A}" type="presOf" srcId="{9585DF0F-C6EC-4101-BF45-BB59FDBB2955}" destId="{A2A2EEED-074B-4C64-9D6F-BA99B88788B2}" srcOrd="0" destOrd="0" presId="urn:microsoft.com/office/officeart/2005/8/layout/hProcess9"/>
    <dgm:cxn modelId="{63938AF6-15DD-41E4-A0E4-3B048BA1C090}" srcId="{68CADCC6-4EAF-422E-88F0-6E22CFF40D47}" destId="{9585DF0F-C6EC-4101-BF45-BB59FDBB2955}" srcOrd="3" destOrd="0" parTransId="{EDB796CD-DA63-493E-8008-27E2B65ED79D}" sibTransId="{C1113457-7D5F-400A-9E20-B59E0064C390}"/>
    <dgm:cxn modelId="{DDCECDFC-4FEB-4B22-B540-A4F9F8B8E8AB}" type="presOf" srcId="{68CADCC6-4EAF-422E-88F0-6E22CFF40D47}" destId="{03333071-E9F5-49CE-A7D0-6F35A0F8696F}" srcOrd="0" destOrd="0" presId="urn:microsoft.com/office/officeart/2005/8/layout/hProcess9"/>
    <dgm:cxn modelId="{64EC7D7F-8561-4E7C-9447-29D839E05C08}" type="presParOf" srcId="{03333071-E9F5-49CE-A7D0-6F35A0F8696F}" destId="{457C00FD-3FF0-4A53-BCAA-3F5F6ED9A287}" srcOrd="0" destOrd="0" presId="urn:microsoft.com/office/officeart/2005/8/layout/hProcess9"/>
    <dgm:cxn modelId="{5FB0C255-3C2B-4E9F-808F-585D5F17A3B2}" type="presParOf" srcId="{03333071-E9F5-49CE-A7D0-6F35A0F8696F}" destId="{5FE91D50-F198-4978-9F75-113D08EDEBAB}" srcOrd="1" destOrd="0" presId="urn:microsoft.com/office/officeart/2005/8/layout/hProcess9"/>
    <dgm:cxn modelId="{A64CAE90-42F3-4CCF-94EB-57984BF80C9C}" type="presParOf" srcId="{5FE91D50-F198-4978-9F75-113D08EDEBAB}" destId="{3DD5EA3C-2C1A-4AE8-93D5-267B1BD529B5}" srcOrd="0" destOrd="0" presId="urn:microsoft.com/office/officeart/2005/8/layout/hProcess9"/>
    <dgm:cxn modelId="{30FC3C4B-8B7F-4C9C-811E-0C78D481DC94}" type="presParOf" srcId="{5FE91D50-F198-4978-9F75-113D08EDEBAB}" destId="{450FDC75-8B39-4CEB-97E2-BFAC42E3AAFA}" srcOrd="1" destOrd="0" presId="urn:microsoft.com/office/officeart/2005/8/layout/hProcess9"/>
    <dgm:cxn modelId="{10FC7E99-803A-4426-BB9B-52170588EED1}" type="presParOf" srcId="{5FE91D50-F198-4978-9F75-113D08EDEBAB}" destId="{5D70DBF5-02A2-4E6C-9B89-E0B9B7617F09}" srcOrd="2" destOrd="0" presId="urn:microsoft.com/office/officeart/2005/8/layout/hProcess9"/>
    <dgm:cxn modelId="{564EC840-49F6-40C5-9B52-4845FFFF82FA}" type="presParOf" srcId="{5FE91D50-F198-4978-9F75-113D08EDEBAB}" destId="{8D386A5C-7FB1-489F-B032-78087F5B5226}" srcOrd="3" destOrd="0" presId="urn:microsoft.com/office/officeart/2005/8/layout/hProcess9"/>
    <dgm:cxn modelId="{35B9BC6D-7ED7-4EDA-ACE0-6198786FA8EA}" type="presParOf" srcId="{5FE91D50-F198-4978-9F75-113D08EDEBAB}" destId="{FCDB083B-481D-4911-8884-6403DF80BDE3}" srcOrd="4" destOrd="0" presId="urn:microsoft.com/office/officeart/2005/8/layout/hProcess9"/>
    <dgm:cxn modelId="{68567321-DBBE-47A7-8111-632839B9BCB8}" type="presParOf" srcId="{5FE91D50-F198-4978-9F75-113D08EDEBAB}" destId="{AC7AB7E1-4043-4F6F-97E6-6F5E881C77EB}" srcOrd="5" destOrd="0" presId="urn:microsoft.com/office/officeart/2005/8/layout/hProcess9"/>
    <dgm:cxn modelId="{4B8D4BCB-1DB6-4DBC-ACC7-B19F9389B1B4}" type="presParOf" srcId="{5FE91D50-F198-4978-9F75-113D08EDEBAB}" destId="{A2A2EEED-074B-4C64-9D6F-BA99B88788B2}"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C1E0B5-0CAD-4BCD-977B-A6E69BBD1EA7}" type="doc">
      <dgm:prSet loTypeId="urn:microsoft.com/office/officeart/2009/3/layout/StepUpProcess" loCatId="process" qsTypeId="urn:microsoft.com/office/officeart/2005/8/quickstyle/3d2" qsCatId="3D" csTypeId="urn:microsoft.com/office/officeart/2005/8/colors/colorful4" csCatId="colorful" phldr="1"/>
      <dgm:spPr/>
      <dgm:t>
        <a:bodyPr/>
        <a:lstStyle/>
        <a:p>
          <a:endParaRPr lang="en-US"/>
        </a:p>
      </dgm:t>
    </dgm:pt>
    <dgm:pt modelId="{AC57E791-3579-45D6-A85D-643EB35F1DD3}">
      <dgm:prSet phldrT="[Text]"/>
      <dgm:spPr/>
      <dgm:t>
        <a:bodyPr/>
        <a:lstStyle/>
        <a:p>
          <a:r>
            <a:rPr lang="en-US"/>
            <a:t>1a</a:t>
          </a:r>
        </a:p>
      </dgm:t>
    </dgm:pt>
    <dgm:pt modelId="{EB6110A8-EFEC-4C33-B298-C10DEA499E2C}" type="parTrans" cxnId="{31588E7B-D06B-47FE-8853-79C479CA867D}">
      <dgm:prSet/>
      <dgm:spPr/>
      <dgm:t>
        <a:bodyPr/>
        <a:lstStyle/>
        <a:p>
          <a:endParaRPr lang="en-US"/>
        </a:p>
      </dgm:t>
    </dgm:pt>
    <dgm:pt modelId="{18F94C8A-0316-4383-A00E-E48C839A09DF}" type="sibTrans" cxnId="{31588E7B-D06B-47FE-8853-79C479CA867D}">
      <dgm:prSet/>
      <dgm:spPr/>
      <dgm:t>
        <a:bodyPr/>
        <a:lstStyle/>
        <a:p>
          <a:endParaRPr lang="en-US"/>
        </a:p>
      </dgm:t>
    </dgm:pt>
    <dgm:pt modelId="{67BC04E4-E2E0-4455-86C9-4490398CC67A}">
      <dgm:prSet phldrT="[Text]"/>
      <dgm:spPr/>
      <dgm:t>
        <a:bodyPr/>
        <a:lstStyle/>
        <a:p>
          <a:r>
            <a:rPr lang="en-US"/>
            <a:t>4</a:t>
          </a:r>
        </a:p>
      </dgm:t>
    </dgm:pt>
    <dgm:pt modelId="{BB44F586-A491-4F15-94CB-E7161F609FD1}" type="parTrans" cxnId="{8509488F-6AFD-4214-8C8A-337DFD1F30A5}">
      <dgm:prSet/>
      <dgm:spPr/>
      <dgm:t>
        <a:bodyPr/>
        <a:lstStyle/>
        <a:p>
          <a:endParaRPr lang="en-US"/>
        </a:p>
      </dgm:t>
    </dgm:pt>
    <dgm:pt modelId="{4B4DA596-D521-4303-AA6C-647E57985073}" type="sibTrans" cxnId="{8509488F-6AFD-4214-8C8A-337DFD1F30A5}">
      <dgm:prSet/>
      <dgm:spPr/>
      <dgm:t>
        <a:bodyPr/>
        <a:lstStyle/>
        <a:p>
          <a:endParaRPr lang="en-US"/>
        </a:p>
      </dgm:t>
    </dgm:pt>
    <dgm:pt modelId="{39BB1826-51EF-453D-87ED-FB095EAFF1DE}">
      <dgm:prSet phldrT="[Text]"/>
      <dgm:spPr/>
      <dgm:t>
        <a:bodyPr/>
        <a:lstStyle/>
        <a:p>
          <a:r>
            <a:rPr lang="en-US"/>
            <a:t>5</a:t>
          </a:r>
        </a:p>
      </dgm:t>
    </dgm:pt>
    <dgm:pt modelId="{739BD1BF-8B63-4D85-B010-205FAA078936}" type="parTrans" cxnId="{7EB555AA-B7F6-4762-B1DF-7628B3F14A02}">
      <dgm:prSet/>
      <dgm:spPr/>
      <dgm:t>
        <a:bodyPr/>
        <a:lstStyle/>
        <a:p>
          <a:endParaRPr lang="en-US"/>
        </a:p>
      </dgm:t>
    </dgm:pt>
    <dgm:pt modelId="{1144232E-9F1B-400E-A15C-12523A88E34E}" type="sibTrans" cxnId="{7EB555AA-B7F6-4762-B1DF-7628B3F14A02}">
      <dgm:prSet/>
      <dgm:spPr/>
      <dgm:t>
        <a:bodyPr/>
        <a:lstStyle/>
        <a:p>
          <a:endParaRPr lang="en-US"/>
        </a:p>
      </dgm:t>
    </dgm:pt>
    <dgm:pt modelId="{626A29A2-E7F2-48B1-B489-9F662B6FEF52}">
      <dgm:prSet phldrT="[Text]"/>
      <dgm:spPr/>
      <dgm:t>
        <a:bodyPr/>
        <a:lstStyle/>
        <a:p>
          <a:r>
            <a:rPr lang="en-US"/>
            <a:t>1b</a:t>
          </a:r>
        </a:p>
      </dgm:t>
    </dgm:pt>
    <dgm:pt modelId="{626A6A78-B6C3-4C07-9B1D-6B64F5456862}" type="parTrans" cxnId="{87369A76-A165-4987-BD29-0F46728D8A12}">
      <dgm:prSet/>
      <dgm:spPr/>
      <dgm:t>
        <a:bodyPr/>
        <a:lstStyle/>
        <a:p>
          <a:endParaRPr lang="en-US"/>
        </a:p>
      </dgm:t>
    </dgm:pt>
    <dgm:pt modelId="{1C02BE53-50FA-46FA-AE19-9F832CD1CC1D}" type="sibTrans" cxnId="{87369A76-A165-4987-BD29-0F46728D8A12}">
      <dgm:prSet/>
      <dgm:spPr/>
      <dgm:t>
        <a:bodyPr/>
        <a:lstStyle/>
        <a:p>
          <a:endParaRPr lang="en-US"/>
        </a:p>
      </dgm:t>
    </dgm:pt>
    <dgm:pt modelId="{7B26723A-C369-4FCD-80F0-06C5C1488299}">
      <dgm:prSet phldrT="[Text]"/>
      <dgm:spPr/>
      <dgm:t>
        <a:bodyPr/>
        <a:lstStyle/>
        <a:p>
          <a:r>
            <a:rPr lang="en-US"/>
            <a:t>2a</a:t>
          </a:r>
        </a:p>
      </dgm:t>
    </dgm:pt>
    <dgm:pt modelId="{CCFFBEF9-77C3-418B-B217-147A17B75C4E}" type="parTrans" cxnId="{FC6CF1A1-CE80-411C-BEA8-373567FE3DBD}">
      <dgm:prSet/>
      <dgm:spPr/>
      <dgm:t>
        <a:bodyPr/>
        <a:lstStyle/>
        <a:p>
          <a:endParaRPr lang="en-US"/>
        </a:p>
      </dgm:t>
    </dgm:pt>
    <dgm:pt modelId="{8F60AE82-C4B4-4DE9-8783-438AC5CAD590}" type="sibTrans" cxnId="{FC6CF1A1-CE80-411C-BEA8-373567FE3DBD}">
      <dgm:prSet/>
      <dgm:spPr/>
      <dgm:t>
        <a:bodyPr/>
        <a:lstStyle/>
        <a:p>
          <a:endParaRPr lang="en-US"/>
        </a:p>
      </dgm:t>
    </dgm:pt>
    <dgm:pt modelId="{14650599-2010-465C-9550-3D74F0A51F31}">
      <dgm:prSet phldrT="[Text]"/>
      <dgm:spPr/>
      <dgm:t>
        <a:bodyPr/>
        <a:lstStyle/>
        <a:p>
          <a:r>
            <a:rPr lang="en-US"/>
            <a:t>2b</a:t>
          </a:r>
        </a:p>
      </dgm:t>
    </dgm:pt>
    <dgm:pt modelId="{D211D4CE-BC3B-482D-9052-C1DF67BAE530}" type="parTrans" cxnId="{06F34B40-A7C9-4907-999B-5BA689B00F16}">
      <dgm:prSet/>
      <dgm:spPr/>
      <dgm:t>
        <a:bodyPr/>
        <a:lstStyle/>
        <a:p>
          <a:endParaRPr lang="en-US"/>
        </a:p>
      </dgm:t>
    </dgm:pt>
    <dgm:pt modelId="{D414B556-F641-4179-BBD3-9F7FFEE2D1D5}" type="sibTrans" cxnId="{06F34B40-A7C9-4907-999B-5BA689B00F16}">
      <dgm:prSet/>
      <dgm:spPr/>
      <dgm:t>
        <a:bodyPr/>
        <a:lstStyle/>
        <a:p>
          <a:endParaRPr lang="en-US"/>
        </a:p>
      </dgm:t>
    </dgm:pt>
    <dgm:pt modelId="{9262D3E7-D982-4C2D-AEBA-32B6D5D9225A}">
      <dgm:prSet phldrT="[Text]"/>
      <dgm:spPr/>
      <dgm:t>
        <a:bodyPr/>
        <a:lstStyle/>
        <a:p>
          <a:r>
            <a:rPr lang="en-US"/>
            <a:t>3a</a:t>
          </a:r>
        </a:p>
      </dgm:t>
    </dgm:pt>
    <dgm:pt modelId="{F72E0505-8C53-4B24-AF87-236A4A4438BF}" type="parTrans" cxnId="{ADC9754B-FC7F-44D1-B551-85B5E4FFCE3D}">
      <dgm:prSet/>
      <dgm:spPr/>
      <dgm:t>
        <a:bodyPr/>
        <a:lstStyle/>
        <a:p>
          <a:endParaRPr lang="en-US"/>
        </a:p>
      </dgm:t>
    </dgm:pt>
    <dgm:pt modelId="{2A5F8B64-2E2E-4DCF-AD03-37D2D1EA9390}" type="sibTrans" cxnId="{ADC9754B-FC7F-44D1-B551-85B5E4FFCE3D}">
      <dgm:prSet/>
      <dgm:spPr/>
      <dgm:t>
        <a:bodyPr/>
        <a:lstStyle/>
        <a:p>
          <a:endParaRPr lang="en-US"/>
        </a:p>
      </dgm:t>
    </dgm:pt>
    <dgm:pt modelId="{569436A6-E9B2-418E-A3AC-1E8345978BCD}">
      <dgm:prSet phldrT="[Text]"/>
      <dgm:spPr/>
      <dgm:t>
        <a:bodyPr/>
        <a:lstStyle/>
        <a:p>
          <a:r>
            <a:rPr lang="en-US"/>
            <a:t>3b</a:t>
          </a:r>
        </a:p>
      </dgm:t>
    </dgm:pt>
    <dgm:pt modelId="{BB81FDA9-2DB7-44A7-AC18-ABD984675268}" type="parTrans" cxnId="{1AF9BA8B-890C-4CD1-B4C0-397C2153E7B8}">
      <dgm:prSet/>
      <dgm:spPr/>
      <dgm:t>
        <a:bodyPr/>
        <a:lstStyle/>
        <a:p>
          <a:endParaRPr lang="en-US"/>
        </a:p>
      </dgm:t>
    </dgm:pt>
    <dgm:pt modelId="{EBC054E3-3615-4359-894E-AFEB8BE4E1A1}" type="sibTrans" cxnId="{1AF9BA8B-890C-4CD1-B4C0-397C2153E7B8}">
      <dgm:prSet/>
      <dgm:spPr/>
      <dgm:t>
        <a:bodyPr/>
        <a:lstStyle/>
        <a:p>
          <a:endParaRPr lang="en-US"/>
        </a:p>
      </dgm:t>
    </dgm:pt>
    <dgm:pt modelId="{E6CCFD75-D808-49DD-A7FD-24F1989E9CDF}" type="pres">
      <dgm:prSet presAssocID="{07C1E0B5-0CAD-4BCD-977B-A6E69BBD1EA7}" presName="rootnode" presStyleCnt="0">
        <dgm:presLayoutVars>
          <dgm:chMax/>
          <dgm:chPref/>
          <dgm:dir/>
          <dgm:animLvl val="lvl"/>
        </dgm:presLayoutVars>
      </dgm:prSet>
      <dgm:spPr/>
    </dgm:pt>
    <dgm:pt modelId="{310CE404-AE16-4A3E-8135-0ACA178E944F}" type="pres">
      <dgm:prSet presAssocID="{AC57E791-3579-45D6-A85D-643EB35F1DD3}" presName="composite" presStyleCnt="0"/>
      <dgm:spPr/>
    </dgm:pt>
    <dgm:pt modelId="{A58ED1A8-3FDE-4DAF-9FF1-64E0DCA083B4}" type="pres">
      <dgm:prSet presAssocID="{AC57E791-3579-45D6-A85D-643EB35F1DD3}" presName="LShape" presStyleLbl="alignNode1" presStyleIdx="0" presStyleCnt="15"/>
      <dgm:spPr/>
    </dgm:pt>
    <dgm:pt modelId="{1CA207F0-9414-4CF1-BC2F-8C4AD54AF4D5}" type="pres">
      <dgm:prSet presAssocID="{AC57E791-3579-45D6-A85D-643EB35F1DD3}" presName="ParentText" presStyleLbl="revTx" presStyleIdx="0" presStyleCnt="8">
        <dgm:presLayoutVars>
          <dgm:chMax val="0"/>
          <dgm:chPref val="0"/>
          <dgm:bulletEnabled val="1"/>
        </dgm:presLayoutVars>
      </dgm:prSet>
      <dgm:spPr/>
    </dgm:pt>
    <dgm:pt modelId="{49BB3A59-25F2-47F7-827E-4511FEB1AF7A}" type="pres">
      <dgm:prSet presAssocID="{AC57E791-3579-45D6-A85D-643EB35F1DD3}" presName="Triangle" presStyleLbl="alignNode1" presStyleIdx="1" presStyleCnt="15"/>
      <dgm:spPr/>
    </dgm:pt>
    <dgm:pt modelId="{D1E82868-97F8-4D16-A05B-46D5B25459E4}" type="pres">
      <dgm:prSet presAssocID="{18F94C8A-0316-4383-A00E-E48C839A09DF}" presName="sibTrans" presStyleCnt="0"/>
      <dgm:spPr/>
    </dgm:pt>
    <dgm:pt modelId="{D0A35AA8-577B-47BE-B827-0497E20C1287}" type="pres">
      <dgm:prSet presAssocID="{18F94C8A-0316-4383-A00E-E48C839A09DF}" presName="space" presStyleCnt="0"/>
      <dgm:spPr/>
    </dgm:pt>
    <dgm:pt modelId="{B130220B-589F-4DE0-8EA9-F86058146761}" type="pres">
      <dgm:prSet presAssocID="{626A29A2-E7F2-48B1-B489-9F662B6FEF52}" presName="composite" presStyleCnt="0"/>
      <dgm:spPr/>
    </dgm:pt>
    <dgm:pt modelId="{C0E99F59-F6A8-41AA-AA21-DDD4C608FECA}" type="pres">
      <dgm:prSet presAssocID="{626A29A2-E7F2-48B1-B489-9F662B6FEF52}" presName="LShape" presStyleLbl="alignNode1" presStyleIdx="2" presStyleCnt="15"/>
      <dgm:spPr/>
    </dgm:pt>
    <dgm:pt modelId="{A422083C-171C-4917-88BA-042EFFE5858F}" type="pres">
      <dgm:prSet presAssocID="{626A29A2-E7F2-48B1-B489-9F662B6FEF52}" presName="ParentText" presStyleLbl="revTx" presStyleIdx="1" presStyleCnt="8">
        <dgm:presLayoutVars>
          <dgm:chMax val="0"/>
          <dgm:chPref val="0"/>
          <dgm:bulletEnabled val="1"/>
        </dgm:presLayoutVars>
      </dgm:prSet>
      <dgm:spPr/>
    </dgm:pt>
    <dgm:pt modelId="{BFB3E816-4AD5-4449-8610-90F206F771E8}" type="pres">
      <dgm:prSet presAssocID="{626A29A2-E7F2-48B1-B489-9F662B6FEF52}" presName="Triangle" presStyleLbl="alignNode1" presStyleIdx="3" presStyleCnt="15"/>
      <dgm:spPr/>
    </dgm:pt>
    <dgm:pt modelId="{D0966306-9DA4-41BD-8925-54D39CA2DF46}" type="pres">
      <dgm:prSet presAssocID="{1C02BE53-50FA-46FA-AE19-9F832CD1CC1D}" presName="sibTrans" presStyleCnt="0"/>
      <dgm:spPr/>
    </dgm:pt>
    <dgm:pt modelId="{4E616449-429B-42EB-BB71-EACECDB25892}" type="pres">
      <dgm:prSet presAssocID="{1C02BE53-50FA-46FA-AE19-9F832CD1CC1D}" presName="space" presStyleCnt="0"/>
      <dgm:spPr/>
    </dgm:pt>
    <dgm:pt modelId="{A6C0EB8B-690A-48CC-9735-427160CB6F26}" type="pres">
      <dgm:prSet presAssocID="{7B26723A-C369-4FCD-80F0-06C5C1488299}" presName="composite" presStyleCnt="0"/>
      <dgm:spPr/>
    </dgm:pt>
    <dgm:pt modelId="{31A10AAF-0B2B-4632-B67F-33620C534079}" type="pres">
      <dgm:prSet presAssocID="{7B26723A-C369-4FCD-80F0-06C5C1488299}" presName="LShape" presStyleLbl="alignNode1" presStyleIdx="4" presStyleCnt="15"/>
      <dgm:spPr/>
    </dgm:pt>
    <dgm:pt modelId="{93A43B65-8C83-4666-B280-6DA63847A68D}" type="pres">
      <dgm:prSet presAssocID="{7B26723A-C369-4FCD-80F0-06C5C1488299}" presName="ParentText" presStyleLbl="revTx" presStyleIdx="2" presStyleCnt="8">
        <dgm:presLayoutVars>
          <dgm:chMax val="0"/>
          <dgm:chPref val="0"/>
          <dgm:bulletEnabled val="1"/>
        </dgm:presLayoutVars>
      </dgm:prSet>
      <dgm:spPr/>
    </dgm:pt>
    <dgm:pt modelId="{F2C1A5DC-D7CF-4763-B227-C2CF846028A9}" type="pres">
      <dgm:prSet presAssocID="{7B26723A-C369-4FCD-80F0-06C5C1488299}" presName="Triangle" presStyleLbl="alignNode1" presStyleIdx="5" presStyleCnt="15"/>
      <dgm:spPr/>
    </dgm:pt>
    <dgm:pt modelId="{4287C29B-3C45-4F16-B683-CBBDD18C08AD}" type="pres">
      <dgm:prSet presAssocID="{8F60AE82-C4B4-4DE9-8783-438AC5CAD590}" presName="sibTrans" presStyleCnt="0"/>
      <dgm:spPr/>
    </dgm:pt>
    <dgm:pt modelId="{0EE69BD2-F5B2-4B70-B9B2-420AC73FA2BA}" type="pres">
      <dgm:prSet presAssocID="{8F60AE82-C4B4-4DE9-8783-438AC5CAD590}" presName="space" presStyleCnt="0"/>
      <dgm:spPr/>
    </dgm:pt>
    <dgm:pt modelId="{C2119DCD-EB7C-44F1-8EBB-CC7959071734}" type="pres">
      <dgm:prSet presAssocID="{14650599-2010-465C-9550-3D74F0A51F31}" presName="composite" presStyleCnt="0"/>
      <dgm:spPr/>
    </dgm:pt>
    <dgm:pt modelId="{79DB2E5B-DAD7-409F-A451-537C05A81EFC}" type="pres">
      <dgm:prSet presAssocID="{14650599-2010-465C-9550-3D74F0A51F31}" presName="LShape" presStyleLbl="alignNode1" presStyleIdx="6" presStyleCnt="15"/>
      <dgm:spPr/>
    </dgm:pt>
    <dgm:pt modelId="{C11F6CC3-BC68-4F2C-B956-D6E0C8D44760}" type="pres">
      <dgm:prSet presAssocID="{14650599-2010-465C-9550-3D74F0A51F31}" presName="ParentText" presStyleLbl="revTx" presStyleIdx="3" presStyleCnt="8">
        <dgm:presLayoutVars>
          <dgm:chMax val="0"/>
          <dgm:chPref val="0"/>
          <dgm:bulletEnabled val="1"/>
        </dgm:presLayoutVars>
      </dgm:prSet>
      <dgm:spPr/>
    </dgm:pt>
    <dgm:pt modelId="{81AC738C-C0E1-4022-A9D2-014DCD7CFA58}" type="pres">
      <dgm:prSet presAssocID="{14650599-2010-465C-9550-3D74F0A51F31}" presName="Triangle" presStyleLbl="alignNode1" presStyleIdx="7" presStyleCnt="15"/>
      <dgm:spPr/>
    </dgm:pt>
    <dgm:pt modelId="{0EEE36D2-FC52-4143-B6F7-416519357C84}" type="pres">
      <dgm:prSet presAssocID="{D414B556-F641-4179-BBD3-9F7FFEE2D1D5}" presName="sibTrans" presStyleCnt="0"/>
      <dgm:spPr/>
    </dgm:pt>
    <dgm:pt modelId="{C39DFBD1-8142-42CD-A12E-40B2754B46FA}" type="pres">
      <dgm:prSet presAssocID="{D414B556-F641-4179-BBD3-9F7FFEE2D1D5}" presName="space" presStyleCnt="0"/>
      <dgm:spPr/>
    </dgm:pt>
    <dgm:pt modelId="{8E33CBC3-A770-4BD6-AFDD-1D6E25469D56}" type="pres">
      <dgm:prSet presAssocID="{9262D3E7-D982-4C2D-AEBA-32B6D5D9225A}" presName="composite" presStyleCnt="0"/>
      <dgm:spPr/>
    </dgm:pt>
    <dgm:pt modelId="{28995E4C-69D6-4EB2-BC8B-8F2D23D3D2EC}" type="pres">
      <dgm:prSet presAssocID="{9262D3E7-D982-4C2D-AEBA-32B6D5D9225A}" presName="LShape" presStyleLbl="alignNode1" presStyleIdx="8" presStyleCnt="15"/>
      <dgm:spPr/>
    </dgm:pt>
    <dgm:pt modelId="{5E8EB498-9D9C-4913-AD4E-91B14E648D16}" type="pres">
      <dgm:prSet presAssocID="{9262D3E7-D982-4C2D-AEBA-32B6D5D9225A}" presName="ParentText" presStyleLbl="revTx" presStyleIdx="4" presStyleCnt="8">
        <dgm:presLayoutVars>
          <dgm:chMax val="0"/>
          <dgm:chPref val="0"/>
          <dgm:bulletEnabled val="1"/>
        </dgm:presLayoutVars>
      </dgm:prSet>
      <dgm:spPr/>
    </dgm:pt>
    <dgm:pt modelId="{8A459998-612F-4D4A-9213-39F691ABCC07}" type="pres">
      <dgm:prSet presAssocID="{9262D3E7-D982-4C2D-AEBA-32B6D5D9225A}" presName="Triangle" presStyleLbl="alignNode1" presStyleIdx="9" presStyleCnt="15"/>
      <dgm:spPr/>
    </dgm:pt>
    <dgm:pt modelId="{5FB9F9BF-6E11-4610-A221-9AF6916D13DD}" type="pres">
      <dgm:prSet presAssocID="{2A5F8B64-2E2E-4DCF-AD03-37D2D1EA9390}" presName="sibTrans" presStyleCnt="0"/>
      <dgm:spPr/>
    </dgm:pt>
    <dgm:pt modelId="{C4010655-6A12-42E1-9C35-B88C7FE962F3}" type="pres">
      <dgm:prSet presAssocID="{2A5F8B64-2E2E-4DCF-AD03-37D2D1EA9390}" presName="space" presStyleCnt="0"/>
      <dgm:spPr/>
    </dgm:pt>
    <dgm:pt modelId="{8B5A4613-25A4-4C61-88A5-0B440E434988}" type="pres">
      <dgm:prSet presAssocID="{569436A6-E9B2-418E-A3AC-1E8345978BCD}" presName="composite" presStyleCnt="0"/>
      <dgm:spPr/>
    </dgm:pt>
    <dgm:pt modelId="{41C37467-2285-4C13-BC2E-B2DABC2020FE}" type="pres">
      <dgm:prSet presAssocID="{569436A6-E9B2-418E-A3AC-1E8345978BCD}" presName="LShape" presStyleLbl="alignNode1" presStyleIdx="10" presStyleCnt="15"/>
      <dgm:spPr/>
    </dgm:pt>
    <dgm:pt modelId="{AD9E9685-7158-4DCB-9A4F-9E49DDAFD0AC}" type="pres">
      <dgm:prSet presAssocID="{569436A6-E9B2-418E-A3AC-1E8345978BCD}" presName="ParentText" presStyleLbl="revTx" presStyleIdx="5" presStyleCnt="8">
        <dgm:presLayoutVars>
          <dgm:chMax val="0"/>
          <dgm:chPref val="0"/>
          <dgm:bulletEnabled val="1"/>
        </dgm:presLayoutVars>
      </dgm:prSet>
      <dgm:spPr/>
    </dgm:pt>
    <dgm:pt modelId="{DDA66971-0956-4B4F-91E0-634CD7F25849}" type="pres">
      <dgm:prSet presAssocID="{569436A6-E9B2-418E-A3AC-1E8345978BCD}" presName="Triangle" presStyleLbl="alignNode1" presStyleIdx="11" presStyleCnt="15"/>
      <dgm:spPr/>
    </dgm:pt>
    <dgm:pt modelId="{69CA6D1C-5FEC-448A-9E29-A06E1C037C27}" type="pres">
      <dgm:prSet presAssocID="{EBC054E3-3615-4359-894E-AFEB8BE4E1A1}" presName="sibTrans" presStyleCnt="0"/>
      <dgm:spPr/>
    </dgm:pt>
    <dgm:pt modelId="{10B90008-E163-44D4-985F-F57F78613950}" type="pres">
      <dgm:prSet presAssocID="{EBC054E3-3615-4359-894E-AFEB8BE4E1A1}" presName="space" presStyleCnt="0"/>
      <dgm:spPr/>
    </dgm:pt>
    <dgm:pt modelId="{E77F64C0-C259-4A0D-B5DA-66135F3730FD}" type="pres">
      <dgm:prSet presAssocID="{67BC04E4-E2E0-4455-86C9-4490398CC67A}" presName="composite" presStyleCnt="0"/>
      <dgm:spPr/>
    </dgm:pt>
    <dgm:pt modelId="{81A59B2D-4F60-4445-A360-442AA0EE7830}" type="pres">
      <dgm:prSet presAssocID="{67BC04E4-E2E0-4455-86C9-4490398CC67A}" presName="LShape" presStyleLbl="alignNode1" presStyleIdx="12" presStyleCnt="15"/>
      <dgm:spPr/>
    </dgm:pt>
    <dgm:pt modelId="{0441CD2E-1CB9-4424-8B72-1194EA4F2B3F}" type="pres">
      <dgm:prSet presAssocID="{67BC04E4-E2E0-4455-86C9-4490398CC67A}" presName="ParentText" presStyleLbl="revTx" presStyleIdx="6" presStyleCnt="8">
        <dgm:presLayoutVars>
          <dgm:chMax val="0"/>
          <dgm:chPref val="0"/>
          <dgm:bulletEnabled val="1"/>
        </dgm:presLayoutVars>
      </dgm:prSet>
      <dgm:spPr/>
    </dgm:pt>
    <dgm:pt modelId="{9090CB30-11D1-44C9-B205-FEBC015D4D36}" type="pres">
      <dgm:prSet presAssocID="{67BC04E4-E2E0-4455-86C9-4490398CC67A}" presName="Triangle" presStyleLbl="alignNode1" presStyleIdx="13" presStyleCnt="15"/>
      <dgm:spPr/>
    </dgm:pt>
    <dgm:pt modelId="{B9C81E50-7209-49B7-B1EA-B7C89509F49A}" type="pres">
      <dgm:prSet presAssocID="{4B4DA596-D521-4303-AA6C-647E57985073}" presName="sibTrans" presStyleCnt="0"/>
      <dgm:spPr/>
    </dgm:pt>
    <dgm:pt modelId="{DDFE505F-0B58-4FD9-B599-C17673A033B9}" type="pres">
      <dgm:prSet presAssocID="{4B4DA596-D521-4303-AA6C-647E57985073}" presName="space" presStyleCnt="0"/>
      <dgm:spPr/>
    </dgm:pt>
    <dgm:pt modelId="{968E722B-7CBA-4AE8-A560-C0523F886137}" type="pres">
      <dgm:prSet presAssocID="{39BB1826-51EF-453D-87ED-FB095EAFF1DE}" presName="composite" presStyleCnt="0"/>
      <dgm:spPr/>
    </dgm:pt>
    <dgm:pt modelId="{F69C861E-64AB-45E9-AE8E-CB10905E36C1}" type="pres">
      <dgm:prSet presAssocID="{39BB1826-51EF-453D-87ED-FB095EAFF1DE}" presName="LShape" presStyleLbl="alignNode1" presStyleIdx="14" presStyleCnt="15"/>
      <dgm:spPr/>
    </dgm:pt>
    <dgm:pt modelId="{E2A943B2-5712-4841-BBD5-3C9DA96473F2}" type="pres">
      <dgm:prSet presAssocID="{39BB1826-51EF-453D-87ED-FB095EAFF1DE}" presName="ParentText" presStyleLbl="revTx" presStyleIdx="7" presStyleCnt="8">
        <dgm:presLayoutVars>
          <dgm:chMax val="0"/>
          <dgm:chPref val="0"/>
          <dgm:bulletEnabled val="1"/>
        </dgm:presLayoutVars>
      </dgm:prSet>
      <dgm:spPr/>
    </dgm:pt>
  </dgm:ptLst>
  <dgm:cxnLst>
    <dgm:cxn modelId="{90429032-1101-465C-94EA-280EA1FD864B}" type="presOf" srcId="{569436A6-E9B2-418E-A3AC-1E8345978BCD}" destId="{AD9E9685-7158-4DCB-9A4F-9E49DDAFD0AC}" srcOrd="0" destOrd="0" presId="urn:microsoft.com/office/officeart/2009/3/layout/StepUpProcess"/>
    <dgm:cxn modelId="{013CCC32-818C-489E-989A-DB9F20355604}" type="presOf" srcId="{14650599-2010-465C-9550-3D74F0A51F31}" destId="{C11F6CC3-BC68-4F2C-B956-D6E0C8D44760}" srcOrd="0" destOrd="0" presId="urn:microsoft.com/office/officeart/2009/3/layout/StepUpProcess"/>
    <dgm:cxn modelId="{06F34B40-A7C9-4907-999B-5BA689B00F16}" srcId="{07C1E0B5-0CAD-4BCD-977B-A6E69BBD1EA7}" destId="{14650599-2010-465C-9550-3D74F0A51F31}" srcOrd="3" destOrd="0" parTransId="{D211D4CE-BC3B-482D-9052-C1DF67BAE530}" sibTransId="{D414B556-F641-4179-BBD3-9F7FFEE2D1D5}"/>
    <dgm:cxn modelId="{1FF5A842-9AE7-438F-8F0C-3CD5D090A1B2}" type="presOf" srcId="{AC57E791-3579-45D6-A85D-643EB35F1DD3}" destId="{1CA207F0-9414-4CF1-BC2F-8C4AD54AF4D5}" srcOrd="0" destOrd="0" presId="urn:microsoft.com/office/officeart/2009/3/layout/StepUpProcess"/>
    <dgm:cxn modelId="{84F4EF67-DD8A-4CB0-96F3-8265C4E7335D}" type="presOf" srcId="{39BB1826-51EF-453D-87ED-FB095EAFF1DE}" destId="{E2A943B2-5712-4841-BBD5-3C9DA96473F2}" srcOrd="0" destOrd="0" presId="urn:microsoft.com/office/officeart/2009/3/layout/StepUpProcess"/>
    <dgm:cxn modelId="{F2FA7E68-54BC-485A-9404-CFFD33BDE0F2}" type="presOf" srcId="{7B26723A-C369-4FCD-80F0-06C5C1488299}" destId="{93A43B65-8C83-4666-B280-6DA63847A68D}" srcOrd="0" destOrd="0" presId="urn:microsoft.com/office/officeart/2009/3/layout/StepUpProcess"/>
    <dgm:cxn modelId="{ADC9754B-FC7F-44D1-B551-85B5E4FFCE3D}" srcId="{07C1E0B5-0CAD-4BCD-977B-A6E69BBD1EA7}" destId="{9262D3E7-D982-4C2D-AEBA-32B6D5D9225A}" srcOrd="4" destOrd="0" parTransId="{F72E0505-8C53-4B24-AF87-236A4A4438BF}" sibTransId="{2A5F8B64-2E2E-4DCF-AD03-37D2D1EA9390}"/>
    <dgm:cxn modelId="{87369A76-A165-4987-BD29-0F46728D8A12}" srcId="{07C1E0B5-0CAD-4BCD-977B-A6E69BBD1EA7}" destId="{626A29A2-E7F2-48B1-B489-9F662B6FEF52}" srcOrd="1" destOrd="0" parTransId="{626A6A78-B6C3-4C07-9B1D-6B64F5456862}" sibTransId="{1C02BE53-50FA-46FA-AE19-9F832CD1CC1D}"/>
    <dgm:cxn modelId="{FF71D377-FA24-4C32-B04B-24DC2892C28F}" type="presOf" srcId="{07C1E0B5-0CAD-4BCD-977B-A6E69BBD1EA7}" destId="{E6CCFD75-D808-49DD-A7FD-24F1989E9CDF}" srcOrd="0" destOrd="0" presId="urn:microsoft.com/office/officeart/2009/3/layout/StepUpProcess"/>
    <dgm:cxn modelId="{31588E7B-D06B-47FE-8853-79C479CA867D}" srcId="{07C1E0B5-0CAD-4BCD-977B-A6E69BBD1EA7}" destId="{AC57E791-3579-45D6-A85D-643EB35F1DD3}" srcOrd="0" destOrd="0" parTransId="{EB6110A8-EFEC-4C33-B298-C10DEA499E2C}" sibTransId="{18F94C8A-0316-4383-A00E-E48C839A09DF}"/>
    <dgm:cxn modelId="{4C764784-C280-4112-92A0-B0531388416B}" type="presOf" srcId="{67BC04E4-E2E0-4455-86C9-4490398CC67A}" destId="{0441CD2E-1CB9-4424-8B72-1194EA4F2B3F}" srcOrd="0" destOrd="0" presId="urn:microsoft.com/office/officeart/2009/3/layout/StepUpProcess"/>
    <dgm:cxn modelId="{1AF9BA8B-890C-4CD1-B4C0-397C2153E7B8}" srcId="{07C1E0B5-0CAD-4BCD-977B-A6E69BBD1EA7}" destId="{569436A6-E9B2-418E-A3AC-1E8345978BCD}" srcOrd="5" destOrd="0" parTransId="{BB81FDA9-2DB7-44A7-AC18-ABD984675268}" sibTransId="{EBC054E3-3615-4359-894E-AFEB8BE4E1A1}"/>
    <dgm:cxn modelId="{8509488F-6AFD-4214-8C8A-337DFD1F30A5}" srcId="{07C1E0B5-0CAD-4BCD-977B-A6E69BBD1EA7}" destId="{67BC04E4-E2E0-4455-86C9-4490398CC67A}" srcOrd="6" destOrd="0" parTransId="{BB44F586-A491-4F15-94CB-E7161F609FD1}" sibTransId="{4B4DA596-D521-4303-AA6C-647E57985073}"/>
    <dgm:cxn modelId="{4D9A6B91-2622-4412-9E6B-EC1D9B960AC0}" type="presOf" srcId="{9262D3E7-D982-4C2D-AEBA-32B6D5D9225A}" destId="{5E8EB498-9D9C-4913-AD4E-91B14E648D16}" srcOrd="0" destOrd="0" presId="urn:microsoft.com/office/officeart/2009/3/layout/StepUpProcess"/>
    <dgm:cxn modelId="{FC6CF1A1-CE80-411C-BEA8-373567FE3DBD}" srcId="{07C1E0B5-0CAD-4BCD-977B-A6E69BBD1EA7}" destId="{7B26723A-C369-4FCD-80F0-06C5C1488299}" srcOrd="2" destOrd="0" parTransId="{CCFFBEF9-77C3-418B-B217-147A17B75C4E}" sibTransId="{8F60AE82-C4B4-4DE9-8783-438AC5CAD590}"/>
    <dgm:cxn modelId="{7EB555AA-B7F6-4762-B1DF-7628B3F14A02}" srcId="{07C1E0B5-0CAD-4BCD-977B-A6E69BBD1EA7}" destId="{39BB1826-51EF-453D-87ED-FB095EAFF1DE}" srcOrd="7" destOrd="0" parTransId="{739BD1BF-8B63-4D85-B010-205FAA078936}" sibTransId="{1144232E-9F1B-400E-A15C-12523A88E34E}"/>
    <dgm:cxn modelId="{E1784BC0-0130-495B-BE84-11438C749B54}" type="presOf" srcId="{626A29A2-E7F2-48B1-B489-9F662B6FEF52}" destId="{A422083C-171C-4917-88BA-042EFFE5858F}" srcOrd="0" destOrd="0" presId="urn:microsoft.com/office/officeart/2009/3/layout/StepUpProcess"/>
    <dgm:cxn modelId="{BCABCFBB-3292-4B4D-9E78-0FFCF9698298}" type="presParOf" srcId="{E6CCFD75-D808-49DD-A7FD-24F1989E9CDF}" destId="{310CE404-AE16-4A3E-8135-0ACA178E944F}" srcOrd="0" destOrd="0" presId="urn:microsoft.com/office/officeart/2009/3/layout/StepUpProcess"/>
    <dgm:cxn modelId="{19358FD1-D80B-4A8A-B0E5-4A7CD3052BDE}" type="presParOf" srcId="{310CE404-AE16-4A3E-8135-0ACA178E944F}" destId="{A58ED1A8-3FDE-4DAF-9FF1-64E0DCA083B4}" srcOrd="0" destOrd="0" presId="urn:microsoft.com/office/officeart/2009/3/layout/StepUpProcess"/>
    <dgm:cxn modelId="{41953C4F-FC6E-44A4-B844-00DA33519397}" type="presParOf" srcId="{310CE404-AE16-4A3E-8135-0ACA178E944F}" destId="{1CA207F0-9414-4CF1-BC2F-8C4AD54AF4D5}" srcOrd="1" destOrd="0" presId="urn:microsoft.com/office/officeart/2009/3/layout/StepUpProcess"/>
    <dgm:cxn modelId="{FF2E1E35-6365-480C-8730-185C6EC8912E}" type="presParOf" srcId="{310CE404-AE16-4A3E-8135-0ACA178E944F}" destId="{49BB3A59-25F2-47F7-827E-4511FEB1AF7A}" srcOrd="2" destOrd="0" presId="urn:microsoft.com/office/officeart/2009/3/layout/StepUpProcess"/>
    <dgm:cxn modelId="{2EB0E044-B88C-47EB-92E3-8AA7F97E1F59}" type="presParOf" srcId="{E6CCFD75-D808-49DD-A7FD-24F1989E9CDF}" destId="{D1E82868-97F8-4D16-A05B-46D5B25459E4}" srcOrd="1" destOrd="0" presId="urn:microsoft.com/office/officeart/2009/3/layout/StepUpProcess"/>
    <dgm:cxn modelId="{C300EEAD-6327-4E25-8254-CBE0C79AE585}" type="presParOf" srcId="{D1E82868-97F8-4D16-A05B-46D5B25459E4}" destId="{D0A35AA8-577B-47BE-B827-0497E20C1287}" srcOrd="0" destOrd="0" presId="urn:microsoft.com/office/officeart/2009/3/layout/StepUpProcess"/>
    <dgm:cxn modelId="{1A724311-9358-4DCA-B250-2617B0BAAA4C}" type="presParOf" srcId="{E6CCFD75-D808-49DD-A7FD-24F1989E9CDF}" destId="{B130220B-589F-4DE0-8EA9-F86058146761}" srcOrd="2" destOrd="0" presId="urn:microsoft.com/office/officeart/2009/3/layout/StepUpProcess"/>
    <dgm:cxn modelId="{07ABBE57-3649-4357-9662-63B8E144D54E}" type="presParOf" srcId="{B130220B-589F-4DE0-8EA9-F86058146761}" destId="{C0E99F59-F6A8-41AA-AA21-DDD4C608FECA}" srcOrd="0" destOrd="0" presId="urn:microsoft.com/office/officeart/2009/3/layout/StepUpProcess"/>
    <dgm:cxn modelId="{AA051F82-42D6-43F3-92C7-C579DD892A11}" type="presParOf" srcId="{B130220B-589F-4DE0-8EA9-F86058146761}" destId="{A422083C-171C-4917-88BA-042EFFE5858F}" srcOrd="1" destOrd="0" presId="urn:microsoft.com/office/officeart/2009/3/layout/StepUpProcess"/>
    <dgm:cxn modelId="{70434EC1-CAFF-4683-93B6-2AB69EEFF422}" type="presParOf" srcId="{B130220B-589F-4DE0-8EA9-F86058146761}" destId="{BFB3E816-4AD5-4449-8610-90F206F771E8}" srcOrd="2" destOrd="0" presId="urn:microsoft.com/office/officeart/2009/3/layout/StepUpProcess"/>
    <dgm:cxn modelId="{2A4B3A35-91D2-446A-8D24-AB40CE377419}" type="presParOf" srcId="{E6CCFD75-D808-49DD-A7FD-24F1989E9CDF}" destId="{D0966306-9DA4-41BD-8925-54D39CA2DF46}" srcOrd="3" destOrd="0" presId="urn:microsoft.com/office/officeart/2009/3/layout/StepUpProcess"/>
    <dgm:cxn modelId="{0CC089DE-BD4E-462C-A9FB-C5CEC1EC682A}" type="presParOf" srcId="{D0966306-9DA4-41BD-8925-54D39CA2DF46}" destId="{4E616449-429B-42EB-BB71-EACECDB25892}" srcOrd="0" destOrd="0" presId="urn:microsoft.com/office/officeart/2009/3/layout/StepUpProcess"/>
    <dgm:cxn modelId="{85C91FF3-877E-4DDC-B139-9EC6D382CE30}" type="presParOf" srcId="{E6CCFD75-D808-49DD-A7FD-24F1989E9CDF}" destId="{A6C0EB8B-690A-48CC-9735-427160CB6F26}" srcOrd="4" destOrd="0" presId="urn:microsoft.com/office/officeart/2009/3/layout/StepUpProcess"/>
    <dgm:cxn modelId="{683CBB8F-C5D1-4D6D-98E2-863B2EC539D5}" type="presParOf" srcId="{A6C0EB8B-690A-48CC-9735-427160CB6F26}" destId="{31A10AAF-0B2B-4632-B67F-33620C534079}" srcOrd="0" destOrd="0" presId="urn:microsoft.com/office/officeart/2009/3/layout/StepUpProcess"/>
    <dgm:cxn modelId="{6C7117AC-CDAB-4D08-89B2-75059E247B40}" type="presParOf" srcId="{A6C0EB8B-690A-48CC-9735-427160CB6F26}" destId="{93A43B65-8C83-4666-B280-6DA63847A68D}" srcOrd="1" destOrd="0" presId="urn:microsoft.com/office/officeart/2009/3/layout/StepUpProcess"/>
    <dgm:cxn modelId="{7CB28218-6270-43A2-8B4B-11EE781C7931}" type="presParOf" srcId="{A6C0EB8B-690A-48CC-9735-427160CB6F26}" destId="{F2C1A5DC-D7CF-4763-B227-C2CF846028A9}" srcOrd="2" destOrd="0" presId="urn:microsoft.com/office/officeart/2009/3/layout/StepUpProcess"/>
    <dgm:cxn modelId="{2CCECC5C-AF2D-4A4D-AF1A-BA1DB730B07F}" type="presParOf" srcId="{E6CCFD75-D808-49DD-A7FD-24F1989E9CDF}" destId="{4287C29B-3C45-4F16-B683-CBBDD18C08AD}" srcOrd="5" destOrd="0" presId="urn:microsoft.com/office/officeart/2009/3/layout/StepUpProcess"/>
    <dgm:cxn modelId="{7E0F1782-DFC7-4B70-AEBF-55CF84766DE8}" type="presParOf" srcId="{4287C29B-3C45-4F16-B683-CBBDD18C08AD}" destId="{0EE69BD2-F5B2-4B70-B9B2-420AC73FA2BA}" srcOrd="0" destOrd="0" presId="urn:microsoft.com/office/officeart/2009/3/layout/StepUpProcess"/>
    <dgm:cxn modelId="{BF52C657-CF3B-468C-BCF5-5B5C440251B8}" type="presParOf" srcId="{E6CCFD75-D808-49DD-A7FD-24F1989E9CDF}" destId="{C2119DCD-EB7C-44F1-8EBB-CC7959071734}" srcOrd="6" destOrd="0" presId="urn:microsoft.com/office/officeart/2009/3/layout/StepUpProcess"/>
    <dgm:cxn modelId="{BA8FFC28-1938-437D-A8C3-4EB704B2A440}" type="presParOf" srcId="{C2119DCD-EB7C-44F1-8EBB-CC7959071734}" destId="{79DB2E5B-DAD7-409F-A451-537C05A81EFC}" srcOrd="0" destOrd="0" presId="urn:microsoft.com/office/officeart/2009/3/layout/StepUpProcess"/>
    <dgm:cxn modelId="{8395A294-71C6-4143-ADC6-EB975DEAA81A}" type="presParOf" srcId="{C2119DCD-EB7C-44F1-8EBB-CC7959071734}" destId="{C11F6CC3-BC68-4F2C-B956-D6E0C8D44760}" srcOrd="1" destOrd="0" presId="urn:microsoft.com/office/officeart/2009/3/layout/StepUpProcess"/>
    <dgm:cxn modelId="{8E8B672C-C893-4775-AB1A-82A17414FDF7}" type="presParOf" srcId="{C2119DCD-EB7C-44F1-8EBB-CC7959071734}" destId="{81AC738C-C0E1-4022-A9D2-014DCD7CFA58}" srcOrd="2" destOrd="0" presId="urn:microsoft.com/office/officeart/2009/3/layout/StepUpProcess"/>
    <dgm:cxn modelId="{56B8BFAB-BA34-4484-905E-8986888B5D6D}" type="presParOf" srcId="{E6CCFD75-D808-49DD-A7FD-24F1989E9CDF}" destId="{0EEE36D2-FC52-4143-B6F7-416519357C84}" srcOrd="7" destOrd="0" presId="urn:microsoft.com/office/officeart/2009/3/layout/StepUpProcess"/>
    <dgm:cxn modelId="{97A45DD6-5FB4-442B-9FBF-5F1C4C798A8F}" type="presParOf" srcId="{0EEE36D2-FC52-4143-B6F7-416519357C84}" destId="{C39DFBD1-8142-42CD-A12E-40B2754B46FA}" srcOrd="0" destOrd="0" presId="urn:microsoft.com/office/officeart/2009/3/layout/StepUpProcess"/>
    <dgm:cxn modelId="{2229D72D-63CE-47E1-A1F4-DFF7284FF730}" type="presParOf" srcId="{E6CCFD75-D808-49DD-A7FD-24F1989E9CDF}" destId="{8E33CBC3-A770-4BD6-AFDD-1D6E25469D56}" srcOrd="8" destOrd="0" presId="urn:microsoft.com/office/officeart/2009/3/layout/StepUpProcess"/>
    <dgm:cxn modelId="{8B9F1E8E-BBFB-4CB0-8DF7-362076CF400F}" type="presParOf" srcId="{8E33CBC3-A770-4BD6-AFDD-1D6E25469D56}" destId="{28995E4C-69D6-4EB2-BC8B-8F2D23D3D2EC}" srcOrd="0" destOrd="0" presId="urn:microsoft.com/office/officeart/2009/3/layout/StepUpProcess"/>
    <dgm:cxn modelId="{E4A0D803-F597-4690-A2E0-6EB3FBEA9DC1}" type="presParOf" srcId="{8E33CBC3-A770-4BD6-AFDD-1D6E25469D56}" destId="{5E8EB498-9D9C-4913-AD4E-91B14E648D16}" srcOrd="1" destOrd="0" presId="urn:microsoft.com/office/officeart/2009/3/layout/StepUpProcess"/>
    <dgm:cxn modelId="{9F638B42-92FB-4FAB-973C-02CAC7DCF0FC}" type="presParOf" srcId="{8E33CBC3-A770-4BD6-AFDD-1D6E25469D56}" destId="{8A459998-612F-4D4A-9213-39F691ABCC07}" srcOrd="2" destOrd="0" presId="urn:microsoft.com/office/officeart/2009/3/layout/StepUpProcess"/>
    <dgm:cxn modelId="{741E45E6-4C9C-4D00-ADFE-258433FE12C1}" type="presParOf" srcId="{E6CCFD75-D808-49DD-A7FD-24F1989E9CDF}" destId="{5FB9F9BF-6E11-4610-A221-9AF6916D13DD}" srcOrd="9" destOrd="0" presId="urn:microsoft.com/office/officeart/2009/3/layout/StepUpProcess"/>
    <dgm:cxn modelId="{FBD9B745-4579-497F-8AD7-C38463D65281}" type="presParOf" srcId="{5FB9F9BF-6E11-4610-A221-9AF6916D13DD}" destId="{C4010655-6A12-42E1-9C35-B88C7FE962F3}" srcOrd="0" destOrd="0" presId="urn:microsoft.com/office/officeart/2009/3/layout/StepUpProcess"/>
    <dgm:cxn modelId="{0C16677B-0917-45D0-B91C-FF8F93E34490}" type="presParOf" srcId="{E6CCFD75-D808-49DD-A7FD-24F1989E9CDF}" destId="{8B5A4613-25A4-4C61-88A5-0B440E434988}" srcOrd="10" destOrd="0" presId="urn:microsoft.com/office/officeart/2009/3/layout/StepUpProcess"/>
    <dgm:cxn modelId="{AD199B80-BBFE-45D2-9D88-E09583A6AA61}" type="presParOf" srcId="{8B5A4613-25A4-4C61-88A5-0B440E434988}" destId="{41C37467-2285-4C13-BC2E-B2DABC2020FE}" srcOrd="0" destOrd="0" presId="urn:microsoft.com/office/officeart/2009/3/layout/StepUpProcess"/>
    <dgm:cxn modelId="{987A7A1B-8361-4738-89C4-B4F3B78FC254}" type="presParOf" srcId="{8B5A4613-25A4-4C61-88A5-0B440E434988}" destId="{AD9E9685-7158-4DCB-9A4F-9E49DDAFD0AC}" srcOrd="1" destOrd="0" presId="urn:microsoft.com/office/officeart/2009/3/layout/StepUpProcess"/>
    <dgm:cxn modelId="{744131A5-911D-47C5-8E72-B77AD683E0B6}" type="presParOf" srcId="{8B5A4613-25A4-4C61-88A5-0B440E434988}" destId="{DDA66971-0956-4B4F-91E0-634CD7F25849}" srcOrd="2" destOrd="0" presId="urn:microsoft.com/office/officeart/2009/3/layout/StepUpProcess"/>
    <dgm:cxn modelId="{D3BB1E86-A85D-49C4-AD42-8698E02FC669}" type="presParOf" srcId="{E6CCFD75-D808-49DD-A7FD-24F1989E9CDF}" destId="{69CA6D1C-5FEC-448A-9E29-A06E1C037C27}" srcOrd="11" destOrd="0" presId="urn:microsoft.com/office/officeart/2009/3/layout/StepUpProcess"/>
    <dgm:cxn modelId="{033FAA56-ECD2-47B5-8CE8-192A23398FC6}" type="presParOf" srcId="{69CA6D1C-5FEC-448A-9E29-A06E1C037C27}" destId="{10B90008-E163-44D4-985F-F57F78613950}" srcOrd="0" destOrd="0" presId="urn:microsoft.com/office/officeart/2009/3/layout/StepUpProcess"/>
    <dgm:cxn modelId="{C133EEFE-A4D6-43EC-BF44-2D56A81DC482}" type="presParOf" srcId="{E6CCFD75-D808-49DD-A7FD-24F1989E9CDF}" destId="{E77F64C0-C259-4A0D-B5DA-66135F3730FD}" srcOrd="12" destOrd="0" presId="urn:microsoft.com/office/officeart/2009/3/layout/StepUpProcess"/>
    <dgm:cxn modelId="{62E70CA3-B817-4961-8120-EEB2D0E49284}" type="presParOf" srcId="{E77F64C0-C259-4A0D-B5DA-66135F3730FD}" destId="{81A59B2D-4F60-4445-A360-442AA0EE7830}" srcOrd="0" destOrd="0" presId="urn:microsoft.com/office/officeart/2009/3/layout/StepUpProcess"/>
    <dgm:cxn modelId="{D9A03216-1C7E-4680-9591-A89C246A4A79}" type="presParOf" srcId="{E77F64C0-C259-4A0D-B5DA-66135F3730FD}" destId="{0441CD2E-1CB9-4424-8B72-1194EA4F2B3F}" srcOrd="1" destOrd="0" presId="urn:microsoft.com/office/officeart/2009/3/layout/StepUpProcess"/>
    <dgm:cxn modelId="{B5C65CA2-EDDA-4C85-ADEC-084CCA2EFEB6}" type="presParOf" srcId="{E77F64C0-C259-4A0D-B5DA-66135F3730FD}" destId="{9090CB30-11D1-44C9-B205-FEBC015D4D36}" srcOrd="2" destOrd="0" presId="urn:microsoft.com/office/officeart/2009/3/layout/StepUpProcess"/>
    <dgm:cxn modelId="{EC6EAE1B-0972-41B4-86F0-7E1AAC8BDE26}" type="presParOf" srcId="{E6CCFD75-D808-49DD-A7FD-24F1989E9CDF}" destId="{B9C81E50-7209-49B7-B1EA-B7C89509F49A}" srcOrd="13" destOrd="0" presId="urn:microsoft.com/office/officeart/2009/3/layout/StepUpProcess"/>
    <dgm:cxn modelId="{EE8E903A-570B-47DF-9932-22C802A7490E}" type="presParOf" srcId="{B9C81E50-7209-49B7-B1EA-B7C89509F49A}" destId="{DDFE505F-0B58-4FD9-B599-C17673A033B9}" srcOrd="0" destOrd="0" presId="urn:microsoft.com/office/officeart/2009/3/layout/StepUpProcess"/>
    <dgm:cxn modelId="{6C76FA70-BAEC-48AF-8C51-4739A6B49510}" type="presParOf" srcId="{E6CCFD75-D808-49DD-A7FD-24F1989E9CDF}" destId="{968E722B-7CBA-4AE8-A560-C0523F886137}" srcOrd="14" destOrd="0" presId="urn:microsoft.com/office/officeart/2009/3/layout/StepUpProcess"/>
    <dgm:cxn modelId="{231D71CB-81B1-4465-93F3-08F67220D87A}" type="presParOf" srcId="{968E722B-7CBA-4AE8-A560-C0523F886137}" destId="{F69C861E-64AB-45E9-AE8E-CB10905E36C1}" srcOrd="0" destOrd="0" presId="urn:microsoft.com/office/officeart/2009/3/layout/StepUpProcess"/>
    <dgm:cxn modelId="{DCD64B4C-0E4C-4158-8CDB-82F2B909B042}" type="presParOf" srcId="{968E722B-7CBA-4AE8-A560-C0523F886137}" destId="{E2A943B2-5712-4841-BBD5-3C9DA96473F2}"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2"/>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2"/>
        </a:solidFill>
      </dgm:spPr>
      <dgm:t>
        <a:bodyPr/>
        <a:lstStyle/>
        <a:p>
          <a:r>
            <a:rPr lang="en-US" dirty="0"/>
            <a:t>Grade 8, Math</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Algebra I</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DF60978A-21F1-EE4D-98D5-3436636F5997}" type="pres">
      <dgm:prSet presAssocID="{8D1C47F0-79E1-4F49-A7A1-9D963710292A}" presName="textNode" presStyleLbl="node1" presStyleIdx="0" presStyleCnt="3">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1" presStyleCnt="3">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2" presStyleCnt="3">
        <dgm:presLayoutVars>
          <dgm:bulletEnabled val="1"/>
        </dgm:presLayoutVars>
      </dgm:prSet>
      <dgm:spPr/>
    </dgm:pt>
  </dgm:ptLst>
  <dgm:cxnLst>
    <dgm:cxn modelId="{C3A67126-434B-114F-B009-07353E164C0A}" srcId="{928EB8EF-8C76-2E4C-9C5C-722264045B83}" destId="{44312303-00F1-7647-902C-54A6A5F90309}" srcOrd="1"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2" destOrd="0" parTransId="{420F5A7B-1A6B-C34B-AC6E-0C50A2F6D124}" sibTransId="{56CFAD5D-4971-9447-8C2B-9BAE4E93587B}"/>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0"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926218F8-85C6-0C42-88A7-944DEA461C0D}" type="presParOf" srcId="{015019BC-0D00-2047-9437-8050CFD2AF81}" destId="{DF60978A-21F1-EE4D-98D5-3436636F5997}" srcOrd="0" destOrd="0" presId="urn:microsoft.com/office/officeart/2005/8/layout/hProcess9"/>
    <dgm:cxn modelId="{FBEF3A7A-6A0C-8342-B449-448C8B6A0948}" type="presParOf" srcId="{015019BC-0D00-2047-9437-8050CFD2AF81}" destId="{3AA6AEB5-7298-1345-9F7E-84CC8A5A9149}" srcOrd="1" destOrd="0" presId="urn:microsoft.com/office/officeart/2005/8/layout/hProcess9"/>
    <dgm:cxn modelId="{B2E65FB0-1329-D244-BC67-6F10A0E4DE05}" type="presParOf" srcId="{015019BC-0D00-2047-9437-8050CFD2AF81}" destId="{3C31843D-F80E-7F41-AA15-253328430140}" srcOrd="2" destOrd="0" presId="urn:microsoft.com/office/officeart/2005/8/layout/hProcess9"/>
    <dgm:cxn modelId="{6F94BCE9-EC52-C249-839F-F1941DBD2C9D}" type="presParOf" srcId="{015019BC-0D00-2047-9437-8050CFD2AF81}" destId="{0197134B-D3F0-FC4A-AFF2-3DFF5F413F2E}" srcOrd="3" destOrd="0" presId="urn:microsoft.com/office/officeart/2005/8/layout/hProcess9"/>
    <dgm:cxn modelId="{05A41BBD-43FC-A445-BAD0-56CBB8CB1F14}" type="presParOf" srcId="{015019BC-0D00-2047-9437-8050CFD2AF81}" destId="{E965CF05-5BFE-5741-8B31-3BCB6E95BDE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1">
            <a:lumMod val="85000"/>
          </a:schemeClr>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1">
            <a:lumMod val="85000"/>
          </a:schemeClr>
        </a:solidFill>
      </dgm:spPr>
      <dgm:t>
        <a:bodyPr/>
        <a:lstStyle/>
        <a:p>
          <a:r>
            <a:rPr lang="en-US" dirty="0"/>
            <a:t>Grade 8, Algebra I</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No test</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850C1B6E-2E2A-4347-B199-61D2E2666CE0}">
      <dgm:prSet phldrT="[Text]"/>
      <dgm:spPr/>
      <dgm:t>
        <a:bodyPr/>
        <a:lstStyle/>
        <a:p>
          <a:r>
            <a:rPr lang="en-US" dirty="0"/>
            <a:t>2019</a:t>
          </a:r>
        </a:p>
      </dgm:t>
    </dgm:pt>
    <dgm:pt modelId="{14464CF6-B555-5742-85D8-15DF9D4433E3}" type="parTrans" cxnId="{6D063507-47E5-2F45-A9B0-B38B37C2124E}">
      <dgm:prSet/>
      <dgm:spPr/>
      <dgm:t>
        <a:bodyPr/>
        <a:lstStyle/>
        <a:p>
          <a:endParaRPr lang="en-US"/>
        </a:p>
      </dgm:t>
    </dgm:pt>
    <dgm:pt modelId="{70762227-4F8D-4A46-9FE9-5A9FBE046342}" type="sibTrans" cxnId="{6D063507-47E5-2F45-A9B0-B38B37C2124E}">
      <dgm:prSet/>
      <dgm:spPr/>
      <dgm:t>
        <a:bodyPr/>
        <a:lstStyle/>
        <a:p>
          <a:endParaRPr lang="en-US"/>
        </a:p>
      </dgm:t>
    </dgm:pt>
    <dgm:pt modelId="{F9DAB761-1AE4-0344-AF76-6521FDB7779E}">
      <dgm:prSet phldrT="[Text]"/>
      <dgm:spPr/>
      <dgm:t>
        <a:bodyPr/>
        <a:lstStyle/>
        <a:p>
          <a:r>
            <a:rPr lang="en-US" dirty="0"/>
            <a:t>Grade 7, Math </a:t>
          </a:r>
        </a:p>
      </dgm:t>
    </dgm:pt>
    <dgm:pt modelId="{168E2AB3-9A9E-9B43-BE5D-96835CE8D9F4}" type="parTrans" cxnId="{988543E9-59FB-F34E-A61C-282129EA5F4E}">
      <dgm:prSet/>
      <dgm:spPr/>
      <dgm:t>
        <a:bodyPr/>
        <a:lstStyle/>
        <a:p>
          <a:endParaRPr lang="en-US"/>
        </a:p>
      </dgm:t>
    </dgm:pt>
    <dgm:pt modelId="{ECFF53AB-8F8D-FF49-9881-191E6935260A}" type="sibTrans" cxnId="{988543E9-59FB-F34E-A61C-282129EA5F4E}">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4DC80C84-504B-5F4B-BEF5-1D920F240BF4}" type="pres">
      <dgm:prSet presAssocID="{850C1B6E-2E2A-4347-B199-61D2E2666CE0}" presName="textNode" presStyleLbl="node1" presStyleIdx="0" presStyleCnt="4">
        <dgm:presLayoutVars>
          <dgm:bulletEnabled val="1"/>
        </dgm:presLayoutVars>
      </dgm:prSet>
      <dgm:spPr/>
    </dgm:pt>
    <dgm:pt modelId="{447C9E84-95C8-0B42-8EC7-D69770C849CF}" type="pres">
      <dgm:prSet presAssocID="{70762227-4F8D-4A46-9FE9-5A9FBE046342}" presName="sibTrans" presStyleCnt="0"/>
      <dgm:spPr/>
    </dgm:pt>
    <dgm:pt modelId="{DF60978A-21F1-EE4D-98D5-3436636F5997}" type="pres">
      <dgm:prSet presAssocID="{8D1C47F0-79E1-4F49-A7A1-9D963710292A}" presName="textNode" presStyleLbl="node1" presStyleIdx="1" presStyleCnt="4">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2" presStyleCnt="4">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3" presStyleCnt="4">
        <dgm:presLayoutVars>
          <dgm:bulletEnabled val="1"/>
        </dgm:presLayoutVars>
      </dgm:prSet>
      <dgm:spPr/>
    </dgm:pt>
  </dgm:ptLst>
  <dgm:cxnLst>
    <dgm:cxn modelId="{6D063507-47E5-2F45-A9B0-B38B37C2124E}" srcId="{928EB8EF-8C76-2E4C-9C5C-722264045B83}" destId="{850C1B6E-2E2A-4347-B199-61D2E2666CE0}" srcOrd="0" destOrd="0" parTransId="{14464CF6-B555-5742-85D8-15DF9D4433E3}" sibTransId="{70762227-4F8D-4A46-9FE9-5A9FBE046342}"/>
    <dgm:cxn modelId="{9E82170B-648F-9F4F-85B5-E6FC3C05B883}" type="presOf" srcId="{850C1B6E-2E2A-4347-B199-61D2E2666CE0}" destId="{4DC80C84-504B-5F4B-BEF5-1D920F240BF4}" srcOrd="0" destOrd="0" presId="urn:microsoft.com/office/officeart/2005/8/layout/hProcess9"/>
    <dgm:cxn modelId="{C3A67126-434B-114F-B009-07353E164C0A}" srcId="{928EB8EF-8C76-2E4C-9C5C-722264045B83}" destId="{44312303-00F1-7647-902C-54A6A5F90309}" srcOrd="2"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3" destOrd="0" parTransId="{420F5A7B-1A6B-C34B-AC6E-0C50A2F6D124}" sibTransId="{56CFAD5D-4971-9447-8C2B-9BAE4E93587B}"/>
    <dgm:cxn modelId="{3A23F5AB-6582-FA44-9236-5A9D939D44D6}" type="presOf" srcId="{F9DAB761-1AE4-0344-AF76-6521FDB7779E}" destId="{4DC80C84-504B-5F4B-BEF5-1D920F240BF4}" srcOrd="0" destOrd="1" presId="urn:microsoft.com/office/officeart/2005/8/layout/hProcess9"/>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1" destOrd="0" parTransId="{85CAFF0D-1373-0143-BC26-AA6B18E56D79}" sibTransId="{10A111BF-E9E2-774E-B921-ABDC9607F814}"/>
    <dgm:cxn modelId="{988543E9-59FB-F34E-A61C-282129EA5F4E}" srcId="{850C1B6E-2E2A-4347-B199-61D2E2666CE0}" destId="{F9DAB761-1AE4-0344-AF76-6521FDB7779E}" srcOrd="0" destOrd="0" parTransId="{168E2AB3-9A9E-9B43-BE5D-96835CE8D9F4}" sibTransId="{ECFF53AB-8F8D-FF49-9881-191E6935260A}"/>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1EBCCE5E-D98D-3F46-B21D-8040C77ECE74}" type="presParOf" srcId="{015019BC-0D00-2047-9437-8050CFD2AF81}" destId="{4DC80C84-504B-5F4B-BEF5-1D920F240BF4}" srcOrd="0" destOrd="0" presId="urn:microsoft.com/office/officeart/2005/8/layout/hProcess9"/>
    <dgm:cxn modelId="{5A2D4C0B-FD37-2748-AC25-D03ECF566CB9}" type="presParOf" srcId="{015019BC-0D00-2047-9437-8050CFD2AF81}" destId="{447C9E84-95C8-0B42-8EC7-D69770C849CF}" srcOrd="1" destOrd="0" presId="urn:microsoft.com/office/officeart/2005/8/layout/hProcess9"/>
    <dgm:cxn modelId="{926218F8-85C6-0C42-88A7-944DEA461C0D}" type="presParOf" srcId="{015019BC-0D00-2047-9437-8050CFD2AF81}" destId="{DF60978A-21F1-EE4D-98D5-3436636F5997}" srcOrd="2" destOrd="0" presId="urn:microsoft.com/office/officeart/2005/8/layout/hProcess9"/>
    <dgm:cxn modelId="{FBEF3A7A-6A0C-8342-B449-448C8B6A0948}" type="presParOf" srcId="{015019BC-0D00-2047-9437-8050CFD2AF81}" destId="{3AA6AEB5-7298-1345-9F7E-84CC8A5A9149}" srcOrd="3" destOrd="0" presId="urn:microsoft.com/office/officeart/2005/8/layout/hProcess9"/>
    <dgm:cxn modelId="{B2E65FB0-1329-D244-BC67-6F10A0E4DE05}" type="presParOf" srcId="{015019BC-0D00-2047-9437-8050CFD2AF81}" destId="{3C31843D-F80E-7F41-AA15-253328430140}" srcOrd="4" destOrd="0" presId="urn:microsoft.com/office/officeart/2005/8/layout/hProcess9"/>
    <dgm:cxn modelId="{6F94BCE9-EC52-C249-839F-F1941DBD2C9D}" type="presParOf" srcId="{015019BC-0D00-2047-9437-8050CFD2AF81}" destId="{0197134B-D3F0-FC4A-AFF2-3DFF5F413F2E}" srcOrd="5" destOrd="0" presId="urn:microsoft.com/office/officeart/2005/8/layout/hProcess9"/>
    <dgm:cxn modelId="{05A41BBD-43FC-A445-BAD0-56CBB8CB1F14}" type="presParOf" srcId="{015019BC-0D00-2047-9437-8050CFD2AF81}" destId="{E965CF05-5BFE-5741-8B31-3BCB6E95BDE4}" srcOrd="6"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1">
            <a:lumMod val="85000"/>
          </a:schemeClr>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1">
            <a:lumMod val="85000"/>
          </a:schemeClr>
        </a:solidFill>
      </dgm:spPr>
      <dgm:t>
        <a:bodyPr/>
        <a:lstStyle/>
        <a:p>
          <a:r>
            <a:rPr lang="en-US" dirty="0"/>
            <a:t>Grade 8, Math</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No test</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 Algebra I</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DF60978A-21F1-EE4D-98D5-3436636F5997}" type="pres">
      <dgm:prSet presAssocID="{8D1C47F0-79E1-4F49-A7A1-9D963710292A}" presName="textNode" presStyleLbl="node1" presStyleIdx="0" presStyleCnt="3">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1" presStyleCnt="3">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2" presStyleCnt="3">
        <dgm:presLayoutVars>
          <dgm:bulletEnabled val="1"/>
        </dgm:presLayoutVars>
      </dgm:prSet>
      <dgm:spPr/>
    </dgm:pt>
  </dgm:ptLst>
  <dgm:cxnLst>
    <dgm:cxn modelId="{C3A67126-434B-114F-B009-07353E164C0A}" srcId="{928EB8EF-8C76-2E4C-9C5C-722264045B83}" destId="{44312303-00F1-7647-902C-54A6A5F90309}" srcOrd="1"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2" destOrd="0" parTransId="{420F5A7B-1A6B-C34B-AC6E-0C50A2F6D124}" sibTransId="{56CFAD5D-4971-9447-8C2B-9BAE4E93587B}"/>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0"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926218F8-85C6-0C42-88A7-944DEA461C0D}" type="presParOf" srcId="{015019BC-0D00-2047-9437-8050CFD2AF81}" destId="{DF60978A-21F1-EE4D-98D5-3436636F5997}" srcOrd="0" destOrd="0" presId="urn:microsoft.com/office/officeart/2005/8/layout/hProcess9"/>
    <dgm:cxn modelId="{FBEF3A7A-6A0C-8342-B449-448C8B6A0948}" type="presParOf" srcId="{015019BC-0D00-2047-9437-8050CFD2AF81}" destId="{3AA6AEB5-7298-1345-9F7E-84CC8A5A9149}" srcOrd="1" destOrd="0" presId="urn:microsoft.com/office/officeart/2005/8/layout/hProcess9"/>
    <dgm:cxn modelId="{B2E65FB0-1329-D244-BC67-6F10A0E4DE05}" type="presParOf" srcId="{015019BC-0D00-2047-9437-8050CFD2AF81}" destId="{3C31843D-F80E-7F41-AA15-253328430140}" srcOrd="2" destOrd="0" presId="urn:microsoft.com/office/officeart/2005/8/layout/hProcess9"/>
    <dgm:cxn modelId="{6F94BCE9-EC52-C249-839F-F1941DBD2C9D}" type="presParOf" srcId="{015019BC-0D00-2047-9437-8050CFD2AF81}" destId="{0197134B-D3F0-FC4A-AFF2-3DFF5F413F2E}" srcOrd="3" destOrd="0" presId="urn:microsoft.com/office/officeart/2005/8/layout/hProcess9"/>
    <dgm:cxn modelId="{05A41BBD-43FC-A445-BAD0-56CBB8CB1F14}" type="presParOf" srcId="{015019BC-0D00-2047-9437-8050CFD2AF81}" destId="{E965CF05-5BFE-5741-8B31-3BCB6E95BDE4}" srcOrd="4" destOrd="0" presId="urn:microsoft.com/office/officeart/2005/8/layout/hProcess9"/>
  </dgm:cxnLst>
  <dgm:bg>
    <a:noFill/>
  </dgm:bg>
  <dgm:whole/>
  <dgm:extLst>
    <a:ext uri="http://schemas.microsoft.com/office/drawing/2008/diagram">
      <dsp:dataModelExt xmlns:dsp="http://schemas.microsoft.com/office/drawing/2008/diagram" relId="rId1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2"/>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2"/>
        </a:solidFill>
      </dgm:spPr>
      <dgm:t>
        <a:bodyPr/>
        <a:lstStyle/>
        <a:p>
          <a:r>
            <a:rPr lang="en-US" dirty="0"/>
            <a:t>Grade 8, ELA</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English II</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DF60978A-21F1-EE4D-98D5-3436636F5997}" type="pres">
      <dgm:prSet presAssocID="{8D1C47F0-79E1-4F49-A7A1-9D963710292A}" presName="textNode" presStyleLbl="node1" presStyleIdx="0" presStyleCnt="3">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1" presStyleCnt="3">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2" presStyleCnt="3">
        <dgm:presLayoutVars>
          <dgm:bulletEnabled val="1"/>
        </dgm:presLayoutVars>
      </dgm:prSet>
      <dgm:spPr/>
    </dgm:pt>
  </dgm:ptLst>
  <dgm:cxnLst>
    <dgm:cxn modelId="{C3A67126-434B-114F-B009-07353E164C0A}" srcId="{928EB8EF-8C76-2E4C-9C5C-722264045B83}" destId="{44312303-00F1-7647-902C-54A6A5F90309}" srcOrd="1"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2" destOrd="0" parTransId="{420F5A7B-1A6B-C34B-AC6E-0C50A2F6D124}" sibTransId="{56CFAD5D-4971-9447-8C2B-9BAE4E93587B}"/>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0"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926218F8-85C6-0C42-88A7-944DEA461C0D}" type="presParOf" srcId="{015019BC-0D00-2047-9437-8050CFD2AF81}" destId="{DF60978A-21F1-EE4D-98D5-3436636F5997}" srcOrd="0" destOrd="0" presId="urn:microsoft.com/office/officeart/2005/8/layout/hProcess9"/>
    <dgm:cxn modelId="{FBEF3A7A-6A0C-8342-B449-448C8B6A0948}" type="presParOf" srcId="{015019BC-0D00-2047-9437-8050CFD2AF81}" destId="{3AA6AEB5-7298-1345-9F7E-84CC8A5A9149}" srcOrd="1" destOrd="0" presId="urn:microsoft.com/office/officeart/2005/8/layout/hProcess9"/>
    <dgm:cxn modelId="{B2E65FB0-1329-D244-BC67-6F10A0E4DE05}" type="presParOf" srcId="{015019BC-0D00-2047-9437-8050CFD2AF81}" destId="{3C31843D-F80E-7F41-AA15-253328430140}" srcOrd="2" destOrd="0" presId="urn:microsoft.com/office/officeart/2005/8/layout/hProcess9"/>
    <dgm:cxn modelId="{6F94BCE9-EC52-C249-839F-F1941DBD2C9D}" type="presParOf" srcId="{015019BC-0D00-2047-9437-8050CFD2AF81}" destId="{0197134B-D3F0-FC4A-AFF2-3DFF5F413F2E}" srcOrd="3" destOrd="0" presId="urn:microsoft.com/office/officeart/2005/8/layout/hProcess9"/>
    <dgm:cxn modelId="{05A41BBD-43FC-A445-BAD0-56CBB8CB1F14}" type="presParOf" srcId="{015019BC-0D00-2047-9437-8050CFD2AF81}" destId="{E965CF05-5BFE-5741-8B31-3BCB6E95BDE4}"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8EB8EF-8C76-2E4C-9C5C-722264045B83}" type="doc">
      <dgm:prSet loTypeId="urn:microsoft.com/office/officeart/2005/8/layout/hProcess9" loCatId="process" qsTypeId="urn:microsoft.com/office/officeart/2005/8/quickstyle/simple1" qsCatId="simple" csTypeId="urn:microsoft.com/office/officeart/2005/8/colors/accent6_1" csCatId="accent6" phldr="1"/>
      <dgm:spPr/>
    </dgm:pt>
    <dgm:pt modelId="{8D1C47F0-79E1-4F49-A7A1-9D963710292A}">
      <dgm:prSet phldrT="[Text]"/>
      <dgm:spPr>
        <a:solidFill>
          <a:schemeClr val="bg1">
            <a:lumMod val="85000"/>
          </a:schemeClr>
        </a:solidFill>
      </dgm:spPr>
      <dgm:t>
        <a:bodyPr/>
        <a:lstStyle/>
        <a:p>
          <a:r>
            <a:rPr lang="en-US" dirty="0"/>
            <a:t>2020</a:t>
          </a:r>
        </a:p>
      </dgm:t>
    </dgm:pt>
    <dgm:pt modelId="{85CAFF0D-1373-0143-BC26-AA6B18E56D79}" type="parTrans" cxnId="{EB198EE4-10C8-1845-A5A1-4A7A879B615D}">
      <dgm:prSet/>
      <dgm:spPr/>
      <dgm:t>
        <a:bodyPr/>
        <a:lstStyle/>
        <a:p>
          <a:endParaRPr lang="en-US"/>
        </a:p>
      </dgm:t>
    </dgm:pt>
    <dgm:pt modelId="{10A111BF-E9E2-774E-B921-ABDC9607F814}" type="sibTrans" cxnId="{EB198EE4-10C8-1845-A5A1-4A7A879B615D}">
      <dgm:prSet/>
      <dgm:spPr/>
      <dgm:t>
        <a:bodyPr/>
        <a:lstStyle/>
        <a:p>
          <a:endParaRPr lang="en-US"/>
        </a:p>
      </dgm:t>
    </dgm:pt>
    <dgm:pt modelId="{44312303-00F1-7647-902C-54A6A5F90309}">
      <dgm:prSet phldrT="[Text]"/>
      <dgm:spPr/>
      <dgm:t>
        <a:bodyPr/>
        <a:lstStyle/>
        <a:p>
          <a:r>
            <a:rPr lang="en-US" dirty="0"/>
            <a:t>2021</a:t>
          </a:r>
        </a:p>
      </dgm:t>
    </dgm:pt>
    <dgm:pt modelId="{23C1A7C5-C761-3448-83A4-BCE7310FEA64}" type="parTrans" cxnId="{C3A67126-434B-114F-B009-07353E164C0A}">
      <dgm:prSet/>
      <dgm:spPr/>
      <dgm:t>
        <a:bodyPr/>
        <a:lstStyle/>
        <a:p>
          <a:endParaRPr lang="en-US"/>
        </a:p>
      </dgm:t>
    </dgm:pt>
    <dgm:pt modelId="{F2AA1E85-F7F3-1645-9A0C-E7E63EF92CBD}" type="sibTrans" cxnId="{C3A67126-434B-114F-B009-07353E164C0A}">
      <dgm:prSet/>
      <dgm:spPr/>
      <dgm:t>
        <a:bodyPr/>
        <a:lstStyle/>
        <a:p>
          <a:endParaRPr lang="en-US"/>
        </a:p>
      </dgm:t>
    </dgm:pt>
    <dgm:pt modelId="{0D4DB3CD-A6F4-4542-B5DB-3ED0984871A6}">
      <dgm:prSet phldrT="[Text]"/>
      <dgm:spPr/>
      <dgm:t>
        <a:bodyPr/>
        <a:lstStyle/>
        <a:p>
          <a:r>
            <a:rPr lang="en-US" dirty="0"/>
            <a:t>2022</a:t>
          </a:r>
        </a:p>
      </dgm:t>
    </dgm:pt>
    <dgm:pt modelId="{420F5A7B-1A6B-C34B-AC6E-0C50A2F6D124}" type="parTrans" cxnId="{12E5668C-AD28-2B4D-8D47-9199FF0B6934}">
      <dgm:prSet/>
      <dgm:spPr/>
      <dgm:t>
        <a:bodyPr/>
        <a:lstStyle/>
        <a:p>
          <a:endParaRPr lang="en-US"/>
        </a:p>
      </dgm:t>
    </dgm:pt>
    <dgm:pt modelId="{56CFAD5D-4971-9447-8C2B-9BAE4E93587B}" type="sibTrans" cxnId="{12E5668C-AD28-2B4D-8D47-9199FF0B6934}">
      <dgm:prSet/>
      <dgm:spPr/>
      <dgm:t>
        <a:bodyPr/>
        <a:lstStyle/>
        <a:p>
          <a:endParaRPr lang="en-US"/>
        </a:p>
      </dgm:t>
    </dgm:pt>
    <dgm:pt modelId="{BBFF8E73-32D9-BF46-B02C-C272B27969CB}">
      <dgm:prSet phldrT="[Text]"/>
      <dgm:spPr>
        <a:solidFill>
          <a:schemeClr val="bg1">
            <a:lumMod val="85000"/>
          </a:schemeClr>
        </a:solidFill>
      </dgm:spPr>
      <dgm:t>
        <a:bodyPr/>
        <a:lstStyle/>
        <a:p>
          <a:r>
            <a:rPr lang="en-US" dirty="0"/>
            <a:t>Grade 8, ELA</a:t>
          </a:r>
        </a:p>
      </dgm:t>
    </dgm:pt>
    <dgm:pt modelId="{89BE5AC0-2723-984F-8F12-08F3A99CD0C6}" type="parTrans" cxnId="{21F59E2B-96DD-0646-AEE3-1E288B418102}">
      <dgm:prSet/>
      <dgm:spPr/>
      <dgm:t>
        <a:bodyPr/>
        <a:lstStyle/>
        <a:p>
          <a:endParaRPr lang="en-US"/>
        </a:p>
      </dgm:t>
    </dgm:pt>
    <dgm:pt modelId="{1E1D6D49-13DE-ED49-83F2-A48BBB2CC4BE}" type="sibTrans" cxnId="{21F59E2B-96DD-0646-AEE3-1E288B418102}">
      <dgm:prSet/>
      <dgm:spPr/>
      <dgm:t>
        <a:bodyPr/>
        <a:lstStyle/>
        <a:p>
          <a:endParaRPr lang="en-US"/>
        </a:p>
      </dgm:t>
    </dgm:pt>
    <dgm:pt modelId="{FCC68FFE-D495-BE49-BD66-DDF9EA020BAD}">
      <dgm:prSet phldrT="[Text]"/>
      <dgm:spPr/>
      <dgm:t>
        <a:bodyPr/>
        <a:lstStyle/>
        <a:p>
          <a:r>
            <a:rPr lang="en-US" dirty="0"/>
            <a:t>Grade 9, No test</a:t>
          </a:r>
        </a:p>
      </dgm:t>
    </dgm:pt>
    <dgm:pt modelId="{53D5CE24-010E-F54F-8408-214E90079C72}" type="parTrans" cxnId="{0A1298BC-63F1-4F48-B3C6-C983FB53320A}">
      <dgm:prSet/>
      <dgm:spPr/>
      <dgm:t>
        <a:bodyPr/>
        <a:lstStyle/>
        <a:p>
          <a:endParaRPr lang="en-US"/>
        </a:p>
      </dgm:t>
    </dgm:pt>
    <dgm:pt modelId="{8D934B5C-CF80-FD42-9259-23845138A8F0}" type="sibTrans" cxnId="{0A1298BC-63F1-4F48-B3C6-C983FB53320A}">
      <dgm:prSet/>
      <dgm:spPr/>
      <dgm:t>
        <a:bodyPr/>
        <a:lstStyle/>
        <a:p>
          <a:endParaRPr lang="en-US"/>
        </a:p>
      </dgm:t>
    </dgm:pt>
    <dgm:pt modelId="{4644C829-CE36-0E48-B91F-A6D7BC3418E1}">
      <dgm:prSet phldrT="[Text]"/>
      <dgm:spPr/>
      <dgm:t>
        <a:bodyPr/>
        <a:lstStyle/>
        <a:p>
          <a:r>
            <a:rPr lang="en-US" dirty="0"/>
            <a:t>Grade 10, English II</a:t>
          </a:r>
        </a:p>
      </dgm:t>
    </dgm:pt>
    <dgm:pt modelId="{8985F862-3554-CD4C-B29E-B5A82841A64C}" type="parTrans" cxnId="{0A6C71C7-A353-4943-860B-835C2B126CDA}">
      <dgm:prSet/>
      <dgm:spPr/>
      <dgm:t>
        <a:bodyPr/>
        <a:lstStyle/>
        <a:p>
          <a:endParaRPr lang="en-US"/>
        </a:p>
      </dgm:t>
    </dgm:pt>
    <dgm:pt modelId="{82739A08-D5CF-EB40-8DB7-803161D8130B}" type="sibTrans" cxnId="{0A6C71C7-A353-4943-860B-835C2B126CDA}">
      <dgm:prSet/>
      <dgm:spPr/>
      <dgm:t>
        <a:bodyPr/>
        <a:lstStyle/>
        <a:p>
          <a:endParaRPr lang="en-US"/>
        </a:p>
      </dgm:t>
    </dgm:pt>
    <dgm:pt modelId="{F7A8627E-E6B0-0E40-8EB2-FAD86FF7EB35}" type="pres">
      <dgm:prSet presAssocID="{928EB8EF-8C76-2E4C-9C5C-722264045B83}" presName="CompostProcess" presStyleCnt="0">
        <dgm:presLayoutVars>
          <dgm:dir/>
          <dgm:resizeHandles val="exact"/>
        </dgm:presLayoutVars>
      </dgm:prSet>
      <dgm:spPr/>
    </dgm:pt>
    <dgm:pt modelId="{D5289E46-0F03-A849-8BDF-A2959041515E}" type="pres">
      <dgm:prSet presAssocID="{928EB8EF-8C76-2E4C-9C5C-722264045B83}" presName="arrow" presStyleLbl="bgShp" presStyleIdx="0" presStyleCnt="1"/>
      <dgm:spPr/>
    </dgm:pt>
    <dgm:pt modelId="{015019BC-0D00-2047-9437-8050CFD2AF81}" type="pres">
      <dgm:prSet presAssocID="{928EB8EF-8C76-2E4C-9C5C-722264045B83}" presName="linearProcess" presStyleCnt="0"/>
      <dgm:spPr/>
    </dgm:pt>
    <dgm:pt modelId="{DF60978A-21F1-EE4D-98D5-3436636F5997}" type="pres">
      <dgm:prSet presAssocID="{8D1C47F0-79E1-4F49-A7A1-9D963710292A}" presName="textNode" presStyleLbl="node1" presStyleIdx="0" presStyleCnt="3">
        <dgm:presLayoutVars>
          <dgm:bulletEnabled val="1"/>
        </dgm:presLayoutVars>
      </dgm:prSet>
      <dgm:spPr/>
    </dgm:pt>
    <dgm:pt modelId="{3AA6AEB5-7298-1345-9F7E-84CC8A5A9149}" type="pres">
      <dgm:prSet presAssocID="{10A111BF-E9E2-774E-B921-ABDC9607F814}" presName="sibTrans" presStyleCnt="0"/>
      <dgm:spPr/>
    </dgm:pt>
    <dgm:pt modelId="{3C31843D-F80E-7F41-AA15-253328430140}" type="pres">
      <dgm:prSet presAssocID="{44312303-00F1-7647-902C-54A6A5F90309}" presName="textNode" presStyleLbl="node1" presStyleIdx="1" presStyleCnt="3">
        <dgm:presLayoutVars>
          <dgm:bulletEnabled val="1"/>
        </dgm:presLayoutVars>
      </dgm:prSet>
      <dgm:spPr/>
    </dgm:pt>
    <dgm:pt modelId="{0197134B-D3F0-FC4A-AFF2-3DFF5F413F2E}" type="pres">
      <dgm:prSet presAssocID="{F2AA1E85-F7F3-1645-9A0C-E7E63EF92CBD}" presName="sibTrans" presStyleCnt="0"/>
      <dgm:spPr/>
    </dgm:pt>
    <dgm:pt modelId="{E965CF05-5BFE-5741-8B31-3BCB6E95BDE4}" type="pres">
      <dgm:prSet presAssocID="{0D4DB3CD-A6F4-4542-B5DB-3ED0984871A6}" presName="textNode" presStyleLbl="node1" presStyleIdx="2" presStyleCnt="3">
        <dgm:presLayoutVars>
          <dgm:bulletEnabled val="1"/>
        </dgm:presLayoutVars>
      </dgm:prSet>
      <dgm:spPr/>
    </dgm:pt>
  </dgm:ptLst>
  <dgm:cxnLst>
    <dgm:cxn modelId="{C3A67126-434B-114F-B009-07353E164C0A}" srcId="{928EB8EF-8C76-2E4C-9C5C-722264045B83}" destId="{44312303-00F1-7647-902C-54A6A5F90309}" srcOrd="1" destOrd="0" parTransId="{23C1A7C5-C761-3448-83A4-BCE7310FEA64}" sibTransId="{F2AA1E85-F7F3-1645-9A0C-E7E63EF92CBD}"/>
    <dgm:cxn modelId="{21F59E2B-96DD-0646-AEE3-1E288B418102}" srcId="{8D1C47F0-79E1-4F49-A7A1-9D963710292A}" destId="{BBFF8E73-32D9-BF46-B02C-C272B27969CB}" srcOrd="0" destOrd="0" parTransId="{89BE5AC0-2723-984F-8F12-08F3A99CD0C6}" sibTransId="{1E1D6D49-13DE-ED49-83F2-A48BBB2CC4BE}"/>
    <dgm:cxn modelId="{2B092A3D-B87F-324D-86AD-42D1A7F0AC6D}" type="presOf" srcId="{FCC68FFE-D495-BE49-BD66-DDF9EA020BAD}" destId="{3C31843D-F80E-7F41-AA15-253328430140}" srcOrd="0" destOrd="1" presId="urn:microsoft.com/office/officeart/2005/8/layout/hProcess9"/>
    <dgm:cxn modelId="{B62BD541-FFEA-DE4A-9440-AFE4D7E8DD1D}" type="presOf" srcId="{4644C829-CE36-0E48-B91F-A6D7BC3418E1}" destId="{E965CF05-5BFE-5741-8B31-3BCB6E95BDE4}" srcOrd="0" destOrd="1" presId="urn:microsoft.com/office/officeart/2005/8/layout/hProcess9"/>
    <dgm:cxn modelId="{E421BD48-5B26-AC47-A602-4D94268B02BC}" type="presOf" srcId="{0D4DB3CD-A6F4-4542-B5DB-3ED0984871A6}" destId="{E965CF05-5BFE-5741-8B31-3BCB6E95BDE4}" srcOrd="0" destOrd="0" presId="urn:microsoft.com/office/officeart/2005/8/layout/hProcess9"/>
    <dgm:cxn modelId="{FDDECA69-F72B-214E-AC8E-150F2C173433}" type="presOf" srcId="{928EB8EF-8C76-2E4C-9C5C-722264045B83}" destId="{F7A8627E-E6B0-0E40-8EB2-FAD86FF7EB35}" srcOrd="0" destOrd="0" presId="urn:microsoft.com/office/officeart/2005/8/layout/hProcess9"/>
    <dgm:cxn modelId="{C7B4E756-C898-7045-BB7C-DCB8E387B6C0}" type="presOf" srcId="{BBFF8E73-32D9-BF46-B02C-C272B27969CB}" destId="{DF60978A-21F1-EE4D-98D5-3436636F5997}" srcOrd="0" destOrd="1" presId="urn:microsoft.com/office/officeart/2005/8/layout/hProcess9"/>
    <dgm:cxn modelId="{42ECF257-A486-7F46-9CD1-91F6969C521F}" type="presOf" srcId="{44312303-00F1-7647-902C-54A6A5F90309}" destId="{3C31843D-F80E-7F41-AA15-253328430140}" srcOrd="0" destOrd="0" presId="urn:microsoft.com/office/officeart/2005/8/layout/hProcess9"/>
    <dgm:cxn modelId="{12E5668C-AD28-2B4D-8D47-9199FF0B6934}" srcId="{928EB8EF-8C76-2E4C-9C5C-722264045B83}" destId="{0D4DB3CD-A6F4-4542-B5DB-3ED0984871A6}" srcOrd="2" destOrd="0" parTransId="{420F5A7B-1A6B-C34B-AC6E-0C50A2F6D124}" sibTransId="{56CFAD5D-4971-9447-8C2B-9BAE4E93587B}"/>
    <dgm:cxn modelId="{0A1298BC-63F1-4F48-B3C6-C983FB53320A}" srcId="{44312303-00F1-7647-902C-54A6A5F90309}" destId="{FCC68FFE-D495-BE49-BD66-DDF9EA020BAD}" srcOrd="0" destOrd="0" parTransId="{53D5CE24-010E-F54F-8408-214E90079C72}" sibTransId="{8D934B5C-CF80-FD42-9259-23845138A8F0}"/>
    <dgm:cxn modelId="{0A6C71C7-A353-4943-860B-835C2B126CDA}" srcId="{0D4DB3CD-A6F4-4542-B5DB-3ED0984871A6}" destId="{4644C829-CE36-0E48-B91F-A6D7BC3418E1}" srcOrd="0" destOrd="0" parTransId="{8985F862-3554-CD4C-B29E-B5A82841A64C}" sibTransId="{82739A08-D5CF-EB40-8DB7-803161D8130B}"/>
    <dgm:cxn modelId="{EB198EE4-10C8-1845-A5A1-4A7A879B615D}" srcId="{928EB8EF-8C76-2E4C-9C5C-722264045B83}" destId="{8D1C47F0-79E1-4F49-A7A1-9D963710292A}" srcOrd="0" destOrd="0" parTransId="{85CAFF0D-1373-0143-BC26-AA6B18E56D79}" sibTransId="{10A111BF-E9E2-774E-B921-ABDC9607F814}"/>
    <dgm:cxn modelId="{D51988ED-DC9E-8E4D-8A6D-7D400C5BD706}" type="presOf" srcId="{8D1C47F0-79E1-4F49-A7A1-9D963710292A}" destId="{DF60978A-21F1-EE4D-98D5-3436636F5997}" srcOrd="0" destOrd="0" presId="urn:microsoft.com/office/officeart/2005/8/layout/hProcess9"/>
    <dgm:cxn modelId="{3D55FC54-D6F2-5A43-B176-F3978199C3FF}" type="presParOf" srcId="{F7A8627E-E6B0-0E40-8EB2-FAD86FF7EB35}" destId="{D5289E46-0F03-A849-8BDF-A2959041515E}" srcOrd="0" destOrd="0" presId="urn:microsoft.com/office/officeart/2005/8/layout/hProcess9"/>
    <dgm:cxn modelId="{EC2704E7-0F25-F04E-B447-2B7A11A004F1}" type="presParOf" srcId="{F7A8627E-E6B0-0E40-8EB2-FAD86FF7EB35}" destId="{015019BC-0D00-2047-9437-8050CFD2AF81}" srcOrd="1" destOrd="0" presId="urn:microsoft.com/office/officeart/2005/8/layout/hProcess9"/>
    <dgm:cxn modelId="{926218F8-85C6-0C42-88A7-944DEA461C0D}" type="presParOf" srcId="{015019BC-0D00-2047-9437-8050CFD2AF81}" destId="{DF60978A-21F1-EE4D-98D5-3436636F5997}" srcOrd="0" destOrd="0" presId="urn:microsoft.com/office/officeart/2005/8/layout/hProcess9"/>
    <dgm:cxn modelId="{FBEF3A7A-6A0C-8342-B449-448C8B6A0948}" type="presParOf" srcId="{015019BC-0D00-2047-9437-8050CFD2AF81}" destId="{3AA6AEB5-7298-1345-9F7E-84CC8A5A9149}" srcOrd="1" destOrd="0" presId="urn:microsoft.com/office/officeart/2005/8/layout/hProcess9"/>
    <dgm:cxn modelId="{B2E65FB0-1329-D244-BC67-6F10A0E4DE05}" type="presParOf" srcId="{015019BC-0D00-2047-9437-8050CFD2AF81}" destId="{3C31843D-F80E-7F41-AA15-253328430140}" srcOrd="2" destOrd="0" presId="urn:microsoft.com/office/officeart/2005/8/layout/hProcess9"/>
    <dgm:cxn modelId="{6F94BCE9-EC52-C249-839F-F1941DBD2C9D}" type="presParOf" srcId="{015019BC-0D00-2047-9437-8050CFD2AF81}" destId="{0197134B-D3F0-FC4A-AFF2-3DFF5F413F2E}" srcOrd="3" destOrd="0" presId="urn:microsoft.com/office/officeart/2005/8/layout/hProcess9"/>
    <dgm:cxn modelId="{05A41BBD-43FC-A445-BAD0-56CBB8CB1F14}" type="presParOf" srcId="{015019BC-0D00-2047-9437-8050CFD2AF81}" destId="{E965CF05-5BFE-5741-8B31-3BCB6E95BDE4}" srcOrd="4" destOrd="0" presId="urn:microsoft.com/office/officeart/2005/8/layout/hProcess9"/>
  </dgm:cxnLst>
  <dgm:bg>
    <a:noFill/>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17D34E-1943-4909-9547-219568B793D3}">
      <dsp:nvSpPr>
        <dsp:cNvPr id="0" name=""/>
        <dsp:cNvSpPr/>
      </dsp:nvSpPr>
      <dsp:spPr>
        <a:xfrm>
          <a:off x="0" y="1497330"/>
          <a:ext cx="10182225" cy="199644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79C207-CB67-4DA7-BBF5-5E3513A3E454}">
      <dsp:nvSpPr>
        <dsp:cNvPr id="0" name=""/>
        <dsp:cNvSpPr/>
      </dsp:nvSpPr>
      <dsp:spPr>
        <a:xfrm>
          <a:off x="1938" y="0"/>
          <a:ext cx="1834302"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1988</a:t>
          </a:r>
          <a:r>
            <a:rPr lang="en-US" sz="1100" kern="1200" dirty="0"/>
            <a:t> </a:t>
          </a:r>
        </a:p>
        <a:p>
          <a:pPr marL="0" lvl="0" indent="0" algn="ctr" defTabSz="889000">
            <a:lnSpc>
              <a:spcPct val="90000"/>
            </a:lnSpc>
            <a:spcBef>
              <a:spcPct val="0"/>
            </a:spcBef>
            <a:spcAft>
              <a:spcPct val="35000"/>
            </a:spcAft>
            <a:buNone/>
          </a:pPr>
          <a:r>
            <a:rPr lang="en-US" sz="1100" kern="1200" dirty="0"/>
            <a:t> </a:t>
          </a:r>
          <a:r>
            <a:rPr lang="en-US" sz="1400" kern="1200" dirty="0"/>
            <a:t>First Accountability Results, Districts rated 1 – 3, based on Performance</a:t>
          </a:r>
        </a:p>
      </dsp:txBody>
      <dsp:txXfrm>
        <a:off x="1938" y="0"/>
        <a:ext cx="1834302" cy="1996440"/>
      </dsp:txXfrm>
    </dsp:sp>
    <dsp:sp modelId="{FEB545C3-5961-474C-8BE7-D4C2F0315D8E}">
      <dsp:nvSpPr>
        <dsp:cNvPr id="0" name=""/>
        <dsp:cNvSpPr/>
      </dsp:nvSpPr>
      <dsp:spPr>
        <a:xfrm>
          <a:off x="669535"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E8299B-8CC7-47FF-9E68-EAF0E7944841}">
      <dsp:nvSpPr>
        <dsp:cNvPr id="0" name=""/>
        <dsp:cNvSpPr/>
      </dsp:nvSpPr>
      <dsp:spPr>
        <a:xfrm>
          <a:off x="1899445" y="2994660"/>
          <a:ext cx="1649659"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1995 </a:t>
          </a:r>
        </a:p>
        <a:p>
          <a:pPr marL="0" lvl="0" indent="0" algn="ctr" defTabSz="889000">
            <a:lnSpc>
              <a:spcPct val="90000"/>
            </a:lnSpc>
            <a:spcBef>
              <a:spcPct val="0"/>
            </a:spcBef>
            <a:spcAft>
              <a:spcPct val="35000"/>
            </a:spcAft>
            <a:buNone/>
          </a:pPr>
          <a:r>
            <a:rPr lang="en-US" sz="1200" kern="1200" dirty="0"/>
            <a:t> </a:t>
          </a:r>
          <a:r>
            <a:rPr lang="en-US" sz="1400" kern="1200" dirty="0"/>
            <a:t>Districts Rated 1 – 5, based on Performance</a:t>
          </a:r>
        </a:p>
      </dsp:txBody>
      <dsp:txXfrm>
        <a:off x="1899445" y="2994660"/>
        <a:ext cx="1649659" cy="1996440"/>
      </dsp:txXfrm>
    </dsp:sp>
    <dsp:sp modelId="{FE28056B-49EC-4E46-A419-1632C0129F02}">
      <dsp:nvSpPr>
        <dsp:cNvPr id="0" name=""/>
        <dsp:cNvSpPr/>
      </dsp:nvSpPr>
      <dsp:spPr>
        <a:xfrm>
          <a:off x="2474720"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42512AE-8E72-4D11-834E-AAE8B2804559}">
      <dsp:nvSpPr>
        <dsp:cNvPr id="0" name=""/>
        <dsp:cNvSpPr/>
      </dsp:nvSpPr>
      <dsp:spPr>
        <a:xfrm>
          <a:off x="3612308" y="0"/>
          <a:ext cx="1732026"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2003</a:t>
          </a:r>
        </a:p>
        <a:p>
          <a:pPr marL="0" lvl="0" indent="0" algn="ctr" defTabSz="889000">
            <a:lnSpc>
              <a:spcPct val="90000"/>
            </a:lnSpc>
            <a:spcBef>
              <a:spcPct val="0"/>
            </a:spcBef>
            <a:spcAft>
              <a:spcPct val="35000"/>
            </a:spcAft>
            <a:buNone/>
          </a:pPr>
          <a:r>
            <a:rPr lang="en-US" sz="1400" kern="1200" dirty="0"/>
            <a:t>  Schools Rated Level 1 – 5 based on Performance and Growth</a:t>
          </a:r>
        </a:p>
      </dsp:txBody>
      <dsp:txXfrm>
        <a:off x="3612308" y="0"/>
        <a:ext cx="1732026" cy="1996440"/>
      </dsp:txXfrm>
    </dsp:sp>
    <dsp:sp modelId="{B45A4B14-B40B-45C0-8B60-3EC5A990E263}">
      <dsp:nvSpPr>
        <dsp:cNvPr id="0" name=""/>
        <dsp:cNvSpPr/>
      </dsp:nvSpPr>
      <dsp:spPr>
        <a:xfrm>
          <a:off x="4228766"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DFE3933-816B-4C0A-8B8E-7D24A4140214}">
      <dsp:nvSpPr>
        <dsp:cNvPr id="0" name=""/>
        <dsp:cNvSpPr/>
      </dsp:nvSpPr>
      <dsp:spPr>
        <a:xfrm>
          <a:off x="5407538" y="2994660"/>
          <a:ext cx="2086688" cy="1996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r>
            <a:rPr lang="en-US" sz="2000" kern="1200" dirty="0"/>
            <a:t>2009</a:t>
          </a:r>
          <a:r>
            <a:rPr lang="en-US" sz="1100" kern="1200" dirty="0"/>
            <a:t> </a:t>
          </a:r>
        </a:p>
        <a:p>
          <a:pPr marL="0" lvl="0" indent="0" algn="ctr" defTabSz="889000">
            <a:lnSpc>
              <a:spcPct val="90000"/>
            </a:lnSpc>
            <a:spcBef>
              <a:spcPct val="0"/>
            </a:spcBef>
            <a:spcAft>
              <a:spcPct val="35000"/>
            </a:spcAft>
            <a:buNone/>
          </a:pPr>
          <a:r>
            <a:rPr lang="en-US" sz="1100" kern="1200" dirty="0"/>
            <a:t> </a:t>
          </a:r>
          <a:r>
            <a:rPr lang="en-US" sz="1400" kern="1200" dirty="0"/>
            <a:t>Districts and Schools Rated 1-7, based on Performance, Growth, and Completion</a:t>
          </a:r>
        </a:p>
      </dsp:txBody>
      <dsp:txXfrm>
        <a:off x="5407538" y="2994660"/>
        <a:ext cx="2086688" cy="1996440"/>
      </dsp:txXfrm>
    </dsp:sp>
    <dsp:sp modelId="{15546F34-5554-473D-AEC0-ABCC62E64417}">
      <dsp:nvSpPr>
        <dsp:cNvPr id="0" name=""/>
        <dsp:cNvSpPr/>
      </dsp:nvSpPr>
      <dsp:spPr>
        <a:xfrm>
          <a:off x="6201327" y="2245995"/>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7AB1BB-5BDA-44DD-A2CF-DB2E509989A0}">
      <dsp:nvSpPr>
        <dsp:cNvPr id="0" name=""/>
        <dsp:cNvSpPr/>
      </dsp:nvSpPr>
      <dsp:spPr>
        <a:xfrm>
          <a:off x="7546749" y="543455"/>
          <a:ext cx="1604632" cy="1202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2240" tIns="142240" rIns="142240" bIns="142240" numCol="1" spcCol="1270" anchor="b" anchorCtr="0">
          <a:noAutofit/>
        </a:bodyPr>
        <a:lstStyle/>
        <a:p>
          <a:pPr marL="0" lvl="0" indent="0" algn="ctr" defTabSz="889000">
            <a:lnSpc>
              <a:spcPct val="90000"/>
            </a:lnSpc>
            <a:spcBef>
              <a:spcPct val="0"/>
            </a:spcBef>
            <a:spcAft>
              <a:spcPct val="35000"/>
            </a:spcAft>
            <a:buNone/>
          </a:pPr>
          <a:r>
            <a:rPr lang="en-US" sz="2000" kern="1200" dirty="0"/>
            <a:t>2013</a:t>
          </a:r>
          <a:r>
            <a:rPr lang="en-US" sz="1200" kern="1200" dirty="0"/>
            <a:t> </a:t>
          </a:r>
        </a:p>
        <a:p>
          <a:pPr marL="0" lvl="0" indent="0" algn="ctr" defTabSz="889000">
            <a:lnSpc>
              <a:spcPct val="90000"/>
            </a:lnSpc>
            <a:spcBef>
              <a:spcPct val="0"/>
            </a:spcBef>
            <a:spcAft>
              <a:spcPct val="35000"/>
            </a:spcAft>
            <a:buNone/>
          </a:pPr>
          <a:r>
            <a:rPr lang="en-US" sz="1400" kern="1200" dirty="0"/>
            <a:t> Current Model Implemented</a:t>
          </a:r>
        </a:p>
      </dsp:txBody>
      <dsp:txXfrm>
        <a:off x="7546749" y="543455"/>
        <a:ext cx="1604632" cy="1202795"/>
      </dsp:txXfrm>
    </dsp:sp>
    <dsp:sp modelId="{F11A1466-9A1C-4E9C-AC35-3A164D0C0AC7}">
      <dsp:nvSpPr>
        <dsp:cNvPr id="0" name=""/>
        <dsp:cNvSpPr/>
      </dsp:nvSpPr>
      <dsp:spPr>
        <a:xfrm>
          <a:off x="8129907" y="2248051"/>
          <a:ext cx="499110" cy="49911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6EA9F2-D90C-AB49-A6E6-8A2F5BC61ED3}">
      <dsp:nvSpPr>
        <dsp:cNvPr id="0" name=""/>
        <dsp:cNvSpPr/>
      </dsp:nvSpPr>
      <dsp:spPr>
        <a:xfrm>
          <a:off x="3096" y="475947"/>
          <a:ext cx="1259854" cy="634596"/>
        </a:xfrm>
        <a:prstGeom prst="roundRect">
          <a:avLst/>
        </a:prstGeom>
        <a:solidFill>
          <a:schemeClr val="bg1"/>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2019</a:t>
          </a:r>
        </a:p>
        <a:p>
          <a:pPr marL="57150" lvl="1" indent="-57150" algn="l" defTabSz="488950">
            <a:lnSpc>
              <a:spcPct val="90000"/>
            </a:lnSpc>
            <a:spcBef>
              <a:spcPct val="0"/>
            </a:spcBef>
            <a:spcAft>
              <a:spcPct val="15000"/>
            </a:spcAft>
            <a:buChar char="•"/>
          </a:pPr>
          <a:r>
            <a:rPr lang="en-US" sz="1100" kern="1200" dirty="0"/>
            <a:t>Grade 7, Math</a:t>
          </a:r>
        </a:p>
      </dsp:txBody>
      <dsp:txXfrm>
        <a:off x="34074" y="506925"/>
        <a:ext cx="1197898" cy="572640"/>
      </dsp:txXfrm>
    </dsp:sp>
    <dsp:sp modelId="{DF60978A-21F1-EE4D-98D5-3436636F5997}">
      <dsp:nvSpPr>
        <dsp:cNvPr id="0" name=""/>
        <dsp:cNvSpPr/>
      </dsp:nvSpPr>
      <dsp:spPr>
        <a:xfrm>
          <a:off x="1333680" y="475947"/>
          <a:ext cx="1259854" cy="634596"/>
        </a:xfrm>
        <a:prstGeom prst="roundRect">
          <a:avLst/>
        </a:prstGeom>
        <a:solidFill>
          <a:schemeClr val="bg2"/>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2020</a:t>
          </a:r>
        </a:p>
        <a:p>
          <a:pPr marL="57150" lvl="1" indent="-57150" algn="l" defTabSz="488950">
            <a:lnSpc>
              <a:spcPct val="90000"/>
            </a:lnSpc>
            <a:spcBef>
              <a:spcPct val="0"/>
            </a:spcBef>
            <a:spcAft>
              <a:spcPct val="15000"/>
            </a:spcAft>
            <a:buChar char="•"/>
          </a:pPr>
          <a:r>
            <a:rPr lang="en-US" sz="1100" kern="1200" dirty="0"/>
            <a:t>Grade 8, Math</a:t>
          </a:r>
        </a:p>
      </dsp:txBody>
      <dsp:txXfrm>
        <a:off x="1364658" y="506925"/>
        <a:ext cx="1197898" cy="572640"/>
      </dsp:txXfrm>
    </dsp:sp>
    <dsp:sp modelId="{3C31843D-F80E-7F41-AA15-253328430140}">
      <dsp:nvSpPr>
        <dsp:cNvPr id="0" name=""/>
        <dsp:cNvSpPr/>
      </dsp:nvSpPr>
      <dsp:spPr>
        <a:xfrm>
          <a:off x="2664263"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2021</a:t>
          </a:r>
        </a:p>
        <a:p>
          <a:pPr marL="57150" lvl="1" indent="-57150" algn="l" defTabSz="488950">
            <a:lnSpc>
              <a:spcPct val="90000"/>
            </a:lnSpc>
            <a:spcBef>
              <a:spcPct val="0"/>
            </a:spcBef>
            <a:spcAft>
              <a:spcPct val="15000"/>
            </a:spcAft>
            <a:buChar char="•"/>
          </a:pPr>
          <a:r>
            <a:rPr lang="en-US" sz="1100" kern="1200" dirty="0"/>
            <a:t>Grade 9, Algebra I</a:t>
          </a:r>
        </a:p>
      </dsp:txBody>
      <dsp:txXfrm>
        <a:off x="2695241" y="506925"/>
        <a:ext cx="1197898" cy="572640"/>
      </dsp:txXfrm>
    </dsp:sp>
    <dsp:sp modelId="{E965CF05-5BFE-5741-8B31-3BCB6E95BDE4}">
      <dsp:nvSpPr>
        <dsp:cNvPr id="0" name=""/>
        <dsp:cNvSpPr/>
      </dsp:nvSpPr>
      <dsp:spPr>
        <a:xfrm>
          <a:off x="3994847"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2022</a:t>
          </a:r>
        </a:p>
        <a:p>
          <a:pPr marL="57150" lvl="1" indent="-57150" algn="l" defTabSz="488950">
            <a:lnSpc>
              <a:spcPct val="90000"/>
            </a:lnSpc>
            <a:spcBef>
              <a:spcPct val="0"/>
            </a:spcBef>
            <a:spcAft>
              <a:spcPct val="15000"/>
            </a:spcAft>
            <a:buChar char="•"/>
          </a:pPr>
          <a:r>
            <a:rPr lang="en-US" sz="1100" kern="1200" dirty="0"/>
            <a:t>Grade 10</a:t>
          </a:r>
        </a:p>
      </dsp:txBody>
      <dsp:txXfrm>
        <a:off x="4025825" y="506925"/>
        <a:ext cx="1197898" cy="57264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C80C84-504B-5F4B-BEF5-1D920F240BF4}">
      <dsp:nvSpPr>
        <dsp:cNvPr id="0" name=""/>
        <dsp:cNvSpPr/>
      </dsp:nvSpPr>
      <dsp:spPr>
        <a:xfrm>
          <a:off x="3096"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2019</a:t>
          </a:r>
        </a:p>
        <a:p>
          <a:pPr marL="57150" lvl="1" indent="-57150" algn="l" defTabSz="488950">
            <a:lnSpc>
              <a:spcPct val="90000"/>
            </a:lnSpc>
            <a:spcBef>
              <a:spcPct val="0"/>
            </a:spcBef>
            <a:spcAft>
              <a:spcPct val="15000"/>
            </a:spcAft>
            <a:buChar char="•"/>
          </a:pPr>
          <a:r>
            <a:rPr lang="en-US" sz="1100" kern="1200" dirty="0"/>
            <a:t>Grade 7, Math </a:t>
          </a:r>
        </a:p>
      </dsp:txBody>
      <dsp:txXfrm>
        <a:off x="34074" y="506925"/>
        <a:ext cx="1197898" cy="572640"/>
      </dsp:txXfrm>
    </dsp:sp>
    <dsp:sp modelId="{DF60978A-21F1-EE4D-98D5-3436636F5997}">
      <dsp:nvSpPr>
        <dsp:cNvPr id="0" name=""/>
        <dsp:cNvSpPr/>
      </dsp:nvSpPr>
      <dsp:spPr>
        <a:xfrm>
          <a:off x="1333680" y="475947"/>
          <a:ext cx="1259854" cy="634596"/>
        </a:xfrm>
        <a:prstGeom prst="roundRect">
          <a:avLst/>
        </a:prstGeom>
        <a:solidFill>
          <a:schemeClr val="bg1">
            <a:lumMod val="85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2020</a:t>
          </a:r>
        </a:p>
        <a:p>
          <a:pPr marL="57150" lvl="1" indent="-57150" algn="l" defTabSz="488950">
            <a:lnSpc>
              <a:spcPct val="90000"/>
            </a:lnSpc>
            <a:spcBef>
              <a:spcPct val="0"/>
            </a:spcBef>
            <a:spcAft>
              <a:spcPct val="15000"/>
            </a:spcAft>
            <a:buChar char="•"/>
          </a:pPr>
          <a:r>
            <a:rPr lang="en-US" sz="1100" kern="1200" dirty="0"/>
            <a:t>Grade 8, Algebra I</a:t>
          </a:r>
        </a:p>
      </dsp:txBody>
      <dsp:txXfrm>
        <a:off x="1364658" y="506925"/>
        <a:ext cx="1197898" cy="572640"/>
      </dsp:txXfrm>
    </dsp:sp>
    <dsp:sp modelId="{3C31843D-F80E-7F41-AA15-253328430140}">
      <dsp:nvSpPr>
        <dsp:cNvPr id="0" name=""/>
        <dsp:cNvSpPr/>
      </dsp:nvSpPr>
      <dsp:spPr>
        <a:xfrm>
          <a:off x="2664263"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2021</a:t>
          </a:r>
        </a:p>
        <a:p>
          <a:pPr marL="57150" lvl="1" indent="-57150" algn="l" defTabSz="488950">
            <a:lnSpc>
              <a:spcPct val="90000"/>
            </a:lnSpc>
            <a:spcBef>
              <a:spcPct val="0"/>
            </a:spcBef>
            <a:spcAft>
              <a:spcPct val="15000"/>
            </a:spcAft>
            <a:buChar char="•"/>
          </a:pPr>
          <a:r>
            <a:rPr lang="en-US" sz="1100" kern="1200" dirty="0"/>
            <a:t>Grade 9, No test</a:t>
          </a:r>
        </a:p>
      </dsp:txBody>
      <dsp:txXfrm>
        <a:off x="2695241" y="506925"/>
        <a:ext cx="1197898" cy="572640"/>
      </dsp:txXfrm>
    </dsp:sp>
    <dsp:sp modelId="{E965CF05-5BFE-5741-8B31-3BCB6E95BDE4}">
      <dsp:nvSpPr>
        <dsp:cNvPr id="0" name=""/>
        <dsp:cNvSpPr/>
      </dsp:nvSpPr>
      <dsp:spPr>
        <a:xfrm>
          <a:off x="3994847"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2022</a:t>
          </a:r>
        </a:p>
        <a:p>
          <a:pPr marL="57150" lvl="1" indent="-57150" algn="l" defTabSz="488950">
            <a:lnSpc>
              <a:spcPct val="90000"/>
            </a:lnSpc>
            <a:spcBef>
              <a:spcPct val="0"/>
            </a:spcBef>
            <a:spcAft>
              <a:spcPct val="15000"/>
            </a:spcAft>
            <a:buChar char="•"/>
          </a:pPr>
          <a:r>
            <a:rPr lang="en-US" sz="1100" kern="1200" dirty="0"/>
            <a:t>Grade 10</a:t>
          </a:r>
        </a:p>
      </dsp:txBody>
      <dsp:txXfrm>
        <a:off x="4025825" y="506925"/>
        <a:ext cx="1197898" cy="57264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bg1"/>
        </a:solidFill>
        <a:ln>
          <a:noFill/>
        </a:ln>
        <a:effectLst/>
      </dsp:spPr>
      <dsp:style>
        <a:lnRef idx="0">
          <a:scrgbClr r="0" g="0" b="0"/>
        </a:lnRef>
        <a:fillRef idx="1">
          <a:scrgbClr r="0" g="0" b="0"/>
        </a:fillRef>
        <a:effectRef idx="0">
          <a:scrgbClr r="0" g="0" b="0"/>
        </a:effectRef>
        <a:fontRef idx="minor"/>
      </dsp:style>
    </dsp:sp>
    <dsp:sp modelId="{730178FF-B75A-744D-A1C0-76B7BDDD8B31}">
      <dsp:nvSpPr>
        <dsp:cNvPr id="0" name=""/>
        <dsp:cNvSpPr/>
      </dsp:nvSpPr>
      <dsp:spPr>
        <a:xfrm>
          <a:off x="3096" y="475947"/>
          <a:ext cx="1259854" cy="634596"/>
        </a:xfrm>
        <a:prstGeom prst="roundRect">
          <a:avLst/>
        </a:prstGeom>
        <a:no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2019</a:t>
          </a:r>
        </a:p>
        <a:p>
          <a:pPr marL="57150" lvl="1" indent="-57150" algn="l" defTabSz="444500">
            <a:lnSpc>
              <a:spcPct val="90000"/>
            </a:lnSpc>
            <a:spcBef>
              <a:spcPct val="0"/>
            </a:spcBef>
            <a:spcAft>
              <a:spcPct val="15000"/>
            </a:spcAft>
            <a:buChar char="•"/>
          </a:pPr>
          <a:r>
            <a:rPr lang="en-US" sz="1000" kern="1200" dirty="0"/>
            <a:t>Grade 7, Math </a:t>
          </a:r>
        </a:p>
      </dsp:txBody>
      <dsp:txXfrm>
        <a:off x="34074" y="506925"/>
        <a:ext cx="1197898" cy="572640"/>
      </dsp:txXfrm>
    </dsp:sp>
    <dsp:sp modelId="{DF60978A-21F1-EE4D-98D5-3436636F5997}">
      <dsp:nvSpPr>
        <dsp:cNvPr id="0" name=""/>
        <dsp:cNvSpPr/>
      </dsp:nvSpPr>
      <dsp:spPr>
        <a:xfrm>
          <a:off x="1333680" y="475947"/>
          <a:ext cx="1259854" cy="634596"/>
        </a:xfrm>
        <a:prstGeom prst="roundRect">
          <a:avLst/>
        </a:prstGeom>
        <a:solidFill>
          <a:schemeClr val="bg1">
            <a:lumMod val="85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2020</a:t>
          </a:r>
        </a:p>
        <a:p>
          <a:pPr marL="57150" lvl="1" indent="-57150" algn="l" defTabSz="444500">
            <a:lnSpc>
              <a:spcPct val="90000"/>
            </a:lnSpc>
            <a:spcBef>
              <a:spcPct val="0"/>
            </a:spcBef>
            <a:spcAft>
              <a:spcPct val="15000"/>
            </a:spcAft>
            <a:buChar char="•"/>
          </a:pPr>
          <a:r>
            <a:rPr lang="en-US" sz="1000" kern="1200" dirty="0"/>
            <a:t>Grade 8, Math</a:t>
          </a:r>
        </a:p>
      </dsp:txBody>
      <dsp:txXfrm>
        <a:off x="1364658" y="506925"/>
        <a:ext cx="1197898" cy="572640"/>
      </dsp:txXfrm>
    </dsp:sp>
    <dsp:sp modelId="{3C31843D-F80E-7F41-AA15-253328430140}">
      <dsp:nvSpPr>
        <dsp:cNvPr id="0" name=""/>
        <dsp:cNvSpPr/>
      </dsp:nvSpPr>
      <dsp:spPr>
        <a:xfrm>
          <a:off x="2664263"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2021</a:t>
          </a:r>
        </a:p>
        <a:p>
          <a:pPr marL="57150" lvl="1" indent="-57150" algn="l" defTabSz="444500">
            <a:lnSpc>
              <a:spcPct val="90000"/>
            </a:lnSpc>
            <a:spcBef>
              <a:spcPct val="0"/>
            </a:spcBef>
            <a:spcAft>
              <a:spcPct val="15000"/>
            </a:spcAft>
            <a:buChar char="•"/>
          </a:pPr>
          <a:r>
            <a:rPr lang="en-US" sz="1000" kern="1200" dirty="0"/>
            <a:t>Grade 9, No test</a:t>
          </a:r>
        </a:p>
      </dsp:txBody>
      <dsp:txXfrm>
        <a:off x="2695241" y="506925"/>
        <a:ext cx="1197898" cy="572640"/>
      </dsp:txXfrm>
    </dsp:sp>
    <dsp:sp modelId="{E965CF05-5BFE-5741-8B31-3BCB6E95BDE4}">
      <dsp:nvSpPr>
        <dsp:cNvPr id="0" name=""/>
        <dsp:cNvSpPr/>
      </dsp:nvSpPr>
      <dsp:spPr>
        <a:xfrm>
          <a:off x="3994847"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2022</a:t>
          </a:r>
        </a:p>
        <a:p>
          <a:pPr marL="57150" lvl="1" indent="-57150" algn="l" defTabSz="444500">
            <a:lnSpc>
              <a:spcPct val="90000"/>
            </a:lnSpc>
            <a:spcBef>
              <a:spcPct val="0"/>
            </a:spcBef>
            <a:spcAft>
              <a:spcPct val="15000"/>
            </a:spcAft>
            <a:buChar char="•"/>
          </a:pPr>
          <a:r>
            <a:rPr lang="en-US" sz="1000" kern="1200" dirty="0"/>
            <a:t>Grade 10, Algebra I</a:t>
          </a:r>
        </a:p>
      </dsp:txBody>
      <dsp:txXfrm>
        <a:off x="4025825" y="506925"/>
        <a:ext cx="1197898" cy="572640"/>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CAA7A71-08D5-0944-B48B-846A9DD0C064}">
      <dsp:nvSpPr>
        <dsp:cNvPr id="0" name=""/>
        <dsp:cNvSpPr/>
      </dsp:nvSpPr>
      <dsp:spPr>
        <a:xfrm>
          <a:off x="304" y="475947"/>
          <a:ext cx="1255666" cy="634596"/>
        </a:xfrm>
        <a:prstGeom prst="roundRect">
          <a:avLst/>
        </a:prstGeom>
        <a:solidFill>
          <a:schemeClr val="bg1"/>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2019</a:t>
          </a:r>
        </a:p>
        <a:p>
          <a:pPr marL="57150" lvl="1" indent="-57150" algn="l" defTabSz="488950">
            <a:lnSpc>
              <a:spcPct val="90000"/>
            </a:lnSpc>
            <a:spcBef>
              <a:spcPct val="0"/>
            </a:spcBef>
            <a:spcAft>
              <a:spcPct val="15000"/>
            </a:spcAft>
            <a:buChar char="•"/>
          </a:pPr>
          <a:r>
            <a:rPr lang="en-US" sz="1100" kern="1200" dirty="0"/>
            <a:t>Grade 7, ELA</a:t>
          </a:r>
        </a:p>
      </dsp:txBody>
      <dsp:txXfrm>
        <a:off x="31282" y="506925"/>
        <a:ext cx="1193710" cy="572640"/>
      </dsp:txXfrm>
    </dsp:sp>
    <dsp:sp modelId="{DF60978A-21F1-EE4D-98D5-3436636F5997}">
      <dsp:nvSpPr>
        <dsp:cNvPr id="0" name=""/>
        <dsp:cNvSpPr/>
      </dsp:nvSpPr>
      <dsp:spPr>
        <a:xfrm>
          <a:off x="1334145" y="475947"/>
          <a:ext cx="1255666" cy="634596"/>
        </a:xfrm>
        <a:prstGeom prst="roundRect">
          <a:avLst/>
        </a:prstGeom>
        <a:solidFill>
          <a:schemeClr val="bg2"/>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2020</a:t>
          </a:r>
        </a:p>
        <a:p>
          <a:pPr marL="57150" lvl="1" indent="-57150" algn="l" defTabSz="488950">
            <a:lnSpc>
              <a:spcPct val="90000"/>
            </a:lnSpc>
            <a:spcBef>
              <a:spcPct val="0"/>
            </a:spcBef>
            <a:spcAft>
              <a:spcPct val="15000"/>
            </a:spcAft>
            <a:buChar char="•"/>
          </a:pPr>
          <a:r>
            <a:rPr lang="en-US" sz="1100" kern="1200" dirty="0"/>
            <a:t>Grade 8, ELA</a:t>
          </a:r>
        </a:p>
      </dsp:txBody>
      <dsp:txXfrm>
        <a:off x="1365123" y="506925"/>
        <a:ext cx="1193710" cy="572640"/>
      </dsp:txXfrm>
    </dsp:sp>
    <dsp:sp modelId="{3C31843D-F80E-7F41-AA15-253328430140}">
      <dsp:nvSpPr>
        <dsp:cNvPr id="0" name=""/>
        <dsp:cNvSpPr/>
      </dsp:nvSpPr>
      <dsp:spPr>
        <a:xfrm>
          <a:off x="2667986" y="475947"/>
          <a:ext cx="1255666"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2021</a:t>
          </a:r>
        </a:p>
        <a:p>
          <a:pPr marL="57150" lvl="1" indent="-57150" algn="l" defTabSz="488950">
            <a:lnSpc>
              <a:spcPct val="90000"/>
            </a:lnSpc>
            <a:spcBef>
              <a:spcPct val="0"/>
            </a:spcBef>
            <a:spcAft>
              <a:spcPct val="15000"/>
            </a:spcAft>
            <a:buChar char="•"/>
          </a:pPr>
          <a:r>
            <a:rPr lang="en-US" sz="1100" kern="1200" dirty="0"/>
            <a:t>Grade 9, English II</a:t>
          </a:r>
        </a:p>
      </dsp:txBody>
      <dsp:txXfrm>
        <a:off x="2698964" y="506925"/>
        <a:ext cx="1193710" cy="572640"/>
      </dsp:txXfrm>
    </dsp:sp>
    <dsp:sp modelId="{E965CF05-5BFE-5741-8B31-3BCB6E95BDE4}">
      <dsp:nvSpPr>
        <dsp:cNvPr id="0" name=""/>
        <dsp:cNvSpPr/>
      </dsp:nvSpPr>
      <dsp:spPr>
        <a:xfrm>
          <a:off x="4001827" y="475947"/>
          <a:ext cx="1255666"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2022</a:t>
          </a:r>
        </a:p>
        <a:p>
          <a:pPr marL="57150" lvl="1" indent="-57150" algn="l" defTabSz="488950">
            <a:lnSpc>
              <a:spcPct val="90000"/>
            </a:lnSpc>
            <a:spcBef>
              <a:spcPct val="0"/>
            </a:spcBef>
            <a:spcAft>
              <a:spcPct val="15000"/>
            </a:spcAft>
            <a:buChar char="•"/>
          </a:pPr>
          <a:r>
            <a:rPr lang="en-US" sz="1100" kern="1200" dirty="0"/>
            <a:t>Grade 10</a:t>
          </a:r>
        </a:p>
      </dsp:txBody>
      <dsp:txXfrm>
        <a:off x="4032805" y="506925"/>
        <a:ext cx="1193710" cy="572640"/>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6B95F7F-40BA-154F-B3C0-4A4E96B172CC}">
      <dsp:nvSpPr>
        <dsp:cNvPr id="0" name=""/>
        <dsp:cNvSpPr/>
      </dsp:nvSpPr>
      <dsp:spPr>
        <a:xfrm>
          <a:off x="304" y="475947"/>
          <a:ext cx="1255666" cy="634596"/>
        </a:xfrm>
        <a:prstGeom prst="roundRect">
          <a:avLst/>
        </a:prstGeom>
        <a:solidFill>
          <a:schemeClr val="bg1"/>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2019</a:t>
          </a:r>
        </a:p>
        <a:p>
          <a:pPr marL="57150" lvl="1" indent="-57150" algn="l" defTabSz="444500">
            <a:lnSpc>
              <a:spcPct val="90000"/>
            </a:lnSpc>
            <a:spcBef>
              <a:spcPct val="0"/>
            </a:spcBef>
            <a:spcAft>
              <a:spcPct val="15000"/>
            </a:spcAft>
            <a:buChar char="•"/>
          </a:pPr>
          <a:r>
            <a:rPr lang="en-US" sz="1000" kern="1200" dirty="0"/>
            <a:t>Grade 7, ELA</a:t>
          </a:r>
        </a:p>
      </dsp:txBody>
      <dsp:txXfrm>
        <a:off x="31282" y="506925"/>
        <a:ext cx="1193710" cy="572640"/>
      </dsp:txXfrm>
    </dsp:sp>
    <dsp:sp modelId="{DF60978A-21F1-EE4D-98D5-3436636F5997}">
      <dsp:nvSpPr>
        <dsp:cNvPr id="0" name=""/>
        <dsp:cNvSpPr/>
      </dsp:nvSpPr>
      <dsp:spPr>
        <a:xfrm>
          <a:off x="1334145" y="475947"/>
          <a:ext cx="1255666" cy="634596"/>
        </a:xfrm>
        <a:prstGeom prst="roundRect">
          <a:avLst/>
        </a:prstGeom>
        <a:solidFill>
          <a:schemeClr val="bg1">
            <a:lumMod val="85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2020</a:t>
          </a:r>
        </a:p>
        <a:p>
          <a:pPr marL="57150" lvl="1" indent="-57150" algn="l" defTabSz="444500">
            <a:lnSpc>
              <a:spcPct val="90000"/>
            </a:lnSpc>
            <a:spcBef>
              <a:spcPct val="0"/>
            </a:spcBef>
            <a:spcAft>
              <a:spcPct val="15000"/>
            </a:spcAft>
            <a:buChar char="•"/>
          </a:pPr>
          <a:r>
            <a:rPr lang="en-US" sz="1000" kern="1200" dirty="0"/>
            <a:t>Grade 8, ELA</a:t>
          </a:r>
        </a:p>
      </dsp:txBody>
      <dsp:txXfrm>
        <a:off x="1365123" y="506925"/>
        <a:ext cx="1193710" cy="572640"/>
      </dsp:txXfrm>
    </dsp:sp>
    <dsp:sp modelId="{3C31843D-F80E-7F41-AA15-253328430140}">
      <dsp:nvSpPr>
        <dsp:cNvPr id="0" name=""/>
        <dsp:cNvSpPr/>
      </dsp:nvSpPr>
      <dsp:spPr>
        <a:xfrm>
          <a:off x="2667986" y="475947"/>
          <a:ext cx="1255666"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2021</a:t>
          </a:r>
        </a:p>
        <a:p>
          <a:pPr marL="57150" lvl="1" indent="-57150" algn="l" defTabSz="444500">
            <a:lnSpc>
              <a:spcPct val="90000"/>
            </a:lnSpc>
            <a:spcBef>
              <a:spcPct val="0"/>
            </a:spcBef>
            <a:spcAft>
              <a:spcPct val="15000"/>
            </a:spcAft>
            <a:buChar char="•"/>
          </a:pPr>
          <a:r>
            <a:rPr lang="en-US" sz="1000" kern="1200" dirty="0"/>
            <a:t>Grade 9, No test</a:t>
          </a:r>
        </a:p>
      </dsp:txBody>
      <dsp:txXfrm>
        <a:off x="2698964" y="506925"/>
        <a:ext cx="1193710" cy="572640"/>
      </dsp:txXfrm>
    </dsp:sp>
    <dsp:sp modelId="{E965CF05-5BFE-5741-8B31-3BCB6E95BDE4}">
      <dsp:nvSpPr>
        <dsp:cNvPr id="0" name=""/>
        <dsp:cNvSpPr/>
      </dsp:nvSpPr>
      <dsp:spPr>
        <a:xfrm>
          <a:off x="4001827" y="475947"/>
          <a:ext cx="1255666"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kern="1200" dirty="0"/>
            <a:t>2022</a:t>
          </a:r>
        </a:p>
        <a:p>
          <a:pPr marL="57150" lvl="1" indent="-57150" algn="l" defTabSz="444500">
            <a:lnSpc>
              <a:spcPct val="90000"/>
            </a:lnSpc>
            <a:spcBef>
              <a:spcPct val="0"/>
            </a:spcBef>
            <a:spcAft>
              <a:spcPct val="15000"/>
            </a:spcAft>
            <a:buChar char="•"/>
          </a:pPr>
          <a:r>
            <a:rPr lang="en-US" sz="1000" kern="1200" dirty="0"/>
            <a:t>Grade 10, English II</a:t>
          </a:r>
        </a:p>
      </dsp:txBody>
      <dsp:txXfrm>
        <a:off x="4032805" y="506925"/>
        <a:ext cx="1193710" cy="5726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ED1A8-3FDE-4DAF-9FF1-64E0DCA083B4}">
      <dsp:nvSpPr>
        <dsp:cNvPr id="0" name=""/>
        <dsp:cNvSpPr/>
      </dsp:nvSpPr>
      <dsp:spPr>
        <a:xfrm rot="5400000">
          <a:off x="140042" y="2249844"/>
          <a:ext cx="419115" cy="697398"/>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A207F0-9414-4CF1-BC2F-8C4AD54AF4D5}">
      <dsp:nvSpPr>
        <dsp:cNvPr id="0" name=""/>
        <dsp:cNvSpPr/>
      </dsp:nvSpPr>
      <dsp:spPr>
        <a:xfrm>
          <a:off x="70082" y="2458216"/>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1a</a:t>
          </a:r>
        </a:p>
      </dsp:txBody>
      <dsp:txXfrm>
        <a:off x="70082" y="2458216"/>
        <a:ext cx="629614" cy="551894"/>
      </dsp:txXfrm>
    </dsp:sp>
    <dsp:sp modelId="{49BB3A59-25F2-47F7-827E-4511FEB1AF7A}">
      <dsp:nvSpPr>
        <dsp:cNvPr id="0" name=""/>
        <dsp:cNvSpPr/>
      </dsp:nvSpPr>
      <dsp:spPr>
        <a:xfrm>
          <a:off x="580901" y="2198501"/>
          <a:ext cx="118795" cy="118795"/>
        </a:xfrm>
        <a:prstGeom prst="triangle">
          <a:avLst>
            <a:gd name="adj" fmla="val 100000"/>
          </a:avLst>
        </a:prstGeom>
        <a:gradFill rotWithShape="0">
          <a:gsLst>
            <a:gs pos="0">
              <a:schemeClr val="accent4">
                <a:hueOff val="594914"/>
                <a:satOff val="-3109"/>
                <a:lumOff val="448"/>
                <a:alphaOff val="0"/>
                <a:satMod val="103000"/>
                <a:lumMod val="102000"/>
                <a:tint val="94000"/>
              </a:schemeClr>
            </a:gs>
            <a:gs pos="50000">
              <a:schemeClr val="accent4">
                <a:hueOff val="594914"/>
                <a:satOff val="-3109"/>
                <a:lumOff val="448"/>
                <a:alphaOff val="0"/>
                <a:satMod val="110000"/>
                <a:lumMod val="100000"/>
                <a:shade val="100000"/>
              </a:schemeClr>
            </a:gs>
            <a:gs pos="100000">
              <a:schemeClr val="accent4">
                <a:hueOff val="594914"/>
                <a:satOff val="-3109"/>
                <a:lumOff val="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0E99F59-F6A8-41AA-AA21-DDD4C608FECA}">
      <dsp:nvSpPr>
        <dsp:cNvPr id="0" name=""/>
        <dsp:cNvSpPr/>
      </dsp:nvSpPr>
      <dsp:spPr>
        <a:xfrm rot="5400000">
          <a:off x="910814" y="2059116"/>
          <a:ext cx="419115" cy="697398"/>
        </a:xfrm>
        <a:prstGeom prst="corner">
          <a:avLst>
            <a:gd name="adj1" fmla="val 16120"/>
            <a:gd name="adj2" fmla="val 16110"/>
          </a:avLst>
        </a:prstGeom>
        <a:gradFill rotWithShape="0">
          <a:gsLst>
            <a:gs pos="0">
              <a:schemeClr val="accent4">
                <a:hueOff val="1189828"/>
                <a:satOff val="-6219"/>
                <a:lumOff val="896"/>
                <a:alphaOff val="0"/>
                <a:satMod val="103000"/>
                <a:lumMod val="102000"/>
                <a:tint val="94000"/>
              </a:schemeClr>
            </a:gs>
            <a:gs pos="50000">
              <a:schemeClr val="accent4">
                <a:hueOff val="1189828"/>
                <a:satOff val="-6219"/>
                <a:lumOff val="896"/>
                <a:alphaOff val="0"/>
                <a:satMod val="110000"/>
                <a:lumMod val="100000"/>
                <a:shade val="100000"/>
              </a:schemeClr>
            </a:gs>
            <a:gs pos="100000">
              <a:schemeClr val="accent4">
                <a:hueOff val="1189828"/>
                <a:satOff val="-6219"/>
                <a:lumOff val="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22083C-171C-4917-88BA-042EFFE5858F}">
      <dsp:nvSpPr>
        <dsp:cNvPr id="0" name=""/>
        <dsp:cNvSpPr/>
      </dsp:nvSpPr>
      <dsp:spPr>
        <a:xfrm>
          <a:off x="840853" y="2267488"/>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1b</a:t>
          </a:r>
        </a:p>
      </dsp:txBody>
      <dsp:txXfrm>
        <a:off x="840853" y="2267488"/>
        <a:ext cx="629614" cy="551894"/>
      </dsp:txXfrm>
    </dsp:sp>
    <dsp:sp modelId="{BFB3E816-4AD5-4449-8610-90F206F771E8}">
      <dsp:nvSpPr>
        <dsp:cNvPr id="0" name=""/>
        <dsp:cNvSpPr/>
      </dsp:nvSpPr>
      <dsp:spPr>
        <a:xfrm>
          <a:off x="1351673" y="2007773"/>
          <a:ext cx="118795" cy="118795"/>
        </a:xfrm>
        <a:prstGeom prst="triangle">
          <a:avLst>
            <a:gd name="adj" fmla="val 100000"/>
          </a:avLst>
        </a:prstGeom>
        <a:gradFill rotWithShape="0">
          <a:gsLst>
            <a:gs pos="0">
              <a:schemeClr val="accent4">
                <a:hueOff val="1784742"/>
                <a:satOff val="-9328"/>
                <a:lumOff val="1345"/>
                <a:alphaOff val="0"/>
                <a:satMod val="103000"/>
                <a:lumMod val="102000"/>
                <a:tint val="94000"/>
              </a:schemeClr>
            </a:gs>
            <a:gs pos="50000">
              <a:schemeClr val="accent4">
                <a:hueOff val="1784742"/>
                <a:satOff val="-9328"/>
                <a:lumOff val="1345"/>
                <a:alphaOff val="0"/>
                <a:satMod val="110000"/>
                <a:lumMod val="100000"/>
                <a:shade val="100000"/>
              </a:schemeClr>
            </a:gs>
            <a:gs pos="100000">
              <a:schemeClr val="accent4">
                <a:hueOff val="1784742"/>
                <a:satOff val="-9328"/>
                <a:lumOff val="134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A10AAF-0B2B-4632-B67F-33620C534079}">
      <dsp:nvSpPr>
        <dsp:cNvPr id="0" name=""/>
        <dsp:cNvSpPr/>
      </dsp:nvSpPr>
      <dsp:spPr>
        <a:xfrm rot="5400000">
          <a:off x="1681586" y="1868388"/>
          <a:ext cx="419115" cy="697398"/>
        </a:xfrm>
        <a:prstGeom prst="corner">
          <a:avLst>
            <a:gd name="adj1" fmla="val 16120"/>
            <a:gd name="adj2" fmla="val 16110"/>
          </a:avLst>
        </a:prstGeom>
        <a:gradFill rotWithShape="0">
          <a:gsLst>
            <a:gs pos="0">
              <a:schemeClr val="accent4">
                <a:hueOff val="2379656"/>
                <a:satOff val="-12438"/>
                <a:lumOff val="1793"/>
                <a:alphaOff val="0"/>
                <a:satMod val="103000"/>
                <a:lumMod val="102000"/>
                <a:tint val="94000"/>
              </a:schemeClr>
            </a:gs>
            <a:gs pos="50000">
              <a:schemeClr val="accent4">
                <a:hueOff val="2379656"/>
                <a:satOff val="-12438"/>
                <a:lumOff val="1793"/>
                <a:alphaOff val="0"/>
                <a:satMod val="110000"/>
                <a:lumMod val="100000"/>
                <a:shade val="100000"/>
              </a:schemeClr>
            </a:gs>
            <a:gs pos="100000">
              <a:schemeClr val="accent4">
                <a:hueOff val="2379656"/>
                <a:satOff val="-12438"/>
                <a:lumOff val="17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43B65-8C83-4666-B280-6DA63847A68D}">
      <dsp:nvSpPr>
        <dsp:cNvPr id="0" name=""/>
        <dsp:cNvSpPr/>
      </dsp:nvSpPr>
      <dsp:spPr>
        <a:xfrm>
          <a:off x="1611625" y="2076760"/>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2a</a:t>
          </a:r>
        </a:p>
      </dsp:txBody>
      <dsp:txXfrm>
        <a:off x="1611625" y="2076760"/>
        <a:ext cx="629614" cy="551894"/>
      </dsp:txXfrm>
    </dsp:sp>
    <dsp:sp modelId="{F2C1A5DC-D7CF-4763-B227-C2CF846028A9}">
      <dsp:nvSpPr>
        <dsp:cNvPr id="0" name=""/>
        <dsp:cNvSpPr/>
      </dsp:nvSpPr>
      <dsp:spPr>
        <a:xfrm>
          <a:off x="2122445" y="1817045"/>
          <a:ext cx="118795" cy="118795"/>
        </a:xfrm>
        <a:prstGeom prst="triangle">
          <a:avLst>
            <a:gd name="adj" fmla="val 100000"/>
          </a:avLst>
        </a:prstGeom>
        <a:gradFill rotWithShape="0">
          <a:gsLst>
            <a:gs pos="0">
              <a:schemeClr val="accent4">
                <a:hueOff val="2974570"/>
                <a:satOff val="-15547"/>
                <a:lumOff val="2241"/>
                <a:alphaOff val="0"/>
                <a:satMod val="103000"/>
                <a:lumMod val="102000"/>
                <a:tint val="94000"/>
              </a:schemeClr>
            </a:gs>
            <a:gs pos="50000">
              <a:schemeClr val="accent4">
                <a:hueOff val="2974570"/>
                <a:satOff val="-15547"/>
                <a:lumOff val="2241"/>
                <a:alphaOff val="0"/>
                <a:satMod val="110000"/>
                <a:lumMod val="100000"/>
                <a:shade val="100000"/>
              </a:schemeClr>
            </a:gs>
            <a:gs pos="100000">
              <a:schemeClr val="accent4">
                <a:hueOff val="2974570"/>
                <a:satOff val="-15547"/>
                <a:lumOff val="22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DB2E5B-DAD7-409F-A451-537C05A81EFC}">
      <dsp:nvSpPr>
        <dsp:cNvPr id="0" name=""/>
        <dsp:cNvSpPr/>
      </dsp:nvSpPr>
      <dsp:spPr>
        <a:xfrm rot="5400000">
          <a:off x="2452357" y="1677660"/>
          <a:ext cx="419115" cy="697398"/>
        </a:xfrm>
        <a:prstGeom prst="corner">
          <a:avLst>
            <a:gd name="adj1" fmla="val 16120"/>
            <a:gd name="adj2" fmla="val 16110"/>
          </a:avLst>
        </a:prstGeom>
        <a:gradFill rotWithShape="0">
          <a:gsLst>
            <a:gs pos="0">
              <a:schemeClr val="accent4">
                <a:hueOff val="3569484"/>
                <a:satOff val="-18657"/>
                <a:lumOff val="2689"/>
                <a:alphaOff val="0"/>
                <a:satMod val="103000"/>
                <a:lumMod val="102000"/>
                <a:tint val="94000"/>
              </a:schemeClr>
            </a:gs>
            <a:gs pos="50000">
              <a:schemeClr val="accent4">
                <a:hueOff val="3569484"/>
                <a:satOff val="-18657"/>
                <a:lumOff val="2689"/>
                <a:alphaOff val="0"/>
                <a:satMod val="110000"/>
                <a:lumMod val="100000"/>
                <a:shade val="100000"/>
              </a:schemeClr>
            </a:gs>
            <a:gs pos="100000">
              <a:schemeClr val="accent4">
                <a:hueOff val="3569484"/>
                <a:satOff val="-18657"/>
                <a:lumOff val="26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1F6CC3-BC68-4F2C-B956-D6E0C8D44760}">
      <dsp:nvSpPr>
        <dsp:cNvPr id="0" name=""/>
        <dsp:cNvSpPr/>
      </dsp:nvSpPr>
      <dsp:spPr>
        <a:xfrm>
          <a:off x="2382397" y="1886032"/>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2b</a:t>
          </a:r>
        </a:p>
      </dsp:txBody>
      <dsp:txXfrm>
        <a:off x="2382397" y="1886032"/>
        <a:ext cx="629614" cy="551894"/>
      </dsp:txXfrm>
    </dsp:sp>
    <dsp:sp modelId="{81AC738C-C0E1-4022-A9D2-014DCD7CFA58}">
      <dsp:nvSpPr>
        <dsp:cNvPr id="0" name=""/>
        <dsp:cNvSpPr/>
      </dsp:nvSpPr>
      <dsp:spPr>
        <a:xfrm>
          <a:off x="2893216" y="1626317"/>
          <a:ext cx="118795" cy="118795"/>
        </a:xfrm>
        <a:prstGeom prst="triangle">
          <a:avLst>
            <a:gd name="adj" fmla="val 100000"/>
          </a:avLst>
        </a:prstGeom>
        <a:gradFill rotWithShape="0">
          <a:gsLst>
            <a:gs pos="0">
              <a:schemeClr val="accent4">
                <a:hueOff val="4164397"/>
                <a:satOff val="-21766"/>
                <a:lumOff val="3137"/>
                <a:alphaOff val="0"/>
                <a:satMod val="103000"/>
                <a:lumMod val="102000"/>
                <a:tint val="94000"/>
              </a:schemeClr>
            </a:gs>
            <a:gs pos="50000">
              <a:schemeClr val="accent4">
                <a:hueOff val="4164397"/>
                <a:satOff val="-21766"/>
                <a:lumOff val="3137"/>
                <a:alphaOff val="0"/>
                <a:satMod val="110000"/>
                <a:lumMod val="100000"/>
                <a:shade val="100000"/>
              </a:schemeClr>
            </a:gs>
            <a:gs pos="100000">
              <a:schemeClr val="accent4">
                <a:hueOff val="4164397"/>
                <a:satOff val="-21766"/>
                <a:lumOff val="313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995E4C-69D6-4EB2-BC8B-8F2D23D3D2EC}">
      <dsp:nvSpPr>
        <dsp:cNvPr id="0" name=""/>
        <dsp:cNvSpPr/>
      </dsp:nvSpPr>
      <dsp:spPr>
        <a:xfrm rot="5400000">
          <a:off x="3223129" y="1486932"/>
          <a:ext cx="419115" cy="697398"/>
        </a:xfrm>
        <a:prstGeom prst="corner">
          <a:avLst>
            <a:gd name="adj1" fmla="val 16120"/>
            <a:gd name="adj2" fmla="val 16110"/>
          </a:avLst>
        </a:prstGeom>
        <a:gradFill rotWithShape="0">
          <a:gsLst>
            <a:gs pos="0">
              <a:schemeClr val="accent4">
                <a:hueOff val="4759312"/>
                <a:satOff val="-24875"/>
                <a:lumOff val="3586"/>
                <a:alphaOff val="0"/>
                <a:satMod val="103000"/>
                <a:lumMod val="102000"/>
                <a:tint val="94000"/>
              </a:schemeClr>
            </a:gs>
            <a:gs pos="50000">
              <a:schemeClr val="accent4">
                <a:hueOff val="4759312"/>
                <a:satOff val="-24875"/>
                <a:lumOff val="3586"/>
                <a:alphaOff val="0"/>
                <a:satMod val="110000"/>
                <a:lumMod val="100000"/>
                <a:shade val="100000"/>
              </a:schemeClr>
            </a:gs>
            <a:gs pos="100000">
              <a:schemeClr val="accent4">
                <a:hueOff val="4759312"/>
                <a:satOff val="-24875"/>
                <a:lumOff val="35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8EB498-9D9C-4913-AD4E-91B14E648D16}">
      <dsp:nvSpPr>
        <dsp:cNvPr id="0" name=""/>
        <dsp:cNvSpPr/>
      </dsp:nvSpPr>
      <dsp:spPr>
        <a:xfrm>
          <a:off x="3153168" y="1695303"/>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3a</a:t>
          </a:r>
        </a:p>
      </dsp:txBody>
      <dsp:txXfrm>
        <a:off x="3153168" y="1695303"/>
        <a:ext cx="629614" cy="551894"/>
      </dsp:txXfrm>
    </dsp:sp>
    <dsp:sp modelId="{8A459998-612F-4D4A-9213-39F691ABCC07}">
      <dsp:nvSpPr>
        <dsp:cNvPr id="0" name=""/>
        <dsp:cNvSpPr/>
      </dsp:nvSpPr>
      <dsp:spPr>
        <a:xfrm>
          <a:off x="3663988" y="1435588"/>
          <a:ext cx="118795" cy="118795"/>
        </a:xfrm>
        <a:prstGeom prst="triangle">
          <a:avLst>
            <a:gd name="adj" fmla="val 100000"/>
          </a:avLst>
        </a:prstGeom>
        <a:gradFill rotWithShape="0">
          <a:gsLst>
            <a:gs pos="0">
              <a:schemeClr val="accent4">
                <a:hueOff val="5354225"/>
                <a:satOff val="-27985"/>
                <a:lumOff val="4034"/>
                <a:alphaOff val="0"/>
                <a:satMod val="103000"/>
                <a:lumMod val="102000"/>
                <a:tint val="94000"/>
              </a:schemeClr>
            </a:gs>
            <a:gs pos="50000">
              <a:schemeClr val="accent4">
                <a:hueOff val="5354225"/>
                <a:satOff val="-27985"/>
                <a:lumOff val="4034"/>
                <a:alphaOff val="0"/>
                <a:satMod val="110000"/>
                <a:lumMod val="100000"/>
                <a:shade val="100000"/>
              </a:schemeClr>
            </a:gs>
            <a:gs pos="100000">
              <a:schemeClr val="accent4">
                <a:hueOff val="5354225"/>
                <a:satOff val="-27985"/>
                <a:lumOff val="40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C37467-2285-4C13-BC2E-B2DABC2020FE}">
      <dsp:nvSpPr>
        <dsp:cNvPr id="0" name=""/>
        <dsp:cNvSpPr/>
      </dsp:nvSpPr>
      <dsp:spPr>
        <a:xfrm rot="5400000">
          <a:off x="3993901" y="1296203"/>
          <a:ext cx="419115" cy="697398"/>
        </a:xfrm>
        <a:prstGeom prst="corner">
          <a:avLst>
            <a:gd name="adj1" fmla="val 16120"/>
            <a:gd name="adj2" fmla="val 16110"/>
          </a:avLst>
        </a:prstGeom>
        <a:gradFill rotWithShape="0">
          <a:gsLst>
            <a:gs pos="0">
              <a:schemeClr val="accent4">
                <a:hueOff val="5949139"/>
                <a:satOff val="-31094"/>
                <a:lumOff val="4482"/>
                <a:alphaOff val="0"/>
                <a:satMod val="103000"/>
                <a:lumMod val="102000"/>
                <a:tint val="94000"/>
              </a:schemeClr>
            </a:gs>
            <a:gs pos="50000">
              <a:schemeClr val="accent4">
                <a:hueOff val="5949139"/>
                <a:satOff val="-31094"/>
                <a:lumOff val="4482"/>
                <a:alphaOff val="0"/>
                <a:satMod val="110000"/>
                <a:lumMod val="100000"/>
                <a:shade val="100000"/>
              </a:schemeClr>
            </a:gs>
            <a:gs pos="100000">
              <a:schemeClr val="accent4">
                <a:hueOff val="5949139"/>
                <a:satOff val="-31094"/>
                <a:lumOff val="448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9E9685-7158-4DCB-9A4F-9E49DDAFD0AC}">
      <dsp:nvSpPr>
        <dsp:cNvPr id="0" name=""/>
        <dsp:cNvSpPr/>
      </dsp:nvSpPr>
      <dsp:spPr>
        <a:xfrm>
          <a:off x="3923940" y="1504575"/>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3b</a:t>
          </a:r>
        </a:p>
      </dsp:txBody>
      <dsp:txXfrm>
        <a:off x="3923940" y="1504575"/>
        <a:ext cx="629614" cy="551894"/>
      </dsp:txXfrm>
    </dsp:sp>
    <dsp:sp modelId="{DDA66971-0956-4B4F-91E0-634CD7F25849}">
      <dsp:nvSpPr>
        <dsp:cNvPr id="0" name=""/>
        <dsp:cNvSpPr/>
      </dsp:nvSpPr>
      <dsp:spPr>
        <a:xfrm>
          <a:off x="4434760" y="1244860"/>
          <a:ext cx="118795" cy="118795"/>
        </a:xfrm>
        <a:prstGeom prst="triangle">
          <a:avLst>
            <a:gd name="adj" fmla="val 100000"/>
          </a:avLst>
        </a:prstGeom>
        <a:gradFill rotWithShape="0">
          <a:gsLst>
            <a:gs pos="0">
              <a:schemeClr val="accent4">
                <a:hueOff val="6544053"/>
                <a:satOff val="-34204"/>
                <a:lumOff val="4930"/>
                <a:alphaOff val="0"/>
                <a:satMod val="103000"/>
                <a:lumMod val="102000"/>
                <a:tint val="94000"/>
              </a:schemeClr>
            </a:gs>
            <a:gs pos="50000">
              <a:schemeClr val="accent4">
                <a:hueOff val="6544053"/>
                <a:satOff val="-34204"/>
                <a:lumOff val="4930"/>
                <a:alphaOff val="0"/>
                <a:satMod val="110000"/>
                <a:lumMod val="100000"/>
                <a:shade val="100000"/>
              </a:schemeClr>
            </a:gs>
            <a:gs pos="100000">
              <a:schemeClr val="accent4">
                <a:hueOff val="6544053"/>
                <a:satOff val="-34204"/>
                <a:lumOff val="493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1A59B2D-4F60-4445-A360-442AA0EE7830}">
      <dsp:nvSpPr>
        <dsp:cNvPr id="0" name=""/>
        <dsp:cNvSpPr/>
      </dsp:nvSpPr>
      <dsp:spPr>
        <a:xfrm rot="5400000">
          <a:off x="4764672" y="1105475"/>
          <a:ext cx="419115" cy="697398"/>
        </a:xfrm>
        <a:prstGeom prst="corner">
          <a:avLst>
            <a:gd name="adj1" fmla="val 16120"/>
            <a:gd name="adj2" fmla="val 16110"/>
          </a:avLst>
        </a:prstGeom>
        <a:gradFill rotWithShape="0">
          <a:gsLst>
            <a:gs pos="0">
              <a:schemeClr val="accent4">
                <a:hueOff val="7138967"/>
                <a:satOff val="-37313"/>
                <a:lumOff val="5379"/>
                <a:alphaOff val="0"/>
                <a:satMod val="103000"/>
                <a:lumMod val="102000"/>
                <a:tint val="94000"/>
              </a:schemeClr>
            </a:gs>
            <a:gs pos="50000">
              <a:schemeClr val="accent4">
                <a:hueOff val="7138967"/>
                <a:satOff val="-37313"/>
                <a:lumOff val="5379"/>
                <a:alphaOff val="0"/>
                <a:satMod val="110000"/>
                <a:lumMod val="100000"/>
                <a:shade val="100000"/>
              </a:schemeClr>
            </a:gs>
            <a:gs pos="100000">
              <a:schemeClr val="accent4">
                <a:hueOff val="7138967"/>
                <a:satOff val="-37313"/>
                <a:lumOff val="53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41CD2E-1CB9-4424-8B72-1194EA4F2B3F}">
      <dsp:nvSpPr>
        <dsp:cNvPr id="0" name=""/>
        <dsp:cNvSpPr/>
      </dsp:nvSpPr>
      <dsp:spPr>
        <a:xfrm>
          <a:off x="4694712" y="1313847"/>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4</a:t>
          </a:r>
        </a:p>
      </dsp:txBody>
      <dsp:txXfrm>
        <a:off x="4694712" y="1313847"/>
        <a:ext cx="629614" cy="551894"/>
      </dsp:txXfrm>
    </dsp:sp>
    <dsp:sp modelId="{9090CB30-11D1-44C9-B205-FEBC015D4D36}">
      <dsp:nvSpPr>
        <dsp:cNvPr id="0" name=""/>
        <dsp:cNvSpPr/>
      </dsp:nvSpPr>
      <dsp:spPr>
        <a:xfrm>
          <a:off x="5205531" y="1054132"/>
          <a:ext cx="118795" cy="118795"/>
        </a:xfrm>
        <a:prstGeom prst="triangle">
          <a:avLst>
            <a:gd name="adj" fmla="val 100000"/>
          </a:avLst>
        </a:prstGeom>
        <a:gradFill rotWithShape="0">
          <a:gsLst>
            <a:gs pos="0">
              <a:schemeClr val="accent4">
                <a:hueOff val="7733881"/>
                <a:satOff val="-40423"/>
                <a:lumOff val="5827"/>
                <a:alphaOff val="0"/>
                <a:satMod val="103000"/>
                <a:lumMod val="102000"/>
                <a:tint val="94000"/>
              </a:schemeClr>
            </a:gs>
            <a:gs pos="50000">
              <a:schemeClr val="accent4">
                <a:hueOff val="7733881"/>
                <a:satOff val="-40423"/>
                <a:lumOff val="5827"/>
                <a:alphaOff val="0"/>
                <a:satMod val="110000"/>
                <a:lumMod val="100000"/>
                <a:shade val="100000"/>
              </a:schemeClr>
            </a:gs>
            <a:gs pos="100000">
              <a:schemeClr val="accent4">
                <a:hueOff val="7733881"/>
                <a:satOff val="-40423"/>
                <a:lumOff val="582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9C861E-64AB-45E9-AE8E-CB10905E36C1}">
      <dsp:nvSpPr>
        <dsp:cNvPr id="0" name=""/>
        <dsp:cNvSpPr/>
      </dsp:nvSpPr>
      <dsp:spPr>
        <a:xfrm rot="5400000">
          <a:off x="5535444" y="914747"/>
          <a:ext cx="419115" cy="697398"/>
        </a:xfrm>
        <a:prstGeom prst="corner">
          <a:avLst>
            <a:gd name="adj1" fmla="val 16120"/>
            <a:gd name="adj2" fmla="val 16110"/>
          </a:avLst>
        </a:prstGeom>
        <a:gradFill rotWithShape="0">
          <a:gsLst>
            <a:gs pos="0">
              <a:schemeClr val="accent4">
                <a:hueOff val="8328795"/>
                <a:satOff val="-43532"/>
                <a:lumOff val="6275"/>
                <a:alphaOff val="0"/>
                <a:satMod val="103000"/>
                <a:lumMod val="102000"/>
                <a:tint val="94000"/>
              </a:schemeClr>
            </a:gs>
            <a:gs pos="50000">
              <a:schemeClr val="accent4">
                <a:hueOff val="8328795"/>
                <a:satOff val="-43532"/>
                <a:lumOff val="6275"/>
                <a:alphaOff val="0"/>
                <a:satMod val="110000"/>
                <a:lumMod val="100000"/>
                <a:shade val="100000"/>
              </a:schemeClr>
            </a:gs>
            <a:gs pos="100000">
              <a:schemeClr val="accent4">
                <a:hueOff val="8328795"/>
                <a:satOff val="-43532"/>
                <a:lumOff val="627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A943B2-5712-4841-BBD5-3C9DA96473F2}">
      <dsp:nvSpPr>
        <dsp:cNvPr id="0" name=""/>
        <dsp:cNvSpPr/>
      </dsp:nvSpPr>
      <dsp:spPr>
        <a:xfrm>
          <a:off x="5465483" y="1123119"/>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5</a:t>
          </a:r>
        </a:p>
      </dsp:txBody>
      <dsp:txXfrm>
        <a:off x="5465483" y="1123119"/>
        <a:ext cx="629614" cy="5518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7C00FD-3FF0-4A53-BCAA-3F5F6ED9A287}">
      <dsp:nvSpPr>
        <dsp:cNvPr id="0" name=""/>
        <dsp:cNvSpPr/>
      </dsp:nvSpPr>
      <dsp:spPr>
        <a:xfrm>
          <a:off x="429045" y="0"/>
          <a:ext cx="10767777" cy="5091289"/>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5EA3C-2C1A-4AE8-93D5-267B1BD529B5}">
      <dsp:nvSpPr>
        <dsp:cNvPr id="0" name=""/>
        <dsp:cNvSpPr/>
      </dsp:nvSpPr>
      <dsp:spPr>
        <a:xfrm>
          <a:off x="325952" y="1515544"/>
          <a:ext cx="2310726" cy="1998127"/>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Public Feedback</a:t>
          </a:r>
        </a:p>
      </dsp:txBody>
      <dsp:txXfrm>
        <a:off x="423493" y="1613085"/>
        <a:ext cx="2115644" cy="1803045"/>
      </dsp:txXfrm>
    </dsp:sp>
    <dsp:sp modelId="{5D70DBF5-02A2-4E6C-9B89-E0B9B7617F09}">
      <dsp:nvSpPr>
        <dsp:cNvPr id="0" name=""/>
        <dsp:cNvSpPr/>
      </dsp:nvSpPr>
      <dsp:spPr>
        <a:xfrm>
          <a:off x="2982205" y="1496350"/>
          <a:ext cx="2176333" cy="2036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Accountability Task Force</a:t>
          </a:r>
        </a:p>
      </dsp:txBody>
      <dsp:txXfrm>
        <a:off x="3081619" y="1595764"/>
        <a:ext cx="1977505" cy="1837687"/>
      </dsp:txXfrm>
    </dsp:sp>
    <dsp:sp modelId="{FCDB083B-481D-4911-8884-6403DF80BDE3}">
      <dsp:nvSpPr>
        <dsp:cNvPr id="0" name=""/>
        <dsp:cNvSpPr/>
      </dsp:nvSpPr>
      <dsp:spPr>
        <a:xfrm>
          <a:off x="5550750" y="1496350"/>
          <a:ext cx="2246106" cy="2036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Commission on School Accreditation</a:t>
          </a:r>
        </a:p>
      </dsp:txBody>
      <dsp:txXfrm>
        <a:off x="5650164" y="1595764"/>
        <a:ext cx="2047278" cy="1837687"/>
      </dsp:txXfrm>
    </dsp:sp>
    <dsp:sp modelId="{A2A2EEED-074B-4C64-9D6F-BA99B88788B2}">
      <dsp:nvSpPr>
        <dsp:cNvPr id="0" name=""/>
        <dsp:cNvSpPr/>
      </dsp:nvSpPr>
      <dsp:spPr>
        <a:xfrm>
          <a:off x="8173502" y="1496350"/>
          <a:ext cx="2246106" cy="2036515"/>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a:t>State Board of Education</a:t>
          </a:r>
        </a:p>
      </dsp:txBody>
      <dsp:txXfrm>
        <a:off x="8272916" y="1595764"/>
        <a:ext cx="2047278" cy="18376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8ED1A8-3FDE-4DAF-9FF1-64E0DCA083B4}">
      <dsp:nvSpPr>
        <dsp:cNvPr id="0" name=""/>
        <dsp:cNvSpPr/>
      </dsp:nvSpPr>
      <dsp:spPr>
        <a:xfrm rot="5400000">
          <a:off x="140042" y="2249844"/>
          <a:ext cx="419115" cy="697398"/>
        </a:xfrm>
        <a:prstGeom prst="corner">
          <a:avLst>
            <a:gd name="adj1" fmla="val 16120"/>
            <a:gd name="adj2" fmla="val 1611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1CA207F0-9414-4CF1-BC2F-8C4AD54AF4D5}">
      <dsp:nvSpPr>
        <dsp:cNvPr id="0" name=""/>
        <dsp:cNvSpPr/>
      </dsp:nvSpPr>
      <dsp:spPr>
        <a:xfrm>
          <a:off x="70082" y="2458216"/>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1a</a:t>
          </a:r>
        </a:p>
      </dsp:txBody>
      <dsp:txXfrm>
        <a:off x="70082" y="2458216"/>
        <a:ext cx="629614" cy="551894"/>
      </dsp:txXfrm>
    </dsp:sp>
    <dsp:sp modelId="{49BB3A59-25F2-47F7-827E-4511FEB1AF7A}">
      <dsp:nvSpPr>
        <dsp:cNvPr id="0" name=""/>
        <dsp:cNvSpPr/>
      </dsp:nvSpPr>
      <dsp:spPr>
        <a:xfrm>
          <a:off x="580901" y="2198501"/>
          <a:ext cx="118795" cy="118795"/>
        </a:xfrm>
        <a:prstGeom prst="triangle">
          <a:avLst>
            <a:gd name="adj" fmla="val 100000"/>
          </a:avLst>
        </a:prstGeom>
        <a:gradFill rotWithShape="0">
          <a:gsLst>
            <a:gs pos="0">
              <a:schemeClr val="accent4">
                <a:hueOff val="594914"/>
                <a:satOff val="-3109"/>
                <a:lumOff val="448"/>
                <a:alphaOff val="0"/>
                <a:satMod val="103000"/>
                <a:lumMod val="102000"/>
                <a:tint val="94000"/>
              </a:schemeClr>
            </a:gs>
            <a:gs pos="50000">
              <a:schemeClr val="accent4">
                <a:hueOff val="594914"/>
                <a:satOff val="-3109"/>
                <a:lumOff val="448"/>
                <a:alphaOff val="0"/>
                <a:satMod val="110000"/>
                <a:lumMod val="100000"/>
                <a:shade val="100000"/>
              </a:schemeClr>
            </a:gs>
            <a:gs pos="100000">
              <a:schemeClr val="accent4">
                <a:hueOff val="594914"/>
                <a:satOff val="-3109"/>
                <a:lumOff val="44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0E99F59-F6A8-41AA-AA21-DDD4C608FECA}">
      <dsp:nvSpPr>
        <dsp:cNvPr id="0" name=""/>
        <dsp:cNvSpPr/>
      </dsp:nvSpPr>
      <dsp:spPr>
        <a:xfrm rot="5400000">
          <a:off x="910814" y="2059116"/>
          <a:ext cx="419115" cy="697398"/>
        </a:xfrm>
        <a:prstGeom prst="corner">
          <a:avLst>
            <a:gd name="adj1" fmla="val 16120"/>
            <a:gd name="adj2" fmla="val 16110"/>
          </a:avLst>
        </a:prstGeom>
        <a:gradFill rotWithShape="0">
          <a:gsLst>
            <a:gs pos="0">
              <a:schemeClr val="accent4">
                <a:hueOff val="1189828"/>
                <a:satOff val="-6219"/>
                <a:lumOff val="896"/>
                <a:alphaOff val="0"/>
                <a:satMod val="103000"/>
                <a:lumMod val="102000"/>
                <a:tint val="94000"/>
              </a:schemeClr>
            </a:gs>
            <a:gs pos="50000">
              <a:schemeClr val="accent4">
                <a:hueOff val="1189828"/>
                <a:satOff val="-6219"/>
                <a:lumOff val="896"/>
                <a:alphaOff val="0"/>
                <a:satMod val="110000"/>
                <a:lumMod val="100000"/>
                <a:shade val="100000"/>
              </a:schemeClr>
            </a:gs>
            <a:gs pos="100000">
              <a:schemeClr val="accent4">
                <a:hueOff val="1189828"/>
                <a:satOff val="-6219"/>
                <a:lumOff val="89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422083C-171C-4917-88BA-042EFFE5858F}">
      <dsp:nvSpPr>
        <dsp:cNvPr id="0" name=""/>
        <dsp:cNvSpPr/>
      </dsp:nvSpPr>
      <dsp:spPr>
        <a:xfrm>
          <a:off x="840853" y="2267488"/>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1b</a:t>
          </a:r>
        </a:p>
      </dsp:txBody>
      <dsp:txXfrm>
        <a:off x="840853" y="2267488"/>
        <a:ext cx="629614" cy="551894"/>
      </dsp:txXfrm>
    </dsp:sp>
    <dsp:sp modelId="{BFB3E816-4AD5-4449-8610-90F206F771E8}">
      <dsp:nvSpPr>
        <dsp:cNvPr id="0" name=""/>
        <dsp:cNvSpPr/>
      </dsp:nvSpPr>
      <dsp:spPr>
        <a:xfrm>
          <a:off x="1351673" y="2007773"/>
          <a:ext cx="118795" cy="118795"/>
        </a:xfrm>
        <a:prstGeom prst="triangle">
          <a:avLst>
            <a:gd name="adj" fmla="val 100000"/>
          </a:avLst>
        </a:prstGeom>
        <a:gradFill rotWithShape="0">
          <a:gsLst>
            <a:gs pos="0">
              <a:schemeClr val="accent4">
                <a:hueOff val="1784742"/>
                <a:satOff val="-9328"/>
                <a:lumOff val="1345"/>
                <a:alphaOff val="0"/>
                <a:satMod val="103000"/>
                <a:lumMod val="102000"/>
                <a:tint val="94000"/>
              </a:schemeClr>
            </a:gs>
            <a:gs pos="50000">
              <a:schemeClr val="accent4">
                <a:hueOff val="1784742"/>
                <a:satOff val="-9328"/>
                <a:lumOff val="1345"/>
                <a:alphaOff val="0"/>
                <a:satMod val="110000"/>
                <a:lumMod val="100000"/>
                <a:shade val="100000"/>
              </a:schemeClr>
            </a:gs>
            <a:gs pos="100000">
              <a:schemeClr val="accent4">
                <a:hueOff val="1784742"/>
                <a:satOff val="-9328"/>
                <a:lumOff val="134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31A10AAF-0B2B-4632-B67F-33620C534079}">
      <dsp:nvSpPr>
        <dsp:cNvPr id="0" name=""/>
        <dsp:cNvSpPr/>
      </dsp:nvSpPr>
      <dsp:spPr>
        <a:xfrm rot="5400000">
          <a:off x="1681586" y="1868388"/>
          <a:ext cx="419115" cy="697398"/>
        </a:xfrm>
        <a:prstGeom prst="corner">
          <a:avLst>
            <a:gd name="adj1" fmla="val 16120"/>
            <a:gd name="adj2" fmla="val 16110"/>
          </a:avLst>
        </a:prstGeom>
        <a:gradFill rotWithShape="0">
          <a:gsLst>
            <a:gs pos="0">
              <a:schemeClr val="accent4">
                <a:hueOff val="2379656"/>
                <a:satOff val="-12438"/>
                <a:lumOff val="1793"/>
                <a:alphaOff val="0"/>
                <a:satMod val="103000"/>
                <a:lumMod val="102000"/>
                <a:tint val="94000"/>
              </a:schemeClr>
            </a:gs>
            <a:gs pos="50000">
              <a:schemeClr val="accent4">
                <a:hueOff val="2379656"/>
                <a:satOff val="-12438"/>
                <a:lumOff val="1793"/>
                <a:alphaOff val="0"/>
                <a:satMod val="110000"/>
                <a:lumMod val="100000"/>
                <a:shade val="100000"/>
              </a:schemeClr>
            </a:gs>
            <a:gs pos="100000">
              <a:schemeClr val="accent4">
                <a:hueOff val="2379656"/>
                <a:satOff val="-12438"/>
                <a:lumOff val="179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93A43B65-8C83-4666-B280-6DA63847A68D}">
      <dsp:nvSpPr>
        <dsp:cNvPr id="0" name=""/>
        <dsp:cNvSpPr/>
      </dsp:nvSpPr>
      <dsp:spPr>
        <a:xfrm>
          <a:off x="1611625" y="2076760"/>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2a</a:t>
          </a:r>
        </a:p>
      </dsp:txBody>
      <dsp:txXfrm>
        <a:off x="1611625" y="2076760"/>
        <a:ext cx="629614" cy="551894"/>
      </dsp:txXfrm>
    </dsp:sp>
    <dsp:sp modelId="{F2C1A5DC-D7CF-4763-B227-C2CF846028A9}">
      <dsp:nvSpPr>
        <dsp:cNvPr id="0" name=""/>
        <dsp:cNvSpPr/>
      </dsp:nvSpPr>
      <dsp:spPr>
        <a:xfrm>
          <a:off x="2122445" y="1817045"/>
          <a:ext cx="118795" cy="118795"/>
        </a:xfrm>
        <a:prstGeom prst="triangle">
          <a:avLst>
            <a:gd name="adj" fmla="val 100000"/>
          </a:avLst>
        </a:prstGeom>
        <a:gradFill rotWithShape="0">
          <a:gsLst>
            <a:gs pos="0">
              <a:schemeClr val="accent4">
                <a:hueOff val="2974570"/>
                <a:satOff val="-15547"/>
                <a:lumOff val="2241"/>
                <a:alphaOff val="0"/>
                <a:satMod val="103000"/>
                <a:lumMod val="102000"/>
                <a:tint val="94000"/>
              </a:schemeClr>
            </a:gs>
            <a:gs pos="50000">
              <a:schemeClr val="accent4">
                <a:hueOff val="2974570"/>
                <a:satOff val="-15547"/>
                <a:lumOff val="2241"/>
                <a:alphaOff val="0"/>
                <a:satMod val="110000"/>
                <a:lumMod val="100000"/>
                <a:shade val="100000"/>
              </a:schemeClr>
            </a:gs>
            <a:gs pos="100000">
              <a:schemeClr val="accent4">
                <a:hueOff val="2974570"/>
                <a:satOff val="-15547"/>
                <a:lumOff val="2241"/>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79DB2E5B-DAD7-409F-A451-537C05A81EFC}">
      <dsp:nvSpPr>
        <dsp:cNvPr id="0" name=""/>
        <dsp:cNvSpPr/>
      </dsp:nvSpPr>
      <dsp:spPr>
        <a:xfrm rot="5400000">
          <a:off x="2452357" y="1677660"/>
          <a:ext cx="419115" cy="697398"/>
        </a:xfrm>
        <a:prstGeom prst="corner">
          <a:avLst>
            <a:gd name="adj1" fmla="val 16120"/>
            <a:gd name="adj2" fmla="val 16110"/>
          </a:avLst>
        </a:prstGeom>
        <a:gradFill rotWithShape="0">
          <a:gsLst>
            <a:gs pos="0">
              <a:schemeClr val="accent4">
                <a:hueOff val="3569484"/>
                <a:satOff val="-18657"/>
                <a:lumOff val="2689"/>
                <a:alphaOff val="0"/>
                <a:satMod val="103000"/>
                <a:lumMod val="102000"/>
                <a:tint val="94000"/>
              </a:schemeClr>
            </a:gs>
            <a:gs pos="50000">
              <a:schemeClr val="accent4">
                <a:hueOff val="3569484"/>
                <a:satOff val="-18657"/>
                <a:lumOff val="2689"/>
                <a:alphaOff val="0"/>
                <a:satMod val="110000"/>
                <a:lumMod val="100000"/>
                <a:shade val="100000"/>
              </a:schemeClr>
            </a:gs>
            <a:gs pos="100000">
              <a:schemeClr val="accent4">
                <a:hueOff val="3569484"/>
                <a:satOff val="-18657"/>
                <a:lumOff val="268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C11F6CC3-BC68-4F2C-B956-D6E0C8D44760}">
      <dsp:nvSpPr>
        <dsp:cNvPr id="0" name=""/>
        <dsp:cNvSpPr/>
      </dsp:nvSpPr>
      <dsp:spPr>
        <a:xfrm>
          <a:off x="2382397" y="1886032"/>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2b</a:t>
          </a:r>
        </a:p>
      </dsp:txBody>
      <dsp:txXfrm>
        <a:off x="2382397" y="1886032"/>
        <a:ext cx="629614" cy="551894"/>
      </dsp:txXfrm>
    </dsp:sp>
    <dsp:sp modelId="{81AC738C-C0E1-4022-A9D2-014DCD7CFA58}">
      <dsp:nvSpPr>
        <dsp:cNvPr id="0" name=""/>
        <dsp:cNvSpPr/>
      </dsp:nvSpPr>
      <dsp:spPr>
        <a:xfrm>
          <a:off x="2893216" y="1626317"/>
          <a:ext cx="118795" cy="118795"/>
        </a:xfrm>
        <a:prstGeom prst="triangle">
          <a:avLst>
            <a:gd name="adj" fmla="val 100000"/>
          </a:avLst>
        </a:prstGeom>
        <a:gradFill rotWithShape="0">
          <a:gsLst>
            <a:gs pos="0">
              <a:schemeClr val="accent4">
                <a:hueOff val="4164397"/>
                <a:satOff val="-21766"/>
                <a:lumOff val="3137"/>
                <a:alphaOff val="0"/>
                <a:satMod val="103000"/>
                <a:lumMod val="102000"/>
                <a:tint val="94000"/>
              </a:schemeClr>
            </a:gs>
            <a:gs pos="50000">
              <a:schemeClr val="accent4">
                <a:hueOff val="4164397"/>
                <a:satOff val="-21766"/>
                <a:lumOff val="3137"/>
                <a:alphaOff val="0"/>
                <a:satMod val="110000"/>
                <a:lumMod val="100000"/>
                <a:shade val="100000"/>
              </a:schemeClr>
            </a:gs>
            <a:gs pos="100000">
              <a:schemeClr val="accent4">
                <a:hueOff val="4164397"/>
                <a:satOff val="-21766"/>
                <a:lumOff val="313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28995E4C-69D6-4EB2-BC8B-8F2D23D3D2EC}">
      <dsp:nvSpPr>
        <dsp:cNvPr id="0" name=""/>
        <dsp:cNvSpPr/>
      </dsp:nvSpPr>
      <dsp:spPr>
        <a:xfrm rot="5400000">
          <a:off x="3223129" y="1486932"/>
          <a:ext cx="419115" cy="697398"/>
        </a:xfrm>
        <a:prstGeom prst="corner">
          <a:avLst>
            <a:gd name="adj1" fmla="val 16120"/>
            <a:gd name="adj2" fmla="val 16110"/>
          </a:avLst>
        </a:prstGeom>
        <a:gradFill rotWithShape="0">
          <a:gsLst>
            <a:gs pos="0">
              <a:schemeClr val="accent4">
                <a:hueOff val="4759312"/>
                <a:satOff val="-24875"/>
                <a:lumOff val="3586"/>
                <a:alphaOff val="0"/>
                <a:satMod val="103000"/>
                <a:lumMod val="102000"/>
                <a:tint val="94000"/>
              </a:schemeClr>
            </a:gs>
            <a:gs pos="50000">
              <a:schemeClr val="accent4">
                <a:hueOff val="4759312"/>
                <a:satOff val="-24875"/>
                <a:lumOff val="3586"/>
                <a:alphaOff val="0"/>
                <a:satMod val="110000"/>
                <a:lumMod val="100000"/>
                <a:shade val="100000"/>
              </a:schemeClr>
            </a:gs>
            <a:gs pos="100000">
              <a:schemeClr val="accent4">
                <a:hueOff val="4759312"/>
                <a:satOff val="-24875"/>
                <a:lumOff val="358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5E8EB498-9D9C-4913-AD4E-91B14E648D16}">
      <dsp:nvSpPr>
        <dsp:cNvPr id="0" name=""/>
        <dsp:cNvSpPr/>
      </dsp:nvSpPr>
      <dsp:spPr>
        <a:xfrm>
          <a:off x="3153168" y="1695303"/>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3a</a:t>
          </a:r>
        </a:p>
      </dsp:txBody>
      <dsp:txXfrm>
        <a:off x="3153168" y="1695303"/>
        <a:ext cx="629614" cy="551894"/>
      </dsp:txXfrm>
    </dsp:sp>
    <dsp:sp modelId="{8A459998-612F-4D4A-9213-39F691ABCC07}">
      <dsp:nvSpPr>
        <dsp:cNvPr id="0" name=""/>
        <dsp:cNvSpPr/>
      </dsp:nvSpPr>
      <dsp:spPr>
        <a:xfrm>
          <a:off x="3663988" y="1435588"/>
          <a:ext cx="118795" cy="118795"/>
        </a:xfrm>
        <a:prstGeom prst="triangle">
          <a:avLst>
            <a:gd name="adj" fmla="val 100000"/>
          </a:avLst>
        </a:prstGeom>
        <a:gradFill rotWithShape="0">
          <a:gsLst>
            <a:gs pos="0">
              <a:schemeClr val="accent4">
                <a:hueOff val="5354225"/>
                <a:satOff val="-27985"/>
                <a:lumOff val="4034"/>
                <a:alphaOff val="0"/>
                <a:satMod val="103000"/>
                <a:lumMod val="102000"/>
                <a:tint val="94000"/>
              </a:schemeClr>
            </a:gs>
            <a:gs pos="50000">
              <a:schemeClr val="accent4">
                <a:hueOff val="5354225"/>
                <a:satOff val="-27985"/>
                <a:lumOff val="4034"/>
                <a:alphaOff val="0"/>
                <a:satMod val="110000"/>
                <a:lumMod val="100000"/>
                <a:shade val="100000"/>
              </a:schemeClr>
            </a:gs>
            <a:gs pos="100000">
              <a:schemeClr val="accent4">
                <a:hueOff val="5354225"/>
                <a:satOff val="-27985"/>
                <a:lumOff val="403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41C37467-2285-4C13-BC2E-B2DABC2020FE}">
      <dsp:nvSpPr>
        <dsp:cNvPr id="0" name=""/>
        <dsp:cNvSpPr/>
      </dsp:nvSpPr>
      <dsp:spPr>
        <a:xfrm rot="5400000">
          <a:off x="3993901" y="1296203"/>
          <a:ext cx="419115" cy="697398"/>
        </a:xfrm>
        <a:prstGeom prst="corner">
          <a:avLst>
            <a:gd name="adj1" fmla="val 16120"/>
            <a:gd name="adj2" fmla="val 16110"/>
          </a:avLst>
        </a:prstGeom>
        <a:gradFill rotWithShape="0">
          <a:gsLst>
            <a:gs pos="0">
              <a:schemeClr val="accent4">
                <a:hueOff val="5949139"/>
                <a:satOff val="-31094"/>
                <a:lumOff val="4482"/>
                <a:alphaOff val="0"/>
                <a:satMod val="103000"/>
                <a:lumMod val="102000"/>
                <a:tint val="94000"/>
              </a:schemeClr>
            </a:gs>
            <a:gs pos="50000">
              <a:schemeClr val="accent4">
                <a:hueOff val="5949139"/>
                <a:satOff val="-31094"/>
                <a:lumOff val="4482"/>
                <a:alphaOff val="0"/>
                <a:satMod val="110000"/>
                <a:lumMod val="100000"/>
                <a:shade val="100000"/>
              </a:schemeClr>
            </a:gs>
            <a:gs pos="100000">
              <a:schemeClr val="accent4">
                <a:hueOff val="5949139"/>
                <a:satOff val="-31094"/>
                <a:lumOff val="448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AD9E9685-7158-4DCB-9A4F-9E49DDAFD0AC}">
      <dsp:nvSpPr>
        <dsp:cNvPr id="0" name=""/>
        <dsp:cNvSpPr/>
      </dsp:nvSpPr>
      <dsp:spPr>
        <a:xfrm>
          <a:off x="3923940" y="1504575"/>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3b</a:t>
          </a:r>
        </a:p>
      </dsp:txBody>
      <dsp:txXfrm>
        <a:off x="3923940" y="1504575"/>
        <a:ext cx="629614" cy="551894"/>
      </dsp:txXfrm>
    </dsp:sp>
    <dsp:sp modelId="{DDA66971-0956-4B4F-91E0-634CD7F25849}">
      <dsp:nvSpPr>
        <dsp:cNvPr id="0" name=""/>
        <dsp:cNvSpPr/>
      </dsp:nvSpPr>
      <dsp:spPr>
        <a:xfrm>
          <a:off x="4434760" y="1244860"/>
          <a:ext cx="118795" cy="118795"/>
        </a:xfrm>
        <a:prstGeom prst="triangle">
          <a:avLst>
            <a:gd name="adj" fmla="val 100000"/>
          </a:avLst>
        </a:prstGeom>
        <a:gradFill rotWithShape="0">
          <a:gsLst>
            <a:gs pos="0">
              <a:schemeClr val="accent4">
                <a:hueOff val="6544053"/>
                <a:satOff val="-34204"/>
                <a:lumOff val="4930"/>
                <a:alphaOff val="0"/>
                <a:satMod val="103000"/>
                <a:lumMod val="102000"/>
                <a:tint val="94000"/>
              </a:schemeClr>
            </a:gs>
            <a:gs pos="50000">
              <a:schemeClr val="accent4">
                <a:hueOff val="6544053"/>
                <a:satOff val="-34204"/>
                <a:lumOff val="4930"/>
                <a:alphaOff val="0"/>
                <a:satMod val="110000"/>
                <a:lumMod val="100000"/>
                <a:shade val="100000"/>
              </a:schemeClr>
            </a:gs>
            <a:gs pos="100000">
              <a:schemeClr val="accent4">
                <a:hueOff val="6544053"/>
                <a:satOff val="-34204"/>
                <a:lumOff val="493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81A59B2D-4F60-4445-A360-442AA0EE7830}">
      <dsp:nvSpPr>
        <dsp:cNvPr id="0" name=""/>
        <dsp:cNvSpPr/>
      </dsp:nvSpPr>
      <dsp:spPr>
        <a:xfrm rot="5400000">
          <a:off x="4764672" y="1105475"/>
          <a:ext cx="419115" cy="697398"/>
        </a:xfrm>
        <a:prstGeom prst="corner">
          <a:avLst>
            <a:gd name="adj1" fmla="val 16120"/>
            <a:gd name="adj2" fmla="val 16110"/>
          </a:avLst>
        </a:prstGeom>
        <a:gradFill rotWithShape="0">
          <a:gsLst>
            <a:gs pos="0">
              <a:schemeClr val="accent4">
                <a:hueOff val="7138967"/>
                <a:satOff val="-37313"/>
                <a:lumOff val="5379"/>
                <a:alphaOff val="0"/>
                <a:satMod val="103000"/>
                <a:lumMod val="102000"/>
                <a:tint val="94000"/>
              </a:schemeClr>
            </a:gs>
            <a:gs pos="50000">
              <a:schemeClr val="accent4">
                <a:hueOff val="7138967"/>
                <a:satOff val="-37313"/>
                <a:lumOff val="5379"/>
                <a:alphaOff val="0"/>
                <a:satMod val="110000"/>
                <a:lumMod val="100000"/>
                <a:shade val="100000"/>
              </a:schemeClr>
            </a:gs>
            <a:gs pos="100000">
              <a:schemeClr val="accent4">
                <a:hueOff val="7138967"/>
                <a:satOff val="-37313"/>
                <a:lumOff val="537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0441CD2E-1CB9-4424-8B72-1194EA4F2B3F}">
      <dsp:nvSpPr>
        <dsp:cNvPr id="0" name=""/>
        <dsp:cNvSpPr/>
      </dsp:nvSpPr>
      <dsp:spPr>
        <a:xfrm>
          <a:off x="4694712" y="1313847"/>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4</a:t>
          </a:r>
        </a:p>
      </dsp:txBody>
      <dsp:txXfrm>
        <a:off x="4694712" y="1313847"/>
        <a:ext cx="629614" cy="551894"/>
      </dsp:txXfrm>
    </dsp:sp>
    <dsp:sp modelId="{9090CB30-11D1-44C9-B205-FEBC015D4D36}">
      <dsp:nvSpPr>
        <dsp:cNvPr id="0" name=""/>
        <dsp:cNvSpPr/>
      </dsp:nvSpPr>
      <dsp:spPr>
        <a:xfrm>
          <a:off x="5205531" y="1054132"/>
          <a:ext cx="118795" cy="118795"/>
        </a:xfrm>
        <a:prstGeom prst="triangle">
          <a:avLst>
            <a:gd name="adj" fmla="val 100000"/>
          </a:avLst>
        </a:prstGeom>
        <a:gradFill rotWithShape="0">
          <a:gsLst>
            <a:gs pos="0">
              <a:schemeClr val="accent4">
                <a:hueOff val="7733881"/>
                <a:satOff val="-40423"/>
                <a:lumOff val="5827"/>
                <a:alphaOff val="0"/>
                <a:satMod val="103000"/>
                <a:lumMod val="102000"/>
                <a:tint val="94000"/>
              </a:schemeClr>
            </a:gs>
            <a:gs pos="50000">
              <a:schemeClr val="accent4">
                <a:hueOff val="7733881"/>
                <a:satOff val="-40423"/>
                <a:lumOff val="5827"/>
                <a:alphaOff val="0"/>
                <a:satMod val="110000"/>
                <a:lumMod val="100000"/>
                <a:shade val="100000"/>
              </a:schemeClr>
            </a:gs>
            <a:gs pos="100000">
              <a:schemeClr val="accent4">
                <a:hueOff val="7733881"/>
                <a:satOff val="-40423"/>
                <a:lumOff val="5827"/>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F69C861E-64AB-45E9-AE8E-CB10905E36C1}">
      <dsp:nvSpPr>
        <dsp:cNvPr id="0" name=""/>
        <dsp:cNvSpPr/>
      </dsp:nvSpPr>
      <dsp:spPr>
        <a:xfrm rot="5400000">
          <a:off x="5535444" y="914747"/>
          <a:ext cx="419115" cy="697398"/>
        </a:xfrm>
        <a:prstGeom prst="corner">
          <a:avLst>
            <a:gd name="adj1" fmla="val 16120"/>
            <a:gd name="adj2" fmla="val 16110"/>
          </a:avLst>
        </a:prstGeom>
        <a:gradFill rotWithShape="0">
          <a:gsLst>
            <a:gs pos="0">
              <a:schemeClr val="accent4">
                <a:hueOff val="8328795"/>
                <a:satOff val="-43532"/>
                <a:lumOff val="6275"/>
                <a:alphaOff val="0"/>
                <a:satMod val="103000"/>
                <a:lumMod val="102000"/>
                <a:tint val="94000"/>
              </a:schemeClr>
            </a:gs>
            <a:gs pos="50000">
              <a:schemeClr val="accent4">
                <a:hueOff val="8328795"/>
                <a:satOff val="-43532"/>
                <a:lumOff val="6275"/>
                <a:alphaOff val="0"/>
                <a:satMod val="110000"/>
                <a:lumMod val="100000"/>
                <a:shade val="100000"/>
              </a:schemeClr>
            </a:gs>
            <a:gs pos="100000">
              <a:schemeClr val="accent4">
                <a:hueOff val="8328795"/>
                <a:satOff val="-43532"/>
                <a:lumOff val="6275"/>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sp>
    <dsp:sp modelId="{E2A943B2-5712-4841-BBD5-3C9DA96473F2}">
      <dsp:nvSpPr>
        <dsp:cNvPr id="0" name=""/>
        <dsp:cNvSpPr/>
      </dsp:nvSpPr>
      <dsp:spPr>
        <a:xfrm>
          <a:off x="5465483" y="1123119"/>
          <a:ext cx="629614" cy="551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t>5</a:t>
          </a:r>
        </a:p>
      </dsp:txBody>
      <dsp:txXfrm>
        <a:off x="5465483" y="1123119"/>
        <a:ext cx="629614" cy="55189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0978A-21F1-EE4D-98D5-3436636F5997}">
      <dsp:nvSpPr>
        <dsp:cNvPr id="0" name=""/>
        <dsp:cNvSpPr/>
      </dsp:nvSpPr>
      <dsp:spPr>
        <a:xfrm>
          <a:off x="168157" y="475947"/>
          <a:ext cx="1577339" cy="634596"/>
        </a:xfrm>
        <a:prstGeom prst="roundRect">
          <a:avLst/>
        </a:prstGeom>
        <a:solidFill>
          <a:schemeClr val="bg2"/>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2020</a:t>
          </a:r>
        </a:p>
        <a:p>
          <a:pPr marL="114300" lvl="1" indent="-114300" algn="l" defTabSz="533400">
            <a:lnSpc>
              <a:spcPct val="90000"/>
            </a:lnSpc>
            <a:spcBef>
              <a:spcPct val="0"/>
            </a:spcBef>
            <a:spcAft>
              <a:spcPct val="15000"/>
            </a:spcAft>
            <a:buChar char="•"/>
          </a:pPr>
          <a:r>
            <a:rPr lang="en-US" sz="1200" kern="1200" dirty="0"/>
            <a:t>Grade 8, Math</a:t>
          </a:r>
        </a:p>
      </dsp:txBody>
      <dsp:txXfrm>
        <a:off x="199135" y="506925"/>
        <a:ext cx="1515383" cy="572640"/>
      </dsp:txXfrm>
    </dsp:sp>
    <dsp:sp modelId="{3C31843D-F80E-7F41-AA15-253328430140}">
      <dsp:nvSpPr>
        <dsp:cNvPr id="0" name=""/>
        <dsp:cNvSpPr/>
      </dsp:nvSpPr>
      <dsp:spPr>
        <a:xfrm>
          <a:off x="1840229"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2021</a:t>
          </a:r>
        </a:p>
        <a:p>
          <a:pPr marL="114300" lvl="1" indent="-114300" algn="l" defTabSz="533400">
            <a:lnSpc>
              <a:spcPct val="90000"/>
            </a:lnSpc>
            <a:spcBef>
              <a:spcPct val="0"/>
            </a:spcBef>
            <a:spcAft>
              <a:spcPct val="15000"/>
            </a:spcAft>
            <a:buChar char="•"/>
          </a:pPr>
          <a:r>
            <a:rPr lang="en-US" sz="1200" kern="1200" dirty="0"/>
            <a:t>Grade 9, Algebra I</a:t>
          </a:r>
        </a:p>
      </dsp:txBody>
      <dsp:txXfrm>
        <a:off x="1871207" y="506925"/>
        <a:ext cx="1515383" cy="572640"/>
      </dsp:txXfrm>
    </dsp:sp>
    <dsp:sp modelId="{E965CF05-5BFE-5741-8B31-3BCB6E95BDE4}">
      <dsp:nvSpPr>
        <dsp:cNvPr id="0" name=""/>
        <dsp:cNvSpPr/>
      </dsp:nvSpPr>
      <dsp:spPr>
        <a:xfrm>
          <a:off x="3512302"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2022</a:t>
          </a:r>
        </a:p>
        <a:p>
          <a:pPr marL="114300" lvl="1" indent="-114300" algn="l" defTabSz="533400">
            <a:lnSpc>
              <a:spcPct val="90000"/>
            </a:lnSpc>
            <a:spcBef>
              <a:spcPct val="0"/>
            </a:spcBef>
            <a:spcAft>
              <a:spcPct val="15000"/>
            </a:spcAft>
            <a:buChar char="•"/>
          </a:pPr>
          <a:r>
            <a:rPr lang="en-US" sz="1200" kern="1200" dirty="0"/>
            <a:t>Grade 10</a:t>
          </a:r>
        </a:p>
      </dsp:txBody>
      <dsp:txXfrm>
        <a:off x="3543280" y="506925"/>
        <a:ext cx="1515383" cy="57264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DC80C84-504B-5F4B-BEF5-1D920F240BF4}">
      <dsp:nvSpPr>
        <dsp:cNvPr id="0" name=""/>
        <dsp:cNvSpPr/>
      </dsp:nvSpPr>
      <dsp:spPr>
        <a:xfrm>
          <a:off x="3096"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2019</a:t>
          </a:r>
        </a:p>
        <a:p>
          <a:pPr marL="57150" lvl="1" indent="-57150" algn="l" defTabSz="488950">
            <a:lnSpc>
              <a:spcPct val="90000"/>
            </a:lnSpc>
            <a:spcBef>
              <a:spcPct val="0"/>
            </a:spcBef>
            <a:spcAft>
              <a:spcPct val="15000"/>
            </a:spcAft>
            <a:buChar char="•"/>
          </a:pPr>
          <a:r>
            <a:rPr lang="en-US" sz="1100" kern="1200" dirty="0"/>
            <a:t>Grade 7, Math </a:t>
          </a:r>
        </a:p>
      </dsp:txBody>
      <dsp:txXfrm>
        <a:off x="34074" y="506925"/>
        <a:ext cx="1197898" cy="572640"/>
      </dsp:txXfrm>
    </dsp:sp>
    <dsp:sp modelId="{DF60978A-21F1-EE4D-98D5-3436636F5997}">
      <dsp:nvSpPr>
        <dsp:cNvPr id="0" name=""/>
        <dsp:cNvSpPr/>
      </dsp:nvSpPr>
      <dsp:spPr>
        <a:xfrm>
          <a:off x="1333680" y="475947"/>
          <a:ext cx="1259854" cy="634596"/>
        </a:xfrm>
        <a:prstGeom prst="roundRect">
          <a:avLst/>
        </a:prstGeom>
        <a:solidFill>
          <a:schemeClr val="bg1">
            <a:lumMod val="85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2020</a:t>
          </a:r>
        </a:p>
        <a:p>
          <a:pPr marL="57150" lvl="1" indent="-57150" algn="l" defTabSz="488950">
            <a:lnSpc>
              <a:spcPct val="90000"/>
            </a:lnSpc>
            <a:spcBef>
              <a:spcPct val="0"/>
            </a:spcBef>
            <a:spcAft>
              <a:spcPct val="15000"/>
            </a:spcAft>
            <a:buChar char="•"/>
          </a:pPr>
          <a:r>
            <a:rPr lang="en-US" sz="1100" kern="1200" dirty="0"/>
            <a:t>Grade 8, Algebra I</a:t>
          </a:r>
        </a:p>
      </dsp:txBody>
      <dsp:txXfrm>
        <a:off x="1364658" y="506925"/>
        <a:ext cx="1197898" cy="572640"/>
      </dsp:txXfrm>
    </dsp:sp>
    <dsp:sp modelId="{3C31843D-F80E-7F41-AA15-253328430140}">
      <dsp:nvSpPr>
        <dsp:cNvPr id="0" name=""/>
        <dsp:cNvSpPr/>
      </dsp:nvSpPr>
      <dsp:spPr>
        <a:xfrm>
          <a:off x="2664263"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2021</a:t>
          </a:r>
        </a:p>
        <a:p>
          <a:pPr marL="57150" lvl="1" indent="-57150" algn="l" defTabSz="488950">
            <a:lnSpc>
              <a:spcPct val="90000"/>
            </a:lnSpc>
            <a:spcBef>
              <a:spcPct val="0"/>
            </a:spcBef>
            <a:spcAft>
              <a:spcPct val="15000"/>
            </a:spcAft>
            <a:buChar char="•"/>
          </a:pPr>
          <a:r>
            <a:rPr lang="en-US" sz="1100" kern="1200" dirty="0"/>
            <a:t>Grade 9, No test</a:t>
          </a:r>
        </a:p>
      </dsp:txBody>
      <dsp:txXfrm>
        <a:off x="2695241" y="506925"/>
        <a:ext cx="1197898" cy="572640"/>
      </dsp:txXfrm>
    </dsp:sp>
    <dsp:sp modelId="{E965CF05-5BFE-5741-8B31-3BCB6E95BDE4}">
      <dsp:nvSpPr>
        <dsp:cNvPr id="0" name=""/>
        <dsp:cNvSpPr/>
      </dsp:nvSpPr>
      <dsp:spPr>
        <a:xfrm>
          <a:off x="3994847" y="475947"/>
          <a:ext cx="1259854"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kern="1200" dirty="0"/>
            <a:t>2022</a:t>
          </a:r>
        </a:p>
        <a:p>
          <a:pPr marL="57150" lvl="1" indent="-57150" algn="l" defTabSz="488950">
            <a:lnSpc>
              <a:spcPct val="90000"/>
            </a:lnSpc>
            <a:spcBef>
              <a:spcPct val="0"/>
            </a:spcBef>
            <a:spcAft>
              <a:spcPct val="15000"/>
            </a:spcAft>
            <a:buChar char="•"/>
          </a:pPr>
          <a:r>
            <a:rPr lang="en-US" sz="1100" kern="1200" dirty="0"/>
            <a:t>Grade 10</a:t>
          </a:r>
        </a:p>
      </dsp:txBody>
      <dsp:txXfrm>
        <a:off x="4025825" y="506925"/>
        <a:ext cx="1197898" cy="57264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0978A-21F1-EE4D-98D5-3436636F5997}">
      <dsp:nvSpPr>
        <dsp:cNvPr id="0" name=""/>
        <dsp:cNvSpPr/>
      </dsp:nvSpPr>
      <dsp:spPr>
        <a:xfrm>
          <a:off x="168157" y="475947"/>
          <a:ext cx="1577339" cy="634596"/>
        </a:xfrm>
        <a:prstGeom prst="roundRect">
          <a:avLst/>
        </a:prstGeom>
        <a:solidFill>
          <a:schemeClr val="bg1">
            <a:lumMod val="85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2020</a:t>
          </a:r>
        </a:p>
        <a:p>
          <a:pPr marL="114300" lvl="1" indent="-114300" algn="l" defTabSz="533400">
            <a:lnSpc>
              <a:spcPct val="90000"/>
            </a:lnSpc>
            <a:spcBef>
              <a:spcPct val="0"/>
            </a:spcBef>
            <a:spcAft>
              <a:spcPct val="15000"/>
            </a:spcAft>
            <a:buChar char="•"/>
          </a:pPr>
          <a:r>
            <a:rPr lang="en-US" sz="1200" kern="1200" dirty="0"/>
            <a:t>Grade 8, Math</a:t>
          </a:r>
        </a:p>
      </dsp:txBody>
      <dsp:txXfrm>
        <a:off x="199135" y="506925"/>
        <a:ext cx="1515383" cy="572640"/>
      </dsp:txXfrm>
    </dsp:sp>
    <dsp:sp modelId="{3C31843D-F80E-7F41-AA15-253328430140}">
      <dsp:nvSpPr>
        <dsp:cNvPr id="0" name=""/>
        <dsp:cNvSpPr/>
      </dsp:nvSpPr>
      <dsp:spPr>
        <a:xfrm>
          <a:off x="1840229"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2021</a:t>
          </a:r>
        </a:p>
        <a:p>
          <a:pPr marL="114300" lvl="1" indent="-114300" algn="l" defTabSz="533400">
            <a:lnSpc>
              <a:spcPct val="90000"/>
            </a:lnSpc>
            <a:spcBef>
              <a:spcPct val="0"/>
            </a:spcBef>
            <a:spcAft>
              <a:spcPct val="15000"/>
            </a:spcAft>
            <a:buChar char="•"/>
          </a:pPr>
          <a:r>
            <a:rPr lang="en-US" sz="1200" kern="1200" dirty="0"/>
            <a:t>Grade 9, No test</a:t>
          </a:r>
        </a:p>
      </dsp:txBody>
      <dsp:txXfrm>
        <a:off x="1871207" y="506925"/>
        <a:ext cx="1515383" cy="572640"/>
      </dsp:txXfrm>
    </dsp:sp>
    <dsp:sp modelId="{E965CF05-5BFE-5741-8B31-3BCB6E95BDE4}">
      <dsp:nvSpPr>
        <dsp:cNvPr id="0" name=""/>
        <dsp:cNvSpPr/>
      </dsp:nvSpPr>
      <dsp:spPr>
        <a:xfrm>
          <a:off x="3512302"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2022</a:t>
          </a:r>
        </a:p>
        <a:p>
          <a:pPr marL="114300" lvl="1" indent="-114300" algn="l" defTabSz="533400">
            <a:lnSpc>
              <a:spcPct val="90000"/>
            </a:lnSpc>
            <a:spcBef>
              <a:spcPct val="0"/>
            </a:spcBef>
            <a:spcAft>
              <a:spcPct val="15000"/>
            </a:spcAft>
            <a:buChar char="•"/>
          </a:pPr>
          <a:r>
            <a:rPr lang="en-US" sz="1200" kern="1200" dirty="0"/>
            <a:t>Grade 10, Algebra I</a:t>
          </a:r>
        </a:p>
      </dsp:txBody>
      <dsp:txXfrm>
        <a:off x="3543280" y="506925"/>
        <a:ext cx="1515383" cy="5726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0978A-21F1-EE4D-98D5-3436636F5997}">
      <dsp:nvSpPr>
        <dsp:cNvPr id="0" name=""/>
        <dsp:cNvSpPr/>
      </dsp:nvSpPr>
      <dsp:spPr>
        <a:xfrm>
          <a:off x="158144" y="475947"/>
          <a:ext cx="1577339" cy="634596"/>
        </a:xfrm>
        <a:prstGeom prst="roundRect">
          <a:avLst/>
        </a:prstGeom>
        <a:solidFill>
          <a:schemeClr val="bg2"/>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2020</a:t>
          </a:r>
        </a:p>
        <a:p>
          <a:pPr marL="114300" lvl="1" indent="-114300" algn="l" defTabSz="533400">
            <a:lnSpc>
              <a:spcPct val="90000"/>
            </a:lnSpc>
            <a:spcBef>
              <a:spcPct val="0"/>
            </a:spcBef>
            <a:spcAft>
              <a:spcPct val="15000"/>
            </a:spcAft>
            <a:buChar char="•"/>
          </a:pPr>
          <a:r>
            <a:rPr lang="en-US" sz="1200" kern="1200" dirty="0"/>
            <a:t>Grade 8, ELA</a:t>
          </a:r>
        </a:p>
      </dsp:txBody>
      <dsp:txXfrm>
        <a:off x="189122" y="506925"/>
        <a:ext cx="1515383" cy="572640"/>
      </dsp:txXfrm>
    </dsp:sp>
    <dsp:sp modelId="{3C31843D-F80E-7F41-AA15-253328430140}">
      <dsp:nvSpPr>
        <dsp:cNvPr id="0" name=""/>
        <dsp:cNvSpPr/>
      </dsp:nvSpPr>
      <dsp:spPr>
        <a:xfrm>
          <a:off x="1840229"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2021</a:t>
          </a:r>
        </a:p>
        <a:p>
          <a:pPr marL="114300" lvl="1" indent="-114300" algn="l" defTabSz="533400">
            <a:lnSpc>
              <a:spcPct val="90000"/>
            </a:lnSpc>
            <a:spcBef>
              <a:spcPct val="0"/>
            </a:spcBef>
            <a:spcAft>
              <a:spcPct val="15000"/>
            </a:spcAft>
            <a:buChar char="•"/>
          </a:pPr>
          <a:r>
            <a:rPr lang="en-US" sz="1200" kern="1200" dirty="0"/>
            <a:t>Grade 9, English II</a:t>
          </a:r>
        </a:p>
      </dsp:txBody>
      <dsp:txXfrm>
        <a:off x="1871207" y="506925"/>
        <a:ext cx="1515383" cy="572640"/>
      </dsp:txXfrm>
    </dsp:sp>
    <dsp:sp modelId="{E965CF05-5BFE-5741-8B31-3BCB6E95BDE4}">
      <dsp:nvSpPr>
        <dsp:cNvPr id="0" name=""/>
        <dsp:cNvSpPr/>
      </dsp:nvSpPr>
      <dsp:spPr>
        <a:xfrm>
          <a:off x="3522314"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2022</a:t>
          </a:r>
        </a:p>
        <a:p>
          <a:pPr marL="114300" lvl="1" indent="-114300" algn="l" defTabSz="533400">
            <a:lnSpc>
              <a:spcPct val="90000"/>
            </a:lnSpc>
            <a:spcBef>
              <a:spcPct val="0"/>
            </a:spcBef>
            <a:spcAft>
              <a:spcPct val="15000"/>
            </a:spcAft>
            <a:buChar char="•"/>
          </a:pPr>
          <a:r>
            <a:rPr lang="en-US" sz="1200" kern="1200" dirty="0"/>
            <a:t>Grade 10</a:t>
          </a:r>
        </a:p>
      </dsp:txBody>
      <dsp:txXfrm>
        <a:off x="3553292" y="506925"/>
        <a:ext cx="1515383" cy="57264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289E46-0F03-A849-8BDF-A2959041515E}">
      <dsp:nvSpPr>
        <dsp:cNvPr id="0" name=""/>
        <dsp:cNvSpPr/>
      </dsp:nvSpPr>
      <dsp:spPr>
        <a:xfrm>
          <a:off x="394334" y="0"/>
          <a:ext cx="4469129" cy="1586490"/>
        </a:xfrm>
        <a:prstGeom prst="rightArrow">
          <a:avLst/>
        </a:prstGeom>
        <a:solidFill>
          <a:schemeClr val="accent6">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60978A-21F1-EE4D-98D5-3436636F5997}">
      <dsp:nvSpPr>
        <dsp:cNvPr id="0" name=""/>
        <dsp:cNvSpPr/>
      </dsp:nvSpPr>
      <dsp:spPr>
        <a:xfrm>
          <a:off x="158144" y="475947"/>
          <a:ext cx="1577339" cy="634596"/>
        </a:xfrm>
        <a:prstGeom prst="roundRect">
          <a:avLst/>
        </a:prstGeom>
        <a:solidFill>
          <a:schemeClr val="bg1">
            <a:lumMod val="8500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2020</a:t>
          </a:r>
        </a:p>
        <a:p>
          <a:pPr marL="114300" lvl="1" indent="-114300" algn="l" defTabSz="533400">
            <a:lnSpc>
              <a:spcPct val="90000"/>
            </a:lnSpc>
            <a:spcBef>
              <a:spcPct val="0"/>
            </a:spcBef>
            <a:spcAft>
              <a:spcPct val="15000"/>
            </a:spcAft>
            <a:buChar char="•"/>
          </a:pPr>
          <a:r>
            <a:rPr lang="en-US" sz="1200" kern="1200" dirty="0"/>
            <a:t>Grade 8, ELA</a:t>
          </a:r>
        </a:p>
      </dsp:txBody>
      <dsp:txXfrm>
        <a:off x="189122" y="506925"/>
        <a:ext cx="1515383" cy="572640"/>
      </dsp:txXfrm>
    </dsp:sp>
    <dsp:sp modelId="{3C31843D-F80E-7F41-AA15-253328430140}">
      <dsp:nvSpPr>
        <dsp:cNvPr id="0" name=""/>
        <dsp:cNvSpPr/>
      </dsp:nvSpPr>
      <dsp:spPr>
        <a:xfrm>
          <a:off x="1840229"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2021</a:t>
          </a:r>
        </a:p>
        <a:p>
          <a:pPr marL="114300" lvl="1" indent="-114300" algn="l" defTabSz="533400">
            <a:lnSpc>
              <a:spcPct val="90000"/>
            </a:lnSpc>
            <a:spcBef>
              <a:spcPct val="0"/>
            </a:spcBef>
            <a:spcAft>
              <a:spcPct val="15000"/>
            </a:spcAft>
            <a:buChar char="•"/>
          </a:pPr>
          <a:r>
            <a:rPr lang="en-US" sz="1200" kern="1200" dirty="0"/>
            <a:t>Grade 9, No test</a:t>
          </a:r>
        </a:p>
      </dsp:txBody>
      <dsp:txXfrm>
        <a:off x="1871207" y="506925"/>
        <a:ext cx="1515383" cy="572640"/>
      </dsp:txXfrm>
    </dsp:sp>
    <dsp:sp modelId="{E965CF05-5BFE-5741-8B31-3BCB6E95BDE4}">
      <dsp:nvSpPr>
        <dsp:cNvPr id="0" name=""/>
        <dsp:cNvSpPr/>
      </dsp:nvSpPr>
      <dsp:spPr>
        <a:xfrm>
          <a:off x="3522314" y="475947"/>
          <a:ext cx="1577339" cy="634596"/>
        </a:xfrm>
        <a:prstGeom prst="roundRect">
          <a:avLst/>
        </a:prstGeom>
        <a:solidFill>
          <a:schemeClr val="lt1">
            <a:hueOff val="0"/>
            <a:satOff val="0"/>
            <a:lumOff val="0"/>
            <a:alphaOff val="0"/>
          </a:schemeClr>
        </a:solidFill>
        <a:ln w="12700" cap="flat" cmpd="sng" algn="ctr">
          <a:solidFill>
            <a:schemeClr val="accent6">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None/>
          </a:pPr>
          <a:r>
            <a:rPr lang="en-US" sz="1500" kern="1200" dirty="0"/>
            <a:t>2022</a:t>
          </a:r>
        </a:p>
        <a:p>
          <a:pPr marL="114300" lvl="1" indent="-114300" algn="l" defTabSz="533400">
            <a:lnSpc>
              <a:spcPct val="90000"/>
            </a:lnSpc>
            <a:spcBef>
              <a:spcPct val="0"/>
            </a:spcBef>
            <a:spcAft>
              <a:spcPct val="15000"/>
            </a:spcAft>
            <a:buChar char="•"/>
          </a:pPr>
          <a:r>
            <a:rPr lang="en-US" sz="1200" kern="1200" dirty="0"/>
            <a:t>Grade 10, English II</a:t>
          </a:r>
        </a:p>
      </dsp:txBody>
      <dsp:txXfrm>
        <a:off x="3553292" y="506925"/>
        <a:ext cx="1515383" cy="5726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F73152-4F41-4ABC-BA35-0C40823160E4}" type="datetimeFigureOut">
              <a:rPr lang="en-US" smtClean="0"/>
              <a:t>12/14/2021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86BF1-AB3A-40A7-9AD5-3791CCDA28E5}" type="slidenum">
              <a:rPr lang="en-US" smtClean="0"/>
              <a:t>‹#›</a:t>
            </a:fld>
            <a:endParaRPr lang="en-US"/>
          </a:p>
        </p:txBody>
      </p:sp>
    </p:spTree>
    <p:extLst>
      <p:ext uri="{BB962C8B-B14F-4D97-AF65-F5344CB8AC3E}">
        <p14:creationId xmlns:p14="http://schemas.microsoft.com/office/powerpoint/2010/main" val="28389545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743306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Identification</a:t>
            </a:r>
            <a:r>
              <a:rPr lang="en-US" baseline="0"/>
              <a:t> of schools for school improvement is the ultimate goal of federal accountability measures to ensure that resources are allocated where they are most needed.  This process starts with state-defined goals and a state-defined system of meaningful differentiation of schools.</a:t>
            </a:r>
            <a:endParaRPr lang="en-US"/>
          </a:p>
        </p:txBody>
      </p:sp>
    </p:spTree>
    <p:extLst>
      <p:ext uri="{BB962C8B-B14F-4D97-AF65-F5344CB8AC3E}">
        <p14:creationId xmlns:p14="http://schemas.microsoft.com/office/powerpoint/2010/main" val="2984326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21482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2538704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74376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14.png"/><Relationship Id="rId3" Type="http://schemas.openxmlformats.org/officeDocument/2006/relationships/image" Target="../media/image4.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17.sv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9.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tif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icture containing text, sign&#10;&#10;Description automatically generated">
            <a:extLst>
              <a:ext uri="{FF2B5EF4-FFF2-40B4-BE49-F238E27FC236}">
                <a16:creationId xmlns:a16="http://schemas.microsoft.com/office/drawing/2014/main" id="{C1AE4D28-F5A0-B947-A421-CBF3D3DA1F8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13" name="Picture 12" descr="A black and white logo&#10;&#10;Description automatically generated with low confidence">
            <a:extLst>
              <a:ext uri="{FF2B5EF4-FFF2-40B4-BE49-F238E27FC236}">
                <a16:creationId xmlns:a16="http://schemas.microsoft.com/office/drawing/2014/main" id="{E046170F-90BA-2745-8B7C-0E7C6CEFFC85}"/>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4" name="Rectangle 13">
            <a:extLst>
              <a:ext uri="{FF2B5EF4-FFF2-40B4-BE49-F238E27FC236}">
                <a16:creationId xmlns:a16="http://schemas.microsoft.com/office/drawing/2014/main" id="{D6B2FB67-39A2-6E44-B495-201A124265B2}"/>
              </a:ext>
            </a:extLst>
          </p:cNvPr>
          <p:cNvSpPr/>
          <p:nvPr userDrawn="1"/>
        </p:nvSpPr>
        <p:spPr>
          <a:xfrm>
            <a:off x="617584" y="3163088"/>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5" name="Rectangle 14">
            <a:extLst>
              <a:ext uri="{FF2B5EF4-FFF2-40B4-BE49-F238E27FC236}">
                <a16:creationId xmlns:a16="http://schemas.microsoft.com/office/drawing/2014/main" id="{9EA0E46B-BAE6-2745-B2BB-836E6AD4DFE6}"/>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617584" y="835572"/>
            <a:ext cx="10050416" cy="2119305"/>
          </a:xfrm>
        </p:spPr>
        <p:txBody>
          <a:bodyPr anchor="b">
            <a:normAutofit/>
          </a:bodyPr>
          <a:lstStyle>
            <a:lvl1pPr algn="l">
              <a:defRPr sz="80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26" name="Subtitle 2">
            <a:extLst>
              <a:ext uri="{FF2B5EF4-FFF2-40B4-BE49-F238E27FC236}">
                <a16:creationId xmlns:a16="http://schemas.microsoft.com/office/drawing/2014/main" id="{F0279B7A-573D-4943-BAE5-A2FC871B9E40}"/>
              </a:ext>
            </a:extLst>
          </p:cNvPr>
          <p:cNvSpPr>
            <a:spLocks noGrp="1"/>
          </p:cNvSpPr>
          <p:nvPr>
            <p:ph type="subTitle" idx="1"/>
          </p:nvPr>
        </p:nvSpPr>
        <p:spPr>
          <a:xfrm>
            <a:off x="617584" y="4966410"/>
            <a:ext cx="6319244" cy="510465"/>
          </a:xfrm>
        </p:spPr>
        <p:txBody>
          <a:bodyPr>
            <a:normAutofit/>
          </a:bodyPr>
          <a:lstStyle>
            <a:lvl1pPr marL="0" indent="0" algn="l">
              <a:buNone/>
              <a:defRPr sz="2800" b="1">
                <a:solidFill>
                  <a:srgbClr val="5FAADE"/>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3" name="Text Placeholder 32">
            <a:extLst>
              <a:ext uri="{FF2B5EF4-FFF2-40B4-BE49-F238E27FC236}">
                <a16:creationId xmlns:a16="http://schemas.microsoft.com/office/drawing/2014/main" id="{2AB356AE-57B7-C64F-82AF-9F7BFA65DFE3}"/>
              </a:ext>
            </a:extLst>
          </p:cNvPr>
          <p:cNvSpPr>
            <a:spLocks noGrp="1"/>
          </p:cNvSpPr>
          <p:nvPr>
            <p:ph type="body" sz="quarter" idx="13"/>
          </p:nvPr>
        </p:nvSpPr>
        <p:spPr>
          <a:xfrm>
            <a:off x="617538" y="6254750"/>
            <a:ext cx="6208712" cy="457200"/>
          </a:xfrm>
        </p:spPr>
        <p:txBody>
          <a:bodyPr>
            <a:normAutofit/>
          </a:bodyPr>
          <a:lstStyle>
            <a:lvl1pPr marL="0" indent="0">
              <a:buNone/>
              <a:defRPr sz="2000" b="1">
                <a:solidFill>
                  <a:schemeClr val="bg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617538" y="5486400"/>
            <a:ext cx="6096000" cy="555625"/>
          </a:xfrm>
        </p:spPr>
        <p:txBody>
          <a:bodyPr>
            <a:norm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35035313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31214299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7866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State Board Goals">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066748"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pic>
        <p:nvPicPr>
          <p:cNvPr id="28" name="Graphic 27">
            <a:extLst>
              <a:ext uri="{FF2B5EF4-FFF2-40B4-BE49-F238E27FC236}">
                <a16:creationId xmlns:a16="http://schemas.microsoft.com/office/drawing/2014/main" id="{A709C453-856A-3246-893D-4B40BFCF6B90}"/>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11349728" y="2951211"/>
            <a:ext cx="1027214" cy="914400"/>
          </a:xfrm>
          <a:prstGeom prst="rect">
            <a:avLst/>
          </a:prstGeom>
        </p:spPr>
      </p:pic>
      <p:cxnSp>
        <p:nvCxnSpPr>
          <p:cNvPr id="30" name="Straight Connector 29">
            <a:extLst>
              <a:ext uri="{FF2B5EF4-FFF2-40B4-BE49-F238E27FC236}">
                <a16:creationId xmlns:a16="http://schemas.microsoft.com/office/drawing/2014/main" id="{BDC82DC9-14B7-884D-A1F0-DD3535A167C0}"/>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7FDAB950-8708-1144-AF83-EB34DED0B4D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Picture 31" descr="Mississi[ppi Department of Education logo">
            <a:extLst>
              <a:ext uri="{FF2B5EF4-FFF2-40B4-BE49-F238E27FC236}">
                <a16:creationId xmlns:a16="http://schemas.microsoft.com/office/drawing/2014/main" id="{EC068218-4799-9B4D-8F36-593A6CDCCC8E}"/>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33" name="Rectangle 32">
            <a:extLst>
              <a:ext uri="{FF2B5EF4-FFF2-40B4-BE49-F238E27FC236}">
                <a16:creationId xmlns:a16="http://schemas.microsoft.com/office/drawing/2014/main" id="{18ADC1EF-E950-C542-A532-660435656B18}"/>
              </a:ext>
            </a:extLst>
          </p:cNvPr>
          <p:cNvSpPr/>
          <p:nvPr userDrawn="1"/>
        </p:nvSpPr>
        <p:spPr>
          <a:xfrm>
            <a:off x="1645920"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ALL</a:t>
            </a:r>
            <a:r>
              <a:rPr lang="en-US">
                <a:solidFill>
                  <a:schemeClr val="tx1">
                    <a:lumMod val="75000"/>
                    <a:lumOff val="25000"/>
                  </a:schemeClr>
                </a:solidFill>
                <a:latin typeface="Arial" panose="020B0604020202020204" pitchFamily="34" charset="0"/>
                <a:cs typeface="Arial" panose="020B0604020202020204" pitchFamily="34" charset="0"/>
              </a:rPr>
              <a:t> Students Proficient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and Showing Growth in All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Assessed Areas</a:t>
            </a:r>
          </a:p>
        </p:txBody>
      </p:sp>
      <p:sp>
        <p:nvSpPr>
          <p:cNvPr id="34" name="Rectangle 33">
            <a:extLst>
              <a:ext uri="{FF2B5EF4-FFF2-40B4-BE49-F238E27FC236}">
                <a16:creationId xmlns:a16="http://schemas.microsoft.com/office/drawing/2014/main" id="{74F33589-56F9-3549-89FB-15D80688A547}"/>
              </a:ext>
            </a:extLst>
          </p:cNvPr>
          <p:cNvSpPr/>
          <p:nvPr userDrawn="1"/>
        </p:nvSpPr>
        <p:spPr>
          <a:xfrm>
            <a:off x="1645920"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Student Graduates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from High School and is Ready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for College and Career</a:t>
            </a:r>
          </a:p>
        </p:txBody>
      </p:sp>
      <p:sp>
        <p:nvSpPr>
          <p:cNvPr id="35" name="Rectangle 34">
            <a:extLst>
              <a:ext uri="{FF2B5EF4-FFF2-40B4-BE49-F238E27FC236}">
                <a16:creationId xmlns:a16="http://schemas.microsoft.com/office/drawing/2014/main" id="{1698876D-FC4A-DA45-BCB6-D07D18AF04CE}"/>
              </a:ext>
            </a:extLst>
          </p:cNvPr>
          <p:cNvSpPr/>
          <p:nvPr userDrawn="1"/>
        </p:nvSpPr>
        <p:spPr>
          <a:xfrm>
            <a:off x="1645920"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182880" rtlCol="0" anchor="ctr"/>
          <a:lstStyle/>
          <a:p>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Child Has Access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to a High-Quality Early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Childhood Program</a:t>
            </a:r>
          </a:p>
        </p:txBody>
      </p:sp>
      <p:sp>
        <p:nvSpPr>
          <p:cNvPr id="36" name="Rectangle 35">
            <a:extLst>
              <a:ext uri="{FF2B5EF4-FFF2-40B4-BE49-F238E27FC236}">
                <a16:creationId xmlns:a16="http://schemas.microsoft.com/office/drawing/2014/main" id="{77156B17-16E6-C941-A299-F7A86CF04FB3}"/>
              </a:ext>
            </a:extLst>
          </p:cNvPr>
          <p:cNvSpPr/>
          <p:nvPr userDrawn="1"/>
        </p:nvSpPr>
        <p:spPr>
          <a:xfrm>
            <a:off x="6294922" y="1222408"/>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45720" rIns="274320" bIns="45720" rtlCol="0" anchor="ctr"/>
          <a:lstStyle/>
          <a:p>
            <a:pPr algn="r"/>
            <a:r>
              <a:rPr lang="en-US" b="1">
                <a:solidFill>
                  <a:schemeClr val="tx1">
                    <a:lumMod val="75000"/>
                    <a:lumOff val="25000"/>
                  </a:schemeClr>
                </a:solidFill>
                <a:latin typeface="Arial Black"/>
                <a:cs typeface="Arial Black" panose="020B0604020202020204" pitchFamily="34" charset="0"/>
              </a:rPr>
              <a:t>EVERY </a:t>
            </a:r>
            <a:r>
              <a:rPr lang="en-US">
                <a:solidFill>
                  <a:schemeClr val="tx1">
                    <a:lumMod val="75000"/>
                    <a:lumOff val="25000"/>
                  </a:schemeClr>
                </a:solidFill>
                <a:latin typeface="Arial"/>
                <a:cs typeface="Arial"/>
              </a:rPr>
              <a:t>School Has Effective Teachers and Leaders</a:t>
            </a:r>
          </a:p>
        </p:txBody>
      </p:sp>
      <p:sp>
        <p:nvSpPr>
          <p:cNvPr id="37" name="Rectangle 36">
            <a:extLst>
              <a:ext uri="{FF2B5EF4-FFF2-40B4-BE49-F238E27FC236}">
                <a16:creationId xmlns:a16="http://schemas.microsoft.com/office/drawing/2014/main" id="{60F2D9AD-F3C7-B94C-ADAC-5B40319ED59E}"/>
              </a:ext>
            </a:extLst>
          </p:cNvPr>
          <p:cNvSpPr/>
          <p:nvPr userDrawn="1"/>
        </p:nvSpPr>
        <p:spPr>
          <a:xfrm>
            <a:off x="6294922" y="266619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a:t>
            </a:r>
            <a:r>
              <a:rPr lang="en-US">
                <a:solidFill>
                  <a:schemeClr val="tx1">
                    <a:lumMod val="75000"/>
                    <a:lumOff val="25000"/>
                  </a:schemeClr>
                </a:solidFill>
                <a:latin typeface="Arial" panose="020B0604020202020204" pitchFamily="34" charset="0"/>
                <a:cs typeface="Arial" panose="020B0604020202020204" pitchFamily="34" charset="0"/>
              </a:rPr>
              <a:t> Community Effectively Uses a World-Class Data System to Improve Student Outcomes</a:t>
            </a:r>
          </a:p>
        </p:txBody>
      </p:sp>
      <p:sp>
        <p:nvSpPr>
          <p:cNvPr id="38" name="Rectangle 37">
            <a:extLst>
              <a:ext uri="{FF2B5EF4-FFF2-40B4-BE49-F238E27FC236}">
                <a16:creationId xmlns:a16="http://schemas.microsoft.com/office/drawing/2014/main" id="{9B9B6281-3D75-E94D-AC04-61E0399F0D06}"/>
              </a:ext>
            </a:extLst>
          </p:cNvPr>
          <p:cNvSpPr/>
          <p:nvPr userDrawn="1"/>
        </p:nvSpPr>
        <p:spPr>
          <a:xfrm>
            <a:off x="6294922" y="4109987"/>
            <a:ext cx="4215865" cy="1164657"/>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rIns="274320" rtlCol="0" anchor="ctr"/>
          <a:lstStyle/>
          <a:p>
            <a:pPr algn="r"/>
            <a:r>
              <a:rPr lang="en-US" b="1">
                <a:solidFill>
                  <a:schemeClr val="tx1">
                    <a:lumMod val="75000"/>
                    <a:lumOff val="25000"/>
                  </a:schemeClr>
                </a:solidFill>
                <a:latin typeface="Arial Black" panose="020B0604020202020204" pitchFamily="34" charset="0"/>
                <a:cs typeface="Arial Black" panose="020B0604020202020204" pitchFamily="34" charset="0"/>
              </a:rPr>
              <a:t>EVERY </a:t>
            </a:r>
            <a:r>
              <a:rPr lang="en-US">
                <a:solidFill>
                  <a:schemeClr val="tx1">
                    <a:lumMod val="75000"/>
                    <a:lumOff val="25000"/>
                  </a:schemeClr>
                </a:solidFill>
                <a:latin typeface="Arial" panose="020B0604020202020204" pitchFamily="34" charset="0"/>
                <a:cs typeface="Arial" panose="020B0604020202020204" pitchFamily="34" charset="0"/>
              </a:rPr>
              <a:t>School and District is </a:t>
            </a:r>
            <a:br>
              <a:rPr lang="en-US">
                <a:solidFill>
                  <a:schemeClr val="tx1">
                    <a:lumMod val="75000"/>
                    <a:lumOff val="25000"/>
                  </a:schemeClr>
                </a:solidFill>
                <a:latin typeface="Arial" panose="020B0604020202020204" pitchFamily="34" charset="0"/>
                <a:cs typeface="Arial" panose="020B0604020202020204" pitchFamily="34" charset="0"/>
              </a:rPr>
            </a:br>
            <a:r>
              <a:rPr lang="en-US">
                <a:solidFill>
                  <a:schemeClr val="tx1">
                    <a:lumMod val="75000"/>
                    <a:lumOff val="25000"/>
                  </a:schemeClr>
                </a:solidFill>
                <a:latin typeface="Arial" panose="020B0604020202020204" pitchFamily="34" charset="0"/>
                <a:cs typeface="Arial" panose="020B0604020202020204" pitchFamily="34" charset="0"/>
              </a:rPr>
              <a:t>Rated “C” or Higher</a:t>
            </a:r>
          </a:p>
        </p:txBody>
      </p:sp>
      <p:sp>
        <p:nvSpPr>
          <p:cNvPr id="39" name="Rectangle 38">
            <a:extLst>
              <a:ext uri="{FF2B5EF4-FFF2-40B4-BE49-F238E27FC236}">
                <a16:creationId xmlns:a16="http://schemas.microsoft.com/office/drawing/2014/main" id="{253633F8-E58F-C944-9EE7-A94D49E9DA88}"/>
              </a:ext>
            </a:extLst>
          </p:cNvPr>
          <p:cNvSpPr/>
          <p:nvPr userDrawn="1"/>
        </p:nvSpPr>
        <p:spPr>
          <a:xfrm>
            <a:off x="10510787" y="1222408"/>
            <a:ext cx="198966" cy="1164657"/>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A5E5AB30-A154-BD4A-A239-16499575701C}"/>
              </a:ext>
            </a:extLst>
          </p:cNvPr>
          <p:cNvSpPr/>
          <p:nvPr userDrawn="1"/>
        </p:nvSpPr>
        <p:spPr>
          <a:xfrm>
            <a:off x="10510787" y="2665766"/>
            <a:ext cx="198966" cy="1164657"/>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B70A6D1B-D464-A145-ACB9-8DD578CC9D13}"/>
              </a:ext>
            </a:extLst>
          </p:cNvPr>
          <p:cNvSpPr/>
          <p:nvPr userDrawn="1"/>
        </p:nvSpPr>
        <p:spPr>
          <a:xfrm>
            <a:off x="10510787" y="4113225"/>
            <a:ext cx="198966" cy="1164657"/>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1473B032-CAF1-3B41-9C95-D43315DA64D7}"/>
              </a:ext>
            </a:extLst>
          </p:cNvPr>
          <p:cNvSpPr/>
          <p:nvPr userDrawn="1"/>
        </p:nvSpPr>
        <p:spPr>
          <a:xfrm>
            <a:off x="1460571" y="1222408"/>
            <a:ext cx="198966" cy="116465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3383531C-D381-1448-80C5-E3B1D5B786D3}"/>
              </a:ext>
            </a:extLst>
          </p:cNvPr>
          <p:cNvSpPr/>
          <p:nvPr userDrawn="1"/>
        </p:nvSpPr>
        <p:spPr>
          <a:xfrm>
            <a:off x="1460571" y="2665766"/>
            <a:ext cx="198966" cy="1164657"/>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03B24343-DBE5-0E4B-B5F0-34121D4E14ED}"/>
              </a:ext>
            </a:extLst>
          </p:cNvPr>
          <p:cNvSpPr/>
          <p:nvPr userDrawn="1"/>
        </p:nvSpPr>
        <p:spPr>
          <a:xfrm>
            <a:off x="1460571" y="4113225"/>
            <a:ext cx="198966" cy="1164657"/>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1E646921-2DC8-1743-8FD1-96019FBEE02D}"/>
              </a:ext>
            </a:extLst>
          </p:cNvPr>
          <p:cNvSpPr txBox="1"/>
          <p:nvPr userDrawn="1"/>
        </p:nvSpPr>
        <p:spPr>
          <a:xfrm>
            <a:off x="793465" y="1683821"/>
            <a:ext cx="574431" cy="923330"/>
          </a:xfrm>
          <a:prstGeom prst="rect">
            <a:avLst/>
          </a:prstGeom>
          <a:noFill/>
        </p:spPr>
        <p:txBody>
          <a:bodyPr wrap="square" rtlCol="0" anchor="b" anchorCtr="1">
            <a:spAutoFit/>
          </a:bodyPr>
          <a:lstStyle/>
          <a:p>
            <a:r>
              <a:rPr lang="en-US" sz="5400" b="1">
                <a:solidFill>
                  <a:srgbClr val="EF3A5B"/>
                </a:solidFill>
                <a:latin typeface="Arial Black" panose="020B0604020202020204" pitchFamily="34" charset="0"/>
                <a:cs typeface="Arial Black" panose="020B0604020202020204" pitchFamily="34" charset="0"/>
              </a:rPr>
              <a:t>1</a:t>
            </a:r>
          </a:p>
        </p:txBody>
      </p:sp>
      <p:sp>
        <p:nvSpPr>
          <p:cNvPr id="46" name="TextBox 45">
            <a:extLst>
              <a:ext uri="{FF2B5EF4-FFF2-40B4-BE49-F238E27FC236}">
                <a16:creationId xmlns:a16="http://schemas.microsoft.com/office/drawing/2014/main" id="{34D6BD40-0F76-E544-BBB7-C36A9DEBC9AD}"/>
              </a:ext>
            </a:extLst>
          </p:cNvPr>
          <p:cNvSpPr txBox="1"/>
          <p:nvPr userDrawn="1"/>
        </p:nvSpPr>
        <p:spPr>
          <a:xfrm>
            <a:off x="793465" y="3114036"/>
            <a:ext cx="574431" cy="923330"/>
          </a:xfrm>
          <a:prstGeom prst="rect">
            <a:avLst/>
          </a:prstGeom>
          <a:noFill/>
        </p:spPr>
        <p:txBody>
          <a:bodyPr wrap="square" rtlCol="0" anchor="b" anchorCtr="1">
            <a:spAutoFit/>
          </a:bodyPr>
          <a:lstStyle/>
          <a:p>
            <a:r>
              <a:rPr lang="en-US" sz="5400" b="1">
                <a:solidFill>
                  <a:srgbClr val="F3A51E"/>
                </a:solidFill>
                <a:latin typeface="Arial Black" panose="020B0604020202020204" pitchFamily="34" charset="0"/>
                <a:cs typeface="Arial Black" panose="020B0604020202020204" pitchFamily="34" charset="0"/>
              </a:rPr>
              <a:t>2</a:t>
            </a:r>
          </a:p>
        </p:txBody>
      </p:sp>
      <p:sp>
        <p:nvSpPr>
          <p:cNvPr id="47" name="TextBox 46">
            <a:extLst>
              <a:ext uri="{FF2B5EF4-FFF2-40B4-BE49-F238E27FC236}">
                <a16:creationId xmlns:a16="http://schemas.microsoft.com/office/drawing/2014/main" id="{1BA6EAF3-33DB-F342-9364-26DDDD62B9CB}"/>
              </a:ext>
            </a:extLst>
          </p:cNvPr>
          <p:cNvSpPr txBox="1"/>
          <p:nvPr userDrawn="1"/>
        </p:nvSpPr>
        <p:spPr>
          <a:xfrm>
            <a:off x="793465" y="4567698"/>
            <a:ext cx="574431" cy="923330"/>
          </a:xfrm>
          <a:prstGeom prst="rect">
            <a:avLst/>
          </a:prstGeom>
          <a:noFill/>
        </p:spPr>
        <p:txBody>
          <a:bodyPr wrap="square" rtlCol="0" anchor="b" anchorCtr="1">
            <a:spAutoFit/>
          </a:bodyPr>
          <a:lstStyle/>
          <a:p>
            <a:r>
              <a:rPr lang="en-US" sz="5400" b="1">
                <a:solidFill>
                  <a:srgbClr val="B0D357"/>
                </a:solidFill>
                <a:latin typeface="Arial Black" panose="020B0604020202020204" pitchFamily="34" charset="0"/>
                <a:cs typeface="Arial Black" panose="020B0604020202020204" pitchFamily="34" charset="0"/>
              </a:rPr>
              <a:t>3</a:t>
            </a:r>
          </a:p>
        </p:txBody>
      </p:sp>
      <p:sp>
        <p:nvSpPr>
          <p:cNvPr id="48" name="TextBox 47">
            <a:extLst>
              <a:ext uri="{FF2B5EF4-FFF2-40B4-BE49-F238E27FC236}">
                <a16:creationId xmlns:a16="http://schemas.microsoft.com/office/drawing/2014/main" id="{A27CD245-96D5-FE42-84A2-1FF855372F8D}"/>
              </a:ext>
            </a:extLst>
          </p:cNvPr>
          <p:cNvSpPr txBox="1"/>
          <p:nvPr userDrawn="1"/>
        </p:nvSpPr>
        <p:spPr>
          <a:xfrm>
            <a:off x="10804973" y="1660375"/>
            <a:ext cx="574431" cy="923330"/>
          </a:xfrm>
          <a:prstGeom prst="rect">
            <a:avLst/>
          </a:prstGeom>
          <a:noFill/>
        </p:spPr>
        <p:txBody>
          <a:bodyPr wrap="square" rtlCol="0" anchor="b" anchorCtr="1">
            <a:spAutoFit/>
          </a:bodyPr>
          <a:lstStyle/>
          <a:p>
            <a:r>
              <a:rPr lang="en-US" sz="5400" b="1">
                <a:solidFill>
                  <a:srgbClr val="69C8C3"/>
                </a:solidFill>
                <a:latin typeface="Arial Black" panose="020B0604020202020204" pitchFamily="34" charset="0"/>
                <a:cs typeface="Arial Black" panose="020B0604020202020204" pitchFamily="34" charset="0"/>
              </a:rPr>
              <a:t>4</a:t>
            </a:r>
          </a:p>
        </p:txBody>
      </p:sp>
      <p:sp>
        <p:nvSpPr>
          <p:cNvPr id="49" name="TextBox 48">
            <a:extLst>
              <a:ext uri="{FF2B5EF4-FFF2-40B4-BE49-F238E27FC236}">
                <a16:creationId xmlns:a16="http://schemas.microsoft.com/office/drawing/2014/main" id="{62E990BB-8375-E548-98A0-9A3714984933}"/>
              </a:ext>
            </a:extLst>
          </p:cNvPr>
          <p:cNvSpPr txBox="1"/>
          <p:nvPr userDrawn="1"/>
        </p:nvSpPr>
        <p:spPr>
          <a:xfrm>
            <a:off x="10804973" y="3090590"/>
            <a:ext cx="574431" cy="923330"/>
          </a:xfrm>
          <a:prstGeom prst="rect">
            <a:avLst/>
          </a:prstGeom>
          <a:noFill/>
        </p:spPr>
        <p:txBody>
          <a:bodyPr wrap="square" rtlCol="0" anchor="b" anchorCtr="1">
            <a:spAutoFit/>
          </a:bodyPr>
          <a:lstStyle/>
          <a:p>
            <a:r>
              <a:rPr lang="en-US" sz="5400" b="1">
                <a:solidFill>
                  <a:srgbClr val="39A1BF"/>
                </a:solidFill>
                <a:latin typeface="Arial Black" panose="020B0604020202020204" pitchFamily="34" charset="0"/>
                <a:cs typeface="Arial Black" panose="020B0604020202020204" pitchFamily="34" charset="0"/>
              </a:rPr>
              <a:t>5</a:t>
            </a:r>
          </a:p>
        </p:txBody>
      </p:sp>
      <p:sp>
        <p:nvSpPr>
          <p:cNvPr id="50" name="TextBox 49">
            <a:extLst>
              <a:ext uri="{FF2B5EF4-FFF2-40B4-BE49-F238E27FC236}">
                <a16:creationId xmlns:a16="http://schemas.microsoft.com/office/drawing/2014/main" id="{7BB9E0B7-7E66-9A4D-B594-50C0E31271F0}"/>
              </a:ext>
            </a:extLst>
          </p:cNvPr>
          <p:cNvSpPr txBox="1"/>
          <p:nvPr userDrawn="1"/>
        </p:nvSpPr>
        <p:spPr>
          <a:xfrm>
            <a:off x="10804973" y="4544252"/>
            <a:ext cx="574431" cy="923330"/>
          </a:xfrm>
          <a:prstGeom prst="rect">
            <a:avLst/>
          </a:prstGeom>
          <a:noFill/>
        </p:spPr>
        <p:txBody>
          <a:bodyPr wrap="square" rtlCol="0" anchor="b" anchorCtr="1">
            <a:spAutoFit/>
          </a:bodyPr>
          <a:lstStyle/>
          <a:p>
            <a:r>
              <a:rPr lang="en-US" sz="5400" b="1">
                <a:solidFill>
                  <a:srgbClr val="A74A7A"/>
                </a:solidFill>
                <a:latin typeface="Arial Black" panose="020B0604020202020204" pitchFamily="34" charset="0"/>
                <a:cs typeface="Arial Black" panose="020B0604020202020204" pitchFamily="34" charset="0"/>
              </a:rPr>
              <a:t>6</a:t>
            </a:r>
          </a:p>
        </p:txBody>
      </p:sp>
      <p:pic>
        <p:nvPicPr>
          <p:cNvPr id="51" name="Graphic 50">
            <a:extLst>
              <a:ext uri="{FF2B5EF4-FFF2-40B4-BE49-F238E27FC236}">
                <a16:creationId xmlns:a16="http://schemas.microsoft.com/office/drawing/2014/main" id="{4B9E8D18-8B2B-F94E-8248-0FFE8B9C1DF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120935" y="4576628"/>
            <a:ext cx="914400" cy="914400"/>
          </a:xfrm>
          <a:prstGeom prst="rect">
            <a:avLst/>
          </a:prstGeom>
        </p:spPr>
      </p:pic>
      <p:pic>
        <p:nvPicPr>
          <p:cNvPr id="52" name="Graphic 51">
            <a:extLst>
              <a:ext uri="{FF2B5EF4-FFF2-40B4-BE49-F238E27FC236}">
                <a16:creationId xmlns:a16="http://schemas.microsoft.com/office/drawing/2014/main" id="{DC4FCE0F-C54C-FA44-B108-E8F82851C87F}"/>
              </a:ext>
            </a:extLst>
          </p:cNvPr>
          <p:cNvPicPr>
            <a:picLocks noChangeAspect="1"/>
          </p:cNvPicPr>
          <p:nvPr userDrawn="1"/>
        </p:nvPicPr>
        <p:blipFill>
          <a:blip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p:blipFill>
        <p:spPr>
          <a:xfrm>
            <a:off x="-140162" y="1784518"/>
            <a:ext cx="914400" cy="914400"/>
          </a:xfrm>
          <a:prstGeom prst="rect">
            <a:avLst/>
          </a:prstGeom>
        </p:spPr>
      </p:pic>
      <p:pic>
        <p:nvPicPr>
          <p:cNvPr id="53" name="Graphic 52">
            <a:extLst>
              <a:ext uri="{FF2B5EF4-FFF2-40B4-BE49-F238E27FC236}">
                <a16:creationId xmlns:a16="http://schemas.microsoft.com/office/drawing/2014/main" id="{352AA6E4-2F0B-3F4F-87CD-44D0458173E1}"/>
              </a:ext>
            </a:extLst>
          </p:cNvPr>
          <p:cNvPicPr>
            <a:picLocks noChangeAspect="1"/>
          </p:cNvPicPr>
          <p:nvPr userDrawn="1"/>
        </p:nvPicPr>
        <p:blipFill>
          <a:blip r:embed="rId9">
            <a:extLst>
              <a:ext uri="{96DAC541-7B7A-43D3-8B79-37D633B846F1}">
                <asvg:svgBlip xmlns:asvg="http://schemas.microsoft.com/office/drawing/2016/SVG/main" r:embed="rId10"/>
              </a:ext>
            </a:extLst>
          </a:blip>
          <a:srcRect/>
          <a:stretch/>
        </p:blipFill>
        <p:spPr>
          <a:xfrm>
            <a:off x="11453591" y="1686529"/>
            <a:ext cx="952500" cy="952500"/>
          </a:xfrm>
          <a:prstGeom prst="rect">
            <a:avLst/>
          </a:prstGeom>
        </p:spPr>
      </p:pic>
      <p:pic>
        <p:nvPicPr>
          <p:cNvPr id="54" name="Graphic 53">
            <a:extLst>
              <a:ext uri="{FF2B5EF4-FFF2-40B4-BE49-F238E27FC236}">
                <a16:creationId xmlns:a16="http://schemas.microsoft.com/office/drawing/2014/main" id="{89475315-D462-FC49-AD4E-E6DDBC8C2273}"/>
              </a:ext>
            </a:extLst>
          </p:cNvPr>
          <p:cNvPicPr>
            <a:picLocks noChangeAspect="1"/>
          </p:cNvPicPr>
          <p:nvPr userDrawn="1"/>
        </p:nvPicPr>
        <p:blipFill>
          <a:blip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p:blipFill>
        <p:spPr>
          <a:xfrm>
            <a:off x="11474624" y="4507821"/>
            <a:ext cx="914400" cy="914400"/>
          </a:xfrm>
          <a:prstGeom prst="rect">
            <a:avLst/>
          </a:prstGeom>
        </p:spPr>
      </p:pic>
      <p:pic>
        <p:nvPicPr>
          <p:cNvPr id="55" name="Graphic 54">
            <a:extLst>
              <a:ext uri="{FF2B5EF4-FFF2-40B4-BE49-F238E27FC236}">
                <a16:creationId xmlns:a16="http://schemas.microsoft.com/office/drawing/2014/main" id="{88DE9802-37C8-9F47-9827-7885E4E30CD6}"/>
              </a:ext>
            </a:extLst>
          </p:cNvPr>
          <p:cNvPicPr>
            <a:picLocks noChangeAspect="1"/>
          </p:cNvPicPr>
          <p:nvPr userDrawn="1"/>
        </p:nvPicPr>
        <p:blipFill>
          <a:blip r:embed="rId13">
            <a:extLst>
              <a:ext uri="{96DAC541-7B7A-43D3-8B79-37D633B846F1}">
                <asvg:svgBlip xmlns:asvg="http://schemas.microsoft.com/office/drawing/2016/SVG/main" r:embed="rId14"/>
              </a:ext>
            </a:extLst>
          </a:blip>
          <a:srcRect/>
          <a:stretch/>
        </p:blipFill>
        <p:spPr>
          <a:xfrm flipH="1">
            <a:off x="-248588" y="3104476"/>
            <a:ext cx="1035471" cy="1035471"/>
          </a:xfrm>
          <a:prstGeom prst="rect">
            <a:avLst/>
          </a:prstGeom>
        </p:spPr>
      </p:pic>
    </p:spTree>
    <p:extLst>
      <p:ext uri="{BB962C8B-B14F-4D97-AF65-F5344CB8AC3E}">
        <p14:creationId xmlns:p14="http://schemas.microsoft.com/office/powerpoint/2010/main" val="105393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1_Vision and Miss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A75DB-D4C4-9F4B-A1CE-70ADEDA34595}"/>
              </a:ext>
            </a:extLst>
          </p:cNvPr>
          <p:cNvSpPr>
            <a:spLocks noGrp="1"/>
          </p:cNvSpPr>
          <p:nvPr>
            <p:ph type="title"/>
          </p:nvPr>
        </p:nvSpPr>
        <p:spPr>
          <a:xfrm>
            <a:off x="396853" y="295851"/>
            <a:ext cx="10574358" cy="371337"/>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Slide Number Placeholder 4">
            <a:extLst>
              <a:ext uri="{FF2B5EF4-FFF2-40B4-BE49-F238E27FC236}">
                <a16:creationId xmlns:a16="http://schemas.microsoft.com/office/drawing/2014/main" id="{38F9EA09-CD93-4A4B-85D3-80C8ADEADBC7}"/>
              </a:ext>
            </a:extLst>
          </p:cNvPr>
          <p:cNvSpPr>
            <a:spLocks noGrp="1"/>
          </p:cNvSpPr>
          <p:nvPr>
            <p:ph type="sldNum" sz="quarter" idx="12"/>
          </p:nvPr>
        </p:nvSpPr>
        <p:spPr>
          <a:xfrm>
            <a:off x="11034273" y="302063"/>
            <a:ext cx="729343" cy="380297"/>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17" name="Rectangle 16">
            <a:extLst>
              <a:ext uri="{FF2B5EF4-FFF2-40B4-BE49-F238E27FC236}">
                <a16:creationId xmlns:a16="http://schemas.microsoft.com/office/drawing/2014/main" id="{9B09DCF1-2BDE-3C4D-BDF0-9CE5D40490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Mississi[ppi Department of Education logo">
            <a:extLst>
              <a:ext uri="{FF2B5EF4-FFF2-40B4-BE49-F238E27FC236}">
                <a16:creationId xmlns:a16="http://schemas.microsoft.com/office/drawing/2014/main" id="{33B5E5BF-349C-5947-BB03-984894C2EB7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19" name="Rectangle 18">
            <a:extLst>
              <a:ext uri="{FF2B5EF4-FFF2-40B4-BE49-F238E27FC236}">
                <a16:creationId xmlns:a16="http://schemas.microsoft.com/office/drawing/2014/main" id="{9A18822B-FBFD-6F49-AB1E-F1B7B049325E}"/>
              </a:ext>
            </a:extLst>
          </p:cNvPr>
          <p:cNvSpPr/>
          <p:nvPr userDrawn="1"/>
        </p:nvSpPr>
        <p:spPr>
          <a:xfrm>
            <a:off x="2891808" y="2097742"/>
            <a:ext cx="3822087" cy="3402105"/>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hape 72">
            <a:extLst>
              <a:ext uri="{FF2B5EF4-FFF2-40B4-BE49-F238E27FC236}">
                <a16:creationId xmlns:a16="http://schemas.microsoft.com/office/drawing/2014/main" id="{4E68BEAF-CC7C-6845-BC92-B6384EF87D72}"/>
              </a:ext>
            </a:extLst>
          </p:cNvPr>
          <p:cNvSpPr txBox="1"/>
          <p:nvPr userDrawn="1"/>
        </p:nvSpPr>
        <p:spPr>
          <a:xfrm>
            <a:off x="3050742" y="2208305"/>
            <a:ext cx="3663153" cy="2827909"/>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To create a world-class educational system that gives students the knowledge and skills to be successful in college and the workforce,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to flourish as parents </a:t>
            </a:r>
            <a:b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br>
            <a:r>
              <a:rPr lang="en" sz="2000">
                <a:solidFill>
                  <a:schemeClr val="accent3">
                    <a:lumMod val="50000"/>
                  </a:schemeClr>
                </a:solidFill>
                <a:latin typeface="Arial" panose="020B0604020202020204" pitchFamily="34" charset="0"/>
                <a:ea typeface="Arial" charset="0"/>
                <a:cs typeface="Arial" panose="020B0604020202020204" pitchFamily="34" charset="0"/>
                <a:sym typeface="Open Sans"/>
              </a:rPr>
              <a:t>and citizens</a:t>
            </a:r>
          </a:p>
        </p:txBody>
      </p:sp>
      <p:sp>
        <p:nvSpPr>
          <p:cNvPr id="21" name="Shape 73">
            <a:extLst>
              <a:ext uri="{FF2B5EF4-FFF2-40B4-BE49-F238E27FC236}">
                <a16:creationId xmlns:a16="http://schemas.microsoft.com/office/drawing/2014/main" id="{9BEF04DF-069F-324B-8C11-D4A0DA0C14A3}"/>
              </a:ext>
            </a:extLst>
          </p:cNvPr>
          <p:cNvSpPr txBox="1"/>
          <p:nvPr userDrawn="1"/>
        </p:nvSpPr>
        <p:spPr>
          <a:xfrm>
            <a:off x="2838019" y="1062333"/>
            <a:ext cx="2971800"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003B71"/>
                </a:solidFill>
                <a:latin typeface="Arial Black" panose="020B0604020202020204" pitchFamily="34" charset="0"/>
                <a:ea typeface="Arial" charset="0"/>
                <a:cs typeface="Arial Black" panose="020B0604020202020204" pitchFamily="34" charset="0"/>
                <a:sym typeface="Open Sans"/>
              </a:rPr>
              <a:t>VISION</a:t>
            </a:r>
            <a:endParaRPr lang="en" sz="4400" b="1" spc="100">
              <a:solidFill>
                <a:srgbClr val="003B71"/>
              </a:solidFill>
              <a:latin typeface="Arial Black" panose="020B0604020202020204" pitchFamily="34" charset="0"/>
              <a:ea typeface="Arial" charset="0"/>
              <a:cs typeface="Arial Black" panose="020B0604020202020204" pitchFamily="34" charset="0"/>
              <a:sym typeface="Open Sans"/>
            </a:endParaRPr>
          </a:p>
        </p:txBody>
      </p:sp>
      <p:sp>
        <p:nvSpPr>
          <p:cNvPr id="22" name="Rectangle 21">
            <a:extLst>
              <a:ext uri="{FF2B5EF4-FFF2-40B4-BE49-F238E27FC236}">
                <a16:creationId xmlns:a16="http://schemas.microsoft.com/office/drawing/2014/main" id="{9F8471E0-9BAF-364D-8CE8-ECC2537F3DD7}"/>
              </a:ext>
            </a:extLst>
          </p:cNvPr>
          <p:cNvSpPr/>
          <p:nvPr userDrawn="1"/>
        </p:nvSpPr>
        <p:spPr>
          <a:xfrm>
            <a:off x="2891808" y="1855235"/>
            <a:ext cx="3822087" cy="242507"/>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A8D46F02-1F3F-F04B-A89C-B5FF81178F60}"/>
              </a:ext>
            </a:extLst>
          </p:cNvPr>
          <p:cNvSpPr/>
          <p:nvPr userDrawn="1"/>
        </p:nvSpPr>
        <p:spPr>
          <a:xfrm>
            <a:off x="7343099" y="2097742"/>
            <a:ext cx="3822087" cy="3402106"/>
          </a:xfrm>
          <a:prstGeom prst="rect">
            <a:avLst/>
          </a:prstGeom>
          <a:solidFill>
            <a:srgbClr val="D1E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Shape 76">
            <a:extLst>
              <a:ext uri="{FF2B5EF4-FFF2-40B4-BE49-F238E27FC236}">
                <a16:creationId xmlns:a16="http://schemas.microsoft.com/office/drawing/2014/main" id="{773A840E-13D2-DE41-9002-80FFD6C2A237}"/>
              </a:ext>
            </a:extLst>
          </p:cNvPr>
          <p:cNvSpPr txBox="1"/>
          <p:nvPr userDrawn="1"/>
        </p:nvSpPr>
        <p:spPr>
          <a:xfrm>
            <a:off x="7573425" y="2208305"/>
            <a:ext cx="3591761" cy="2538508"/>
          </a:xfrm>
          <a:prstGeom prst="rect">
            <a:avLst/>
          </a:prstGeom>
          <a:noFill/>
          <a:ln>
            <a:noFill/>
          </a:ln>
        </p:spPr>
        <p:txBody>
          <a:bodyPr lIns="91425" tIns="91425" rIns="91425" bIns="91425" anchor="t" anchorCtr="0">
            <a:noAutofit/>
          </a:bodyPr>
          <a:lstStyle/>
          <a:p>
            <a:pPr lvl="0" rtl="0">
              <a:lnSpc>
                <a:spcPct val="115000"/>
              </a:lnSpc>
              <a:spcBef>
                <a:spcPts val="500"/>
              </a:spcBef>
              <a:buNone/>
            </a:pPr>
            <a:r>
              <a:rPr lang="en" sz="2000">
                <a:solidFill>
                  <a:schemeClr val="accent3">
                    <a:lumMod val="50000"/>
                  </a:schemeClr>
                </a:solidFill>
                <a:latin typeface="Arial" charset="0"/>
                <a:ea typeface="Arial" charset="0"/>
                <a:cs typeface="Arial" charset="0"/>
                <a:sym typeface="Open Sans"/>
              </a:rPr>
              <a:t>To provide leadership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through the development of policy and accountability systems so that all students are prepared to compete in </a:t>
            </a:r>
            <a:br>
              <a:rPr lang="en" sz="2000">
                <a:solidFill>
                  <a:schemeClr val="accent3">
                    <a:lumMod val="50000"/>
                  </a:schemeClr>
                </a:solidFill>
                <a:latin typeface="Arial" charset="0"/>
                <a:ea typeface="Arial" charset="0"/>
                <a:cs typeface="Arial" charset="0"/>
                <a:sym typeface="Open Sans"/>
              </a:rPr>
            </a:br>
            <a:r>
              <a:rPr lang="en" sz="2000">
                <a:solidFill>
                  <a:schemeClr val="accent3">
                    <a:lumMod val="50000"/>
                  </a:schemeClr>
                </a:solidFill>
                <a:latin typeface="Arial" charset="0"/>
                <a:ea typeface="Arial" charset="0"/>
                <a:cs typeface="Arial" charset="0"/>
                <a:sym typeface="Open Sans"/>
              </a:rPr>
              <a:t>the global community</a:t>
            </a:r>
          </a:p>
        </p:txBody>
      </p:sp>
      <p:sp>
        <p:nvSpPr>
          <p:cNvPr id="25" name="Shape 73">
            <a:extLst>
              <a:ext uri="{FF2B5EF4-FFF2-40B4-BE49-F238E27FC236}">
                <a16:creationId xmlns:a16="http://schemas.microsoft.com/office/drawing/2014/main" id="{9197D1F5-5734-6741-8ED3-E87D3EEB618E}"/>
              </a:ext>
            </a:extLst>
          </p:cNvPr>
          <p:cNvSpPr txBox="1"/>
          <p:nvPr userDrawn="1"/>
        </p:nvSpPr>
        <p:spPr>
          <a:xfrm>
            <a:off x="7227283" y="1048886"/>
            <a:ext cx="3743927" cy="682340"/>
          </a:xfrm>
          <a:prstGeom prst="rect">
            <a:avLst/>
          </a:prstGeom>
          <a:noFill/>
          <a:ln>
            <a:noFill/>
          </a:ln>
        </p:spPr>
        <p:txBody>
          <a:bodyPr lIns="91425" tIns="91425" rIns="91425" bIns="91425" anchor="t" anchorCtr="0">
            <a:noAutofit/>
          </a:bodyPr>
          <a:lstStyle/>
          <a:p>
            <a:pPr lvl="0">
              <a:spcBef>
                <a:spcPts val="0"/>
              </a:spcBef>
              <a:buNone/>
            </a:pPr>
            <a:r>
              <a:rPr lang="en" sz="4800" b="1" spc="100">
                <a:solidFill>
                  <a:srgbClr val="EF3A5B"/>
                </a:solidFill>
                <a:latin typeface="Arial Black" panose="020B0604020202020204" pitchFamily="34" charset="0"/>
                <a:ea typeface="Arial" charset="0"/>
                <a:cs typeface="Arial Black" panose="020B0604020202020204" pitchFamily="34" charset="0"/>
                <a:sym typeface="Open Sans"/>
              </a:rPr>
              <a:t>MISSION</a:t>
            </a:r>
            <a:endParaRPr lang="en" sz="4400" b="1" spc="100">
              <a:solidFill>
                <a:srgbClr val="EF3A5B"/>
              </a:solidFill>
              <a:latin typeface="Arial Black" panose="020B0604020202020204" pitchFamily="34" charset="0"/>
              <a:ea typeface="Arial" charset="0"/>
              <a:cs typeface="Arial Black" panose="020B0604020202020204" pitchFamily="34" charset="0"/>
              <a:sym typeface="Open Sans"/>
            </a:endParaRPr>
          </a:p>
        </p:txBody>
      </p:sp>
      <p:sp>
        <p:nvSpPr>
          <p:cNvPr id="26" name="Rectangle 25">
            <a:extLst>
              <a:ext uri="{FF2B5EF4-FFF2-40B4-BE49-F238E27FC236}">
                <a16:creationId xmlns:a16="http://schemas.microsoft.com/office/drawing/2014/main" id="{403D452E-57B1-C74D-93D3-8D0149826093}"/>
              </a:ext>
            </a:extLst>
          </p:cNvPr>
          <p:cNvSpPr/>
          <p:nvPr userDrawn="1"/>
        </p:nvSpPr>
        <p:spPr>
          <a:xfrm>
            <a:off x="7343099" y="185523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CF0A2C"/>
              </a:solidFill>
            </a:endParaRPr>
          </a:p>
        </p:txBody>
      </p:sp>
      <p:pic>
        <p:nvPicPr>
          <p:cNvPr id="27" name="Graphic 26">
            <a:extLst>
              <a:ext uri="{FF2B5EF4-FFF2-40B4-BE49-F238E27FC236}">
                <a16:creationId xmlns:a16="http://schemas.microsoft.com/office/drawing/2014/main" id="{5103C63F-1517-9D4B-AA78-403C59FB969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0166" y="3058273"/>
            <a:ext cx="3171441" cy="3171441"/>
          </a:xfrm>
          <a:prstGeom prst="rect">
            <a:avLst/>
          </a:prstGeom>
        </p:spPr>
      </p:pic>
      <p:cxnSp>
        <p:nvCxnSpPr>
          <p:cNvPr id="28" name="Straight Connector 27">
            <a:extLst>
              <a:ext uri="{FF2B5EF4-FFF2-40B4-BE49-F238E27FC236}">
                <a16:creationId xmlns:a16="http://schemas.microsoft.com/office/drawing/2014/main" id="{4AFABC2F-642F-9F48-AFA5-25C3D1C119E4}"/>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38141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rge Image/Graph">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D0693F-7196-2D41-8717-F87A0FB724FC}"/>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ississi[ppi Department of Education logo">
            <a:extLst>
              <a:ext uri="{FF2B5EF4-FFF2-40B4-BE49-F238E27FC236}">
                <a16:creationId xmlns:a16="http://schemas.microsoft.com/office/drawing/2014/main" id="{EF2E6BE5-F26E-4F44-A805-B5CA4037E91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4BE1E58-5AC0-CD4A-81AC-FEBCA41A8CC5}"/>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491FFDF0-1644-A046-A560-6F2CDCB872E0}"/>
              </a:ext>
            </a:extLst>
          </p:cNvPr>
          <p:cNvSpPr>
            <a:spLocks noGrp="1"/>
          </p:cNvSpPr>
          <p:nvPr>
            <p:ph type="title"/>
          </p:nvPr>
        </p:nvSpPr>
        <p:spPr>
          <a:xfrm>
            <a:off x="518673" y="421076"/>
            <a:ext cx="10515600" cy="380297"/>
          </a:xfrm>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39761479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838200" y="1166649"/>
            <a:ext cx="10515600" cy="4382814"/>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85584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Content, and ic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2280356" y="1365955"/>
            <a:ext cx="9073444" cy="4438352"/>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03E9ACD-D2AC-ED42-B419-5F1A18F3E7C6}"/>
              </a:ext>
            </a:extLst>
          </p:cNvPr>
          <p:cNvSpPr>
            <a:spLocks noGrp="1"/>
          </p:cNvSpPr>
          <p:nvPr>
            <p:ph type="body" sz="quarter" idx="10"/>
          </p:nvPr>
        </p:nvSpPr>
        <p:spPr>
          <a:xfrm>
            <a:off x="412619" y="903288"/>
            <a:ext cx="5943732" cy="461962"/>
          </a:xfrm>
        </p:spPr>
        <p:txBody>
          <a:bodyPr>
            <a:normAutofit/>
          </a:bodyPr>
          <a:lstStyle>
            <a:lvl1pPr marL="0" indent="0">
              <a:buNone/>
              <a:defRPr sz="2400" b="1">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1199710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Content, and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5396458" y="275585"/>
            <a:ext cx="5622049"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a:extLst>
              <a:ext uri="{FF2B5EF4-FFF2-40B4-BE49-F238E27FC236}">
                <a16:creationId xmlns:a16="http://schemas.microsoft.com/office/drawing/2014/main" id="{D2C77970-4E2E-5048-92F3-937EFE651729}"/>
              </a:ext>
            </a:extLst>
          </p:cNvPr>
          <p:cNvSpPr>
            <a:spLocks noGrp="1"/>
          </p:cNvSpPr>
          <p:nvPr>
            <p:ph idx="1"/>
          </p:nvPr>
        </p:nvSpPr>
        <p:spPr>
          <a:xfrm>
            <a:off x="5561351" y="921186"/>
            <a:ext cx="6139201" cy="4883121"/>
          </a:xfrm>
        </p:spPr>
        <p:txBody>
          <a:bodyPr/>
          <a:lstStyle>
            <a:lvl1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1pPr>
            <a:lvl2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2pPr>
            <a:lvl3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3pPr>
            <a:lvl4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4pPr>
            <a:lvl5pPr>
              <a:lnSpc>
                <a:spcPct val="100000"/>
              </a:lnSpc>
              <a:spcBef>
                <a:spcPts val="600"/>
              </a:spcBef>
              <a:spcAft>
                <a:spcPts val="600"/>
              </a:spcAft>
              <a:defRPr>
                <a:solidFill>
                  <a:schemeClr val="tx1">
                    <a:lumMod val="65000"/>
                    <a:lumOff val="35000"/>
                  </a:schemeClr>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5396458" y="733806"/>
            <a:ext cx="6304095"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63779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boxes with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F9ED6-618C-CD4C-8C33-135934806B0F}"/>
              </a:ext>
            </a:extLst>
          </p:cNvPr>
          <p:cNvSpPr>
            <a:spLocks noGrp="1"/>
          </p:cNvSpPr>
          <p:nvPr>
            <p:ph type="title"/>
          </p:nvPr>
        </p:nvSpPr>
        <p:spPr>
          <a:xfrm>
            <a:off x="412618" y="275585"/>
            <a:ext cx="10605890" cy="380298"/>
          </a:xfrm>
        </p:spPr>
        <p:txBody>
          <a:bodyPr>
            <a:noAutofit/>
          </a:bodyPr>
          <a:lstStyle>
            <a:lvl1pPr>
              <a:defRPr sz="2400"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
        <p:nvSpPr>
          <p:cNvPr id="7" name="Rectangle 6">
            <a:extLst>
              <a:ext uri="{FF2B5EF4-FFF2-40B4-BE49-F238E27FC236}">
                <a16:creationId xmlns:a16="http://schemas.microsoft.com/office/drawing/2014/main" id="{E5C9B242-5CA0-A34F-86FE-099FED94217F}"/>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Mississi[ppi Department of Education logo">
            <a:extLst>
              <a:ext uri="{FF2B5EF4-FFF2-40B4-BE49-F238E27FC236}">
                <a16:creationId xmlns:a16="http://schemas.microsoft.com/office/drawing/2014/main" id="{D85153D0-0355-B746-881C-AC05FECA29E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
        <p:nvSpPr>
          <p:cNvPr id="9" name="Slide Number Placeholder 4">
            <a:extLst>
              <a:ext uri="{FF2B5EF4-FFF2-40B4-BE49-F238E27FC236}">
                <a16:creationId xmlns:a16="http://schemas.microsoft.com/office/drawing/2014/main" id="{A34A995F-FE26-0943-A8BE-1A7AA2750630}"/>
              </a:ext>
            </a:extLst>
          </p:cNvPr>
          <p:cNvSpPr txBox="1">
            <a:spLocks/>
          </p:cNvSpPr>
          <p:nvPr userDrawn="1"/>
        </p:nvSpPr>
        <p:spPr>
          <a:xfrm>
            <a:off x="11034273" y="302063"/>
            <a:ext cx="729343" cy="380297"/>
          </a:xfrm>
          <a:prstGeom prst="rect">
            <a:avLst/>
          </a:prstGeom>
        </p:spPr>
        <p:txBody>
          <a:bodyPr vert="horz" lIns="91440" tIns="45720" rIns="91440" bIns="45720" rtlCol="0" anchor="ctr"/>
          <a:lstStyle>
            <a:defPPr>
              <a:defRPr lang="en-US"/>
            </a:defPPr>
            <a:lvl1pPr marL="0" algn="r" defTabSz="914400" rtl="0" eaLnBrk="1" latinLnBrk="0" hangingPunct="1">
              <a:defRPr sz="2800" b="1" kern="1200">
                <a:solidFill>
                  <a:srgbClr val="5FAADE"/>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4E24DD3-0117-F947-8F74-C808912B5A2D}" type="slidenum">
              <a:rPr lang="en-US" smtClean="0">
                <a:latin typeface="Arial" panose="020B0604020202020204" pitchFamily="34" charset="0"/>
                <a:cs typeface="Arial" panose="020B0604020202020204" pitchFamily="34" charset="0"/>
              </a:rPr>
              <a:pPr/>
              <a:t>‹#›</a:t>
            </a:fld>
            <a:endParaRPr lang="en-US">
              <a:latin typeface="Arial" panose="020B0604020202020204" pitchFamily="34" charset="0"/>
              <a:cs typeface="Arial" panose="020B0604020202020204" pitchFamily="34" charset="0"/>
            </a:endParaRPr>
          </a:p>
        </p:txBody>
      </p:sp>
      <p:cxnSp>
        <p:nvCxnSpPr>
          <p:cNvPr id="10" name="Straight Connector 9">
            <a:extLst>
              <a:ext uri="{FF2B5EF4-FFF2-40B4-BE49-F238E27FC236}">
                <a16:creationId xmlns:a16="http://schemas.microsoft.com/office/drawing/2014/main" id="{BE059E4F-96FC-B446-81BB-45BB917E46C1}"/>
              </a:ext>
            </a:extLst>
          </p:cNvPr>
          <p:cNvCxnSpPr>
            <a:cxnSpLocks/>
          </p:cNvCxnSpPr>
          <p:nvPr userDrawn="1"/>
        </p:nvCxnSpPr>
        <p:spPr>
          <a:xfrm flipH="1">
            <a:off x="491447" y="733806"/>
            <a:ext cx="11209106"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1048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Transition_1">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EF3A5B"/>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669162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lor Transition_2">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F3A5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F3A51E"/>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16002657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lor Transition_3">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B0D357"/>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2855239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lor Transition_4">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69C8C3"/>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35488374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Transition_5">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39A1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39A1BF"/>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80537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lor Transition_6">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E86C2C-175D-6746-AE92-BB6E3C529A26}"/>
              </a:ext>
            </a:extLst>
          </p:cNvPr>
          <p:cNvSpPr>
            <a:spLocks noGrp="1"/>
          </p:cNvSpPr>
          <p:nvPr>
            <p:ph type="dt" sz="half" idx="10"/>
          </p:nvPr>
        </p:nvSpPr>
        <p:spPr/>
        <p:txBody>
          <a:bodyPr/>
          <a:lstStyle/>
          <a:p>
            <a:fld id="{68B5EC5A-B15F-6649-9C6B-BB2DB3E417C9}" type="datetime1">
              <a:rPr lang="en-US" smtClean="0"/>
              <a:t>12/14/2021</a:t>
            </a:fld>
            <a:endParaRPr lang="en-US"/>
          </a:p>
        </p:txBody>
      </p:sp>
      <p:sp>
        <p:nvSpPr>
          <p:cNvPr id="5" name="Footer Placeholder 4">
            <a:extLst>
              <a:ext uri="{FF2B5EF4-FFF2-40B4-BE49-F238E27FC236}">
                <a16:creationId xmlns:a16="http://schemas.microsoft.com/office/drawing/2014/main" id="{4F96C72B-A6BC-2B46-82E4-3166BB8D96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A042A1-E20C-3C45-B21B-988D8277A7ED}"/>
              </a:ext>
            </a:extLst>
          </p:cNvPr>
          <p:cNvSpPr>
            <a:spLocks noGrp="1"/>
          </p:cNvSpPr>
          <p:nvPr>
            <p:ph type="sldNum" sz="quarter" idx="12"/>
          </p:nvPr>
        </p:nvSpPr>
        <p:spPr/>
        <p:txBody>
          <a:bodyPr/>
          <a:lstStyle/>
          <a:p>
            <a:fld id="{84E24DD3-0117-F947-8F74-C808912B5A2D}" type="slidenum">
              <a:rPr lang="en-US" smtClean="0"/>
              <a:t>‹#›</a:t>
            </a:fld>
            <a:endParaRPr lang="en-US"/>
          </a:p>
        </p:txBody>
      </p:sp>
      <p:sp>
        <p:nvSpPr>
          <p:cNvPr id="7" name="Rectangle 6">
            <a:extLst>
              <a:ext uri="{FF2B5EF4-FFF2-40B4-BE49-F238E27FC236}">
                <a16:creationId xmlns:a16="http://schemas.microsoft.com/office/drawing/2014/main" id="{CF3B22B5-418E-C14A-82F2-8BFB743584A1}"/>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6B2FB67-39A2-6E44-B495-201A124265B2}"/>
              </a:ext>
            </a:extLst>
          </p:cNvPr>
          <p:cNvSpPr/>
          <p:nvPr userDrawn="1"/>
        </p:nvSpPr>
        <p:spPr>
          <a:xfrm>
            <a:off x="838200" y="3163088"/>
            <a:ext cx="5478416" cy="26591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25" name="Title 1">
            <a:extLst>
              <a:ext uri="{FF2B5EF4-FFF2-40B4-BE49-F238E27FC236}">
                <a16:creationId xmlns:a16="http://schemas.microsoft.com/office/drawing/2014/main" id="{C67B8F4E-F659-1547-8DA4-6F8B2DE11E45}"/>
              </a:ext>
            </a:extLst>
          </p:cNvPr>
          <p:cNvSpPr>
            <a:spLocks noGrp="1"/>
          </p:cNvSpPr>
          <p:nvPr>
            <p:ph type="ctrTitle"/>
          </p:nvPr>
        </p:nvSpPr>
        <p:spPr>
          <a:xfrm>
            <a:off x="838200" y="835572"/>
            <a:ext cx="10050416" cy="2119305"/>
          </a:xfrm>
        </p:spPr>
        <p:txBody>
          <a:bodyPr anchor="b">
            <a:normAutofit/>
          </a:bodyPr>
          <a:lstStyle>
            <a:lvl1pPr algn="l">
              <a:defRPr sz="8000" b="1">
                <a:solidFill>
                  <a:srgbClr val="A74A7A"/>
                </a:solidFill>
                <a:latin typeface="Arial" panose="020B0604020202020204" pitchFamily="34" charset="0"/>
                <a:cs typeface="Arial" panose="020B0604020202020204" pitchFamily="34" charset="0"/>
              </a:defRPr>
            </a:lvl1pPr>
          </a:lstStyle>
          <a:p>
            <a:r>
              <a:rPr lang="en-US"/>
              <a:t>Click to edit Master title style</a:t>
            </a:r>
          </a:p>
        </p:txBody>
      </p:sp>
      <p:sp>
        <p:nvSpPr>
          <p:cNvPr id="35" name="Text Placeholder 34">
            <a:extLst>
              <a:ext uri="{FF2B5EF4-FFF2-40B4-BE49-F238E27FC236}">
                <a16:creationId xmlns:a16="http://schemas.microsoft.com/office/drawing/2014/main" id="{53F48FB1-DCA1-0948-BA38-293261604383}"/>
              </a:ext>
            </a:extLst>
          </p:cNvPr>
          <p:cNvSpPr>
            <a:spLocks noGrp="1"/>
          </p:cNvSpPr>
          <p:nvPr>
            <p:ph type="body" sz="quarter" idx="14"/>
          </p:nvPr>
        </p:nvSpPr>
        <p:spPr>
          <a:xfrm>
            <a:off x="838200" y="3746980"/>
            <a:ext cx="10050416" cy="555625"/>
          </a:xfrm>
        </p:spPr>
        <p:txBody>
          <a:bodyPr>
            <a:noAutofit/>
          </a:bodyPr>
          <a:lstStyle>
            <a:lvl1pPr marL="0" indent="0">
              <a:buNone/>
              <a:defRPr sz="3600">
                <a:solidFill>
                  <a:schemeClr val="tx1">
                    <a:lumMod val="50000"/>
                    <a:lumOff val="50000"/>
                  </a:schemeClr>
                </a:solidFill>
                <a:latin typeface="Arial" panose="020B0604020202020204" pitchFamily="34" charset="0"/>
                <a:cs typeface="Arial" panose="020B0604020202020204" pitchFamily="34" charset="0"/>
              </a:defRPr>
            </a:lvl1pPr>
          </a:lstStyle>
          <a:p>
            <a:pPr lvl="0"/>
            <a:r>
              <a:rPr lang="en-US"/>
              <a:t>Click to edit Master text styles</a:t>
            </a:r>
          </a:p>
        </p:txBody>
      </p:sp>
      <p:pic>
        <p:nvPicPr>
          <p:cNvPr id="16" name="Picture 15" descr="Mississi[ppi Department of Education logo">
            <a:extLst>
              <a:ext uri="{FF2B5EF4-FFF2-40B4-BE49-F238E27FC236}">
                <a16:creationId xmlns:a16="http://schemas.microsoft.com/office/drawing/2014/main" id="{06D7FA75-4768-FF4D-959C-FA772BDFE41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19352" y="6229714"/>
            <a:ext cx="1238172" cy="442818"/>
          </a:xfrm>
          <a:prstGeom prst="rect">
            <a:avLst/>
          </a:prstGeom>
        </p:spPr>
      </p:pic>
    </p:spTree>
    <p:extLst>
      <p:ext uri="{BB962C8B-B14F-4D97-AF65-F5344CB8AC3E}">
        <p14:creationId xmlns:p14="http://schemas.microsoft.com/office/powerpoint/2010/main" val="538098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ransition_Image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1E45222-F49A-2946-B87B-CDB91409924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00224"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100224"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7D7FFC99-FFCC-B042-B50D-2B5680E20D15}"/>
              </a:ext>
            </a:extLst>
          </p:cNvPr>
          <p:cNvSpPr>
            <a:spLocks noGrp="1"/>
          </p:cNvSpPr>
          <p:nvPr>
            <p:ph type="title"/>
          </p:nvPr>
        </p:nvSpPr>
        <p:spPr>
          <a:xfrm>
            <a:off x="408655" y="635431"/>
            <a:ext cx="4558553" cy="4866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524939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ransition_Image 2">
    <p:spTree>
      <p:nvGrpSpPr>
        <p:cNvPr id="1" name=""/>
        <p:cNvGrpSpPr/>
        <p:nvPr/>
      </p:nvGrpSpPr>
      <p:grpSpPr>
        <a:xfrm>
          <a:off x="0" y="0"/>
          <a:ext cx="0" cy="0"/>
          <a:chOff x="0" y="0"/>
          <a:chExt cx="0" cy="0"/>
        </a:xfrm>
      </p:grpSpPr>
      <p:pic>
        <p:nvPicPr>
          <p:cNvPr id="10" name="Picture 9" descr="Girl working while leaning over textbook">
            <a:extLst>
              <a:ext uri="{FF2B5EF4-FFF2-40B4-BE49-F238E27FC236}">
                <a16:creationId xmlns:a16="http://schemas.microsoft.com/office/drawing/2014/main" id="{AE6389C0-BABF-AE41-8EEA-3CD9FFCC1B1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0"/>
            <a:ext cx="12292224"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C95B889-F2E9-9A4B-A33E-49E312820CAA}"/>
              </a:ext>
            </a:extLst>
          </p:cNvPr>
          <p:cNvSpPr>
            <a:spLocks noGrp="1"/>
          </p:cNvSpPr>
          <p:nvPr>
            <p:ph type="title"/>
          </p:nvPr>
        </p:nvSpPr>
        <p:spPr>
          <a:xfrm>
            <a:off x="439651" y="380623"/>
            <a:ext cx="4558553" cy="5121273"/>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650052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12/14/2021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ransition_Image 3">
    <p:spTree>
      <p:nvGrpSpPr>
        <p:cNvPr id="1" name=""/>
        <p:cNvGrpSpPr/>
        <p:nvPr/>
      </p:nvGrpSpPr>
      <p:grpSpPr>
        <a:xfrm>
          <a:off x="0" y="0"/>
          <a:ext cx="0" cy="0"/>
          <a:chOff x="0" y="0"/>
          <a:chExt cx="0" cy="0"/>
        </a:xfrm>
      </p:grpSpPr>
      <p:pic>
        <p:nvPicPr>
          <p:cNvPr id="9" name="Picture 8" descr="A teacher teaching a class&#10;&#10;Description automatically generated with low confidence">
            <a:extLst>
              <a:ext uri="{FF2B5EF4-FFF2-40B4-BE49-F238E27FC236}">
                <a16:creationId xmlns:a16="http://schemas.microsoft.com/office/drawing/2014/main" id="{8F7DF7AC-C006-B240-B7F4-F67CAFFBC05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F8BF3C42-6097-E149-AEA0-6F411938B4E3}"/>
              </a:ext>
            </a:extLst>
          </p:cNvPr>
          <p:cNvSpPr>
            <a:spLocks noGrp="1"/>
          </p:cNvSpPr>
          <p:nvPr>
            <p:ph type="title"/>
          </p:nvPr>
        </p:nvSpPr>
        <p:spPr>
          <a:xfrm>
            <a:off x="408655" y="480447"/>
            <a:ext cx="4558553" cy="4990451"/>
          </a:xfrm>
        </p:spPr>
        <p:txBody>
          <a:bodyPr anchor="b" anchorCtr="0">
            <a:norm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6848464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ransition_Image 4">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92FAE2F-A945-3944-85DC-35B8286B338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89" y="0"/>
            <a:ext cx="12191111" cy="6858000"/>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3D068261-7C2B-2043-A313-794866D392BD}"/>
              </a:ext>
            </a:extLst>
          </p:cNvPr>
          <p:cNvSpPr>
            <a:spLocks noGrp="1"/>
          </p:cNvSpPr>
          <p:nvPr>
            <p:ph type="title"/>
          </p:nvPr>
        </p:nvSpPr>
        <p:spPr>
          <a:xfrm>
            <a:off x="408655" y="511443"/>
            <a:ext cx="4558553" cy="5021441"/>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9926195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ransition_Image 5">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223DED-4585-F74E-BC9C-2599464E512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0112" y="-21265"/>
            <a:ext cx="12292224" cy="701922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50112" y="-37240"/>
            <a:ext cx="12292224" cy="7019224"/>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extBox 1">
            <a:extLst>
              <a:ext uri="{FF2B5EF4-FFF2-40B4-BE49-F238E27FC236}">
                <a16:creationId xmlns:a16="http://schemas.microsoft.com/office/drawing/2014/main" id="{6215581E-3ED5-CC47-BBF5-03361955FBF2}"/>
              </a:ext>
            </a:extLst>
          </p:cNvPr>
          <p:cNvSpPr txBox="1"/>
          <p:nvPr userDrawn="1"/>
        </p:nvSpPr>
        <p:spPr>
          <a:xfrm>
            <a:off x="7076661" y="168965"/>
            <a:ext cx="0" cy="0"/>
          </a:xfrm>
          <a:prstGeom prst="rect">
            <a:avLst/>
          </a:prstGeom>
        </p:spPr>
        <p:txBody>
          <a:bodyPr vert="horz" wrap="none" lIns="91440" tIns="45720" rIns="91440" bIns="45720" rtlCol="0" anchor="ctr">
            <a:noAutofit/>
          </a:bodyPr>
          <a:lstStyle/>
          <a:p>
            <a:pPr algn="l" fontAlgn="base"/>
            <a:endParaRPr lang="en-US" sz="8000" b="1">
              <a:solidFill>
                <a:srgbClr val="003B7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3570BF63-EF7F-3241-9C2D-8A00E3D8C4E5}"/>
              </a:ext>
            </a:extLst>
          </p:cNvPr>
          <p:cNvSpPr>
            <a:spLocks noGrp="1"/>
          </p:cNvSpPr>
          <p:nvPr>
            <p:ph type="title"/>
          </p:nvPr>
        </p:nvSpPr>
        <p:spPr>
          <a:xfrm>
            <a:off x="408655" y="728419"/>
            <a:ext cx="4558553" cy="4788975"/>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692033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ransition_Image 6">
    <p:spTree>
      <p:nvGrpSpPr>
        <p:cNvPr id="1" name=""/>
        <p:cNvGrpSpPr/>
        <p:nvPr/>
      </p:nvGrpSpPr>
      <p:grpSpPr>
        <a:xfrm>
          <a:off x="0" y="0"/>
          <a:ext cx="0" cy="0"/>
          <a:chOff x="0" y="0"/>
          <a:chExt cx="0" cy="0"/>
        </a:xfrm>
      </p:grpSpPr>
      <p:pic>
        <p:nvPicPr>
          <p:cNvPr id="9" name="Picture 8" descr="A pair of headphones on a chair in a classroom&#10;&#10;Description automatically generated with low confidence">
            <a:extLst>
              <a:ext uri="{FF2B5EF4-FFF2-40B4-BE49-F238E27FC236}">
                <a16:creationId xmlns:a16="http://schemas.microsoft.com/office/drawing/2014/main" id="{1674A74B-09C5-BD4E-963B-D2A8B69ED09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l="-616"/>
          <a:stretch/>
        </p:blipFill>
        <p:spPr>
          <a:xfrm>
            <a:off x="-75168" y="1"/>
            <a:ext cx="12267168" cy="6942564"/>
          </a:xfrm>
          <a:prstGeom prst="rect">
            <a:avLst/>
          </a:prstGeom>
        </p:spPr>
      </p:pic>
      <p:sp>
        <p:nvSpPr>
          <p:cNvPr id="6" name="Rectangle 5">
            <a:extLst>
              <a:ext uri="{FF2B5EF4-FFF2-40B4-BE49-F238E27FC236}">
                <a16:creationId xmlns:a16="http://schemas.microsoft.com/office/drawing/2014/main" id="{9B149279-92D5-E048-A42D-31FBA8601084}"/>
              </a:ext>
            </a:extLst>
          </p:cNvPr>
          <p:cNvSpPr/>
          <p:nvPr userDrawn="1"/>
        </p:nvSpPr>
        <p:spPr>
          <a:xfrm>
            <a:off x="0" y="0"/>
            <a:ext cx="12292224" cy="6858000"/>
          </a:xfrm>
          <a:prstGeom prst="rect">
            <a:avLst/>
          </a:prstGeom>
          <a:gradFill flip="none" rotWithShape="1">
            <a:gsLst>
              <a:gs pos="0">
                <a:schemeClr val="accent3">
                  <a:lumMod val="36000"/>
                  <a:lumOff val="64000"/>
                  <a:alpha val="0"/>
                </a:schemeClr>
              </a:gs>
              <a:gs pos="41000">
                <a:schemeClr val="accent3">
                  <a:lumMod val="0"/>
                  <a:lumOff val="100000"/>
                  <a:alpha val="0"/>
                </a:schemeClr>
              </a:gs>
              <a:gs pos="100000">
                <a:schemeClr val="bg2">
                  <a:lumMod val="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3448F209-D135-AA41-BEFD-AA34260C9929}"/>
              </a:ext>
            </a:extLst>
          </p:cNvPr>
          <p:cNvCxnSpPr/>
          <p:nvPr userDrawn="1"/>
        </p:nvCxnSpPr>
        <p:spPr>
          <a:xfrm>
            <a:off x="470647" y="5655795"/>
            <a:ext cx="4558553" cy="0"/>
          </a:xfrm>
          <a:prstGeom prst="line">
            <a:avLst/>
          </a:prstGeom>
          <a:ln w="76200">
            <a:solidFill>
              <a:srgbClr val="69C8C3"/>
            </a:solidFill>
          </a:ln>
        </p:spPr>
        <p:style>
          <a:lnRef idx="1">
            <a:schemeClr val="accent1"/>
          </a:lnRef>
          <a:fillRef idx="0">
            <a:schemeClr val="accent1"/>
          </a:fillRef>
          <a:effectRef idx="0">
            <a:schemeClr val="accent1"/>
          </a:effectRef>
          <a:fontRef idx="minor">
            <a:schemeClr val="tx1"/>
          </a:fontRef>
        </p:style>
      </p:cxnSp>
      <p:pic>
        <p:nvPicPr>
          <p:cNvPr id="8" name="Picture 7" descr="Mississi[ppi Department of Education logo">
            <a:extLst>
              <a:ext uri="{FF2B5EF4-FFF2-40B4-BE49-F238E27FC236}">
                <a16:creationId xmlns:a16="http://schemas.microsoft.com/office/drawing/2014/main" id="{9026A4EA-A112-A94B-81AC-4BE075340DD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586275" y="6075361"/>
            <a:ext cx="1238172" cy="442818"/>
          </a:xfrm>
          <a:prstGeom prst="rect">
            <a:avLst/>
          </a:prstGeom>
        </p:spPr>
      </p:pic>
      <p:sp>
        <p:nvSpPr>
          <p:cNvPr id="2" name="Title 1">
            <a:extLst>
              <a:ext uri="{FF2B5EF4-FFF2-40B4-BE49-F238E27FC236}">
                <a16:creationId xmlns:a16="http://schemas.microsoft.com/office/drawing/2014/main" id="{98C0861C-C36B-9F4D-A3EC-F1137A1B1ED3}"/>
              </a:ext>
            </a:extLst>
          </p:cNvPr>
          <p:cNvSpPr>
            <a:spLocks noGrp="1"/>
          </p:cNvSpPr>
          <p:nvPr>
            <p:ph type="title"/>
          </p:nvPr>
        </p:nvSpPr>
        <p:spPr>
          <a:xfrm>
            <a:off x="387457" y="424562"/>
            <a:ext cx="4688237" cy="5029179"/>
          </a:xfrm>
        </p:spPr>
        <p:txBody>
          <a:bodyPr anchor="b" anchorCtr="0">
            <a:noAutofit/>
          </a:bodyPr>
          <a:lstStyle>
            <a:lvl1pPr>
              <a:defRPr sz="7200" b="1">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98680080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9D9CDFB-04FC-1C45-BCF2-7BF44CD5916B}"/>
              </a:ext>
            </a:extLst>
          </p:cNvPr>
          <p:cNvSpPr>
            <a:spLocks noGrp="1"/>
          </p:cNvSpPr>
          <p:nvPr>
            <p:ph type="sldNum" sz="quarter" idx="12"/>
          </p:nvPr>
        </p:nvSpPr>
        <p:spPr>
          <a:xfrm>
            <a:off x="9138920" y="260350"/>
            <a:ext cx="2743200" cy="365125"/>
          </a:xfrm>
        </p:spPr>
        <p:txBody>
          <a:bodyPr/>
          <a:lstStyle>
            <a:lvl1pPr>
              <a:defRPr sz="28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
        <p:nvSpPr>
          <p:cNvPr id="5" name="Rectangle 4">
            <a:extLst>
              <a:ext uri="{FF2B5EF4-FFF2-40B4-BE49-F238E27FC236}">
                <a16:creationId xmlns:a16="http://schemas.microsoft.com/office/drawing/2014/main" id="{CA2C0FA9-C06C-D849-9C30-F1672C75EB04}"/>
              </a:ext>
            </a:extLst>
          </p:cNvPr>
          <p:cNvSpPr/>
          <p:nvPr userDrawn="1"/>
        </p:nvSpPr>
        <p:spPr>
          <a:xfrm>
            <a:off x="-4842" y="6042335"/>
            <a:ext cx="12196842" cy="868224"/>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ext, sign&#10;&#10;Description automatically generated">
            <a:extLst>
              <a:ext uri="{FF2B5EF4-FFF2-40B4-BE49-F238E27FC236}">
                <a16:creationId xmlns:a16="http://schemas.microsoft.com/office/drawing/2014/main" id="{0EA3CA18-3F3C-7840-B4C6-8C638E31B55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040906" y="4746632"/>
            <a:ext cx="2837793" cy="1097280"/>
          </a:xfrm>
          <a:prstGeom prst="rect">
            <a:avLst/>
          </a:prstGeom>
        </p:spPr>
      </p:pic>
      <p:pic>
        <p:nvPicPr>
          <p:cNvPr id="9" name="Picture 8" descr="A black and white logo&#10;&#10;Description automatically generated with low confidence">
            <a:extLst>
              <a:ext uri="{FF2B5EF4-FFF2-40B4-BE49-F238E27FC236}">
                <a16:creationId xmlns:a16="http://schemas.microsoft.com/office/drawing/2014/main" id="{17846ABD-3226-8443-9D8A-74A6E8E8A08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229626" y="6254936"/>
            <a:ext cx="1554480" cy="457200"/>
          </a:xfrm>
          <a:prstGeom prst="rect">
            <a:avLst/>
          </a:prstGeom>
        </p:spPr>
      </p:pic>
      <p:sp>
        <p:nvSpPr>
          <p:cNvPr id="10" name="Rectangle 9">
            <a:extLst>
              <a:ext uri="{FF2B5EF4-FFF2-40B4-BE49-F238E27FC236}">
                <a16:creationId xmlns:a16="http://schemas.microsoft.com/office/drawing/2014/main" id="{EC797C7B-1E37-6545-B842-2A117C45938B}"/>
              </a:ext>
            </a:extLst>
          </p:cNvPr>
          <p:cNvSpPr/>
          <p:nvPr userDrawn="1"/>
        </p:nvSpPr>
        <p:spPr>
          <a:xfrm>
            <a:off x="617584" y="1556185"/>
            <a:ext cx="3822087" cy="242507"/>
          </a:xfrm>
          <a:prstGeom prst="rect">
            <a:avLst/>
          </a:prstGeom>
          <a:solidFill>
            <a:srgbClr val="EF3A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F3A5B"/>
              </a:solidFill>
            </a:endParaRPr>
          </a:p>
        </p:txBody>
      </p:sp>
      <p:sp>
        <p:nvSpPr>
          <p:cNvPr id="11" name="Rectangle 10">
            <a:extLst>
              <a:ext uri="{FF2B5EF4-FFF2-40B4-BE49-F238E27FC236}">
                <a16:creationId xmlns:a16="http://schemas.microsoft.com/office/drawing/2014/main" id="{E70F7D88-3317-7B4C-8370-167250E236D2}"/>
              </a:ext>
            </a:extLst>
          </p:cNvPr>
          <p:cNvSpPr/>
          <p:nvPr userDrawn="1"/>
        </p:nvSpPr>
        <p:spPr>
          <a:xfrm>
            <a:off x="10566401" y="4436342"/>
            <a:ext cx="1625600" cy="365125"/>
          </a:xfrm>
          <a:prstGeom prst="rect">
            <a:avLst/>
          </a:prstGeom>
          <a:solidFill>
            <a:srgbClr val="003B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spc="50">
                <a:solidFill>
                  <a:schemeClr val="bg1"/>
                </a:solidFill>
                <a:latin typeface="Arial" panose="020B0604020202020204" pitchFamily="34" charset="0"/>
                <a:cs typeface="Arial" panose="020B0604020202020204" pitchFamily="34" charset="0"/>
              </a:rPr>
              <a:t>mdek12.org</a:t>
            </a:r>
          </a:p>
        </p:txBody>
      </p:sp>
      <p:sp>
        <p:nvSpPr>
          <p:cNvPr id="15" name="Text Placeholder 14">
            <a:extLst>
              <a:ext uri="{FF2B5EF4-FFF2-40B4-BE49-F238E27FC236}">
                <a16:creationId xmlns:a16="http://schemas.microsoft.com/office/drawing/2014/main" id="{53D73A61-D809-204A-9E99-77076591DE79}"/>
              </a:ext>
            </a:extLst>
          </p:cNvPr>
          <p:cNvSpPr>
            <a:spLocks noGrp="1"/>
          </p:cNvSpPr>
          <p:nvPr>
            <p:ph type="body" sz="quarter" idx="14"/>
          </p:nvPr>
        </p:nvSpPr>
        <p:spPr>
          <a:xfrm>
            <a:off x="504401" y="2994888"/>
            <a:ext cx="5011980" cy="868224"/>
          </a:xfrm>
        </p:spPr>
        <p:txBody>
          <a:bodyPr>
            <a:noAutofit/>
          </a:bodyPr>
          <a:lstStyle>
            <a:lvl1pPr marL="0" indent="0">
              <a:buNone/>
              <a:defRPr sz="2400">
                <a:solidFill>
                  <a:schemeClr val="tx1">
                    <a:lumMod val="50000"/>
                    <a:lumOff val="50000"/>
                  </a:schemeClr>
                </a:solidFill>
                <a:latin typeface="Arial" panose="020B0604020202020204" pitchFamily="34" charset="0"/>
                <a:cs typeface="Arial" panose="020B0604020202020204" pitchFamily="34" charset="0"/>
              </a:defRPr>
            </a:lvl1pPr>
            <a:lvl2pPr>
              <a:defRPr sz="2400">
                <a:solidFill>
                  <a:schemeClr val="tx1">
                    <a:lumMod val="50000"/>
                    <a:lumOff val="50000"/>
                  </a:schemeClr>
                </a:solidFill>
                <a:latin typeface="Arial" panose="020B0604020202020204" pitchFamily="34" charset="0"/>
                <a:cs typeface="Arial" panose="020B0604020202020204" pitchFamily="34" charset="0"/>
              </a:defRPr>
            </a:lvl2pPr>
            <a:lvl3pPr>
              <a:defRPr sz="2400">
                <a:solidFill>
                  <a:schemeClr val="tx1">
                    <a:lumMod val="50000"/>
                    <a:lumOff val="50000"/>
                  </a:schemeClr>
                </a:solidFill>
                <a:latin typeface="Arial" panose="020B0604020202020204" pitchFamily="34" charset="0"/>
                <a:cs typeface="Arial" panose="020B0604020202020204" pitchFamily="34" charset="0"/>
              </a:defRPr>
            </a:lvl3pPr>
            <a:lvl4pPr>
              <a:defRPr sz="2400">
                <a:solidFill>
                  <a:schemeClr val="tx1">
                    <a:lumMod val="50000"/>
                    <a:lumOff val="50000"/>
                  </a:schemeClr>
                </a:solidFill>
                <a:latin typeface="Arial" panose="020B0604020202020204" pitchFamily="34" charset="0"/>
                <a:cs typeface="Arial" panose="020B0604020202020204" pitchFamily="34" charset="0"/>
              </a:defRPr>
            </a:lvl4pPr>
            <a:lvl5pPr>
              <a:defRPr sz="2400">
                <a:solidFill>
                  <a:schemeClr val="tx1">
                    <a:lumMod val="50000"/>
                    <a:lumOff val="50000"/>
                  </a:schemeClr>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 name="Title 1">
            <a:extLst>
              <a:ext uri="{FF2B5EF4-FFF2-40B4-BE49-F238E27FC236}">
                <a16:creationId xmlns:a16="http://schemas.microsoft.com/office/drawing/2014/main" id="{9512D961-B295-8943-B9BF-9EA8B4DD832C}"/>
              </a:ext>
            </a:extLst>
          </p:cNvPr>
          <p:cNvSpPr>
            <a:spLocks noGrp="1"/>
          </p:cNvSpPr>
          <p:nvPr>
            <p:ph type="title"/>
          </p:nvPr>
        </p:nvSpPr>
        <p:spPr>
          <a:xfrm>
            <a:off x="491266" y="2073713"/>
            <a:ext cx="8127212" cy="868225"/>
          </a:xfrm>
        </p:spPr>
        <p:txBody>
          <a:bodyPr/>
          <a:lstStyle>
            <a:lvl1pPr>
              <a:defRPr b="1">
                <a:solidFill>
                  <a:srgbClr val="003B71"/>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222522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3C85A-9917-374C-ADA9-FC7E69A30C30}"/>
              </a:ext>
            </a:extLst>
          </p:cNvPr>
          <p:cNvSpPr>
            <a:spLocks noGrp="1"/>
          </p:cNvSpPr>
          <p:nvPr>
            <p:ph type="dt" sz="half" idx="10"/>
          </p:nvPr>
        </p:nvSpPr>
        <p:spPr/>
        <p:txBody>
          <a:bodyPr/>
          <a:lstStyle/>
          <a:p>
            <a:fld id="{762473E6-D1C6-9B48-866E-F81197B801B7}" type="datetime1">
              <a:rPr lang="en-US" smtClean="0"/>
              <a:t>12/14/2021</a:t>
            </a:fld>
            <a:endParaRPr lang="en-US"/>
          </a:p>
        </p:txBody>
      </p:sp>
      <p:sp>
        <p:nvSpPr>
          <p:cNvPr id="3" name="Footer Placeholder 2">
            <a:extLst>
              <a:ext uri="{FF2B5EF4-FFF2-40B4-BE49-F238E27FC236}">
                <a16:creationId xmlns:a16="http://schemas.microsoft.com/office/drawing/2014/main" id="{B9101624-6D0C-CA42-813B-94DE290B35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982F8F-F5A6-3A47-AD5C-788E3D1D168B}"/>
              </a:ext>
            </a:extLst>
          </p:cNvPr>
          <p:cNvSpPr>
            <a:spLocks noGrp="1"/>
          </p:cNvSpPr>
          <p:nvPr>
            <p:ph type="sldNum" sz="quarter" idx="4"/>
          </p:nvPr>
        </p:nvSpPr>
        <p:spPr>
          <a:xfrm>
            <a:off x="9040906" y="293781"/>
            <a:ext cx="2743200" cy="365125"/>
          </a:xfrm>
          <a:prstGeom prst="rect">
            <a:avLst/>
          </a:prstGeom>
        </p:spPr>
        <p:txBody>
          <a:bodyPr vert="horz" lIns="91440" tIns="45720" rIns="91440" bIns="45720" rtlCol="0" anchor="ctr"/>
          <a:lstStyle>
            <a:lvl1pPr algn="r">
              <a:defRPr sz="2400" b="1">
                <a:solidFill>
                  <a:srgbClr val="5FAADE"/>
                </a:solidFill>
                <a:latin typeface="Arial" panose="020B0604020202020204" pitchFamily="34" charset="0"/>
                <a:cs typeface="Arial" panose="020B0604020202020204" pitchFamily="34" charset="0"/>
              </a:defRPr>
            </a:lvl1pPr>
          </a:lstStyle>
          <a:p>
            <a:fld id="{84E24DD3-0117-F947-8F74-C808912B5A2D}" type="slidenum">
              <a:rPr lang="en-US" smtClean="0"/>
              <a:pPr/>
              <a:t>‹#›</a:t>
            </a:fld>
            <a:endParaRPr lang="en-US"/>
          </a:p>
        </p:txBody>
      </p:sp>
    </p:spTree>
    <p:extLst>
      <p:ext uri="{BB962C8B-B14F-4D97-AF65-F5344CB8AC3E}">
        <p14:creationId xmlns:p14="http://schemas.microsoft.com/office/powerpoint/2010/main" val="298980734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body">
    <p:spTree>
      <p:nvGrpSpPr>
        <p:cNvPr id="1" name="Shape 16"/>
        <p:cNvGrpSpPr/>
        <p:nvPr/>
      </p:nvGrpSpPr>
      <p:grpSpPr>
        <a:xfrm>
          <a:off x="0" y="0"/>
          <a:ext cx="0" cy="0"/>
          <a:chOff x="0" y="0"/>
          <a:chExt cx="0" cy="0"/>
        </a:xfrm>
      </p:grpSpPr>
      <p:sp>
        <p:nvSpPr>
          <p:cNvPr id="5" name="Shape 85"/>
          <p:cNvSpPr/>
          <p:nvPr userDrawn="1"/>
        </p:nvSpPr>
        <p:spPr>
          <a:xfrm>
            <a:off x="0" y="0"/>
            <a:ext cx="11422600" cy="717200"/>
          </a:xfrm>
          <a:prstGeom prst="rect">
            <a:avLst/>
          </a:prstGeom>
          <a:solidFill>
            <a:srgbClr val="CFE2F3"/>
          </a:solidFill>
          <a:ln>
            <a:noFill/>
          </a:ln>
        </p:spPr>
        <p:txBody>
          <a:bodyPr lIns="121900" tIns="121900" rIns="121900" bIns="121900" anchor="ctr" anchorCtr="0">
            <a:noAutofit/>
          </a:bodyPr>
          <a:lstStyle/>
          <a:p>
            <a:pPr lvl="0">
              <a:spcBef>
                <a:spcPts val="0"/>
              </a:spcBef>
              <a:buNone/>
            </a:pPr>
            <a:endParaRPr sz="2400">
              <a:solidFill>
                <a:srgbClr val="CCCCCC"/>
              </a:solidFill>
            </a:endParaRPr>
          </a:p>
        </p:txBody>
      </p:sp>
      <p:sp>
        <p:nvSpPr>
          <p:cNvPr id="6" name="Shape 86"/>
          <p:cNvSpPr/>
          <p:nvPr userDrawn="1"/>
        </p:nvSpPr>
        <p:spPr>
          <a:xfrm>
            <a:off x="0" y="816305"/>
            <a:ext cx="10119360" cy="51600"/>
          </a:xfrm>
          <a:prstGeom prst="rect">
            <a:avLst/>
          </a:prstGeom>
          <a:solidFill>
            <a:srgbClr val="CC0000"/>
          </a:solidFill>
          <a:ln>
            <a:noFill/>
          </a:ln>
        </p:spPr>
        <p:txBody>
          <a:bodyPr lIns="121900" tIns="121900" rIns="121900" bIns="121900" anchor="ctr" anchorCtr="0">
            <a:noAutofit/>
          </a:bodyPr>
          <a:lstStyle/>
          <a:p>
            <a:pPr lvl="0">
              <a:spcBef>
                <a:spcPts val="0"/>
              </a:spcBef>
              <a:buNone/>
            </a:pPr>
            <a:endParaRPr sz="2400"/>
          </a:p>
        </p:txBody>
      </p:sp>
      <p:pic>
        <p:nvPicPr>
          <p:cNvPr id="8" name="Shape 79"/>
          <p:cNvPicPr preferRelativeResize="0"/>
          <p:nvPr userDrawn="1"/>
        </p:nvPicPr>
        <p:blipFill>
          <a:blip r:embed="rId2">
            <a:alphaModFix/>
          </a:blip>
          <a:stretch>
            <a:fillRect/>
          </a:stretch>
        </p:blipFill>
        <p:spPr>
          <a:xfrm>
            <a:off x="178067" y="6064333"/>
            <a:ext cx="1352599" cy="653267"/>
          </a:xfrm>
          <a:prstGeom prst="rect">
            <a:avLst/>
          </a:prstGeom>
          <a:noFill/>
          <a:ln>
            <a:noFill/>
          </a:ln>
        </p:spPr>
      </p:pic>
      <p:sp>
        <p:nvSpPr>
          <p:cNvPr id="3" name="Text Placeholder 2"/>
          <p:cNvSpPr>
            <a:spLocks noGrp="1" noChangeAspect="1"/>
          </p:cNvSpPr>
          <p:nvPr>
            <p:ph type="body" sz="quarter" idx="13" hasCustomPrompt="1"/>
          </p:nvPr>
        </p:nvSpPr>
        <p:spPr>
          <a:xfrm>
            <a:off x="415600" y="42042"/>
            <a:ext cx="11007000" cy="600591"/>
          </a:xfrm>
        </p:spPr>
        <p:txBody>
          <a:bodyPr anchor="ctr"/>
          <a:lstStyle>
            <a:lvl1pPr>
              <a:defRPr sz="4267" b="1">
                <a:solidFill>
                  <a:schemeClr val="accent6"/>
                </a:solidFill>
              </a:defRPr>
            </a:lvl1pPr>
          </a:lstStyle>
          <a:p>
            <a:pPr lvl="0"/>
            <a:r>
              <a:rPr lang="en-US"/>
              <a:t>Heading</a:t>
            </a:r>
          </a:p>
        </p:txBody>
      </p:sp>
      <p:sp>
        <p:nvSpPr>
          <p:cNvPr id="4" name="Text Placeholder 3"/>
          <p:cNvSpPr>
            <a:spLocks noGrp="1"/>
          </p:cNvSpPr>
          <p:nvPr>
            <p:ph type="body" sz="quarter" idx="14" hasCustomPrompt="1"/>
          </p:nvPr>
        </p:nvSpPr>
        <p:spPr>
          <a:xfrm>
            <a:off x="554182" y="1536701"/>
            <a:ext cx="11059887" cy="4290484"/>
          </a:xfrm>
        </p:spPr>
        <p:txBody>
          <a:bodyPr/>
          <a:lstStyle>
            <a:lvl1pPr marL="457189" indent="-457189" defTabSz="609585">
              <a:buFont typeface="Arial" charset="0"/>
              <a:buChar char="•"/>
              <a:tabLst>
                <a:tab pos="609585" algn="l"/>
              </a:tabLst>
              <a:defRPr sz="3200">
                <a:solidFill>
                  <a:schemeClr val="accent3">
                    <a:lumMod val="50000"/>
                  </a:schemeClr>
                </a:solidFill>
              </a:defRPr>
            </a:lvl1pPr>
            <a:lvl2pPr>
              <a:defRPr>
                <a:solidFill>
                  <a:schemeClr val="accent3">
                    <a:lumMod val="50000"/>
                  </a:schemeClr>
                </a:solidFill>
              </a:defRPr>
            </a:lvl2pPr>
            <a:lvl3pPr>
              <a:defRPr>
                <a:solidFill>
                  <a:schemeClr val="accent3">
                    <a:lumMod val="50000"/>
                  </a:schemeClr>
                </a:solidFill>
              </a:defRPr>
            </a:lvl3pPr>
            <a:lvl4pPr>
              <a:defRPr>
                <a:solidFill>
                  <a:schemeClr val="accent3">
                    <a:lumMod val="50000"/>
                  </a:schemeClr>
                </a:solidFill>
              </a:defRPr>
            </a:lvl4pPr>
            <a:lvl5pPr>
              <a:defRPr>
                <a:solidFill>
                  <a:schemeClr val="accent3">
                    <a:lumMod val="50000"/>
                  </a:schemeClr>
                </a:solidFill>
              </a:defRPr>
            </a:lvl5pPr>
          </a:lstStyle>
          <a:p>
            <a:pPr lvl="0"/>
            <a:r>
              <a:rPr lang="en-US"/>
              <a:t>Click to add text</a:t>
            </a:r>
          </a:p>
          <a:p>
            <a:pPr lvl="1"/>
            <a:endParaRPr lang="en-US"/>
          </a:p>
        </p:txBody>
      </p:sp>
      <p:sp>
        <p:nvSpPr>
          <p:cNvPr id="11" name="Shape 19"/>
          <p:cNvSpPr txBox="1">
            <a:spLocks noGrp="1"/>
          </p:cNvSpPr>
          <p:nvPr>
            <p:ph type="sldNum" idx="12"/>
          </p:nvPr>
        </p:nvSpPr>
        <p:spPr>
          <a:xfrm>
            <a:off x="11308111" y="6516409"/>
            <a:ext cx="731600" cy="311561"/>
          </a:xfrm>
          <a:prstGeom prst="rect">
            <a:avLst/>
          </a:prstGeom>
        </p:spPr>
        <p:txBody>
          <a:bodyPr lIns="91425" tIns="91425" rIns="91425" bIns="91425" anchor="b" anchorCtr="0">
            <a:noAutofit/>
          </a:bodyPr>
          <a:lstStyle>
            <a:lvl1pPr algn="r">
              <a:defRPr sz="1400">
                <a:solidFill>
                  <a:schemeClr val="accent3">
                    <a:lumMod val="50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3131514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Title and blank">
    <p:spTree>
      <p:nvGrpSpPr>
        <p:cNvPr id="1" name="Shape 16"/>
        <p:cNvGrpSpPr/>
        <p:nvPr/>
      </p:nvGrpSpPr>
      <p:grpSpPr>
        <a:xfrm>
          <a:off x="0" y="0"/>
          <a:ext cx="0" cy="0"/>
          <a:chOff x="0" y="0"/>
          <a:chExt cx="0" cy="0"/>
        </a:xfrm>
      </p:grpSpPr>
      <p:sp>
        <p:nvSpPr>
          <p:cNvPr id="13" name="Shape 85"/>
          <p:cNvSpPr/>
          <p:nvPr userDrawn="1"/>
        </p:nvSpPr>
        <p:spPr>
          <a:xfrm>
            <a:off x="0" y="0"/>
            <a:ext cx="11422600" cy="717200"/>
          </a:xfrm>
          <a:prstGeom prst="rect">
            <a:avLst/>
          </a:prstGeom>
          <a:solidFill>
            <a:srgbClr val="CFE2F3"/>
          </a:solidFill>
          <a:ln>
            <a:noFill/>
          </a:ln>
        </p:spPr>
        <p:txBody>
          <a:bodyPr lIns="121900" tIns="121900" rIns="121900" bIns="121900" anchor="ctr" anchorCtr="0">
            <a:noAutofit/>
          </a:bodyPr>
          <a:lstStyle/>
          <a:p>
            <a:pPr lvl="0">
              <a:spcBef>
                <a:spcPts val="0"/>
              </a:spcBef>
              <a:buNone/>
            </a:pPr>
            <a:endParaRPr sz="2400">
              <a:solidFill>
                <a:srgbClr val="CCCCCC"/>
              </a:solidFill>
            </a:endParaRPr>
          </a:p>
        </p:txBody>
      </p:sp>
      <p:sp>
        <p:nvSpPr>
          <p:cNvPr id="14" name="Shape 86"/>
          <p:cNvSpPr/>
          <p:nvPr userDrawn="1"/>
        </p:nvSpPr>
        <p:spPr>
          <a:xfrm>
            <a:off x="0" y="816305"/>
            <a:ext cx="10119360" cy="51600"/>
          </a:xfrm>
          <a:prstGeom prst="rect">
            <a:avLst/>
          </a:prstGeom>
          <a:solidFill>
            <a:srgbClr val="CC0000"/>
          </a:solidFill>
          <a:ln>
            <a:noFill/>
          </a:ln>
        </p:spPr>
        <p:txBody>
          <a:bodyPr lIns="121900" tIns="121900" rIns="121900" bIns="121900" anchor="ctr" anchorCtr="0">
            <a:noAutofit/>
          </a:bodyPr>
          <a:lstStyle/>
          <a:p>
            <a:pPr lvl="0">
              <a:spcBef>
                <a:spcPts val="0"/>
              </a:spcBef>
              <a:buNone/>
            </a:pPr>
            <a:endParaRPr sz="2400"/>
          </a:p>
        </p:txBody>
      </p:sp>
      <p:pic>
        <p:nvPicPr>
          <p:cNvPr id="8" name="Shape 79"/>
          <p:cNvPicPr preferRelativeResize="0"/>
          <p:nvPr userDrawn="1"/>
        </p:nvPicPr>
        <p:blipFill>
          <a:blip r:embed="rId2">
            <a:alphaModFix/>
          </a:blip>
          <a:stretch>
            <a:fillRect/>
          </a:stretch>
        </p:blipFill>
        <p:spPr>
          <a:xfrm>
            <a:off x="178067" y="6064333"/>
            <a:ext cx="1352599" cy="653267"/>
          </a:xfrm>
          <a:prstGeom prst="rect">
            <a:avLst/>
          </a:prstGeom>
          <a:noFill/>
          <a:ln>
            <a:noFill/>
          </a:ln>
        </p:spPr>
      </p:pic>
      <p:sp>
        <p:nvSpPr>
          <p:cNvPr id="3" name="Text Placeholder 2"/>
          <p:cNvSpPr>
            <a:spLocks noGrp="1" noChangeAspect="1"/>
          </p:cNvSpPr>
          <p:nvPr>
            <p:ph type="body" sz="quarter" idx="13" hasCustomPrompt="1"/>
          </p:nvPr>
        </p:nvSpPr>
        <p:spPr>
          <a:xfrm>
            <a:off x="415600" y="42042"/>
            <a:ext cx="11007000" cy="600591"/>
          </a:xfrm>
        </p:spPr>
        <p:txBody>
          <a:bodyPr anchor="ctr"/>
          <a:lstStyle>
            <a:lvl1pPr>
              <a:defRPr sz="4267" b="1">
                <a:solidFill>
                  <a:srgbClr val="0070C0"/>
                </a:solidFill>
              </a:defRPr>
            </a:lvl1pPr>
          </a:lstStyle>
          <a:p>
            <a:pPr lvl="0"/>
            <a:r>
              <a:rPr lang="en-US"/>
              <a:t>Heading</a:t>
            </a:r>
          </a:p>
        </p:txBody>
      </p:sp>
      <p:sp>
        <p:nvSpPr>
          <p:cNvPr id="7" name="Shape 19"/>
          <p:cNvSpPr txBox="1">
            <a:spLocks noGrp="1"/>
          </p:cNvSpPr>
          <p:nvPr>
            <p:ph type="sldNum" idx="12"/>
          </p:nvPr>
        </p:nvSpPr>
        <p:spPr>
          <a:xfrm>
            <a:off x="11308111" y="6516409"/>
            <a:ext cx="731600" cy="311561"/>
          </a:xfrm>
          <a:prstGeom prst="rect">
            <a:avLst/>
          </a:prstGeom>
        </p:spPr>
        <p:txBody>
          <a:bodyPr lIns="91425" tIns="91425" rIns="91425" bIns="91425" anchor="b" anchorCtr="0">
            <a:noAutofit/>
          </a:bodyPr>
          <a:lstStyle>
            <a:lvl1pPr algn="r">
              <a:defRPr sz="1400">
                <a:solidFill>
                  <a:schemeClr val="accent3">
                    <a:lumMod val="50000"/>
                  </a:schemeClr>
                </a:solidFill>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18695411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12/14/2021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12/14/2021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12/14/2021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12/14/2021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12/14/2021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1400A5-A2F9-8E45-B415-6DD7D1A08B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86A986-F23B-4549-8F88-5E5D2A6AC6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6DB1F0-8889-7141-9887-8BF33AE304E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E87F1-B258-4841-BE83-6BEF13A8E107}" type="datetime1">
              <a:rPr lang="en-US" smtClean="0"/>
              <a:t>12/14/2021</a:t>
            </a:fld>
            <a:endParaRPr lang="en-US"/>
          </a:p>
        </p:txBody>
      </p:sp>
      <p:sp>
        <p:nvSpPr>
          <p:cNvPr id="5" name="Footer Placeholder 4">
            <a:extLst>
              <a:ext uri="{FF2B5EF4-FFF2-40B4-BE49-F238E27FC236}">
                <a16:creationId xmlns:a16="http://schemas.microsoft.com/office/drawing/2014/main" id="{1664F5D8-44C9-B043-B4CE-7B371693F4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0755481-5126-3542-BD1F-05C5956718A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E24DD3-0117-F947-8F74-C808912B5A2D}" type="slidenum">
              <a:rPr lang="en-US" smtClean="0"/>
              <a:t>‹#›</a:t>
            </a:fld>
            <a:endParaRPr lang="en-US"/>
          </a:p>
        </p:txBody>
      </p:sp>
    </p:spTree>
    <p:extLst>
      <p:ext uri="{BB962C8B-B14F-4D97-AF65-F5344CB8AC3E}">
        <p14:creationId xmlns:p14="http://schemas.microsoft.com/office/powerpoint/2010/main" val="2222529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NULL"/><Relationship Id="rId1" Type="http://schemas.openxmlformats.org/officeDocument/2006/relationships/slideLayout" Target="../slideLayouts/slideLayout21.xml"/><Relationship Id="rId5" Type="http://schemas.openxmlformats.org/officeDocument/2006/relationships/image" Target="NULL"/><Relationship Id="rId4" Type="http://schemas.openxmlformats.org/officeDocument/2006/relationships/image" Target="NUL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7.xml.rels><?xml version="1.0" encoding="UTF-8" standalone="yes"?>
<Relationships xmlns="http://schemas.openxmlformats.org/package/2006/relationships"><Relationship Id="rId8" Type="http://schemas.openxmlformats.org/officeDocument/2006/relationships/diagramLayout" Target="../diagrams/layout6.xml"/><Relationship Id="rId13" Type="http://schemas.openxmlformats.org/officeDocument/2006/relationships/diagramLayout" Target="../diagrams/layout7.xml"/><Relationship Id="rId3" Type="http://schemas.openxmlformats.org/officeDocument/2006/relationships/diagramLayout" Target="../diagrams/layout5.xml"/><Relationship Id="rId7" Type="http://schemas.openxmlformats.org/officeDocument/2006/relationships/diagramData" Target="../diagrams/data6.xml"/><Relationship Id="rId12" Type="http://schemas.openxmlformats.org/officeDocument/2006/relationships/diagramData" Target="../diagrams/data7.xml"/><Relationship Id="rId2" Type="http://schemas.openxmlformats.org/officeDocument/2006/relationships/diagramData" Target="../diagrams/data5.xml"/><Relationship Id="rId16" Type="http://schemas.microsoft.com/office/2007/relationships/diagramDrawing" Target="../diagrams/drawing7.xml"/><Relationship Id="rId1" Type="http://schemas.openxmlformats.org/officeDocument/2006/relationships/slideLayout" Target="../slideLayouts/slideLayout18.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5" Type="http://schemas.openxmlformats.org/officeDocument/2006/relationships/diagramColors" Target="../diagrams/colors7.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 Id="rId14" Type="http://schemas.openxmlformats.org/officeDocument/2006/relationships/diagramQuickStyle" Target="../diagrams/quickStyle7.xml"/></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9.xml"/><Relationship Id="rId3" Type="http://schemas.openxmlformats.org/officeDocument/2006/relationships/diagramLayout" Target="../diagrams/layout8.xml"/><Relationship Id="rId7" Type="http://schemas.openxmlformats.org/officeDocument/2006/relationships/diagramData" Target="../diagrams/data9.xml"/><Relationship Id="rId2" Type="http://schemas.openxmlformats.org/officeDocument/2006/relationships/diagramData" Target="../diagrams/data8.xml"/><Relationship Id="rId1" Type="http://schemas.openxmlformats.org/officeDocument/2006/relationships/slideLayout" Target="../slideLayouts/slideLayout18.xml"/><Relationship Id="rId6" Type="http://schemas.microsoft.com/office/2007/relationships/diagramDrawing" Target="../diagrams/drawing8.xml"/><Relationship Id="rId11" Type="http://schemas.microsoft.com/office/2007/relationships/diagramDrawing" Target="../diagrams/drawing9.xml"/><Relationship Id="rId5" Type="http://schemas.openxmlformats.org/officeDocument/2006/relationships/diagramColors" Target="../diagrams/colors8.xml"/><Relationship Id="rId10" Type="http://schemas.openxmlformats.org/officeDocument/2006/relationships/diagramColors" Target="../diagrams/colors9.xml"/><Relationship Id="rId4" Type="http://schemas.openxmlformats.org/officeDocument/2006/relationships/diagramQuickStyle" Target="../diagrams/quickStyle8.xml"/><Relationship Id="rId9" Type="http://schemas.openxmlformats.org/officeDocument/2006/relationships/diagramQuickStyle" Target="../diagrams/quickStyle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diagramLayout" Target="../diagrams/layout11.xml"/><Relationship Id="rId13" Type="http://schemas.openxmlformats.org/officeDocument/2006/relationships/diagramLayout" Target="../diagrams/layout12.xml"/><Relationship Id="rId3" Type="http://schemas.openxmlformats.org/officeDocument/2006/relationships/diagramLayout" Target="../diagrams/layout10.xml"/><Relationship Id="rId7" Type="http://schemas.openxmlformats.org/officeDocument/2006/relationships/diagramData" Target="../diagrams/data11.xml"/><Relationship Id="rId12" Type="http://schemas.openxmlformats.org/officeDocument/2006/relationships/diagramData" Target="../diagrams/data12.xml"/><Relationship Id="rId2" Type="http://schemas.openxmlformats.org/officeDocument/2006/relationships/diagramData" Target="../diagrams/data10.xml"/><Relationship Id="rId16" Type="http://schemas.microsoft.com/office/2007/relationships/diagramDrawing" Target="../diagrams/drawing12.xml"/><Relationship Id="rId1" Type="http://schemas.openxmlformats.org/officeDocument/2006/relationships/slideLayout" Target="../slideLayouts/slideLayout18.xml"/><Relationship Id="rId6" Type="http://schemas.microsoft.com/office/2007/relationships/diagramDrawing" Target="../diagrams/drawing10.xml"/><Relationship Id="rId11" Type="http://schemas.microsoft.com/office/2007/relationships/diagramDrawing" Target="../diagrams/drawing11.xml"/><Relationship Id="rId5" Type="http://schemas.openxmlformats.org/officeDocument/2006/relationships/diagramColors" Target="../diagrams/colors10.xml"/><Relationship Id="rId15" Type="http://schemas.openxmlformats.org/officeDocument/2006/relationships/diagramColors" Target="../diagrams/colors12.xml"/><Relationship Id="rId10" Type="http://schemas.openxmlformats.org/officeDocument/2006/relationships/diagramColors" Target="../diagrams/colors11.xml"/><Relationship Id="rId4" Type="http://schemas.openxmlformats.org/officeDocument/2006/relationships/diagramQuickStyle" Target="../diagrams/quickStyle10.xml"/><Relationship Id="rId9" Type="http://schemas.openxmlformats.org/officeDocument/2006/relationships/diagramQuickStyle" Target="../diagrams/quickStyle11.xml"/><Relationship Id="rId14" Type="http://schemas.openxmlformats.org/officeDocument/2006/relationships/diagramQuickStyle" Target="../diagrams/quickStyle12.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18.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image" Target="../media/image36.tiff"/><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39.tiff"/><Relationship Id="rId2" Type="http://schemas.openxmlformats.org/officeDocument/2006/relationships/image" Target="../media/image38.tiff"/><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25.png"/><Relationship Id="rId1" Type="http://schemas.openxmlformats.org/officeDocument/2006/relationships/slideLayout" Target="../slideLayouts/slideLayout21.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D1FEEF9-DD46-46B6-A17E-D12EF1DA8C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4E24DD3-0117-F947-8F74-C808912B5A2D}"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6E59196-433B-41E5-B67C-9B0345FBFEF2}"/>
              </a:ext>
            </a:extLst>
          </p:cNvPr>
          <p:cNvSpPr>
            <a:spLocks noGrp="1"/>
          </p:cNvSpPr>
          <p:nvPr>
            <p:ph type="ctrTitle"/>
          </p:nvPr>
        </p:nvSpPr>
        <p:spPr/>
        <p:txBody>
          <a:bodyPr>
            <a:normAutofit/>
          </a:bodyPr>
          <a:lstStyle/>
          <a:p>
            <a:r>
              <a:rPr lang="en-US" sz="6000" dirty="0">
                <a:latin typeface="Arial"/>
                <a:cs typeface="Arial"/>
              </a:rPr>
              <a:t>Accountability Task Force</a:t>
            </a:r>
            <a:endParaRPr lang="en-US" sz="6000" dirty="0"/>
          </a:p>
        </p:txBody>
      </p:sp>
      <p:sp>
        <p:nvSpPr>
          <p:cNvPr id="8" name="TextBox 7">
            <a:extLst>
              <a:ext uri="{FF2B5EF4-FFF2-40B4-BE49-F238E27FC236}">
                <a16:creationId xmlns:a16="http://schemas.microsoft.com/office/drawing/2014/main" id="{3C0D65AC-0395-4BFA-911E-F67124B8BC24}"/>
              </a:ext>
            </a:extLst>
          </p:cNvPr>
          <p:cNvSpPr txBox="1"/>
          <p:nvPr/>
        </p:nvSpPr>
        <p:spPr>
          <a:xfrm>
            <a:off x="685799" y="3609975"/>
            <a:ext cx="3952875" cy="552450"/>
          </a:xfrm>
          <a:prstGeom prst="rect">
            <a:avLst/>
          </a:prstGeom>
        </p:spPr>
        <p:txBody>
          <a:bodyPr vert="horz" wrap="square" lIns="91440" tIns="45720" rIns="91440" bIns="45720" rtlCol="0" anchor="ctr">
            <a:noAutofit/>
          </a:bodyPr>
          <a:lstStyle/>
          <a:p>
            <a:pPr algn="l" fontAlgn="base"/>
            <a:r>
              <a:rPr lang="en-US" sz="3200" b="1" dirty="0">
                <a:solidFill>
                  <a:srgbClr val="003B71"/>
                </a:solidFill>
                <a:latin typeface="Arial" panose="020B0604020202020204" pitchFamily="34" charset="0"/>
                <a:cs typeface="Arial" panose="020B0604020202020204" pitchFamily="34" charset="0"/>
              </a:rPr>
              <a:t>December 15, 2021</a:t>
            </a:r>
          </a:p>
        </p:txBody>
      </p:sp>
    </p:spTree>
    <p:extLst>
      <p:ext uri="{BB962C8B-B14F-4D97-AF65-F5344CB8AC3E}">
        <p14:creationId xmlns:p14="http://schemas.microsoft.com/office/powerpoint/2010/main" val="2311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B9CB-3CAF-4E37-9B46-3CB52248D8BF}"/>
              </a:ext>
            </a:extLst>
          </p:cNvPr>
          <p:cNvSpPr>
            <a:spLocks noGrp="1"/>
          </p:cNvSpPr>
          <p:nvPr>
            <p:ph type="title"/>
          </p:nvPr>
        </p:nvSpPr>
        <p:spPr/>
        <p:txBody>
          <a:bodyPr/>
          <a:lstStyle/>
          <a:p>
            <a:r>
              <a:rPr lang="en-US"/>
              <a:t>National Assessment of </a:t>
            </a:r>
            <a:r>
              <a:rPr lang="en-US" err="1"/>
              <a:t>Edcuational</a:t>
            </a:r>
            <a:r>
              <a:rPr lang="en-US"/>
              <a:t> Progress (NAEP)</a:t>
            </a:r>
          </a:p>
        </p:txBody>
      </p:sp>
      <p:sp>
        <p:nvSpPr>
          <p:cNvPr id="4" name="Slide Number Placeholder 3"/>
          <p:cNvSpPr>
            <a:spLocks noGrp="1"/>
          </p:cNvSpPr>
          <p:nvPr>
            <p:ph type="sldNum" idx="4294967295"/>
          </p:nvPr>
        </p:nvSpPr>
        <p:spPr>
          <a:xfrm>
            <a:off x="11460163" y="6532563"/>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0" name="Picture 9" descr="A close up of a sign&#10;&#10;Description automatically generated">
            <a:extLst>
              <a:ext uri="{FF2B5EF4-FFF2-40B4-BE49-F238E27FC236}">
                <a16:creationId xmlns:a16="http://schemas.microsoft.com/office/drawing/2014/main" id="{B4535103-181A-41EF-859E-5E76F6335016}"/>
              </a:ext>
            </a:extLst>
          </p:cNvPr>
          <p:cNvPicPr>
            <a:picLocks noChangeAspect="1"/>
          </p:cNvPicPr>
          <p:nvPr/>
        </p:nvPicPr>
        <p:blipFill>
          <a:blip r:embed="rId2"/>
          <a:stretch>
            <a:fillRect/>
          </a:stretch>
        </p:blipFill>
        <p:spPr>
          <a:xfrm>
            <a:off x="775013" y="780087"/>
            <a:ext cx="9881099" cy="5802328"/>
          </a:xfrm>
          <a:prstGeom prst="rect">
            <a:avLst/>
          </a:prstGeom>
        </p:spPr>
      </p:pic>
    </p:spTree>
    <p:extLst>
      <p:ext uri="{BB962C8B-B14F-4D97-AF65-F5344CB8AC3E}">
        <p14:creationId xmlns:p14="http://schemas.microsoft.com/office/powerpoint/2010/main" val="2153391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A4232-B2B4-41D8-8836-4CA75F806F96}"/>
              </a:ext>
            </a:extLst>
          </p:cNvPr>
          <p:cNvSpPr>
            <a:spLocks noGrp="1"/>
          </p:cNvSpPr>
          <p:nvPr>
            <p:ph type="title"/>
          </p:nvPr>
        </p:nvSpPr>
        <p:spPr/>
        <p:txBody>
          <a:bodyPr/>
          <a:lstStyle/>
          <a:p>
            <a:r>
              <a:rPr lang="en-US"/>
              <a:t>NAEP Proficiency Gains in Mississippi</a:t>
            </a:r>
          </a:p>
        </p:txBody>
      </p:sp>
      <p:sp>
        <p:nvSpPr>
          <p:cNvPr id="4" name="Slide Number Placeholder 3"/>
          <p:cNvSpPr>
            <a:spLocks noGrp="1"/>
          </p:cNvSpPr>
          <p:nvPr>
            <p:ph type="sldNum" idx="4294967295"/>
          </p:nvPr>
        </p:nvSpPr>
        <p:spPr>
          <a:xfrm>
            <a:off x="11460163" y="6532563"/>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FDE21F56-8E10-4D0F-8C41-CA50B5ED0DAC}"/>
              </a:ext>
            </a:extLst>
          </p:cNvPr>
          <p:cNvPicPr>
            <a:picLocks noChangeAspect="1"/>
          </p:cNvPicPr>
          <p:nvPr/>
        </p:nvPicPr>
        <p:blipFill>
          <a:blip r:embed="rId2"/>
          <a:stretch>
            <a:fillRect/>
          </a:stretch>
        </p:blipFill>
        <p:spPr>
          <a:xfrm>
            <a:off x="1567237" y="736128"/>
            <a:ext cx="8730956" cy="5613083"/>
          </a:xfrm>
          <a:prstGeom prst="rect">
            <a:avLst/>
          </a:prstGeom>
        </p:spPr>
      </p:pic>
    </p:spTree>
    <p:extLst>
      <p:ext uri="{BB962C8B-B14F-4D97-AF65-F5344CB8AC3E}">
        <p14:creationId xmlns:p14="http://schemas.microsoft.com/office/powerpoint/2010/main" val="26434772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3142A-4BC9-43C4-8BD6-3C622A52A607}"/>
              </a:ext>
            </a:extLst>
          </p:cNvPr>
          <p:cNvSpPr>
            <a:spLocks noGrp="1"/>
          </p:cNvSpPr>
          <p:nvPr>
            <p:ph type="title"/>
          </p:nvPr>
        </p:nvSpPr>
        <p:spPr/>
        <p:txBody>
          <a:bodyPr/>
          <a:lstStyle/>
          <a:p>
            <a:r>
              <a:rPr lang="en-US" sz="2400">
                <a:solidFill>
                  <a:srgbClr val="0070C0"/>
                </a:solidFill>
              </a:rPr>
              <a:t>Advanced Placement (AP) Achievement</a:t>
            </a:r>
            <a:endParaRPr lang="en-US"/>
          </a:p>
        </p:txBody>
      </p:sp>
      <p:sp>
        <p:nvSpPr>
          <p:cNvPr id="3" name="TextBox 2">
            <a:extLst>
              <a:ext uri="{FF2B5EF4-FFF2-40B4-BE49-F238E27FC236}">
                <a16:creationId xmlns:a16="http://schemas.microsoft.com/office/drawing/2014/main" id="{081A2852-F75C-4035-AB14-1E34026E1374}"/>
              </a:ext>
            </a:extLst>
          </p:cNvPr>
          <p:cNvSpPr txBox="1"/>
          <p:nvPr/>
        </p:nvSpPr>
        <p:spPr>
          <a:xfrm>
            <a:off x="163354" y="986335"/>
            <a:ext cx="3536289" cy="5192062"/>
          </a:xfrm>
          <a:prstGeom prst="rect">
            <a:avLst/>
          </a:prstGeom>
          <a:noFill/>
        </p:spPr>
        <p:txBody>
          <a:bodyPr wrap="square" rtlCol="0">
            <a:spAutoFit/>
          </a:bodyPr>
          <a:lstStyle/>
          <a:p>
            <a:pPr marL="380981" marR="0" lvl="0" indent="-380981"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67" b="0" i="0" u="none" strike="noStrike" kern="1200" cap="none" spc="0" normalizeH="0" baseline="0" noProof="0">
                <a:ln>
                  <a:noFill/>
                </a:ln>
                <a:solidFill>
                  <a:srgbClr val="797979">
                    <a:lumMod val="50000"/>
                  </a:srgbClr>
                </a:solidFill>
                <a:effectLst/>
                <a:uLnTx/>
                <a:uFillTx/>
                <a:latin typeface="Calibri" panose="020F0502020204030204"/>
                <a:ea typeface="+mn-ea"/>
                <a:cs typeface="+mn-cs"/>
              </a:rPr>
              <a:t>Advanced Placement (AP) </a:t>
            </a: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participation and performance nearly doubled </a:t>
            </a:r>
            <a:r>
              <a:rPr kumimoji="0" lang="en-US" sz="2067" b="0" i="0" u="none" strike="noStrike" kern="1200" cap="none" spc="0" normalizeH="0" baseline="0" noProof="0">
                <a:ln>
                  <a:noFill/>
                </a:ln>
                <a:solidFill>
                  <a:srgbClr val="797979">
                    <a:lumMod val="50000"/>
                  </a:srgbClr>
                </a:solidFill>
                <a:effectLst/>
                <a:uLnTx/>
                <a:uFillTx/>
                <a:latin typeface="Calibri" panose="020F0502020204030204"/>
                <a:ea typeface="+mn-ea"/>
                <a:cs typeface="+mn-cs"/>
              </a:rPr>
              <a:t>since 2013</a:t>
            </a:r>
          </a:p>
          <a:p>
            <a:pPr marL="380981" marR="0" lvl="0" indent="-380981"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endParaRPr>
          </a:p>
          <a:p>
            <a:pPr marL="380981" marR="0" lvl="0" indent="-380981"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AP pass rate </a:t>
            </a:r>
            <a:r>
              <a:rPr kumimoji="0" lang="en-US" sz="2067" b="0" i="0" u="none" strike="noStrike" kern="1200" cap="none" spc="0" normalizeH="0" baseline="0" noProof="0">
                <a:ln>
                  <a:noFill/>
                </a:ln>
                <a:solidFill>
                  <a:srgbClr val="797979">
                    <a:lumMod val="50000"/>
                  </a:srgbClr>
                </a:solidFill>
                <a:effectLst/>
                <a:uLnTx/>
                <a:uFillTx/>
                <a:latin typeface="Calibri" panose="020F0502020204030204"/>
                <a:ea typeface="+mn-ea"/>
                <a:cs typeface="+mn-cs"/>
              </a:rPr>
              <a:t>reached an </a:t>
            </a: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all-time high of 34% in 2019</a:t>
            </a:r>
          </a:p>
          <a:p>
            <a:pPr marL="380981" marR="0" lvl="0" indent="-380981"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endParaRPr>
          </a:p>
          <a:p>
            <a:pPr marL="380981" marR="0" lvl="0" indent="-380981"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Greatest increase </a:t>
            </a:r>
            <a:r>
              <a:rPr kumimoji="0" lang="en-US" sz="2067" b="0" i="0" u="none" strike="noStrike" kern="1200" cap="none" spc="0" normalizeH="0" baseline="0" noProof="0">
                <a:ln>
                  <a:noFill/>
                </a:ln>
                <a:solidFill>
                  <a:srgbClr val="797979">
                    <a:lumMod val="50000"/>
                  </a:srgbClr>
                </a:solidFill>
                <a:effectLst/>
                <a:uLnTx/>
                <a:uFillTx/>
                <a:latin typeface="Calibri" panose="020F0502020204030204"/>
                <a:ea typeface="+mn-ea"/>
                <a:cs typeface="+mn-cs"/>
              </a:rPr>
              <a:t>in AP qualifying scores from 2018 to 2019 was among </a:t>
            </a: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African-American</a:t>
            </a:r>
            <a:r>
              <a:rPr kumimoji="0" lang="en-US" sz="2067" b="0" i="0" u="none" strike="noStrike" kern="1200" cap="none" spc="0" normalizeH="0" baseline="0" noProof="0">
                <a:ln>
                  <a:noFill/>
                </a:ln>
                <a:solidFill>
                  <a:srgbClr val="797979">
                    <a:lumMod val="50000"/>
                  </a:srgbClr>
                </a:solidFill>
                <a:effectLst/>
                <a:uLnTx/>
                <a:uFillTx/>
                <a:latin typeface="Calibri" panose="020F0502020204030204"/>
                <a:ea typeface="+mn-ea"/>
                <a:cs typeface="+mn-cs"/>
              </a:rPr>
              <a:t> students (</a:t>
            </a: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+9.5%) </a:t>
            </a:r>
            <a:r>
              <a:rPr kumimoji="0" lang="en-US" sz="2067" b="0" i="0" u="none" strike="noStrike" kern="1200" cap="none" spc="0" normalizeH="0" baseline="0" noProof="0">
                <a:ln>
                  <a:noFill/>
                </a:ln>
                <a:solidFill>
                  <a:srgbClr val="797979">
                    <a:lumMod val="50000"/>
                  </a:srgbClr>
                </a:solidFill>
                <a:effectLst/>
                <a:uLnTx/>
                <a:uFillTx/>
                <a:latin typeface="Calibri" panose="020F0502020204030204"/>
                <a:ea typeface="+mn-ea"/>
                <a:cs typeface="+mn-cs"/>
              </a:rPr>
              <a:t>and </a:t>
            </a: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Hispanic</a:t>
            </a:r>
            <a:r>
              <a:rPr kumimoji="0" lang="en-US" sz="2067" b="0" i="0" u="none" strike="noStrike" kern="1200" cap="none" spc="0" normalizeH="0" baseline="0" noProof="0">
                <a:ln>
                  <a:noFill/>
                </a:ln>
                <a:solidFill>
                  <a:srgbClr val="797979">
                    <a:lumMod val="50000"/>
                  </a:srgbClr>
                </a:solidFill>
                <a:effectLst/>
                <a:uLnTx/>
                <a:uFillTx/>
                <a:latin typeface="Calibri" panose="020F0502020204030204"/>
                <a:ea typeface="+mn-ea"/>
                <a:cs typeface="+mn-cs"/>
              </a:rPr>
              <a:t> students (</a:t>
            </a:r>
            <a:r>
              <a:rPr kumimoji="0" lang="en-US" sz="2067" b="1" i="0" u="none" strike="noStrike" kern="1200" cap="none" spc="0" normalizeH="0" baseline="0" noProof="0">
                <a:ln>
                  <a:noFill/>
                </a:ln>
                <a:solidFill>
                  <a:srgbClr val="797979">
                    <a:lumMod val="50000"/>
                  </a:srgbClr>
                </a:solidFill>
                <a:effectLst/>
                <a:uLnTx/>
                <a:uFillTx/>
                <a:latin typeface="Calibri" panose="020F0502020204030204"/>
                <a:ea typeface="+mn-ea"/>
                <a:cs typeface="+mn-cs"/>
              </a:rPr>
              <a:t>+6.4%)</a:t>
            </a:r>
          </a:p>
          <a:p>
            <a:pPr marL="380981" marR="0" lvl="0" indent="-380981" algn="l" defTabSz="121914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33" b="1" i="0" u="none" strike="noStrike" kern="1200" cap="none" spc="0" normalizeH="0" baseline="0" noProof="0">
              <a:ln>
                <a:noFill/>
              </a:ln>
              <a:solidFill>
                <a:srgbClr val="797979">
                  <a:lumMod val="50000"/>
                </a:srgbClr>
              </a:solidFill>
              <a:effectLst/>
              <a:uLnTx/>
              <a:uFillTx/>
              <a:latin typeface="Calibri" panose="020F0502020204030204"/>
              <a:ea typeface="+mn-ea"/>
              <a:cs typeface="+mn-cs"/>
            </a:endParaRPr>
          </a:p>
        </p:txBody>
      </p:sp>
      <p:pic>
        <p:nvPicPr>
          <p:cNvPr id="5" name="Picture 4" descr="A screenshot of a cell phone&#10;&#10;Description automatically generated">
            <a:extLst>
              <a:ext uri="{FF2B5EF4-FFF2-40B4-BE49-F238E27FC236}">
                <a16:creationId xmlns:a16="http://schemas.microsoft.com/office/drawing/2014/main" id="{87C85B75-2B9C-42F5-B26A-E770AA11EE7E}"/>
              </a:ext>
            </a:extLst>
          </p:cNvPr>
          <p:cNvPicPr>
            <a:picLocks noChangeAspect="1"/>
          </p:cNvPicPr>
          <p:nvPr/>
        </p:nvPicPr>
        <p:blipFill>
          <a:blip r:embed="rId3"/>
          <a:stretch>
            <a:fillRect/>
          </a:stretch>
        </p:blipFill>
        <p:spPr>
          <a:xfrm>
            <a:off x="3943927" y="811939"/>
            <a:ext cx="7205640" cy="5234121"/>
          </a:xfrm>
          <a:prstGeom prst="rect">
            <a:avLst/>
          </a:prstGeom>
        </p:spPr>
      </p:pic>
    </p:spTree>
    <p:extLst>
      <p:ext uri="{BB962C8B-B14F-4D97-AF65-F5344CB8AC3E}">
        <p14:creationId xmlns:p14="http://schemas.microsoft.com/office/powerpoint/2010/main" val="1899249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2CDEDFD-F286-8040-950F-6005995ACB53}"/>
              </a:ext>
            </a:extLst>
          </p:cNvPr>
          <p:cNvSpPr txBox="1"/>
          <p:nvPr/>
        </p:nvSpPr>
        <p:spPr>
          <a:xfrm>
            <a:off x="412618" y="4881966"/>
            <a:ext cx="8126948" cy="914400"/>
          </a:xfrm>
          <a:prstGeom prst="rect">
            <a:avLst/>
          </a:prstGeom>
        </p:spPr>
        <p:txBody>
          <a:bodyPr vert="horz" wrap="none" lIns="91440" tIns="45720" rIns="91440" bIns="45720" rtlCol="0" anchor="ctr">
            <a:noAutofit/>
          </a:bodyPr>
          <a:lstStyle/>
          <a:p>
            <a:pPr algn="l" fontAlgn="base"/>
            <a:endParaRPr lang="en-US" sz="1200" b="1">
              <a:solidFill>
                <a:srgbClr val="EF3A5B"/>
              </a:solidFill>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29DFA4D2-530C-7547-9299-AB208588684F}"/>
              </a:ext>
            </a:extLst>
          </p:cNvPr>
          <p:cNvSpPr>
            <a:spLocks noGrp="1"/>
          </p:cNvSpPr>
          <p:nvPr>
            <p:ph type="title"/>
          </p:nvPr>
        </p:nvSpPr>
        <p:spPr/>
        <p:txBody>
          <a:bodyPr/>
          <a:lstStyle/>
          <a:p>
            <a:r>
              <a:rPr lang="en-US">
                <a:latin typeface="Arial"/>
                <a:cs typeface="Arial"/>
              </a:rPr>
              <a:t>MAAP Results: ELA and Mathematics</a:t>
            </a:r>
            <a:endParaRPr lang="en-US"/>
          </a:p>
        </p:txBody>
      </p:sp>
      <p:pic>
        <p:nvPicPr>
          <p:cNvPr id="3" name="Picture 3" descr="Chart&#10;&#10;Description automatically generated">
            <a:extLst>
              <a:ext uri="{FF2B5EF4-FFF2-40B4-BE49-F238E27FC236}">
                <a16:creationId xmlns:a16="http://schemas.microsoft.com/office/drawing/2014/main" id="{16B6A5DD-FD10-45E4-9905-8DB55B642E0A}"/>
              </a:ext>
            </a:extLst>
          </p:cNvPr>
          <p:cNvPicPr>
            <a:picLocks noChangeAspect="1"/>
          </p:cNvPicPr>
          <p:nvPr/>
        </p:nvPicPr>
        <p:blipFill>
          <a:blip r:embed="rId2"/>
          <a:stretch>
            <a:fillRect/>
          </a:stretch>
        </p:blipFill>
        <p:spPr>
          <a:xfrm>
            <a:off x="-240195" y="818983"/>
            <a:ext cx="12964804" cy="5231393"/>
          </a:xfrm>
          <a:prstGeom prst="rect">
            <a:avLst/>
          </a:prstGeom>
        </p:spPr>
      </p:pic>
    </p:spTree>
    <p:extLst>
      <p:ext uri="{BB962C8B-B14F-4D97-AF65-F5344CB8AC3E}">
        <p14:creationId xmlns:p14="http://schemas.microsoft.com/office/powerpoint/2010/main" val="2672580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3119E-2579-4FB4-8F18-0202B7F4EE9A}"/>
              </a:ext>
            </a:extLst>
          </p:cNvPr>
          <p:cNvSpPr>
            <a:spLocks noGrp="1"/>
          </p:cNvSpPr>
          <p:nvPr>
            <p:ph type="title"/>
          </p:nvPr>
        </p:nvSpPr>
        <p:spPr/>
        <p:txBody>
          <a:bodyPr/>
          <a:lstStyle/>
          <a:p>
            <a:r>
              <a:rPr lang="en-US" sz="4400" dirty="0"/>
              <a:t>Prior to 2013…</a:t>
            </a:r>
          </a:p>
        </p:txBody>
      </p:sp>
      <p:graphicFrame>
        <p:nvGraphicFramePr>
          <p:cNvPr id="5" name="Diagram 4">
            <a:extLst>
              <a:ext uri="{FF2B5EF4-FFF2-40B4-BE49-F238E27FC236}">
                <a16:creationId xmlns:a16="http://schemas.microsoft.com/office/drawing/2014/main" id="{62E8A8A5-8A4E-41CC-A984-26AA3DCCE881}"/>
              </a:ext>
            </a:extLst>
          </p:cNvPr>
          <p:cNvGraphicFramePr/>
          <p:nvPr>
            <p:extLst>
              <p:ext uri="{D42A27DB-BD31-4B8C-83A1-F6EECF244321}">
                <p14:modId xmlns:p14="http://schemas.microsoft.com/office/powerpoint/2010/main" val="741335540"/>
              </p:ext>
            </p:extLst>
          </p:nvPr>
        </p:nvGraphicFramePr>
        <p:xfrm>
          <a:off x="933449" y="838200"/>
          <a:ext cx="10182225" cy="4991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1356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E8F57-F92B-4D05-A9D1-D4580018F6C2}"/>
              </a:ext>
            </a:extLst>
          </p:cNvPr>
          <p:cNvSpPr>
            <a:spLocks noGrp="1"/>
          </p:cNvSpPr>
          <p:nvPr>
            <p:ph type="title"/>
          </p:nvPr>
        </p:nvSpPr>
        <p:spPr/>
        <p:txBody>
          <a:bodyPr/>
          <a:lstStyle/>
          <a:p>
            <a:r>
              <a:rPr lang="en-US"/>
              <a:t>Mississippi Statewide Accountability System</a:t>
            </a:r>
          </a:p>
        </p:txBody>
      </p:sp>
      <p:sp>
        <p:nvSpPr>
          <p:cNvPr id="4" name="Slide Number Placeholder 3">
            <a:extLst>
              <a:ext uri="{FF2B5EF4-FFF2-40B4-BE49-F238E27FC236}">
                <a16:creationId xmlns:a16="http://schemas.microsoft.com/office/drawing/2014/main" id="{DBF2C02D-0677-4998-BB06-9C31535C2E26}"/>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Content Placeholder 1">
            <a:extLst>
              <a:ext uri="{FF2B5EF4-FFF2-40B4-BE49-F238E27FC236}">
                <a16:creationId xmlns:a16="http://schemas.microsoft.com/office/drawing/2014/main" id="{A0C793EB-C272-44A7-8922-E9690BA688D3}"/>
              </a:ext>
            </a:extLst>
          </p:cNvPr>
          <p:cNvSpPr>
            <a:spLocks noGrp="1"/>
          </p:cNvSpPr>
          <p:nvPr>
            <p:ph type="body" sz="quarter" idx="4294967295"/>
          </p:nvPr>
        </p:nvSpPr>
        <p:spPr bwMode="auto">
          <a:xfrm>
            <a:off x="401638" y="1264104"/>
            <a:ext cx="11058525" cy="4848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920" tIns="60960" rIns="121920" bIns="60960" numCol="1" rtlCol="0" anchor="t" anchorCtr="0" compatLnSpc="1">
            <a:prstTxWarp prst="textNoShape">
              <a:avLst/>
            </a:prstTxWarp>
            <a:normAutofit/>
          </a:bodyPr>
          <a:lstStyle/>
          <a:p>
            <a:r>
              <a:rPr lang="en-US" altLang="en-US" sz="2933" dirty="0"/>
              <a:t>Single “A” through “F” statewide accountability system with applicable state and federal requirements (Miss. Code Ann. § 37-17-6)</a:t>
            </a:r>
          </a:p>
          <a:p>
            <a:r>
              <a:rPr lang="en-US" altLang="en-US" sz="2933" dirty="0"/>
              <a:t>Approved by the Mississippi State Board of Education January 17, 2014 </a:t>
            </a:r>
          </a:p>
          <a:p>
            <a:r>
              <a:rPr lang="en-US" altLang="en-US" sz="2933" dirty="0"/>
              <a:t>System developed in collaboration with the Accountability Task Force, Technical Review Committee, State Legislative Leaders, and MDE Staff</a:t>
            </a:r>
          </a:p>
        </p:txBody>
      </p:sp>
    </p:spTree>
    <p:extLst>
      <p:ext uri="{BB962C8B-B14F-4D97-AF65-F5344CB8AC3E}">
        <p14:creationId xmlns:p14="http://schemas.microsoft.com/office/powerpoint/2010/main" val="27798851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DEFB56-AC57-4D38-A45B-B1AF6C4DC8E7}"/>
              </a:ext>
            </a:extLst>
          </p:cNvPr>
          <p:cNvSpPr>
            <a:spLocks noGrp="1"/>
          </p:cNvSpPr>
          <p:nvPr>
            <p:ph type="title"/>
          </p:nvPr>
        </p:nvSpPr>
        <p:spPr/>
        <p:txBody>
          <a:bodyPr/>
          <a:lstStyle/>
          <a:p>
            <a:r>
              <a:rPr lang="en-US" dirty="0"/>
              <a:t>Miss. Code Ann. § 37-17-6 (Senate Bill 2396)</a:t>
            </a:r>
          </a:p>
        </p:txBody>
      </p:sp>
      <p:sp>
        <p:nvSpPr>
          <p:cNvPr id="3" name="Text Placeholder 2">
            <a:extLst>
              <a:ext uri="{FF2B5EF4-FFF2-40B4-BE49-F238E27FC236}">
                <a16:creationId xmlns:a16="http://schemas.microsoft.com/office/drawing/2014/main" id="{CB0CD5C5-6C06-4957-AF06-7CADD2FEBC55}"/>
              </a:ext>
            </a:extLst>
          </p:cNvPr>
          <p:cNvSpPr>
            <a:spLocks noGrp="1"/>
          </p:cNvSpPr>
          <p:nvPr>
            <p:ph type="body" sz="quarter" idx="4294967295"/>
          </p:nvPr>
        </p:nvSpPr>
        <p:spPr>
          <a:xfrm>
            <a:off x="644236" y="1283494"/>
            <a:ext cx="11060113" cy="4291012"/>
          </a:xfrm>
        </p:spPr>
        <p:txBody>
          <a:bodyPr>
            <a:normAutofit/>
          </a:bodyPr>
          <a:lstStyle/>
          <a:p>
            <a:r>
              <a:rPr lang="en-US" sz="2400" dirty="0"/>
              <a:t>Implement a single </a:t>
            </a:r>
            <a:r>
              <a:rPr lang="ja-JP" altLang="en-US" sz="2400" dirty="0"/>
              <a:t>“</a:t>
            </a:r>
            <a:r>
              <a:rPr lang="en-US" altLang="ja-JP" sz="2400" dirty="0"/>
              <a:t>A</a:t>
            </a:r>
            <a:r>
              <a:rPr lang="ja-JP" altLang="en-US" sz="2400" dirty="0"/>
              <a:t>”</a:t>
            </a:r>
            <a:r>
              <a:rPr lang="en-US" altLang="ja-JP" sz="2400" dirty="0"/>
              <a:t> through </a:t>
            </a:r>
            <a:r>
              <a:rPr lang="ja-JP" altLang="en-US" sz="2400" dirty="0"/>
              <a:t>“</a:t>
            </a:r>
            <a:r>
              <a:rPr lang="en-US" altLang="ja-JP" sz="2400" dirty="0"/>
              <a:t>F</a:t>
            </a:r>
            <a:r>
              <a:rPr lang="ja-JP" altLang="en-US" sz="2400" dirty="0"/>
              <a:t>”</a:t>
            </a:r>
            <a:r>
              <a:rPr lang="en-US" altLang="ja-JP" sz="2400" dirty="0"/>
              <a:t> school and school district accountability system</a:t>
            </a:r>
          </a:p>
          <a:p>
            <a:r>
              <a:rPr lang="en-US" sz="2400" dirty="0"/>
              <a:t>Combine state and federal accountability systems into one (federally approved) system</a:t>
            </a:r>
          </a:p>
          <a:p>
            <a:r>
              <a:rPr lang="en-US" sz="2400" dirty="0"/>
              <a:t>Establish five performance categories (</a:t>
            </a:r>
            <a:r>
              <a:rPr lang="ja-JP" altLang="en-US" sz="2400" dirty="0"/>
              <a:t>“</a:t>
            </a:r>
            <a:r>
              <a:rPr lang="en-US" altLang="ja-JP" sz="2400" dirty="0"/>
              <a:t>A, B, C, D, &amp; F</a:t>
            </a:r>
            <a:r>
              <a:rPr lang="ja-JP" altLang="en-US" sz="2400" dirty="0"/>
              <a:t>”</a:t>
            </a:r>
            <a:r>
              <a:rPr lang="en-US" altLang="ja-JP" sz="2400" dirty="0"/>
              <a:t>) and d</a:t>
            </a:r>
            <a:r>
              <a:rPr lang="en-US" sz="2400" dirty="0"/>
              <a:t>iscontinue the use of the designations of </a:t>
            </a:r>
            <a:r>
              <a:rPr lang="ja-JP" altLang="en-US" sz="2400" dirty="0"/>
              <a:t>“</a:t>
            </a:r>
            <a:r>
              <a:rPr lang="en-US" altLang="ja-JP" sz="2400" dirty="0"/>
              <a:t>Star, High Performing, Successful, Low-Performing, At Risk of Failing</a:t>
            </a:r>
            <a:r>
              <a:rPr lang="ja-JP" altLang="en-US" sz="2400" dirty="0"/>
              <a:t>”</a:t>
            </a:r>
            <a:r>
              <a:rPr lang="en-US" altLang="ja-JP" sz="2400" dirty="0"/>
              <a:t> </a:t>
            </a:r>
          </a:p>
          <a:p>
            <a:r>
              <a:rPr lang="en-US" sz="2400" dirty="0"/>
              <a:t>Incorporate a standards-based growth model</a:t>
            </a:r>
          </a:p>
          <a:p>
            <a:r>
              <a:rPr lang="en-US" sz="2400" dirty="0"/>
              <a:t>Discontinue use of QDI</a:t>
            </a:r>
          </a:p>
          <a:p>
            <a:r>
              <a:rPr lang="en-US" sz="2400" dirty="0"/>
              <a:t>Include the federally compliant 4-year graduation rate and discontinue use of HSCI</a:t>
            </a:r>
          </a:p>
          <a:p>
            <a:r>
              <a:rPr lang="en-US" sz="2400" dirty="0"/>
              <a:t>Increase standards when 75% of students are Proficient and/or when 65% of schools or districts earn a </a:t>
            </a:r>
            <a:r>
              <a:rPr lang="ja-JP" altLang="en-US" sz="2400" dirty="0"/>
              <a:t>“</a:t>
            </a:r>
            <a:r>
              <a:rPr lang="en-US" altLang="ja-JP" sz="2400" dirty="0"/>
              <a:t>B</a:t>
            </a:r>
            <a:r>
              <a:rPr lang="ja-JP" altLang="en-US" sz="2400" dirty="0"/>
              <a:t>”</a:t>
            </a:r>
            <a:r>
              <a:rPr lang="en-US" altLang="ja-JP" sz="2400" dirty="0"/>
              <a:t> or higher grade</a:t>
            </a:r>
          </a:p>
        </p:txBody>
      </p:sp>
      <p:sp>
        <p:nvSpPr>
          <p:cNvPr id="4" name="Slide Number Placeholder 3">
            <a:extLst>
              <a:ext uri="{FF2B5EF4-FFF2-40B4-BE49-F238E27FC236}">
                <a16:creationId xmlns:a16="http://schemas.microsoft.com/office/drawing/2014/main" id="{1FF697B1-2C5C-41E3-A06B-3BC78FA474C7}"/>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158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F9F09-D632-4113-9FF5-F653F6B1EEC9}"/>
              </a:ext>
            </a:extLst>
          </p:cNvPr>
          <p:cNvSpPr>
            <a:spLocks noGrp="1"/>
          </p:cNvSpPr>
          <p:nvPr>
            <p:ph type="title"/>
          </p:nvPr>
        </p:nvSpPr>
        <p:spPr/>
        <p:txBody>
          <a:bodyPr/>
          <a:lstStyle/>
          <a:p>
            <a:r>
              <a:rPr lang="en-US" dirty="0"/>
              <a:t>Every Student Succeeds Act (ESSA) Requirements</a:t>
            </a:r>
          </a:p>
        </p:txBody>
      </p:sp>
      <p:sp>
        <p:nvSpPr>
          <p:cNvPr id="4" name="Slide Number Placeholder 3">
            <a:extLst>
              <a:ext uri="{FF2B5EF4-FFF2-40B4-BE49-F238E27FC236}">
                <a16:creationId xmlns:a16="http://schemas.microsoft.com/office/drawing/2014/main" id="{CC972B53-877C-4680-A20F-33FD74586269}"/>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5A881466-EA96-4F34-9E89-FE334F159E53}"/>
              </a:ext>
            </a:extLst>
          </p:cNvPr>
          <p:cNvGraphicFramePr>
            <a:graphicFrameLocks noGrp="1"/>
          </p:cNvGraphicFramePr>
          <p:nvPr/>
        </p:nvGraphicFramePr>
        <p:xfrm>
          <a:off x="7391401" y="1668862"/>
          <a:ext cx="3094167" cy="2307101"/>
        </p:xfrm>
        <a:graphic>
          <a:graphicData uri="http://schemas.openxmlformats.org/drawingml/2006/table">
            <a:tbl>
              <a:tblPr firstRow="1" bandRow="1">
                <a:tableStyleId>{8799B23B-EC83-4686-B30A-512413B5E67A}</a:tableStyleId>
              </a:tblPr>
              <a:tblGrid>
                <a:gridCol w="3094167">
                  <a:extLst>
                    <a:ext uri="{9D8B030D-6E8A-4147-A177-3AD203B41FA5}">
                      <a16:colId xmlns:a16="http://schemas.microsoft.com/office/drawing/2014/main" val="20000"/>
                    </a:ext>
                  </a:extLst>
                </a:gridCol>
              </a:tblGrid>
              <a:tr h="386861">
                <a:tc>
                  <a:txBody>
                    <a:bodyPr/>
                    <a:lstStyle/>
                    <a:p>
                      <a:pPr algn="ctr"/>
                      <a:r>
                        <a:rPr lang="en-US" sz="1900">
                          <a:solidFill>
                            <a:schemeClr val="bg1"/>
                          </a:solidFill>
                        </a:rPr>
                        <a:t>Identification of Schools</a:t>
                      </a:r>
                    </a:p>
                  </a:txBody>
                  <a:tcPr>
                    <a:solidFill>
                      <a:schemeClr val="accent3"/>
                    </a:solidFill>
                  </a:tcPr>
                </a:tc>
                <a:extLst>
                  <a:ext uri="{0D108BD9-81ED-4DB2-BD59-A6C34878D82A}">
                    <a16:rowId xmlns:a16="http://schemas.microsoft.com/office/drawing/2014/main" val="10000"/>
                  </a:ext>
                </a:extLst>
              </a:tr>
              <a:tr h="18796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0" i="0">
                          <a:solidFill>
                            <a:schemeClr val="tx1"/>
                          </a:solidFill>
                          <a:ea typeface="Times New Roman" panose="02020603050405020304" pitchFamily="18" charset="0"/>
                          <a:cs typeface="Times New Roman" panose="02020603050405020304" pitchFamily="18" charset="0"/>
                        </a:rPr>
                        <a:t>The accountability system must identify at least three categories</a:t>
                      </a:r>
                      <a:r>
                        <a:rPr lang="en-US" sz="1500" b="0" i="0" baseline="0">
                          <a:solidFill>
                            <a:schemeClr val="tx1"/>
                          </a:solidFill>
                          <a:ea typeface="Times New Roman" panose="02020603050405020304" pitchFamily="18" charset="0"/>
                          <a:cs typeface="Times New Roman" panose="02020603050405020304" pitchFamily="18" charset="0"/>
                        </a:rPr>
                        <a:t> of schools:</a:t>
                      </a:r>
                      <a:endParaRPr lang="en-US" sz="1500" b="1" i="0">
                        <a:solidFill>
                          <a:schemeClr val="accent3"/>
                        </a:solidFill>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1" i="0">
                          <a:solidFill>
                            <a:schemeClr val="accent3">
                              <a:lumMod val="75000"/>
                            </a:schemeClr>
                          </a:solidFill>
                          <a:ea typeface="Times New Roman" panose="02020603050405020304" pitchFamily="18" charset="0"/>
                          <a:cs typeface="Times New Roman" panose="02020603050405020304" pitchFamily="18" charset="0"/>
                        </a:rPr>
                        <a:t>Comprehensive support and improvement schools</a:t>
                      </a:r>
                      <a:endParaRPr lang="en-US" sz="1500" b="1" i="0" baseline="0">
                        <a:solidFill>
                          <a:schemeClr val="accent3">
                            <a:lumMod val="75000"/>
                          </a:schemeClr>
                        </a:solidFill>
                        <a:ea typeface="Times New Roman" panose="02020603050405020304" pitchFamily="18" charset="0"/>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1" i="0">
                          <a:solidFill>
                            <a:schemeClr val="accent3">
                              <a:lumMod val="75000"/>
                            </a:schemeClr>
                          </a:solidFill>
                          <a:ea typeface="Times New Roman" panose="02020603050405020304" pitchFamily="18" charset="0"/>
                          <a:cs typeface="Times New Roman" panose="02020603050405020304" pitchFamily="18" charset="0"/>
                        </a:rPr>
                        <a:t>Targeted support and intervention schools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b="0" i="0">
                          <a:solidFill>
                            <a:schemeClr val="tx1"/>
                          </a:solidFill>
                          <a:ea typeface="Times New Roman" panose="02020603050405020304" pitchFamily="18" charset="0"/>
                          <a:cs typeface="Times New Roman" panose="02020603050405020304" pitchFamily="18" charset="0"/>
                        </a:rPr>
                        <a:t>Additional schools</a:t>
                      </a:r>
                    </a:p>
                  </a:txBody>
                  <a:tcPr>
                    <a:solidFill>
                      <a:schemeClr val="bg1"/>
                    </a:solidFill>
                  </a:tcPr>
                </a:tc>
                <a:extLst>
                  <a:ext uri="{0D108BD9-81ED-4DB2-BD59-A6C34878D82A}">
                    <a16:rowId xmlns:a16="http://schemas.microsoft.com/office/drawing/2014/main" val="10001"/>
                  </a:ext>
                </a:extLst>
              </a:tr>
            </a:tbl>
          </a:graphicData>
        </a:graphic>
      </p:graphicFrame>
      <p:graphicFrame>
        <p:nvGraphicFramePr>
          <p:cNvPr id="7" name="Table 6">
            <a:extLst>
              <a:ext uri="{FF2B5EF4-FFF2-40B4-BE49-F238E27FC236}">
                <a16:creationId xmlns:a16="http://schemas.microsoft.com/office/drawing/2014/main" id="{C1BF6DBD-AD66-4A7A-B018-B15A2B71FDC8}"/>
              </a:ext>
            </a:extLst>
          </p:cNvPr>
          <p:cNvGraphicFramePr>
            <a:graphicFrameLocks noGrp="1"/>
          </p:cNvGraphicFramePr>
          <p:nvPr/>
        </p:nvGraphicFramePr>
        <p:xfrm>
          <a:off x="1696274" y="914401"/>
          <a:ext cx="5257607" cy="1881188"/>
        </p:xfrm>
        <a:graphic>
          <a:graphicData uri="http://schemas.openxmlformats.org/drawingml/2006/table">
            <a:tbl>
              <a:tblPr firstRow="1" bandRow="1">
                <a:tableStyleId>{5C22544A-7EE6-4342-B048-85BDC9FD1C3A}</a:tableStyleId>
              </a:tblPr>
              <a:tblGrid>
                <a:gridCol w="5257607">
                  <a:extLst>
                    <a:ext uri="{9D8B030D-6E8A-4147-A177-3AD203B41FA5}">
                      <a16:colId xmlns:a16="http://schemas.microsoft.com/office/drawing/2014/main" val="20000"/>
                    </a:ext>
                  </a:extLst>
                </a:gridCol>
              </a:tblGrid>
              <a:tr h="37592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b="1"/>
                        <a:t>Goals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1468967">
                <a:tc>
                  <a:txBody>
                    <a:bodyPr/>
                    <a:lstStyle/>
                    <a:p>
                      <a:r>
                        <a:rPr lang="en-US" sz="1500">
                          <a:solidFill>
                            <a:srgbClr val="2D2D2D"/>
                          </a:solidFill>
                          <a:ea typeface="Times New Roman" panose="02020603050405020304" pitchFamily="18" charset="0"/>
                          <a:cs typeface="Times New Roman" panose="02020603050405020304" pitchFamily="18" charset="0"/>
                        </a:rPr>
                        <a:t>States must establish “ambitious, state-designed long-term goals” and interim progress targets for all students and for each subgroup for: </a:t>
                      </a:r>
                    </a:p>
                    <a:p>
                      <a:pPr marL="285750" lvl="0" indent="-285750">
                        <a:lnSpc>
                          <a:spcPct val="107000"/>
                        </a:lnSpc>
                        <a:buFont typeface="Arial" panose="020B0604020202020204" pitchFamily="34" charset="0"/>
                        <a:buChar char="•"/>
                      </a:pPr>
                      <a:r>
                        <a:rPr lang="en-US" sz="1500">
                          <a:solidFill>
                            <a:srgbClr val="2D2D2D"/>
                          </a:solidFill>
                          <a:ea typeface="Times New Roman" panose="02020603050405020304" pitchFamily="18" charset="0"/>
                          <a:cs typeface="Times New Roman" panose="02020603050405020304" pitchFamily="18" charset="0"/>
                        </a:rPr>
                        <a:t>Academic achievement </a:t>
                      </a:r>
                    </a:p>
                    <a:p>
                      <a:pPr marL="285750" lvl="0" indent="-285750">
                        <a:lnSpc>
                          <a:spcPct val="107000"/>
                        </a:lnSpc>
                        <a:buFont typeface="Arial" panose="020B0604020202020204" pitchFamily="34" charset="0"/>
                        <a:buChar char="•"/>
                      </a:pPr>
                      <a:r>
                        <a:rPr lang="en-US" sz="1500">
                          <a:solidFill>
                            <a:srgbClr val="2D2D2D"/>
                          </a:solidFill>
                          <a:ea typeface="Times New Roman" panose="02020603050405020304" pitchFamily="18" charset="0"/>
                          <a:cs typeface="Times New Roman" panose="02020603050405020304" pitchFamily="18" charset="0"/>
                        </a:rPr>
                        <a:t>High school graduation</a:t>
                      </a:r>
                    </a:p>
                    <a:p>
                      <a:pPr marL="285750" lvl="0" indent="-285750">
                        <a:lnSpc>
                          <a:spcPct val="107000"/>
                        </a:lnSpc>
                        <a:buFont typeface="Arial" panose="020B0604020202020204" pitchFamily="34" charset="0"/>
                        <a:buChar char="•"/>
                      </a:pPr>
                      <a:r>
                        <a:rPr lang="en-US" sz="1500">
                          <a:solidFill>
                            <a:srgbClr val="2D2D2D"/>
                          </a:solidFill>
                          <a:ea typeface="Times New Roman" panose="02020603050405020304" pitchFamily="18" charset="0"/>
                          <a:cs typeface="Times New Roman" panose="02020603050405020304" pitchFamily="18" charset="0"/>
                        </a:rPr>
                        <a:t>English language proficiency (all</a:t>
                      </a:r>
                      <a:r>
                        <a:rPr lang="en-US" sz="1500" baseline="0">
                          <a:solidFill>
                            <a:srgbClr val="2D2D2D"/>
                          </a:solidFill>
                          <a:ea typeface="Times New Roman" panose="02020603050405020304" pitchFamily="18" charset="0"/>
                          <a:cs typeface="Times New Roman" panose="02020603050405020304" pitchFamily="18" charset="0"/>
                        </a:rPr>
                        <a:t> students only)</a:t>
                      </a:r>
                      <a:endParaRPr lang="en-US" sz="1500">
                        <a:solidFill>
                          <a:srgbClr val="2D2D2D"/>
                        </a:solidFill>
                        <a:ea typeface="Times New Roman" panose="02020603050405020304" pitchFamily="18" charset="0"/>
                        <a:cs typeface="Times New Roman" panose="02020603050405020304" pitchFamily="18" charset="0"/>
                      </a:endParaRP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cxnSp>
        <p:nvCxnSpPr>
          <p:cNvPr id="8" name="Straight Arrow Connector 7">
            <a:extLst>
              <a:ext uri="{FF2B5EF4-FFF2-40B4-BE49-F238E27FC236}">
                <a16:creationId xmlns:a16="http://schemas.microsoft.com/office/drawing/2014/main" id="{5E4BEB74-8729-4BF1-B0BF-1C459AD15E9C}"/>
              </a:ext>
            </a:extLst>
          </p:cNvPr>
          <p:cNvCxnSpPr/>
          <p:nvPr/>
        </p:nvCxnSpPr>
        <p:spPr>
          <a:xfrm>
            <a:off x="4348257" y="2725712"/>
            <a:ext cx="0" cy="474688"/>
          </a:xfrm>
          <a:prstGeom prst="straightConnector1">
            <a:avLst/>
          </a:prstGeom>
          <a:ln>
            <a:solidFill>
              <a:schemeClr val="bg2">
                <a:lumMod val="75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642448F2-BBA1-449E-8668-E10B59986C5C}"/>
              </a:ext>
            </a:extLst>
          </p:cNvPr>
          <p:cNvCxnSpPr/>
          <p:nvPr/>
        </p:nvCxnSpPr>
        <p:spPr>
          <a:xfrm>
            <a:off x="6553200" y="2971800"/>
            <a:ext cx="609600" cy="0"/>
          </a:xfrm>
          <a:prstGeom prst="straightConnector1">
            <a:avLst/>
          </a:prstGeom>
          <a:ln>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0" name="Table 9">
            <a:extLst>
              <a:ext uri="{FF2B5EF4-FFF2-40B4-BE49-F238E27FC236}">
                <a16:creationId xmlns:a16="http://schemas.microsoft.com/office/drawing/2014/main" id="{E347E6CD-6FCA-4F5D-BCA9-8A54980CC703}"/>
              </a:ext>
            </a:extLst>
          </p:cNvPr>
          <p:cNvGraphicFramePr>
            <a:graphicFrameLocks noGrp="1"/>
          </p:cNvGraphicFramePr>
          <p:nvPr/>
        </p:nvGraphicFramePr>
        <p:xfrm>
          <a:off x="1696274" y="3274418"/>
          <a:ext cx="5303967" cy="2550551"/>
        </p:xfrm>
        <a:graphic>
          <a:graphicData uri="http://schemas.openxmlformats.org/drawingml/2006/table">
            <a:tbl>
              <a:tblPr firstRow="1" bandRow="1">
                <a:tableStyleId>{5C22544A-7EE6-4342-B048-85BDC9FD1C3A}</a:tableStyleId>
              </a:tblPr>
              <a:tblGrid>
                <a:gridCol w="5303967">
                  <a:extLst>
                    <a:ext uri="{9D8B030D-6E8A-4147-A177-3AD203B41FA5}">
                      <a16:colId xmlns:a16="http://schemas.microsoft.com/office/drawing/2014/main" val="20000"/>
                    </a:ext>
                  </a:extLst>
                </a:gridCol>
              </a:tblGrid>
              <a:tr h="401711">
                <a:tc>
                  <a:txBody>
                    <a:bodyPr/>
                    <a:lstStyle/>
                    <a:p>
                      <a:pPr algn="ctr"/>
                      <a:r>
                        <a:rPr lang="en-US" sz="1900">
                          <a:solidFill>
                            <a:schemeClr val="bg1"/>
                          </a:solidFill>
                        </a:rPr>
                        <a:t>School Accountability</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accent3"/>
                    </a:solidFill>
                  </a:tcPr>
                </a:tc>
                <a:extLst>
                  <a:ext uri="{0D108BD9-81ED-4DB2-BD59-A6C34878D82A}">
                    <a16:rowId xmlns:a16="http://schemas.microsoft.com/office/drawing/2014/main" val="10000"/>
                  </a:ext>
                </a:extLst>
              </a:tr>
              <a:tr h="2103120">
                <a:tc>
                  <a:txBody>
                    <a:bodyPr/>
                    <a:lstStyle/>
                    <a:p>
                      <a:r>
                        <a:rPr lang="en-US" sz="1500" b="0">
                          <a:solidFill>
                            <a:schemeClr val="tx1"/>
                          </a:solidFill>
                          <a:ea typeface="Times New Roman" panose="02020603050405020304" pitchFamily="18" charset="0"/>
                          <a:cs typeface="Times New Roman" panose="02020603050405020304" pitchFamily="18" charset="0"/>
                        </a:rPr>
                        <a:t>States must establish a </a:t>
                      </a:r>
                      <a:r>
                        <a:rPr lang="en-US" sz="1500" b="1">
                          <a:solidFill>
                            <a:schemeClr val="accent5">
                              <a:lumMod val="50000"/>
                            </a:schemeClr>
                          </a:solidFill>
                          <a:ea typeface="Times New Roman" panose="02020603050405020304" pitchFamily="18" charset="0"/>
                          <a:cs typeface="Times New Roman" panose="02020603050405020304" pitchFamily="18" charset="0"/>
                        </a:rPr>
                        <a:t>system of meaningfully differentiating schools on an annual basis</a:t>
                      </a:r>
                      <a:r>
                        <a:rPr lang="en-US" sz="1500" b="0">
                          <a:solidFill>
                            <a:schemeClr val="tx1"/>
                          </a:solidFill>
                          <a:ea typeface="Times New Roman" panose="02020603050405020304" pitchFamily="18" charset="0"/>
                          <a:cs typeface="Times New Roman" panose="02020603050405020304" pitchFamily="18" charset="0"/>
                        </a:rPr>
                        <a:t>, </a:t>
                      </a:r>
                      <a:r>
                        <a:rPr lang="en-US" sz="1500">
                          <a:solidFill>
                            <a:srgbClr val="2D2D2D"/>
                          </a:solidFill>
                          <a:ea typeface="Times New Roman" panose="02020603050405020304" pitchFamily="18" charset="0"/>
                          <a:cs typeface="Times New Roman" panose="02020603050405020304" pitchFamily="18" charset="0"/>
                        </a:rPr>
                        <a:t>based on the following </a:t>
                      </a:r>
                      <a:r>
                        <a:rPr lang="en-US" sz="1500">
                          <a:solidFill>
                            <a:schemeClr val="tx1"/>
                          </a:solidFill>
                          <a:ea typeface="Times New Roman" panose="02020603050405020304" pitchFamily="18" charset="0"/>
                          <a:cs typeface="Times New Roman" panose="02020603050405020304" pitchFamily="18" charset="0"/>
                        </a:rPr>
                        <a:t>indicators for all students and separately for each subgroup (except that English proficiency need not be disaggregated).</a:t>
                      </a:r>
                      <a:r>
                        <a:rPr lang="en-US" sz="1500" baseline="0">
                          <a:solidFill>
                            <a:schemeClr val="tx1"/>
                          </a:solidFill>
                          <a:ea typeface="Times New Roman" panose="02020603050405020304" pitchFamily="18" charset="0"/>
                          <a:cs typeface="Times New Roman" panose="02020603050405020304" pitchFamily="18" charset="0"/>
                        </a:rPr>
                        <a:t> The system must give </a:t>
                      </a:r>
                      <a:r>
                        <a:rPr lang="en-US" sz="1500" b="1" baseline="0">
                          <a:solidFill>
                            <a:schemeClr val="accent3">
                              <a:lumMod val="75000"/>
                            </a:schemeClr>
                          </a:solidFill>
                          <a:ea typeface="Times New Roman" panose="02020603050405020304" pitchFamily="18" charset="0"/>
                          <a:cs typeface="Times New Roman" panose="02020603050405020304" pitchFamily="18" charset="0"/>
                        </a:rPr>
                        <a:t>substantial weight</a:t>
                      </a:r>
                      <a:r>
                        <a:rPr lang="en-US" sz="1500" baseline="0">
                          <a:solidFill>
                            <a:schemeClr val="accent3">
                              <a:lumMod val="75000"/>
                            </a:schemeClr>
                          </a:solidFill>
                          <a:ea typeface="Times New Roman" panose="02020603050405020304" pitchFamily="18" charset="0"/>
                          <a:cs typeface="Times New Roman" panose="02020603050405020304" pitchFamily="18" charset="0"/>
                        </a:rPr>
                        <a:t> </a:t>
                      </a:r>
                      <a:r>
                        <a:rPr lang="en-US" sz="1500" baseline="0">
                          <a:solidFill>
                            <a:schemeClr val="tx1"/>
                          </a:solidFill>
                          <a:ea typeface="Times New Roman" panose="02020603050405020304" pitchFamily="18" charset="0"/>
                          <a:cs typeface="Times New Roman" panose="02020603050405020304" pitchFamily="18" charset="0"/>
                        </a:rPr>
                        <a:t>to each indicator</a:t>
                      </a:r>
                      <a:r>
                        <a:rPr lang="en-US" sz="1500" baseline="0">
                          <a:solidFill>
                            <a:schemeClr val="accent3">
                              <a:lumMod val="75000"/>
                            </a:schemeClr>
                          </a:solidFill>
                          <a:ea typeface="Times New Roman" panose="02020603050405020304" pitchFamily="18" charset="0"/>
                          <a:cs typeface="Times New Roman" panose="02020603050405020304" pitchFamily="18" charset="0"/>
                        </a:rPr>
                        <a:t>.</a:t>
                      </a:r>
                    </a:p>
                    <a:p>
                      <a:pPr marL="342900" indent="-342900">
                        <a:buFont typeface="Arial" panose="020B0604020202020204" pitchFamily="34" charset="0"/>
                        <a:buChar char="•"/>
                      </a:pPr>
                      <a:r>
                        <a:rPr lang="en-US" sz="1500">
                          <a:ea typeface="Times New Roman" panose="02020603050405020304" pitchFamily="18" charset="0"/>
                          <a:cs typeface="Times New Roman" panose="02020603050405020304" pitchFamily="18" charset="0"/>
                        </a:rPr>
                        <a:t>Academic achievement indicator</a:t>
                      </a:r>
                    </a:p>
                    <a:p>
                      <a:pPr marL="342900" marR="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ea typeface="Times New Roman" panose="02020603050405020304" pitchFamily="18" charset="0"/>
                          <a:cs typeface="Times New Roman" panose="02020603050405020304" pitchFamily="18" charset="0"/>
                        </a:rPr>
                        <a:t>Another academic indicator (growth,</a:t>
                      </a:r>
                      <a:r>
                        <a:rPr lang="en-US" sz="1500" baseline="0">
                          <a:ea typeface="Times New Roman" panose="02020603050405020304" pitchFamily="18" charset="0"/>
                          <a:cs typeface="Times New Roman" panose="02020603050405020304" pitchFamily="18" charset="0"/>
                        </a:rPr>
                        <a:t> grad rate)</a:t>
                      </a:r>
                      <a:endParaRPr lang="en-US" sz="150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US" sz="1500">
                          <a:ea typeface="Times New Roman" panose="02020603050405020304" pitchFamily="18" charset="0"/>
                          <a:cs typeface="Times New Roman" panose="02020603050405020304" pitchFamily="18" charset="0"/>
                        </a:rPr>
                        <a:t>English proficiency</a:t>
                      </a:r>
                    </a:p>
                    <a:p>
                      <a:pPr marL="342900" indent="-342900">
                        <a:buFont typeface="Arial" panose="020B0604020202020204" pitchFamily="34" charset="0"/>
                        <a:buChar char="•"/>
                      </a:pPr>
                      <a:r>
                        <a:rPr lang="en-US" sz="1500">
                          <a:ea typeface="Times New Roman" panose="02020603050405020304" pitchFamily="18" charset="0"/>
                          <a:cs typeface="Times New Roman" panose="02020603050405020304" pitchFamily="18" charset="0"/>
                        </a:rPr>
                        <a:t>Additional indicator of school quality or student success</a:t>
                      </a:r>
                    </a:p>
                  </a:txBody>
                  <a:tcPr>
                    <a:lnL w="12700" cap="flat" cmpd="sng" algn="ctr">
                      <a:solidFill>
                        <a:schemeClr val="accent3"/>
                      </a:solidFill>
                      <a:prstDash val="solid"/>
                      <a:round/>
                      <a:headEnd type="none" w="med" len="med"/>
                      <a:tailEnd type="none" w="med" len="med"/>
                    </a:lnL>
                    <a:lnR w="12700" cap="flat" cmpd="sng" algn="ctr">
                      <a:solidFill>
                        <a:schemeClr val="accent3"/>
                      </a:solidFill>
                      <a:prstDash val="solid"/>
                      <a:round/>
                      <a:headEnd type="none" w="med" len="med"/>
                      <a:tailEnd type="none" w="med" len="med"/>
                    </a:lnR>
                    <a:lnT w="12700" cap="flat" cmpd="sng" algn="ctr">
                      <a:solidFill>
                        <a:schemeClr val="accent3"/>
                      </a:solidFill>
                      <a:prstDash val="solid"/>
                      <a:round/>
                      <a:headEnd type="none" w="med" len="med"/>
                      <a:tailEnd type="none" w="med" len="med"/>
                    </a:lnT>
                    <a:lnB w="12700" cap="flat" cmpd="sng" algn="ctr">
                      <a:solidFill>
                        <a:schemeClr val="accent3"/>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bl>
          </a:graphicData>
        </a:graphic>
      </p:graphicFrame>
      <p:sp>
        <p:nvSpPr>
          <p:cNvPr id="13" name="TextBox 12">
            <a:extLst>
              <a:ext uri="{FF2B5EF4-FFF2-40B4-BE49-F238E27FC236}">
                <a16:creationId xmlns:a16="http://schemas.microsoft.com/office/drawing/2014/main" id="{53D9162B-0C19-4C86-B012-675DA3DB11FE}"/>
              </a:ext>
            </a:extLst>
          </p:cNvPr>
          <p:cNvSpPr txBox="1"/>
          <p:nvPr/>
        </p:nvSpPr>
        <p:spPr>
          <a:xfrm>
            <a:off x="7200363" y="5676242"/>
            <a:ext cx="4259800" cy="2974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srgbClr val="000000"/>
                </a:solidFill>
                <a:effectLst/>
                <a:uLnTx/>
                <a:uFillTx/>
                <a:latin typeface="Calibri" panose="020F0502020204030204"/>
                <a:ea typeface="+mn-ea"/>
                <a:cs typeface="+mn-cs"/>
              </a:rPr>
              <a:t>Graphic by : Foundation for Excellence in Education</a:t>
            </a:r>
          </a:p>
        </p:txBody>
      </p:sp>
    </p:spTree>
    <p:extLst>
      <p:ext uri="{BB962C8B-B14F-4D97-AF65-F5344CB8AC3E}">
        <p14:creationId xmlns:p14="http://schemas.microsoft.com/office/powerpoint/2010/main" val="16913022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DAA1E8-EE5E-48D4-9141-23DDA490D191}"/>
              </a:ext>
            </a:extLst>
          </p:cNvPr>
          <p:cNvSpPr>
            <a:spLocks noGrp="1"/>
          </p:cNvSpPr>
          <p:nvPr>
            <p:ph type="title"/>
          </p:nvPr>
        </p:nvSpPr>
        <p:spPr/>
        <p:txBody>
          <a:bodyPr/>
          <a:lstStyle/>
          <a:p>
            <a:r>
              <a:rPr lang="en-US"/>
              <a:t>Mississippi Statewide Accountability System</a:t>
            </a:r>
          </a:p>
        </p:txBody>
      </p:sp>
      <p:sp>
        <p:nvSpPr>
          <p:cNvPr id="4" name="Slide Number Placeholder 3">
            <a:extLst>
              <a:ext uri="{FF2B5EF4-FFF2-40B4-BE49-F238E27FC236}">
                <a16:creationId xmlns:a16="http://schemas.microsoft.com/office/drawing/2014/main" id="{8AF5FA98-934D-4358-B255-CE127D3805D0}"/>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A911C3C4-F44C-4908-96BD-AD19644F09E6}"/>
              </a:ext>
            </a:extLst>
          </p:cNvPr>
          <p:cNvSpPr>
            <a:spLocks noGrp="1"/>
          </p:cNvSpPr>
          <p:nvPr>
            <p:ph type="body" sz="quarter" idx="4294967295"/>
          </p:nvPr>
        </p:nvSpPr>
        <p:spPr>
          <a:xfrm>
            <a:off x="412618" y="1110669"/>
            <a:ext cx="11058525" cy="4291012"/>
          </a:xfrm>
        </p:spPr>
        <p:txBody>
          <a:bodyPr>
            <a:normAutofit/>
          </a:bodyPr>
          <a:lstStyle/>
          <a:p>
            <a:r>
              <a:rPr lang="en-US" sz="3600"/>
              <a:t>Proficiency/Performance – Did the student meet expectations?</a:t>
            </a:r>
          </a:p>
          <a:p>
            <a:r>
              <a:rPr lang="en-US" sz="3600"/>
              <a:t>Growth - Did the student improve as expected?</a:t>
            </a:r>
          </a:p>
          <a:p>
            <a:r>
              <a:rPr lang="en-US" sz="3600"/>
              <a:t>Participation – Did the student participate in assessments/classes?</a:t>
            </a:r>
          </a:p>
          <a:p>
            <a:r>
              <a:rPr lang="en-US" sz="3600"/>
              <a:t>Graduation Rates – Did the student graduate as expected and on time?</a:t>
            </a:r>
          </a:p>
        </p:txBody>
      </p:sp>
    </p:spTree>
    <p:extLst>
      <p:ext uri="{BB962C8B-B14F-4D97-AF65-F5344CB8AC3E}">
        <p14:creationId xmlns:p14="http://schemas.microsoft.com/office/powerpoint/2010/main" val="34263899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375F-AE79-4E02-AF4B-3ABC173D956D}"/>
              </a:ext>
            </a:extLst>
          </p:cNvPr>
          <p:cNvSpPr>
            <a:spLocks noGrp="1"/>
          </p:cNvSpPr>
          <p:nvPr>
            <p:ph type="title"/>
          </p:nvPr>
        </p:nvSpPr>
        <p:spPr/>
        <p:txBody>
          <a:bodyPr/>
          <a:lstStyle/>
          <a:p>
            <a:r>
              <a:rPr lang="en-US"/>
              <a:t>Annual Subject Area Assessments</a:t>
            </a:r>
          </a:p>
        </p:txBody>
      </p:sp>
      <p:sp>
        <p:nvSpPr>
          <p:cNvPr id="4" name="Slide Number Placeholder 3"/>
          <p:cNvSpPr>
            <a:spLocks noGrp="1"/>
          </p:cNvSpPr>
          <p:nvPr>
            <p:ph type="sldNum" idx="4294967295"/>
          </p:nvPr>
        </p:nvSpPr>
        <p:spPr>
          <a:xfrm>
            <a:off x="11460163" y="6532563"/>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8" name="Content Placeholder 4">
            <a:extLst>
              <a:ext uri="{FF2B5EF4-FFF2-40B4-BE49-F238E27FC236}">
                <a16:creationId xmlns:a16="http://schemas.microsoft.com/office/drawing/2014/main" id="{AB0EC4A2-4235-4690-92DE-F2D19C86AD63}"/>
              </a:ext>
            </a:extLst>
          </p:cNvPr>
          <p:cNvSpPr>
            <a:spLocks noGrp="1"/>
          </p:cNvSpPr>
          <p:nvPr>
            <p:ph type="body" sz="quarter" idx="4294967295"/>
          </p:nvPr>
        </p:nvSpPr>
        <p:spPr>
          <a:xfrm>
            <a:off x="412618" y="943769"/>
            <a:ext cx="10812463" cy="4970462"/>
          </a:xfrm>
        </p:spPr>
        <p:txBody>
          <a:bodyPr>
            <a:noAutofit/>
          </a:bodyPr>
          <a:lstStyle/>
          <a:p>
            <a:pPr>
              <a:spcAft>
                <a:spcPts val="1600"/>
              </a:spcAft>
              <a:defRPr/>
            </a:pPr>
            <a:r>
              <a:rPr lang="en-US" sz="2133" dirty="0"/>
              <a:t>Assessments used for calculation of growth and proficiency include:</a:t>
            </a:r>
          </a:p>
          <a:p>
            <a:pPr marL="1219170" lvl="1" indent="-609585">
              <a:spcAft>
                <a:spcPts val="1600"/>
              </a:spcAft>
              <a:buFont typeface="Arial" panose="020B0604020202020204" pitchFamily="34" charset="0"/>
              <a:buChar char="–"/>
              <a:defRPr/>
            </a:pPr>
            <a:r>
              <a:rPr lang="en-US" sz="2133" dirty="0"/>
              <a:t>Grade-level (3-8) assessments in Reading/Language Arts </a:t>
            </a:r>
          </a:p>
          <a:p>
            <a:pPr marL="1219170" lvl="1" indent="-609585">
              <a:spcAft>
                <a:spcPts val="1600"/>
              </a:spcAft>
              <a:buFont typeface="Arial" panose="020B0604020202020204" pitchFamily="34" charset="0"/>
              <a:buChar char="–"/>
              <a:defRPr/>
            </a:pPr>
            <a:r>
              <a:rPr lang="en-US" sz="2133" dirty="0"/>
              <a:t>Grade-level (3-8) assessments in Mathematics</a:t>
            </a:r>
          </a:p>
          <a:p>
            <a:pPr marL="1219170" lvl="1" indent="-609585">
              <a:spcAft>
                <a:spcPts val="1600"/>
              </a:spcAft>
              <a:buFont typeface="Arial" panose="020B0604020202020204" pitchFamily="34" charset="0"/>
              <a:buChar char="–"/>
              <a:defRPr/>
            </a:pPr>
            <a:r>
              <a:rPr lang="en-US" sz="2133" dirty="0"/>
              <a:t>High School end-of-course assessment in English II</a:t>
            </a:r>
          </a:p>
          <a:p>
            <a:pPr marL="1219170" lvl="1" indent="-609585">
              <a:spcAft>
                <a:spcPts val="1600"/>
              </a:spcAft>
              <a:buFont typeface="Arial" panose="020B0604020202020204" pitchFamily="34" charset="0"/>
              <a:buChar char="–"/>
              <a:defRPr/>
            </a:pPr>
            <a:r>
              <a:rPr lang="en-US" sz="2133" dirty="0"/>
              <a:t>High School end-of-course assessment in Algebra I</a:t>
            </a:r>
          </a:p>
          <a:p>
            <a:pPr marL="1219170" lvl="1" indent="-609585">
              <a:spcAft>
                <a:spcPts val="1600"/>
              </a:spcAft>
              <a:buFont typeface="Arial" panose="020B0604020202020204" pitchFamily="34" charset="0"/>
              <a:buChar char="–"/>
              <a:defRPr/>
            </a:pPr>
            <a:r>
              <a:rPr lang="en-US" sz="2133" dirty="0"/>
              <a:t>Alternate Assessment (3-8 and High School end-of-course assessment) in Reading</a:t>
            </a:r>
          </a:p>
          <a:p>
            <a:pPr marL="1219170" lvl="1" indent="-609585">
              <a:spcAft>
                <a:spcPts val="1600"/>
              </a:spcAft>
              <a:buFont typeface="Arial" panose="020B0604020202020204" pitchFamily="34" charset="0"/>
              <a:buChar char="–"/>
              <a:defRPr/>
            </a:pPr>
            <a:r>
              <a:rPr lang="en-US" sz="2133" dirty="0"/>
              <a:t>Alternate Assessment (3-8 and High School end-of-course assessment) in Mathematics</a:t>
            </a:r>
          </a:p>
          <a:p>
            <a:pPr>
              <a:spcAft>
                <a:spcPts val="1600"/>
              </a:spcAft>
              <a:defRPr/>
            </a:pPr>
            <a:r>
              <a:rPr lang="en-US" sz="2133" dirty="0"/>
              <a:t>Proficiency (not growth) is measured in Grades 5 and 8 Science, Biology, and U.S. History end-of-course assessments.</a:t>
            </a:r>
          </a:p>
          <a:p>
            <a:pPr marL="1219170" lvl="1" indent="-609585">
              <a:spcAft>
                <a:spcPts val="1600"/>
              </a:spcAft>
              <a:buFont typeface="Arial" panose="020B0604020202020204" pitchFamily="34" charset="0"/>
              <a:buChar char="–"/>
              <a:defRPr/>
            </a:pPr>
            <a:endParaRPr lang="en-US" sz="2133" dirty="0"/>
          </a:p>
        </p:txBody>
      </p:sp>
    </p:spTree>
    <p:extLst>
      <p:ext uri="{BB962C8B-B14F-4D97-AF65-F5344CB8AC3E}">
        <p14:creationId xmlns:p14="http://schemas.microsoft.com/office/powerpoint/2010/main" val="1928304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8FA50-6086-8A4F-99F6-6737B35FFBC4}"/>
              </a:ext>
            </a:extLst>
          </p:cNvPr>
          <p:cNvSpPr>
            <a:spLocks noGrp="1"/>
          </p:cNvSpPr>
          <p:nvPr>
            <p:ph type="title"/>
          </p:nvPr>
        </p:nvSpPr>
        <p:spPr/>
        <p:txBody>
          <a:bodyPr/>
          <a:lstStyle/>
          <a:p>
            <a:r>
              <a:rPr lang="en-US"/>
              <a:t>Mississippi Department of Education</a:t>
            </a:r>
          </a:p>
        </p:txBody>
      </p:sp>
      <p:sp>
        <p:nvSpPr>
          <p:cNvPr id="3" name="Slide Number Placeholder 2">
            <a:extLst>
              <a:ext uri="{FF2B5EF4-FFF2-40B4-BE49-F238E27FC236}">
                <a16:creationId xmlns:a16="http://schemas.microsoft.com/office/drawing/2014/main" id="{2204A568-B0BD-8645-A781-E5705AA4E542}"/>
              </a:ext>
            </a:extLst>
          </p:cNvPr>
          <p:cNvSpPr>
            <a:spLocks noGrp="1"/>
          </p:cNvSpPr>
          <p:nvPr>
            <p:ph type="sldNum" sz="quarter" idx="12"/>
          </p:nvPr>
        </p:nvSpPr>
        <p:spPr/>
        <p:txBody>
          <a:bodyPr/>
          <a:lstStyle/>
          <a:p>
            <a:fld id="{84E24DD3-0117-F947-8F74-C808912B5A2D}" type="slidenum">
              <a:rPr lang="en-US" smtClean="0"/>
              <a:pPr/>
              <a:t>2</a:t>
            </a:fld>
            <a:endParaRPr lang="en-US"/>
          </a:p>
        </p:txBody>
      </p:sp>
    </p:spTree>
    <p:extLst>
      <p:ext uri="{BB962C8B-B14F-4D97-AF65-F5344CB8AC3E}">
        <p14:creationId xmlns:p14="http://schemas.microsoft.com/office/powerpoint/2010/main" val="2655570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3A0EF-1FBE-45A0-9CA3-C0A98EA0B168}"/>
              </a:ext>
            </a:extLst>
          </p:cNvPr>
          <p:cNvSpPr>
            <a:spLocks noGrp="1"/>
          </p:cNvSpPr>
          <p:nvPr>
            <p:ph type="title"/>
          </p:nvPr>
        </p:nvSpPr>
        <p:spPr/>
        <p:txBody>
          <a:bodyPr/>
          <a:lstStyle/>
          <a:p>
            <a:r>
              <a:rPr lang="en-US"/>
              <a:t>Calculation of Growth</a:t>
            </a:r>
          </a:p>
        </p:txBody>
      </p:sp>
      <p:sp>
        <p:nvSpPr>
          <p:cNvPr id="65" name="Slide Number Placeholder 3">
            <a:extLst>
              <a:ext uri="{FF2B5EF4-FFF2-40B4-BE49-F238E27FC236}">
                <a16:creationId xmlns:a16="http://schemas.microsoft.com/office/drawing/2014/main" id="{0C18F654-4899-44C4-8249-252918F5C9F3}"/>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F07BDB9-DF9B-40B6-AEA5-46F02A518E22}"/>
              </a:ext>
            </a:extLst>
          </p:cNvPr>
          <p:cNvSpPr txBox="1"/>
          <p:nvPr/>
        </p:nvSpPr>
        <p:spPr>
          <a:xfrm>
            <a:off x="7155401" y="1209594"/>
            <a:ext cx="4552975" cy="3683060"/>
          </a:xfrm>
          <a:prstGeom prst="rect">
            <a:avLst/>
          </a:prstGeom>
          <a:noFill/>
          <a:ln w="19050">
            <a:noFill/>
          </a:ln>
        </p:spPr>
        <p:txBody>
          <a:bodyPr wrap="square" rtlCol="0">
            <a:sp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US" sz="2400" b="0" i="0" u="sng" strike="noStrike" kern="1200" cap="none" spc="0" normalizeH="0" baseline="0" noProof="0">
                <a:ln>
                  <a:noFill/>
                </a:ln>
                <a:solidFill>
                  <a:srgbClr val="797979"/>
                </a:solidFill>
                <a:effectLst/>
                <a:uLnTx/>
                <a:uFillTx/>
                <a:latin typeface="Open Sans"/>
                <a:ea typeface="+mn-ea"/>
                <a:cs typeface="+mn-cs"/>
              </a:rPr>
              <a:t>Earning Growth Points</a:t>
            </a:r>
            <a:r>
              <a:rPr kumimoji="0" lang="en-US" sz="2400" b="0" i="0" u="none" strike="noStrike" kern="1200" cap="none" spc="0" normalizeH="0" baseline="0" noProof="0">
                <a:ln>
                  <a:noFill/>
                </a:ln>
                <a:solidFill>
                  <a:srgbClr val="797979"/>
                </a:solidFill>
                <a:effectLst/>
                <a:uLnTx/>
                <a:uFillTx/>
                <a:latin typeface="Open Sans"/>
                <a:ea typeface="+mn-ea"/>
                <a:cs typeface="+mn-cs"/>
              </a:rPr>
              <a: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1 </a:t>
            </a:r>
            <a:r>
              <a:rPr kumimoji="0" lang="en-US" sz="2400" b="0" i="1" u="none" strike="noStrike" kern="1200" cap="none" spc="0" normalizeH="0" baseline="0" noProof="0">
                <a:ln>
                  <a:noFill/>
                </a:ln>
                <a:solidFill>
                  <a:srgbClr val="797979"/>
                </a:solidFill>
                <a:effectLst/>
                <a:uLnTx/>
                <a:uFillTx/>
                <a:latin typeface="Open Sans"/>
                <a:ea typeface="+mn-ea"/>
                <a:cs typeface="+mn-cs"/>
              </a:rPr>
              <a:t>Growth*</a:t>
            </a:r>
            <a:r>
              <a:rPr kumimoji="0" lang="en-US" sz="2400" b="0" i="0" u="none" strike="noStrike" kern="1200" cap="none" spc="0" normalizeH="0" baseline="0" noProof="0">
                <a:ln>
                  <a:noFill/>
                </a:ln>
                <a:solidFill>
                  <a:srgbClr val="797979"/>
                </a:solidFill>
                <a:effectLst/>
                <a:uLnTx/>
                <a:uFillTx/>
                <a:latin typeface="Open Sans"/>
                <a:ea typeface="+mn-ea"/>
                <a:cs typeface="+mn-cs"/>
              </a:rPr>
              <a:t> level = 1 pt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2 </a:t>
            </a:r>
            <a:r>
              <a:rPr kumimoji="0" lang="en-US" sz="2400" b="0" i="1" u="none" strike="noStrike" kern="1200" cap="none" spc="0" normalizeH="0" baseline="0" noProof="0">
                <a:ln>
                  <a:noFill/>
                </a:ln>
                <a:solidFill>
                  <a:srgbClr val="797979"/>
                </a:solidFill>
                <a:effectLst/>
                <a:uLnTx/>
                <a:uFillTx/>
                <a:latin typeface="Open Sans"/>
                <a:ea typeface="+mn-ea"/>
                <a:cs typeface="+mn-cs"/>
              </a:rPr>
              <a:t>Proficiency*</a:t>
            </a:r>
            <a:r>
              <a:rPr kumimoji="0" lang="en-US" sz="2400" b="0" i="0" u="none" strike="noStrike" kern="1200" cap="none" spc="0" normalizeH="0" baseline="0" noProof="0">
                <a:ln>
                  <a:noFill/>
                </a:ln>
                <a:solidFill>
                  <a:srgbClr val="797979"/>
                </a:solidFill>
                <a:effectLst/>
                <a:uLnTx/>
                <a:uFillTx/>
                <a:latin typeface="Open Sans"/>
                <a:ea typeface="+mn-ea"/>
                <a:cs typeface="+mn-cs"/>
              </a:rPr>
              <a:t> levels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from any lower level to level 5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Staying at level 5 = 1.25 pts</a:t>
            </a:r>
          </a:p>
        </p:txBody>
      </p:sp>
      <p:grpSp>
        <p:nvGrpSpPr>
          <p:cNvPr id="66" name="Group 65">
            <a:extLst>
              <a:ext uri="{FF2B5EF4-FFF2-40B4-BE49-F238E27FC236}">
                <a16:creationId xmlns:a16="http://schemas.microsoft.com/office/drawing/2014/main" id="{D26FA386-5BAC-409A-82D1-053572B78C0A}"/>
              </a:ext>
            </a:extLst>
          </p:cNvPr>
          <p:cNvGrpSpPr/>
          <p:nvPr/>
        </p:nvGrpSpPr>
        <p:grpSpPr>
          <a:xfrm>
            <a:off x="583150" y="1543700"/>
            <a:ext cx="6194421" cy="4278693"/>
            <a:chOff x="437362" y="1157775"/>
            <a:chExt cx="4645816" cy="3209020"/>
          </a:xfrm>
        </p:grpSpPr>
        <p:graphicFrame>
          <p:nvGraphicFramePr>
            <p:cNvPr id="24" name="Diagram 23">
              <a:extLst>
                <a:ext uri="{FF2B5EF4-FFF2-40B4-BE49-F238E27FC236}">
                  <a16:creationId xmlns:a16="http://schemas.microsoft.com/office/drawing/2014/main" id="{CCB2DEFD-246E-4E68-AC37-E48C55E3E1C6}"/>
                </a:ext>
              </a:extLst>
            </p:cNvPr>
            <p:cNvGraphicFramePr/>
            <p:nvPr/>
          </p:nvGraphicFramePr>
          <p:xfrm>
            <a:off x="437362" y="115777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6">
              <a:extLst>
                <a:ext uri="{FF2B5EF4-FFF2-40B4-BE49-F238E27FC236}">
                  <a16:creationId xmlns:a16="http://schemas.microsoft.com/office/drawing/2014/main" id="{94E58474-6EC8-4A38-8F72-FC64941A7CDA}"/>
                </a:ext>
              </a:extLst>
            </p:cNvPr>
            <p:cNvSpPr>
              <a:spLocks noChangeArrowheads="1"/>
            </p:cNvSpPr>
            <p:nvPr/>
          </p:nvSpPr>
          <p:spPr bwMode="auto">
            <a:xfrm>
              <a:off x="465937" y="1267314"/>
              <a:ext cx="4543425" cy="25897"/>
            </a:xfrm>
            <a:prstGeom prst="rect">
              <a:avLst/>
            </a:prstGeom>
            <a:solidFill>
              <a:schemeClr val="accent6">
                <a:lumMod val="75000"/>
              </a:schemeClr>
            </a:solidFill>
            <a:ln w="9525">
              <a:noFill/>
              <a:miter lim="800000"/>
              <a:headEnd/>
              <a:tailEnd/>
            </a:ln>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Curved Down Arrow 11">
              <a:extLst>
                <a:ext uri="{FF2B5EF4-FFF2-40B4-BE49-F238E27FC236}">
                  <a16:creationId xmlns:a16="http://schemas.microsoft.com/office/drawing/2014/main" id="{46933B8A-1677-4059-8566-D1FB7D1B593A}"/>
                </a:ext>
              </a:extLst>
            </p:cNvPr>
            <p:cNvSpPr/>
            <p:nvPr/>
          </p:nvSpPr>
          <p:spPr>
            <a:xfrm>
              <a:off x="649993" y="2478810"/>
              <a:ext cx="610161" cy="2672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6" name="Curved Down Arrow 12">
              <a:extLst>
                <a:ext uri="{FF2B5EF4-FFF2-40B4-BE49-F238E27FC236}">
                  <a16:creationId xmlns:a16="http://schemas.microsoft.com/office/drawing/2014/main" id="{5A460E35-426F-442F-9DE7-EE4E700F8642}"/>
                </a:ext>
              </a:extLst>
            </p:cNvPr>
            <p:cNvSpPr/>
            <p:nvPr/>
          </p:nvSpPr>
          <p:spPr>
            <a:xfrm>
              <a:off x="634866" y="2245762"/>
              <a:ext cx="1228228" cy="520653"/>
            </a:xfrm>
            <a:custGeom>
              <a:avLst/>
              <a:gdLst>
                <a:gd name="connsiteX0" fmla="*/ 2020981 w 2187388"/>
                <a:gd name="connsiteY0" fmla="*/ 665628 h 665628"/>
                <a:gd name="connsiteX1" fmla="*/ 1823808 w 2187388"/>
                <a:gd name="connsiteY1" fmla="*/ 499221 h 665628"/>
                <a:gd name="connsiteX2" fmla="*/ 1907011 w 2187388"/>
                <a:gd name="connsiteY2" fmla="*/ 499221 h 665628"/>
                <a:gd name="connsiteX3" fmla="*/ 968888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0" fmla="*/ 1052092 w 2187388"/>
                <a:gd name="connsiteY0" fmla="*/ 2459 h 665628"/>
                <a:gd name="connsiteX1" fmla="*/ 166407 w 2187388"/>
                <a:gd name="connsiteY1" fmla="*/ 665628 h 665628"/>
                <a:gd name="connsiteX2" fmla="*/ 0 w 2187388"/>
                <a:gd name="connsiteY2" fmla="*/ 665628 h 665628"/>
                <a:gd name="connsiteX3" fmla="*/ 466632 w 2187388"/>
                <a:gd name="connsiteY3" fmla="*/ 96418 h 665628"/>
                <a:gd name="connsiteX4" fmla="*/ 1052093 w 2187388"/>
                <a:gd name="connsiteY4" fmla="*/ 2459 h 665628"/>
                <a:gd name="connsiteX5" fmla="*/ 1052092 w 2187388"/>
                <a:gd name="connsiteY5" fmla="*/ 2459 h 665628"/>
                <a:gd name="connsiteX0" fmla="*/ 1052092 w 2187388"/>
                <a:gd name="connsiteY0" fmla="*/ 2459 h 665628"/>
                <a:gd name="connsiteX1" fmla="*/ 166407 w 2187388"/>
                <a:gd name="connsiteY1" fmla="*/ 665628 h 665628"/>
                <a:gd name="connsiteX2" fmla="*/ 0 w 2187388"/>
                <a:gd name="connsiteY2" fmla="*/ 665628 h 665628"/>
                <a:gd name="connsiteX3" fmla="*/ 968889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8" fmla="*/ 1823808 w 2187388"/>
                <a:gd name="connsiteY8" fmla="*/ 499221 h 665628"/>
                <a:gd name="connsiteX9" fmla="*/ 1907011 w 2187388"/>
                <a:gd name="connsiteY9" fmla="*/ 499221 h 665628"/>
                <a:gd name="connsiteX10" fmla="*/ 968888 w 2187388"/>
                <a:gd name="connsiteY10" fmla="*/ 0 h 665628"/>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665628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880781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93300 w 2183515"/>
                <a:gd name="connsiteY1" fmla="*/ 88078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4 w 2183515"/>
                <a:gd name="connsiteY0" fmla="*/ 665628 h 952499"/>
                <a:gd name="connsiteX1" fmla="*/ 1850701 w 2183515"/>
                <a:gd name="connsiteY1" fmla="*/ 499221 h 952499"/>
                <a:gd name="connsiteX2" fmla="*/ 1933904 w 2183515"/>
                <a:gd name="connsiteY2" fmla="*/ 499221 h 952499"/>
                <a:gd name="connsiteX3" fmla="*/ 995781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0" fmla="*/ 1078985 w 2183515"/>
                <a:gd name="connsiteY0" fmla="*/ 2459 h 952499"/>
                <a:gd name="connsiteX1" fmla="*/ 193300 w 2183515"/>
                <a:gd name="connsiteY1" fmla="*/ 665628 h 952499"/>
                <a:gd name="connsiteX2" fmla="*/ 26893 w 2183515"/>
                <a:gd name="connsiteY2" fmla="*/ 665628 h 952499"/>
                <a:gd name="connsiteX3" fmla="*/ 493525 w 2183515"/>
                <a:gd name="connsiteY3" fmla="*/ 96418 h 952499"/>
                <a:gd name="connsiteX4" fmla="*/ 1078986 w 2183515"/>
                <a:gd name="connsiteY4" fmla="*/ 2459 h 952499"/>
                <a:gd name="connsiteX5" fmla="*/ 1078985 w 2183515"/>
                <a:gd name="connsiteY5" fmla="*/ 2459 h 952499"/>
                <a:gd name="connsiteX0" fmla="*/ 1078985 w 2183515"/>
                <a:gd name="connsiteY0" fmla="*/ 2459 h 952499"/>
                <a:gd name="connsiteX1" fmla="*/ 175371 w 2183515"/>
                <a:gd name="connsiteY1" fmla="*/ 952499 h 952499"/>
                <a:gd name="connsiteX2" fmla="*/ 0 w 2183515"/>
                <a:gd name="connsiteY2" fmla="*/ 916640 h 952499"/>
                <a:gd name="connsiteX3" fmla="*/ 995782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8" fmla="*/ 1850701 w 2183515"/>
                <a:gd name="connsiteY8" fmla="*/ 499221 h 952499"/>
                <a:gd name="connsiteX9" fmla="*/ 1933904 w 2183515"/>
                <a:gd name="connsiteY9" fmla="*/ 499221 h 952499"/>
                <a:gd name="connsiteX10" fmla="*/ 995781 w 2183515"/>
                <a:gd name="connsiteY10" fmla="*/ 0 h 95249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75371 w 2183515"/>
                <a:gd name="connsiteY1" fmla="*/ 89871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665628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952499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52499"/>
                <a:gd name="connsiteX1" fmla="*/ 1850702 w 2183516"/>
                <a:gd name="connsiteY1" fmla="*/ 499221 h 952499"/>
                <a:gd name="connsiteX2" fmla="*/ 1933905 w 2183516"/>
                <a:gd name="connsiteY2" fmla="*/ 499221 h 952499"/>
                <a:gd name="connsiteX3" fmla="*/ 995782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0" fmla="*/ 1078986 w 2183516"/>
                <a:gd name="connsiteY0" fmla="*/ 2459 h 952499"/>
                <a:gd name="connsiteX1" fmla="*/ 193301 w 2183516"/>
                <a:gd name="connsiteY1" fmla="*/ 952499 h 952499"/>
                <a:gd name="connsiteX2" fmla="*/ 0 w 2183516"/>
                <a:gd name="connsiteY2" fmla="*/ 925605 h 952499"/>
                <a:gd name="connsiteX3" fmla="*/ 493526 w 2183516"/>
                <a:gd name="connsiteY3" fmla="*/ 96418 h 952499"/>
                <a:gd name="connsiteX4" fmla="*/ 1078987 w 2183516"/>
                <a:gd name="connsiteY4" fmla="*/ 2459 h 952499"/>
                <a:gd name="connsiteX5" fmla="*/ 1078986 w 2183516"/>
                <a:gd name="connsiteY5" fmla="*/ 2459 h 952499"/>
                <a:gd name="connsiteX0" fmla="*/ 1078986 w 2183516"/>
                <a:gd name="connsiteY0" fmla="*/ 2459 h 952499"/>
                <a:gd name="connsiteX1" fmla="*/ 175372 w 2183516"/>
                <a:gd name="connsiteY1" fmla="*/ 898711 h 952499"/>
                <a:gd name="connsiteX2" fmla="*/ 1 w 2183516"/>
                <a:gd name="connsiteY2" fmla="*/ 916640 h 952499"/>
                <a:gd name="connsiteX3" fmla="*/ 995783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8" fmla="*/ 1850702 w 2183516"/>
                <a:gd name="connsiteY8" fmla="*/ 499221 h 952499"/>
                <a:gd name="connsiteX9" fmla="*/ 1933905 w 2183516"/>
                <a:gd name="connsiteY9" fmla="*/ 499221 h 952499"/>
                <a:gd name="connsiteX10" fmla="*/ 995782 w 2183516"/>
                <a:gd name="connsiteY10" fmla="*/ 0 h 952499"/>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493526 w 2183516"/>
                <a:gd name="connsiteY3" fmla="*/ 96418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538349 w 2183516"/>
                <a:gd name="connsiteY3" fmla="*/ 141241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3516" h="925605" stroke="0" extrusionOk="0">
                  <a:moveTo>
                    <a:pt x="2047875" y="665628"/>
                  </a:moveTo>
                  <a:lnTo>
                    <a:pt x="1850702" y="499221"/>
                  </a:lnTo>
                  <a:lnTo>
                    <a:pt x="1933905" y="499221"/>
                  </a:lnTo>
                  <a:cubicBezTo>
                    <a:pt x="1823452" y="205334"/>
                    <a:pt x="1437594" y="0"/>
                    <a:pt x="995782" y="0"/>
                  </a:cubicBezTo>
                  <a:lnTo>
                    <a:pt x="1162190" y="0"/>
                  </a:lnTo>
                  <a:cubicBezTo>
                    <a:pt x="1604002" y="0"/>
                    <a:pt x="1989860" y="205334"/>
                    <a:pt x="2100313" y="499221"/>
                  </a:cubicBezTo>
                  <a:lnTo>
                    <a:pt x="2183516" y="499221"/>
                  </a:lnTo>
                  <a:lnTo>
                    <a:pt x="2047875" y="665628"/>
                  </a:lnTo>
                  <a:close/>
                </a:path>
                <a:path w="2183516" h="925605" fill="darkenLess" stroke="0" extrusionOk="0">
                  <a:moveTo>
                    <a:pt x="1078986" y="2459"/>
                  </a:moveTo>
                  <a:cubicBezTo>
                    <a:pt x="577992" y="32125"/>
                    <a:pt x="211230" y="580145"/>
                    <a:pt x="211230" y="925605"/>
                  </a:cubicBezTo>
                  <a:lnTo>
                    <a:pt x="0" y="925605"/>
                  </a:lnTo>
                  <a:cubicBezTo>
                    <a:pt x="0" y="692872"/>
                    <a:pt x="248653" y="261886"/>
                    <a:pt x="538349" y="141241"/>
                  </a:cubicBezTo>
                  <a:cubicBezTo>
                    <a:pt x="714063" y="68064"/>
                    <a:pt x="874268" y="-9664"/>
                    <a:pt x="1078987" y="2459"/>
                  </a:cubicBezTo>
                  <a:lnTo>
                    <a:pt x="1078986" y="2459"/>
                  </a:lnTo>
                  <a:close/>
                </a:path>
                <a:path w="2183516" h="925605" fill="none" extrusionOk="0">
                  <a:moveTo>
                    <a:pt x="1078986" y="2459"/>
                  </a:moveTo>
                  <a:cubicBezTo>
                    <a:pt x="577992" y="32125"/>
                    <a:pt x="175372" y="553251"/>
                    <a:pt x="175372" y="898711"/>
                  </a:cubicBezTo>
                  <a:cubicBezTo>
                    <a:pt x="119903" y="898711"/>
                    <a:pt x="55470" y="916640"/>
                    <a:pt x="1" y="916640"/>
                  </a:cubicBezTo>
                  <a:cubicBezTo>
                    <a:pt x="1" y="549024"/>
                    <a:pt x="460680" y="0"/>
                    <a:pt x="995783" y="0"/>
                  </a:cubicBezTo>
                  <a:lnTo>
                    <a:pt x="1162190" y="0"/>
                  </a:lnTo>
                  <a:cubicBezTo>
                    <a:pt x="1604002" y="0"/>
                    <a:pt x="1989860" y="205334"/>
                    <a:pt x="2100313" y="499221"/>
                  </a:cubicBezTo>
                  <a:lnTo>
                    <a:pt x="2183516" y="499221"/>
                  </a:lnTo>
                  <a:lnTo>
                    <a:pt x="2047875" y="665628"/>
                  </a:lnTo>
                  <a:lnTo>
                    <a:pt x="1850702" y="499221"/>
                  </a:lnTo>
                  <a:lnTo>
                    <a:pt x="1933905" y="499221"/>
                  </a:lnTo>
                  <a:cubicBezTo>
                    <a:pt x="1823452" y="205334"/>
                    <a:pt x="1437594" y="0"/>
                    <a:pt x="995782"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8CA22ED9-CC6D-4A93-AC77-CAFA5E434B4B}"/>
                </a:ext>
              </a:extLst>
            </p:cNvPr>
            <p:cNvSpPr txBox="1"/>
            <p:nvPr/>
          </p:nvSpPr>
          <p:spPr>
            <a:xfrm>
              <a:off x="805474" y="2516109"/>
              <a:ext cx="45468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8" name="TextBox 27">
              <a:extLst>
                <a:ext uri="{FF2B5EF4-FFF2-40B4-BE49-F238E27FC236}">
                  <a16:creationId xmlns:a16="http://schemas.microsoft.com/office/drawing/2014/main" id="{781D2E68-76DD-49AF-8369-B68DBE01CDFF}"/>
                </a:ext>
              </a:extLst>
            </p:cNvPr>
            <p:cNvSpPr txBox="1"/>
            <p:nvPr/>
          </p:nvSpPr>
          <p:spPr>
            <a:xfrm>
              <a:off x="1110555" y="2258411"/>
              <a:ext cx="455519"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9" name="TextBox 28">
              <a:extLst>
                <a:ext uri="{FF2B5EF4-FFF2-40B4-BE49-F238E27FC236}">
                  <a16:creationId xmlns:a16="http://schemas.microsoft.com/office/drawing/2014/main" id="{41A6B201-D340-4507-9840-132263335684}"/>
                </a:ext>
              </a:extLst>
            </p:cNvPr>
            <p:cNvSpPr txBox="1"/>
            <p:nvPr/>
          </p:nvSpPr>
          <p:spPr>
            <a:xfrm>
              <a:off x="4201477" y="1725614"/>
              <a:ext cx="520848"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0" name="TextBox 29">
              <a:extLst>
                <a:ext uri="{FF2B5EF4-FFF2-40B4-BE49-F238E27FC236}">
                  <a16:creationId xmlns:a16="http://schemas.microsoft.com/office/drawing/2014/main" id="{F9CB2CF5-7565-460A-A650-755CE20AE421}"/>
                </a:ext>
              </a:extLst>
            </p:cNvPr>
            <p:cNvSpPr txBox="1"/>
            <p:nvPr/>
          </p:nvSpPr>
          <p:spPr>
            <a:xfrm>
              <a:off x="3678769" y="1802861"/>
              <a:ext cx="502485"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1" name="Curved Down Arrow 26">
              <a:extLst>
                <a:ext uri="{FF2B5EF4-FFF2-40B4-BE49-F238E27FC236}">
                  <a16:creationId xmlns:a16="http://schemas.microsoft.com/office/drawing/2014/main" id="{AB7C2F0E-D6BE-4B56-964C-744718DDF4D4}"/>
                </a:ext>
              </a:extLst>
            </p:cNvPr>
            <p:cNvSpPr/>
            <p:nvPr/>
          </p:nvSpPr>
          <p:spPr>
            <a:xfrm>
              <a:off x="634866" y="1916051"/>
              <a:ext cx="2433369" cy="848930"/>
            </a:xfrm>
            <a:custGeom>
              <a:avLst/>
              <a:gdLst>
                <a:gd name="connsiteX0" fmla="*/ 4304517 w 4509248"/>
                <a:gd name="connsiteY0" fmla="*/ 818926 h 818926"/>
                <a:gd name="connsiteX1" fmla="*/ 4033067 w 4509248"/>
                <a:gd name="connsiteY1" fmla="*/ 614195 h 818926"/>
                <a:gd name="connsiteX2" fmla="*/ 4135433 w 4509248"/>
                <a:gd name="connsiteY2" fmla="*/ 614195 h 818926"/>
                <a:gd name="connsiteX3" fmla="*/ 2101076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0" fmla="*/ 2203441 w 4509248"/>
                <a:gd name="connsiteY0" fmla="*/ 973 h 818926"/>
                <a:gd name="connsiteX1" fmla="*/ 204732 w 4509248"/>
                <a:gd name="connsiteY1" fmla="*/ 818926 h 818926"/>
                <a:gd name="connsiteX2" fmla="*/ 0 w 4509248"/>
                <a:gd name="connsiteY2" fmla="*/ 818926 h 818926"/>
                <a:gd name="connsiteX3" fmla="*/ 1417566 w 4509248"/>
                <a:gd name="connsiteY3" fmla="*/ 44545 h 818926"/>
                <a:gd name="connsiteX4" fmla="*/ 2203441 w 4509248"/>
                <a:gd name="connsiteY4" fmla="*/ 973 h 818926"/>
                <a:gd name="connsiteX0" fmla="*/ 2203441 w 4509248"/>
                <a:gd name="connsiteY0" fmla="*/ 973 h 818926"/>
                <a:gd name="connsiteX1" fmla="*/ 204732 w 4509248"/>
                <a:gd name="connsiteY1" fmla="*/ 818926 h 818926"/>
                <a:gd name="connsiteX2" fmla="*/ 0 w 4509248"/>
                <a:gd name="connsiteY2" fmla="*/ 818926 h 818926"/>
                <a:gd name="connsiteX3" fmla="*/ 2101075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8" fmla="*/ 4033067 w 4509248"/>
                <a:gd name="connsiteY8" fmla="*/ 614195 h 818926"/>
                <a:gd name="connsiteX9" fmla="*/ 4135433 w 4509248"/>
                <a:gd name="connsiteY9" fmla="*/ 614195 h 818926"/>
                <a:gd name="connsiteX10" fmla="*/ 2101076 w 4509248"/>
                <a:gd name="connsiteY10" fmla="*/ 0 h 818926"/>
                <a:gd name="connsiteX0" fmla="*/ 4304517 w 4442530"/>
                <a:gd name="connsiteY0" fmla="*/ 818926 h 1482314"/>
                <a:gd name="connsiteX1" fmla="*/ 4033067 w 4442530"/>
                <a:gd name="connsiteY1" fmla="*/ 614195 h 1482314"/>
                <a:gd name="connsiteX2" fmla="*/ 4135433 w 4442530"/>
                <a:gd name="connsiteY2" fmla="*/ 614195 h 1482314"/>
                <a:gd name="connsiteX3" fmla="*/ 2101076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0" fmla="*/ 2203441 w 4442530"/>
                <a:gd name="connsiteY0" fmla="*/ 973 h 1482314"/>
                <a:gd name="connsiteX1" fmla="*/ 204732 w 4442530"/>
                <a:gd name="connsiteY1" fmla="*/ 818926 h 1482314"/>
                <a:gd name="connsiteX2" fmla="*/ 0 w 4442530"/>
                <a:gd name="connsiteY2" fmla="*/ 818926 h 1482314"/>
                <a:gd name="connsiteX3" fmla="*/ 1417566 w 4442530"/>
                <a:gd name="connsiteY3" fmla="*/ 44545 h 1482314"/>
                <a:gd name="connsiteX4" fmla="*/ 2203441 w 4442530"/>
                <a:gd name="connsiteY4" fmla="*/ 973 h 1482314"/>
                <a:gd name="connsiteX0" fmla="*/ 2203441 w 4442530"/>
                <a:gd name="connsiteY0" fmla="*/ 973 h 1482314"/>
                <a:gd name="connsiteX1" fmla="*/ 204732 w 4442530"/>
                <a:gd name="connsiteY1" fmla="*/ 818926 h 1482314"/>
                <a:gd name="connsiteX2" fmla="*/ 0 w 4442530"/>
                <a:gd name="connsiteY2" fmla="*/ 1482314 h 1482314"/>
                <a:gd name="connsiteX3" fmla="*/ 2101075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8" fmla="*/ 4033067 w 4442530"/>
                <a:gd name="connsiteY8" fmla="*/ 614195 h 1482314"/>
                <a:gd name="connsiteX9" fmla="*/ 4135433 w 4442530"/>
                <a:gd name="connsiteY9" fmla="*/ 614195 h 1482314"/>
                <a:gd name="connsiteX10" fmla="*/ 2101076 w 4442530"/>
                <a:gd name="connsiteY10" fmla="*/ 0 h 1482314"/>
                <a:gd name="connsiteX0" fmla="*/ 4304517 w 4442530"/>
                <a:gd name="connsiteY0" fmla="*/ 818926 h 1509208"/>
                <a:gd name="connsiteX1" fmla="*/ 4033067 w 4442530"/>
                <a:gd name="connsiteY1" fmla="*/ 614195 h 1509208"/>
                <a:gd name="connsiteX2" fmla="*/ 4135433 w 4442530"/>
                <a:gd name="connsiteY2" fmla="*/ 614195 h 1509208"/>
                <a:gd name="connsiteX3" fmla="*/ 2101076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0" fmla="*/ 2203441 w 4442530"/>
                <a:gd name="connsiteY0" fmla="*/ 973 h 1509208"/>
                <a:gd name="connsiteX1" fmla="*/ 204732 w 4442530"/>
                <a:gd name="connsiteY1" fmla="*/ 818926 h 1509208"/>
                <a:gd name="connsiteX2" fmla="*/ 0 w 4442530"/>
                <a:gd name="connsiteY2" fmla="*/ 818926 h 1509208"/>
                <a:gd name="connsiteX3" fmla="*/ 1417566 w 4442530"/>
                <a:gd name="connsiteY3" fmla="*/ 44545 h 1509208"/>
                <a:gd name="connsiteX4" fmla="*/ 2203441 w 4442530"/>
                <a:gd name="connsiteY4" fmla="*/ 973 h 1509208"/>
                <a:gd name="connsiteX0" fmla="*/ 2203441 w 4442530"/>
                <a:gd name="connsiteY0" fmla="*/ 973 h 1509208"/>
                <a:gd name="connsiteX1" fmla="*/ 168873 w 4442530"/>
                <a:gd name="connsiteY1" fmla="*/ 1509208 h 1509208"/>
                <a:gd name="connsiteX2" fmla="*/ 0 w 4442530"/>
                <a:gd name="connsiteY2" fmla="*/ 1482314 h 1509208"/>
                <a:gd name="connsiteX3" fmla="*/ 2101075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8" fmla="*/ 4033067 w 4442530"/>
                <a:gd name="connsiteY8" fmla="*/ 614195 h 1509208"/>
                <a:gd name="connsiteX9" fmla="*/ 4135433 w 4442530"/>
                <a:gd name="connsiteY9" fmla="*/ 614195 h 1509208"/>
                <a:gd name="connsiteX10" fmla="*/ 2101076 w 4442530"/>
                <a:gd name="connsiteY10" fmla="*/ 0 h 1509208"/>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222662 w 4460460"/>
                <a:gd name="connsiteY1" fmla="*/ 818926 h 1509208"/>
                <a:gd name="connsiteX2" fmla="*/ 0 w 4460460"/>
                <a:gd name="connsiteY2" fmla="*/ 1500244 h 1509208"/>
                <a:gd name="connsiteX3" fmla="*/ 1435496 w 4460460"/>
                <a:gd name="connsiteY3" fmla="*/ 44545 h 1509208"/>
                <a:gd name="connsiteX4" fmla="*/ 2221371 w 4460460"/>
                <a:gd name="connsiteY4" fmla="*/ 973 h 1509208"/>
                <a:gd name="connsiteX0" fmla="*/ 2221371 w 4460460"/>
                <a:gd name="connsiteY0" fmla="*/ 973 h 1509208"/>
                <a:gd name="connsiteX1" fmla="*/ 186803 w 4460460"/>
                <a:gd name="connsiteY1" fmla="*/ 1509208 h 1509208"/>
                <a:gd name="connsiteX2" fmla="*/ 17930 w 4460460"/>
                <a:gd name="connsiteY2" fmla="*/ 1482314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322447 w 4460460"/>
                <a:gd name="connsiteY0" fmla="*/ 818926 h 1527138"/>
                <a:gd name="connsiteX1" fmla="*/ 4050997 w 4460460"/>
                <a:gd name="connsiteY1" fmla="*/ 614195 h 1527138"/>
                <a:gd name="connsiteX2" fmla="*/ 4153363 w 4460460"/>
                <a:gd name="connsiteY2" fmla="*/ 614195 h 1527138"/>
                <a:gd name="connsiteX3" fmla="*/ 2119006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0" fmla="*/ 2221371 w 4460460"/>
                <a:gd name="connsiteY0" fmla="*/ 973 h 1527138"/>
                <a:gd name="connsiteX1" fmla="*/ 186803 w 4460460"/>
                <a:gd name="connsiteY1" fmla="*/ 1527138 h 1527138"/>
                <a:gd name="connsiteX2" fmla="*/ 0 w 4460460"/>
                <a:gd name="connsiteY2" fmla="*/ 1500244 h 1527138"/>
                <a:gd name="connsiteX3" fmla="*/ 1435496 w 4460460"/>
                <a:gd name="connsiteY3" fmla="*/ 44545 h 1527138"/>
                <a:gd name="connsiteX4" fmla="*/ 2221371 w 4460460"/>
                <a:gd name="connsiteY4" fmla="*/ 973 h 1527138"/>
                <a:gd name="connsiteX0" fmla="*/ 2221371 w 4460460"/>
                <a:gd name="connsiteY0" fmla="*/ 973 h 1527138"/>
                <a:gd name="connsiteX1" fmla="*/ 186803 w 4460460"/>
                <a:gd name="connsiteY1" fmla="*/ 1509208 h 1527138"/>
                <a:gd name="connsiteX2" fmla="*/ 17930 w 4460460"/>
                <a:gd name="connsiteY2" fmla="*/ 1482314 h 1527138"/>
                <a:gd name="connsiteX3" fmla="*/ 2119005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8" fmla="*/ 4050997 w 4460460"/>
                <a:gd name="connsiteY8" fmla="*/ 614195 h 1527138"/>
                <a:gd name="connsiteX9" fmla="*/ 4153363 w 4460460"/>
                <a:gd name="connsiteY9" fmla="*/ 614195 h 1527138"/>
                <a:gd name="connsiteX10" fmla="*/ 2119006 w 4460460"/>
                <a:gd name="connsiteY10" fmla="*/ 0 h 1527138"/>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94085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49343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204733 w 4460460"/>
                <a:gd name="connsiteY1" fmla="*/ 147550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475504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502398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38257"/>
                <a:gd name="connsiteX1" fmla="*/ 4050997 w 4460460"/>
                <a:gd name="connsiteY1" fmla="*/ 616351 h 1538257"/>
                <a:gd name="connsiteX2" fmla="*/ 4153363 w 4460460"/>
                <a:gd name="connsiteY2" fmla="*/ 616351 h 1538257"/>
                <a:gd name="connsiteX3" fmla="*/ 2119006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0" fmla="*/ 2221371 w 4460460"/>
                <a:gd name="connsiteY0" fmla="*/ 3129 h 1538257"/>
                <a:gd name="connsiteX1" fmla="*/ 222662 w 4460460"/>
                <a:gd name="connsiteY1" fmla="*/ 1466542 h 1538257"/>
                <a:gd name="connsiteX2" fmla="*/ 0 w 4460460"/>
                <a:gd name="connsiteY2" fmla="*/ 1502400 h 1538257"/>
                <a:gd name="connsiteX3" fmla="*/ 1713402 w 4460460"/>
                <a:gd name="connsiteY3" fmla="*/ 28771 h 1538257"/>
                <a:gd name="connsiteX4" fmla="*/ 2221371 w 4460460"/>
                <a:gd name="connsiteY4" fmla="*/ 3129 h 1538257"/>
                <a:gd name="connsiteX0" fmla="*/ 2221371 w 4460460"/>
                <a:gd name="connsiteY0" fmla="*/ 3129 h 1538257"/>
                <a:gd name="connsiteX1" fmla="*/ 195768 w 4460460"/>
                <a:gd name="connsiteY1" fmla="*/ 1538257 h 1538257"/>
                <a:gd name="connsiteX2" fmla="*/ 17930 w 4460460"/>
                <a:gd name="connsiteY2" fmla="*/ 1484470 h 1538257"/>
                <a:gd name="connsiteX3" fmla="*/ 2119005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8" fmla="*/ 4050997 w 4460460"/>
                <a:gd name="connsiteY8" fmla="*/ 616351 h 1538257"/>
                <a:gd name="connsiteX9" fmla="*/ 4153363 w 4460460"/>
                <a:gd name="connsiteY9" fmla="*/ 616351 h 1538257"/>
                <a:gd name="connsiteX10" fmla="*/ 2119006 w 4460460"/>
                <a:gd name="connsiteY10" fmla="*/ 2156 h 1538257"/>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22662 w 4460460"/>
                <a:gd name="connsiteY1" fmla="*/ 1466539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64383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82312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95768 w 4460460"/>
                <a:gd name="connsiteY1" fmla="*/ 1491277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18172"/>
                <a:gd name="connsiteX1" fmla="*/ 4050997 w 4460460"/>
                <a:gd name="connsiteY1" fmla="*/ 614195 h 1518172"/>
                <a:gd name="connsiteX2" fmla="*/ 4153363 w 4460460"/>
                <a:gd name="connsiteY2" fmla="*/ 614195 h 1518172"/>
                <a:gd name="connsiteX3" fmla="*/ 2119006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0" fmla="*/ 2221371 w 4460460"/>
                <a:gd name="connsiteY0" fmla="*/ 973 h 1518172"/>
                <a:gd name="connsiteX1" fmla="*/ 222662 w 4460460"/>
                <a:gd name="connsiteY1" fmla="*/ 1464386 h 1518172"/>
                <a:gd name="connsiteX2" fmla="*/ 0 w 4460460"/>
                <a:gd name="connsiteY2" fmla="*/ 1500244 h 1518172"/>
                <a:gd name="connsiteX3" fmla="*/ 1677543 w 4460460"/>
                <a:gd name="connsiteY3" fmla="*/ 53509 h 1518172"/>
                <a:gd name="connsiteX4" fmla="*/ 2221371 w 4460460"/>
                <a:gd name="connsiteY4" fmla="*/ 973 h 1518172"/>
                <a:gd name="connsiteX0" fmla="*/ 2221371 w 4460460"/>
                <a:gd name="connsiteY0" fmla="*/ 973 h 1518172"/>
                <a:gd name="connsiteX1" fmla="*/ 168874 w 4460460"/>
                <a:gd name="connsiteY1" fmla="*/ 1518172 h 1518172"/>
                <a:gd name="connsiteX2" fmla="*/ 17930 w 4460460"/>
                <a:gd name="connsiteY2" fmla="*/ 1482314 h 1518172"/>
                <a:gd name="connsiteX3" fmla="*/ 2119005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8" fmla="*/ 4050997 w 4460460"/>
                <a:gd name="connsiteY8" fmla="*/ 614195 h 1518172"/>
                <a:gd name="connsiteX9" fmla="*/ 4153363 w 4460460"/>
                <a:gd name="connsiteY9" fmla="*/ 614195 h 1518172"/>
                <a:gd name="connsiteX10" fmla="*/ 2119006 w 4460460"/>
                <a:gd name="connsiteY10" fmla="*/ 0 h 1518172"/>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86804 w 4460460"/>
                <a:gd name="connsiteY1" fmla="*/ 1482314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222662 w 4460460"/>
                <a:gd name="connsiteY1" fmla="*/ 1464386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303344 w 4460460"/>
                <a:gd name="connsiteY1" fmla="*/ 1500245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0245"/>
                <a:gd name="connsiteX1" fmla="*/ 4050997 w 4460460"/>
                <a:gd name="connsiteY1" fmla="*/ 614195 h 1500245"/>
                <a:gd name="connsiteX2" fmla="*/ 4153363 w 4460460"/>
                <a:gd name="connsiteY2" fmla="*/ 614195 h 1500245"/>
                <a:gd name="connsiteX3" fmla="*/ 2119006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0" fmla="*/ 2221371 w 4460460"/>
                <a:gd name="connsiteY0" fmla="*/ 973 h 1500245"/>
                <a:gd name="connsiteX1" fmla="*/ 303344 w 4460460"/>
                <a:gd name="connsiteY1" fmla="*/ 1500245 h 1500245"/>
                <a:gd name="connsiteX2" fmla="*/ 0 w 4460460"/>
                <a:gd name="connsiteY2" fmla="*/ 1500244 h 1500245"/>
                <a:gd name="connsiteX3" fmla="*/ 1677543 w 4460460"/>
                <a:gd name="connsiteY3" fmla="*/ 53509 h 1500245"/>
                <a:gd name="connsiteX4" fmla="*/ 2221371 w 4460460"/>
                <a:gd name="connsiteY4" fmla="*/ 973 h 1500245"/>
                <a:gd name="connsiteX0" fmla="*/ 2221371 w 4460460"/>
                <a:gd name="connsiteY0" fmla="*/ 973 h 1500245"/>
                <a:gd name="connsiteX1" fmla="*/ 312310 w 4460460"/>
                <a:gd name="connsiteY1" fmla="*/ 1500244 h 1500245"/>
                <a:gd name="connsiteX2" fmla="*/ 17930 w 4460460"/>
                <a:gd name="connsiteY2" fmla="*/ 1482314 h 1500245"/>
                <a:gd name="connsiteX3" fmla="*/ 2119005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8" fmla="*/ 4050997 w 4460460"/>
                <a:gd name="connsiteY8" fmla="*/ 614195 h 1500245"/>
                <a:gd name="connsiteX9" fmla="*/ 4153363 w 4460460"/>
                <a:gd name="connsiteY9" fmla="*/ 614195 h 1500245"/>
                <a:gd name="connsiteX10" fmla="*/ 2119006 w 4460460"/>
                <a:gd name="connsiteY10" fmla="*/ 0 h 1500245"/>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303344 w 4460460"/>
                <a:gd name="connsiteY1" fmla="*/ 1500245 h 1509208"/>
                <a:gd name="connsiteX2" fmla="*/ 0 w 4460460"/>
                <a:gd name="connsiteY2" fmla="*/ 1500244 h 1509208"/>
                <a:gd name="connsiteX3" fmla="*/ 1677543 w 4460460"/>
                <a:gd name="connsiteY3" fmla="*/ 53509 h 1509208"/>
                <a:gd name="connsiteX4" fmla="*/ 2221371 w 4460460"/>
                <a:gd name="connsiteY4" fmla="*/ 973 h 1509208"/>
                <a:gd name="connsiteX0" fmla="*/ 2221371 w 4460460"/>
                <a:gd name="connsiteY0" fmla="*/ 973 h 1509208"/>
                <a:gd name="connsiteX1" fmla="*/ 312310 w 4460460"/>
                <a:gd name="connsiteY1" fmla="*/ 1500244 h 1509208"/>
                <a:gd name="connsiteX2" fmla="*/ 125506 w 4460460"/>
                <a:gd name="connsiteY2" fmla="*/ 1509208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509208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473349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196941 w 4334954"/>
                <a:gd name="connsiteY0" fmla="*/ 818926 h 1509209"/>
                <a:gd name="connsiteX1" fmla="*/ 3925491 w 4334954"/>
                <a:gd name="connsiteY1" fmla="*/ 614195 h 1509209"/>
                <a:gd name="connsiteX2" fmla="*/ 4027857 w 4334954"/>
                <a:gd name="connsiteY2" fmla="*/ 614195 h 1509209"/>
                <a:gd name="connsiteX3" fmla="*/ 1993500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0" fmla="*/ 2095865 w 4334954"/>
                <a:gd name="connsiteY0" fmla="*/ 973 h 1509209"/>
                <a:gd name="connsiteX1" fmla="*/ 177838 w 4334954"/>
                <a:gd name="connsiteY1" fmla="*/ 1500245 h 1509209"/>
                <a:gd name="connsiteX2" fmla="*/ 17929 w 4334954"/>
                <a:gd name="connsiteY2" fmla="*/ 1509209 h 1509209"/>
                <a:gd name="connsiteX3" fmla="*/ 1552037 w 4334954"/>
                <a:gd name="connsiteY3" fmla="*/ 53509 h 1509209"/>
                <a:gd name="connsiteX4" fmla="*/ 2095865 w 4334954"/>
                <a:gd name="connsiteY4" fmla="*/ 973 h 1509209"/>
                <a:gd name="connsiteX0" fmla="*/ 2095865 w 4334954"/>
                <a:gd name="connsiteY0" fmla="*/ 973 h 1509209"/>
                <a:gd name="connsiteX1" fmla="*/ 186804 w 4334954"/>
                <a:gd name="connsiteY1" fmla="*/ 1500244 h 1509209"/>
                <a:gd name="connsiteX2" fmla="*/ 0 w 4334954"/>
                <a:gd name="connsiteY2" fmla="*/ 1473349 h 1509209"/>
                <a:gd name="connsiteX3" fmla="*/ 1993499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8" fmla="*/ 3925491 w 4334954"/>
                <a:gd name="connsiteY8" fmla="*/ 614195 h 1509209"/>
                <a:gd name="connsiteX9" fmla="*/ 4027857 w 4334954"/>
                <a:gd name="connsiteY9" fmla="*/ 614195 h 1509209"/>
                <a:gd name="connsiteX10" fmla="*/ 1993500 w 4334954"/>
                <a:gd name="connsiteY10" fmla="*/ 0 h 1509209"/>
                <a:gd name="connsiteX0" fmla="*/ 4187976 w 4325989"/>
                <a:gd name="connsiteY0" fmla="*/ 818926 h 1509209"/>
                <a:gd name="connsiteX1" fmla="*/ 3916526 w 4325989"/>
                <a:gd name="connsiteY1" fmla="*/ 614195 h 1509209"/>
                <a:gd name="connsiteX2" fmla="*/ 4018892 w 4325989"/>
                <a:gd name="connsiteY2" fmla="*/ 614195 h 1509209"/>
                <a:gd name="connsiteX3" fmla="*/ 1984535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0" fmla="*/ 2086900 w 4325989"/>
                <a:gd name="connsiteY0" fmla="*/ 973 h 1509209"/>
                <a:gd name="connsiteX1" fmla="*/ 168873 w 4325989"/>
                <a:gd name="connsiteY1" fmla="*/ 1500245 h 1509209"/>
                <a:gd name="connsiteX2" fmla="*/ 8964 w 4325989"/>
                <a:gd name="connsiteY2" fmla="*/ 1509209 h 1509209"/>
                <a:gd name="connsiteX3" fmla="*/ 1543072 w 4325989"/>
                <a:gd name="connsiteY3" fmla="*/ 53509 h 1509209"/>
                <a:gd name="connsiteX4" fmla="*/ 2086900 w 4325989"/>
                <a:gd name="connsiteY4" fmla="*/ 973 h 1509209"/>
                <a:gd name="connsiteX0" fmla="*/ 2086900 w 4325989"/>
                <a:gd name="connsiteY0" fmla="*/ 973 h 1509209"/>
                <a:gd name="connsiteX1" fmla="*/ 177839 w 4325989"/>
                <a:gd name="connsiteY1" fmla="*/ 1500244 h 1509209"/>
                <a:gd name="connsiteX2" fmla="*/ 0 w 4325989"/>
                <a:gd name="connsiteY2" fmla="*/ 1509208 h 1509209"/>
                <a:gd name="connsiteX3" fmla="*/ 1984534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8" fmla="*/ 3916526 w 4325989"/>
                <a:gd name="connsiteY8" fmla="*/ 614195 h 1509209"/>
                <a:gd name="connsiteX9" fmla="*/ 4018892 w 4325989"/>
                <a:gd name="connsiteY9" fmla="*/ 614195 h 1509209"/>
                <a:gd name="connsiteX10" fmla="*/ 1984535 w 4325989"/>
                <a:gd name="connsiteY10" fmla="*/ 0 h 150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989" h="1509209" stroke="0" extrusionOk="0">
                  <a:moveTo>
                    <a:pt x="4187976" y="818926"/>
                  </a:moveTo>
                  <a:lnTo>
                    <a:pt x="3916526" y="614195"/>
                  </a:lnTo>
                  <a:lnTo>
                    <a:pt x="4018892" y="614195"/>
                  </a:lnTo>
                  <a:cubicBezTo>
                    <a:pt x="3779371" y="252624"/>
                    <a:pt x="2942622" y="0"/>
                    <a:pt x="1984535" y="0"/>
                  </a:cubicBezTo>
                  <a:lnTo>
                    <a:pt x="2189266" y="0"/>
                  </a:lnTo>
                  <a:cubicBezTo>
                    <a:pt x="3147353" y="0"/>
                    <a:pt x="3984102" y="252624"/>
                    <a:pt x="4223623" y="614195"/>
                  </a:cubicBezTo>
                  <a:lnTo>
                    <a:pt x="4325989" y="614195"/>
                  </a:lnTo>
                  <a:lnTo>
                    <a:pt x="4187976" y="818926"/>
                  </a:lnTo>
                  <a:close/>
                </a:path>
                <a:path w="4325989" h="1509209" fill="darkenLess" stroke="0" extrusionOk="0">
                  <a:moveTo>
                    <a:pt x="2086900" y="973"/>
                  </a:moveTo>
                  <a:cubicBezTo>
                    <a:pt x="967632" y="22253"/>
                    <a:pt x="168873" y="1063475"/>
                    <a:pt x="168873" y="1500245"/>
                  </a:cubicBezTo>
                  <a:lnTo>
                    <a:pt x="8964" y="1509209"/>
                  </a:lnTo>
                  <a:cubicBezTo>
                    <a:pt x="8964" y="1159608"/>
                    <a:pt x="694907" y="167239"/>
                    <a:pt x="1543072" y="53509"/>
                  </a:cubicBezTo>
                  <a:cubicBezTo>
                    <a:pt x="1795548" y="19655"/>
                    <a:pt x="1820218" y="-4097"/>
                    <a:pt x="2086900" y="973"/>
                  </a:cubicBezTo>
                  <a:close/>
                </a:path>
                <a:path w="4325989" h="1509209" fill="none" extrusionOk="0">
                  <a:moveTo>
                    <a:pt x="2086900" y="973"/>
                  </a:moveTo>
                  <a:cubicBezTo>
                    <a:pt x="967632" y="22253"/>
                    <a:pt x="177839" y="1063474"/>
                    <a:pt x="177839" y="1500244"/>
                  </a:cubicBezTo>
                  <a:cubicBezTo>
                    <a:pt x="121548" y="1500244"/>
                    <a:pt x="56291" y="1509208"/>
                    <a:pt x="0" y="1509208"/>
                  </a:cubicBezTo>
                  <a:cubicBezTo>
                    <a:pt x="0" y="1056928"/>
                    <a:pt x="824142" y="0"/>
                    <a:pt x="1984534" y="0"/>
                  </a:cubicBezTo>
                  <a:lnTo>
                    <a:pt x="2189266" y="0"/>
                  </a:lnTo>
                  <a:cubicBezTo>
                    <a:pt x="3147353" y="0"/>
                    <a:pt x="3984102" y="252624"/>
                    <a:pt x="4223623" y="614195"/>
                  </a:cubicBezTo>
                  <a:lnTo>
                    <a:pt x="4325989" y="614195"/>
                  </a:lnTo>
                  <a:lnTo>
                    <a:pt x="4187976" y="818926"/>
                  </a:lnTo>
                  <a:lnTo>
                    <a:pt x="3916526" y="614195"/>
                  </a:lnTo>
                  <a:lnTo>
                    <a:pt x="4018892" y="614195"/>
                  </a:lnTo>
                  <a:cubicBezTo>
                    <a:pt x="3779371" y="252624"/>
                    <a:pt x="2942622" y="0"/>
                    <a:pt x="1984535"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4DE73DFB-EA68-4E5D-B543-1747A86645C0}"/>
                </a:ext>
              </a:extLst>
            </p:cNvPr>
            <p:cNvSpPr txBox="1"/>
            <p:nvPr/>
          </p:nvSpPr>
          <p:spPr>
            <a:xfrm>
              <a:off x="1664131" y="1947933"/>
              <a:ext cx="55615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3" name="Curved Down Arrow 2">
              <a:extLst>
                <a:ext uri="{FF2B5EF4-FFF2-40B4-BE49-F238E27FC236}">
                  <a16:creationId xmlns:a16="http://schemas.microsoft.com/office/drawing/2014/main" id="{836A207A-26BD-4AD4-A2FC-81BA48E8A86D}"/>
                </a:ext>
              </a:extLst>
            </p:cNvPr>
            <p:cNvSpPr/>
            <p:nvPr/>
          </p:nvSpPr>
          <p:spPr>
            <a:xfrm>
              <a:off x="4099165" y="1645511"/>
              <a:ext cx="746178" cy="391551"/>
            </a:xfrm>
            <a:custGeom>
              <a:avLst/>
              <a:gdLst>
                <a:gd name="connsiteX0" fmla="*/ 1211024 w 1344705"/>
                <a:gd name="connsiteY0" fmla="*/ 534725 h 534725"/>
                <a:gd name="connsiteX1" fmla="*/ 1059176 w 1344705"/>
                <a:gd name="connsiteY1" fmla="*/ 401044 h 534725"/>
                <a:gd name="connsiteX2" fmla="*/ 1126017 w 1344705"/>
                <a:gd name="connsiteY2" fmla="*/ 401044 h 534725"/>
                <a:gd name="connsiteX3" fmla="*/ 572091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0" fmla="*/ 638932 w 1344705"/>
                <a:gd name="connsiteY0" fmla="*/ 3662 h 534725"/>
                <a:gd name="connsiteX1" fmla="*/ 133681 w 1344705"/>
                <a:gd name="connsiteY1" fmla="*/ 534725 h 534725"/>
                <a:gd name="connsiteX2" fmla="*/ 0 w 1344705"/>
                <a:gd name="connsiteY2" fmla="*/ 534725 h 534725"/>
                <a:gd name="connsiteX3" fmla="*/ 208176 w 1344705"/>
                <a:gd name="connsiteY3" fmla="*/ 122134 h 534725"/>
                <a:gd name="connsiteX4" fmla="*/ 638933 w 1344705"/>
                <a:gd name="connsiteY4" fmla="*/ 3662 h 534725"/>
                <a:gd name="connsiteX5" fmla="*/ 638932 w 1344705"/>
                <a:gd name="connsiteY5" fmla="*/ 3662 h 534725"/>
                <a:gd name="connsiteX0" fmla="*/ 638932 w 1344705"/>
                <a:gd name="connsiteY0" fmla="*/ 3662 h 534725"/>
                <a:gd name="connsiteX1" fmla="*/ 133681 w 1344705"/>
                <a:gd name="connsiteY1" fmla="*/ 534725 h 534725"/>
                <a:gd name="connsiteX2" fmla="*/ 0 w 1344705"/>
                <a:gd name="connsiteY2" fmla="*/ 534725 h 534725"/>
                <a:gd name="connsiteX3" fmla="*/ 572092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8" fmla="*/ 1059176 w 1344705"/>
                <a:gd name="connsiteY8" fmla="*/ 401044 h 534725"/>
                <a:gd name="connsiteX9" fmla="*/ 1126017 w 1344705"/>
                <a:gd name="connsiteY9" fmla="*/ 401044 h 534725"/>
                <a:gd name="connsiteX10" fmla="*/ 572091 w 1344705"/>
                <a:gd name="connsiteY10" fmla="*/ 0 h 534725"/>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534727 h 696092"/>
                <a:gd name="connsiteX2" fmla="*/ 0 w 1326539"/>
                <a:gd name="connsiteY2" fmla="*/ 5347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1 w 1326539"/>
                <a:gd name="connsiteY1" fmla="*/ 5347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5347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78505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7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687127 h 696092"/>
                <a:gd name="connsiteX2" fmla="*/ 0 w 1326539"/>
                <a:gd name="connsiteY2" fmla="*/ 6871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2 w 1326539"/>
                <a:gd name="connsiteY1" fmla="*/ 6871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5 h 696090"/>
                <a:gd name="connsiteX1" fmla="*/ 1059176 w 1326539"/>
                <a:gd name="connsiteY1" fmla="*/ 401044 h 696090"/>
                <a:gd name="connsiteX2" fmla="*/ 1126017 w 1326539"/>
                <a:gd name="connsiteY2" fmla="*/ 401044 h 696090"/>
                <a:gd name="connsiteX3" fmla="*/ 572091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0" fmla="*/ 638932 w 1326539"/>
                <a:gd name="connsiteY0" fmla="*/ 3662 h 696090"/>
                <a:gd name="connsiteX1" fmla="*/ 133681 w 1326539"/>
                <a:gd name="connsiteY1" fmla="*/ 687125 h 696090"/>
                <a:gd name="connsiteX2" fmla="*/ 0 w 1326539"/>
                <a:gd name="connsiteY2" fmla="*/ 687125 h 696090"/>
                <a:gd name="connsiteX3" fmla="*/ 252999 w 1326539"/>
                <a:gd name="connsiteY3" fmla="*/ 140064 h 696090"/>
                <a:gd name="connsiteX4" fmla="*/ 638933 w 1326539"/>
                <a:gd name="connsiteY4" fmla="*/ 3662 h 696090"/>
                <a:gd name="connsiteX5" fmla="*/ 638932 w 1326539"/>
                <a:gd name="connsiteY5" fmla="*/ 3662 h 696090"/>
                <a:gd name="connsiteX0" fmla="*/ 638932 w 1326539"/>
                <a:gd name="connsiteY0" fmla="*/ 3662 h 696090"/>
                <a:gd name="connsiteX1" fmla="*/ 133682 w 1326539"/>
                <a:gd name="connsiteY1" fmla="*/ 687125 h 696090"/>
                <a:gd name="connsiteX2" fmla="*/ 0 w 1326539"/>
                <a:gd name="connsiteY2" fmla="*/ 696090 h 696090"/>
                <a:gd name="connsiteX3" fmla="*/ 572092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8" fmla="*/ 1059176 w 1326539"/>
                <a:gd name="connsiteY8" fmla="*/ 401044 h 696090"/>
                <a:gd name="connsiteX9" fmla="*/ 1126017 w 1326539"/>
                <a:gd name="connsiteY9" fmla="*/ 401044 h 696090"/>
                <a:gd name="connsiteX10" fmla="*/ 572091 w 1326539"/>
                <a:gd name="connsiteY10" fmla="*/ 0 h 6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539" h="696090" stroke="0" extrusionOk="0">
                  <a:moveTo>
                    <a:pt x="1211024" y="534725"/>
                  </a:moveTo>
                  <a:lnTo>
                    <a:pt x="1059176" y="401044"/>
                  </a:lnTo>
                  <a:lnTo>
                    <a:pt x="1126017" y="401044"/>
                  </a:lnTo>
                  <a:cubicBezTo>
                    <a:pt x="1060799" y="164953"/>
                    <a:pt x="832964" y="0"/>
                    <a:pt x="572091" y="0"/>
                  </a:cubicBezTo>
                  <a:lnTo>
                    <a:pt x="705773" y="0"/>
                  </a:lnTo>
                  <a:cubicBezTo>
                    <a:pt x="966646" y="0"/>
                    <a:pt x="1194480" y="164953"/>
                    <a:pt x="1259699" y="401044"/>
                  </a:cubicBezTo>
                  <a:lnTo>
                    <a:pt x="1326539" y="401044"/>
                  </a:lnTo>
                  <a:lnTo>
                    <a:pt x="1211024" y="534725"/>
                  </a:lnTo>
                  <a:close/>
                </a:path>
                <a:path w="1326539" h="696090" fill="darkenLess" stroke="0" extrusionOk="0">
                  <a:moveTo>
                    <a:pt x="638932" y="3662"/>
                  </a:moveTo>
                  <a:cubicBezTo>
                    <a:pt x="350818" y="35342"/>
                    <a:pt x="133681" y="415972"/>
                    <a:pt x="133681" y="687125"/>
                  </a:cubicBezTo>
                  <a:lnTo>
                    <a:pt x="0" y="687125"/>
                  </a:lnTo>
                  <a:cubicBezTo>
                    <a:pt x="0" y="527440"/>
                    <a:pt x="121177" y="241642"/>
                    <a:pt x="252999" y="140064"/>
                  </a:cubicBezTo>
                  <a:cubicBezTo>
                    <a:pt x="373311" y="47355"/>
                    <a:pt x="484074" y="-13366"/>
                    <a:pt x="638933" y="3662"/>
                  </a:cubicBezTo>
                  <a:lnTo>
                    <a:pt x="638932" y="3662"/>
                  </a:lnTo>
                  <a:close/>
                </a:path>
                <a:path w="1326539" h="696090" fill="none" extrusionOk="0">
                  <a:moveTo>
                    <a:pt x="638932" y="3662"/>
                  </a:moveTo>
                  <a:cubicBezTo>
                    <a:pt x="350818" y="35342"/>
                    <a:pt x="133682" y="415972"/>
                    <a:pt x="133682" y="687125"/>
                  </a:cubicBezTo>
                  <a:cubicBezTo>
                    <a:pt x="89122" y="687125"/>
                    <a:pt x="44560" y="696090"/>
                    <a:pt x="0" y="696090"/>
                  </a:cubicBezTo>
                  <a:cubicBezTo>
                    <a:pt x="0" y="400770"/>
                    <a:pt x="256134" y="0"/>
                    <a:pt x="572092" y="0"/>
                  </a:cubicBezTo>
                  <a:lnTo>
                    <a:pt x="705773" y="0"/>
                  </a:lnTo>
                  <a:cubicBezTo>
                    <a:pt x="966646" y="0"/>
                    <a:pt x="1194480" y="164953"/>
                    <a:pt x="1259699" y="401044"/>
                  </a:cubicBezTo>
                  <a:lnTo>
                    <a:pt x="1326539" y="401044"/>
                  </a:lnTo>
                  <a:lnTo>
                    <a:pt x="1211024" y="534725"/>
                  </a:lnTo>
                  <a:lnTo>
                    <a:pt x="1059176" y="401044"/>
                  </a:lnTo>
                  <a:lnTo>
                    <a:pt x="1126017" y="401044"/>
                  </a:lnTo>
                  <a:cubicBezTo>
                    <a:pt x="1060799" y="164953"/>
                    <a:pt x="832964" y="0"/>
                    <a:pt x="572091"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4" name="Curved Down Arrow 1">
              <a:extLst>
                <a:ext uri="{FF2B5EF4-FFF2-40B4-BE49-F238E27FC236}">
                  <a16:creationId xmlns:a16="http://schemas.microsoft.com/office/drawing/2014/main" id="{FE9D6BFF-33C8-4F2D-8CD7-778C0EC2630C}"/>
                </a:ext>
              </a:extLst>
            </p:cNvPr>
            <p:cNvSpPr/>
            <p:nvPr/>
          </p:nvSpPr>
          <p:spPr>
            <a:xfrm>
              <a:off x="3527938" y="1611175"/>
              <a:ext cx="1317406" cy="578129"/>
            </a:xfrm>
            <a:custGeom>
              <a:avLst/>
              <a:gdLst>
                <a:gd name="connsiteX0" fmla="*/ 2190419 w 2339788"/>
                <a:gd name="connsiteY0" fmla="*/ 597478 h 597478"/>
                <a:gd name="connsiteX1" fmla="*/ 2007457 w 2339788"/>
                <a:gd name="connsiteY1" fmla="*/ 448109 h 597478"/>
                <a:gd name="connsiteX2" fmla="*/ 2082142 w 2339788"/>
                <a:gd name="connsiteY2" fmla="*/ 448109 h 597478"/>
                <a:gd name="connsiteX3" fmla="*/ 1057867 w 2339788"/>
                <a:gd name="connsiteY3" fmla="*/ 1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0" fmla="*/ 1132552 w 2339788"/>
                <a:gd name="connsiteY0" fmla="*/ 1491 h 597478"/>
                <a:gd name="connsiteX1" fmla="*/ 149370 w 2339788"/>
                <a:gd name="connsiteY1" fmla="*/ 597478 h 597478"/>
                <a:gd name="connsiteX2" fmla="*/ 0 w 2339788"/>
                <a:gd name="connsiteY2" fmla="*/ 597478 h 597478"/>
                <a:gd name="connsiteX3" fmla="*/ 585959 w 2339788"/>
                <a:gd name="connsiteY3" fmla="*/ 62743 h 597478"/>
                <a:gd name="connsiteX4" fmla="*/ 1132552 w 2339788"/>
                <a:gd name="connsiteY4" fmla="*/ 1490 h 597478"/>
                <a:gd name="connsiteX5" fmla="*/ 1132552 w 2339788"/>
                <a:gd name="connsiteY5" fmla="*/ 1491 h 597478"/>
                <a:gd name="connsiteX0" fmla="*/ 1132552 w 2339788"/>
                <a:gd name="connsiteY0" fmla="*/ 1491 h 597478"/>
                <a:gd name="connsiteX1" fmla="*/ 149370 w 2339788"/>
                <a:gd name="connsiteY1" fmla="*/ 597478 h 597478"/>
                <a:gd name="connsiteX2" fmla="*/ 0 w 2339788"/>
                <a:gd name="connsiteY2" fmla="*/ 597478 h 597478"/>
                <a:gd name="connsiteX3" fmla="*/ 1057867 w 2339788"/>
                <a:gd name="connsiteY3" fmla="*/ 0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8" fmla="*/ 2007457 w 2339788"/>
                <a:gd name="connsiteY8" fmla="*/ 448109 h 597478"/>
                <a:gd name="connsiteX9" fmla="*/ 2082142 w 2339788"/>
                <a:gd name="connsiteY9" fmla="*/ 448109 h 597478"/>
                <a:gd name="connsiteX10" fmla="*/ 1057867 w 2339788"/>
                <a:gd name="connsiteY10" fmla="*/ 1 h 597478"/>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85228 w 2342054"/>
                <a:gd name="connsiteY1" fmla="*/ 597478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49369 w 2342054"/>
                <a:gd name="connsiteY1" fmla="*/ 1009854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85229 w 2342055"/>
                <a:gd name="connsiteY1" fmla="*/ 597478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02500 w 2342055"/>
                <a:gd name="connsiteY3" fmla="*/ 125496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38359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11465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2055" h="1027784" stroke="0" extrusionOk="0">
                  <a:moveTo>
                    <a:pt x="2226278" y="597478"/>
                  </a:moveTo>
                  <a:lnTo>
                    <a:pt x="2043316" y="448109"/>
                  </a:lnTo>
                  <a:lnTo>
                    <a:pt x="2118001" y="448109"/>
                  </a:lnTo>
                  <a:cubicBezTo>
                    <a:pt x="1997405" y="184312"/>
                    <a:pt x="1576111" y="1"/>
                    <a:pt x="1093726" y="1"/>
                  </a:cubicBezTo>
                  <a:lnTo>
                    <a:pt x="1243095" y="0"/>
                  </a:lnTo>
                  <a:cubicBezTo>
                    <a:pt x="1725480" y="0"/>
                    <a:pt x="2146774" y="184311"/>
                    <a:pt x="2267370" y="448108"/>
                  </a:cubicBezTo>
                  <a:lnTo>
                    <a:pt x="2342055" y="448109"/>
                  </a:lnTo>
                  <a:lnTo>
                    <a:pt x="2226278" y="597478"/>
                  </a:lnTo>
                  <a:close/>
                </a:path>
                <a:path w="2342055" h="1027784" fill="darkenLess" stroke="0" extrusionOk="0">
                  <a:moveTo>
                    <a:pt x="1168411" y="1491"/>
                  </a:moveTo>
                  <a:cubicBezTo>
                    <a:pt x="614534" y="23632"/>
                    <a:pt x="158335" y="696246"/>
                    <a:pt x="158335" y="1009855"/>
                  </a:cubicBezTo>
                  <a:lnTo>
                    <a:pt x="0" y="1027784"/>
                  </a:lnTo>
                  <a:cubicBezTo>
                    <a:pt x="0" y="801207"/>
                    <a:pt x="352426" y="190712"/>
                    <a:pt x="711465" y="89637"/>
                  </a:cubicBezTo>
                  <a:cubicBezTo>
                    <a:pt x="880696" y="41996"/>
                    <a:pt x="979795" y="-6049"/>
                    <a:pt x="1168411" y="1490"/>
                  </a:cubicBezTo>
                  <a:lnTo>
                    <a:pt x="1168411" y="1491"/>
                  </a:lnTo>
                  <a:close/>
                </a:path>
                <a:path w="2342055" h="1027784" fill="none" extrusionOk="0">
                  <a:moveTo>
                    <a:pt x="1168411" y="1491"/>
                  </a:moveTo>
                  <a:cubicBezTo>
                    <a:pt x="614534" y="23632"/>
                    <a:pt x="149370" y="696245"/>
                    <a:pt x="149370" y="1009854"/>
                  </a:cubicBezTo>
                  <a:lnTo>
                    <a:pt x="1" y="1009854"/>
                  </a:lnTo>
                  <a:cubicBezTo>
                    <a:pt x="1" y="679876"/>
                    <a:pt x="509482" y="0"/>
                    <a:pt x="1093726" y="0"/>
                  </a:cubicBezTo>
                  <a:lnTo>
                    <a:pt x="1243095" y="0"/>
                  </a:lnTo>
                  <a:cubicBezTo>
                    <a:pt x="1725480" y="0"/>
                    <a:pt x="2146774" y="184311"/>
                    <a:pt x="2267370" y="448108"/>
                  </a:cubicBezTo>
                  <a:lnTo>
                    <a:pt x="2342055" y="448109"/>
                  </a:lnTo>
                  <a:lnTo>
                    <a:pt x="2226278" y="597478"/>
                  </a:lnTo>
                  <a:lnTo>
                    <a:pt x="2043316" y="448109"/>
                  </a:lnTo>
                  <a:lnTo>
                    <a:pt x="2118001" y="448109"/>
                  </a:lnTo>
                  <a:cubicBezTo>
                    <a:pt x="1997405" y="184312"/>
                    <a:pt x="1576111" y="1"/>
                    <a:pt x="1093726" y="1"/>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FC8ACDEC-AA38-4308-A836-A64AADDD5C68}"/>
                </a:ext>
              </a:extLst>
            </p:cNvPr>
            <p:cNvCxnSpPr>
              <a:cxnSpLocks/>
            </p:cNvCxnSpPr>
            <p:nvPr/>
          </p:nvCxnSpPr>
          <p:spPr>
            <a:xfrm>
              <a:off x="437362" y="3464712"/>
              <a:ext cx="1097280" cy="0"/>
            </a:xfrm>
            <a:prstGeom prst="line">
              <a:avLst/>
            </a:prstGeom>
            <a:ln w="3810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8CF281-696A-47D5-83BF-30B8C3871FA4}"/>
                </a:ext>
              </a:extLst>
            </p:cNvPr>
            <p:cNvCxnSpPr/>
            <p:nvPr/>
          </p:nvCxnSpPr>
          <p:spPr>
            <a:xfrm>
              <a:off x="1573218" y="3464712"/>
              <a:ext cx="1097280" cy="0"/>
            </a:xfrm>
            <a:prstGeom prst="line">
              <a:avLst/>
            </a:prstGeom>
            <a:ln w="38100">
              <a:solidFill>
                <a:srgbClr val="F8F2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5EE894-A070-4DE1-B4CA-74ABE7054B7A}"/>
                </a:ext>
              </a:extLst>
            </p:cNvPr>
            <p:cNvCxnSpPr/>
            <p:nvPr/>
          </p:nvCxnSpPr>
          <p:spPr>
            <a:xfrm>
              <a:off x="2709074" y="3464712"/>
              <a:ext cx="1097280" cy="0"/>
            </a:xfrm>
            <a:prstGeom prst="line">
              <a:avLst/>
            </a:prstGeom>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AFE5F1-28B0-4955-88B8-92D14B2A77C4}"/>
                </a:ext>
              </a:extLst>
            </p:cNvPr>
            <p:cNvCxnSpPr>
              <a:cxnSpLocks/>
            </p:cNvCxnSpPr>
            <p:nvPr/>
          </p:nvCxnSpPr>
          <p:spPr>
            <a:xfrm>
              <a:off x="3837785" y="3464712"/>
              <a:ext cx="594360" cy="0"/>
            </a:xfrm>
            <a:prstGeom prst="line">
              <a:avLst/>
            </a:prstGeom>
            <a:ln w="381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79F39D-EE84-4D9F-A3CD-F996312AEA4E}"/>
                </a:ext>
              </a:extLst>
            </p:cNvPr>
            <p:cNvCxnSpPr>
              <a:cxnSpLocks/>
            </p:cNvCxnSpPr>
            <p:nvPr/>
          </p:nvCxnSpPr>
          <p:spPr>
            <a:xfrm>
              <a:off x="4464844" y="3467094"/>
              <a:ext cx="594360" cy="0"/>
            </a:xfrm>
            <a:prstGeom prst="line">
              <a:avLst/>
            </a:prstGeom>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7B0852-8D80-46CB-9810-0CCA8C1BE3E6}"/>
                </a:ext>
              </a:extLst>
            </p:cNvPr>
            <p:cNvSpPr txBox="1"/>
            <p:nvPr/>
          </p:nvSpPr>
          <p:spPr>
            <a:xfrm>
              <a:off x="465938" y="3477935"/>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1</a:t>
              </a:r>
            </a:p>
          </p:txBody>
        </p:sp>
        <p:sp>
          <p:nvSpPr>
            <p:cNvPr id="55" name="TextBox 54">
              <a:extLst>
                <a:ext uri="{FF2B5EF4-FFF2-40B4-BE49-F238E27FC236}">
                  <a16:creationId xmlns:a16="http://schemas.microsoft.com/office/drawing/2014/main" id="{3BC7054D-0867-458C-9D52-B677E25DEDF1}"/>
                </a:ext>
              </a:extLst>
            </p:cNvPr>
            <p:cNvSpPr txBox="1"/>
            <p:nvPr/>
          </p:nvSpPr>
          <p:spPr>
            <a:xfrm>
              <a:off x="1594650" y="3502223"/>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2</a:t>
              </a:r>
            </a:p>
          </p:txBody>
        </p:sp>
        <p:sp>
          <p:nvSpPr>
            <p:cNvPr id="56" name="TextBox 55">
              <a:extLst>
                <a:ext uri="{FF2B5EF4-FFF2-40B4-BE49-F238E27FC236}">
                  <a16:creationId xmlns:a16="http://schemas.microsoft.com/office/drawing/2014/main" id="{9A979045-30FE-4630-82B1-7B41908BA3C6}"/>
                </a:ext>
              </a:extLst>
            </p:cNvPr>
            <p:cNvSpPr txBox="1"/>
            <p:nvPr/>
          </p:nvSpPr>
          <p:spPr>
            <a:xfrm>
              <a:off x="2703522" y="3502051"/>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3</a:t>
              </a:r>
            </a:p>
          </p:txBody>
        </p:sp>
        <p:sp>
          <p:nvSpPr>
            <p:cNvPr id="57" name="TextBox 56">
              <a:extLst>
                <a:ext uri="{FF2B5EF4-FFF2-40B4-BE49-F238E27FC236}">
                  <a16:creationId xmlns:a16="http://schemas.microsoft.com/office/drawing/2014/main" id="{59C98B44-BB86-47D1-BA9D-EB2B6761EF4D}"/>
                </a:ext>
              </a:extLst>
            </p:cNvPr>
            <p:cNvSpPr txBox="1"/>
            <p:nvPr/>
          </p:nvSpPr>
          <p:spPr>
            <a:xfrm>
              <a:off x="3809210" y="3480723"/>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4</a:t>
              </a:r>
            </a:p>
          </p:txBody>
        </p:sp>
        <p:sp>
          <p:nvSpPr>
            <p:cNvPr id="58" name="TextBox 57">
              <a:extLst>
                <a:ext uri="{FF2B5EF4-FFF2-40B4-BE49-F238E27FC236}">
                  <a16:creationId xmlns:a16="http://schemas.microsoft.com/office/drawing/2014/main" id="{7C1BB68B-F094-4F82-A313-6D21F5DF6976}"/>
                </a:ext>
              </a:extLst>
            </p:cNvPr>
            <p:cNvSpPr txBox="1"/>
            <p:nvPr/>
          </p:nvSpPr>
          <p:spPr>
            <a:xfrm>
              <a:off x="4456119" y="3468570"/>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5</a:t>
              </a:r>
            </a:p>
          </p:txBody>
        </p:sp>
        <p:sp>
          <p:nvSpPr>
            <p:cNvPr id="59" name="Rectangle 58">
              <a:extLst>
                <a:ext uri="{FF2B5EF4-FFF2-40B4-BE49-F238E27FC236}">
                  <a16:creationId xmlns:a16="http://schemas.microsoft.com/office/drawing/2014/main" id="{9A76E874-A5FE-4AD1-AEC7-6C7BD8DC3FF8}"/>
                </a:ext>
              </a:extLst>
            </p:cNvPr>
            <p:cNvSpPr/>
            <p:nvPr/>
          </p:nvSpPr>
          <p:spPr>
            <a:xfrm>
              <a:off x="1580782" y="3951297"/>
              <a:ext cx="2176894"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FFFFFF">
                      <a:lumMod val="50000"/>
                    </a:srgbClr>
                  </a:solidFill>
                  <a:effectLst/>
                  <a:uLnTx/>
                  <a:uFillTx/>
                  <a:latin typeface="Calibri" pitchFamily="34" charset="0"/>
                  <a:ea typeface="+mn-ea"/>
                  <a:cs typeface="Arial" charset="0"/>
                </a:rPr>
                <a:t>Proficiency Levels</a:t>
              </a:r>
            </a:p>
          </p:txBody>
        </p:sp>
        <p:cxnSp>
          <p:nvCxnSpPr>
            <p:cNvPr id="62" name="Straight Connector 61">
              <a:extLst>
                <a:ext uri="{FF2B5EF4-FFF2-40B4-BE49-F238E27FC236}">
                  <a16:creationId xmlns:a16="http://schemas.microsoft.com/office/drawing/2014/main" id="{C0182DC3-5689-47D1-B9AE-B30847A049B5}"/>
                </a:ext>
              </a:extLst>
            </p:cNvPr>
            <p:cNvCxnSpPr/>
            <p:nvPr/>
          </p:nvCxnSpPr>
          <p:spPr>
            <a:xfrm flipV="1">
              <a:off x="465937" y="3944900"/>
              <a:ext cx="4543425" cy="12949"/>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20706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E4DC7F-03EA-4439-866A-5A6DBDD6B9AD}"/>
              </a:ext>
            </a:extLst>
          </p:cNvPr>
          <p:cNvSpPr>
            <a:spLocks noGrp="1"/>
          </p:cNvSpPr>
          <p:nvPr>
            <p:ph type="title"/>
          </p:nvPr>
        </p:nvSpPr>
        <p:spPr/>
        <p:txBody>
          <a:bodyPr/>
          <a:lstStyle/>
          <a:p>
            <a:r>
              <a:rPr lang="en-US"/>
              <a:t>700-Point Elementary and Middle Schools</a:t>
            </a:r>
          </a:p>
        </p:txBody>
      </p:sp>
      <p:sp>
        <p:nvSpPr>
          <p:cNvPr id="4" name="Slide Number Placeholder 3">
            <a:extLst>
              <a:ext uri="{FF2B5EF4-FFF2-40B4-BE49-F238E27FC236}">
                <a16:creationId xmlns:a16="http://schemas.microsoft.com/office/drawing/2014/main" id="{64E32891-9861-4CFC-BDEE-78950D75DC49}"/>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DD746517-2601-4C86-B622-9B551C02182A}"/>
              </a:ext>
            </a:extLst>
          </p:cNvPr>
          <p:cNvGraphicFramePr>
            <a:graphicFrameLocks noGrp="1"/>
          </p:cNvGraphicFramePr>
          <p:nvPr/>
        </p:nvGraphicFramePr>
        <p:xfrm>
          <a:off x="362346" y="1475668"/>
          <a:ext cx="11467307" cy="3394412"/>
        </p:xfrm>
        <a:graphic>
          <a:graphicData uri="http://schemas.openxmlformats.org/drawingml/2006/table">
            <a:tbl>
              <a:tblPr firstRow="1" firstCol="1" bandRow="1"/>
              <a:tblGrid>
                <a:gridCol w="2866533">
                  <a:extLst>
                    <a:ext uri="{9D8B030D-6E8A-4147-A177-3AD203B41FA5}">
                      <a16:colId xmlns:a16="http://schemas.microsoft.com/office/drawing/2014/main" val="1138514343"/>
                    </a:ext>
                  </a:extLst>
                </a:gridCol>
                <a:gridCol w="2866533">
                  <a:extLst>
                    <a:ext uri="{9D8B030D-6E8A-4147-A177-3AD203B41FA5}">
                      <a16:colId xmlns:a16="http://schemas.microsoft.com/office/drawing/2014/main" val="2448646459"/>
                    </a:ext>
                  </a:extLst>
                </a:gridCol>
                <a:gridCol w="2867708">
                  <a:extLst>
                    <a:ext uri="{9D8B030D-6E8A-4147-A177-3AD203B41FA5}">
                      <a16:colId xmlns:a16="http://schemas.microsoft.com/office/drawing/2014/main" val="4033924813"/>
                    </a:ext>
                  </a:extLst>
                </a:gridCol>
                <a:gridCol w="2866533">
                  <a:extLst>
                    <a:ext uri="{9D8B030D-6E8A-4147-A177-3AD203B41FA5}">
                      <a16:colId xmlns:a16="http://schemas.microsoft.com/office/drawing/2014/main" val="2474332453"/>
                    </a:ext>
                  </a:extLst>
                </a:gridCol>
              </a:tblGrid>
              <a:tr h="764621">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READING</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39A0BE"/>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39A0BE"/>
                    </a:solidFill>
                  </a:tcPr>
                </a:tc>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MATH</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A74A7A"/>
                    </a:solidFill>
                  </a:tcPr>
                </a:tc>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SCIENCE</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3A51D"/>
                    </a:solidFill>
                  </a:tcPr>
                </a:tc>
                <a:tc>
                  <a:txBody>
                    <a:bodyPr/>
                    <a:lstStyle/>
                    <a:p>
                      <a:pPr algn="ctr"/>
                      <a:r>
                        <a:rPr lang="en-US" sz="1900" b="1" spc="5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ENGLISH LANGUAGE PROGRESS</a:t>
                      </a:r>
                      <a:endParaRPr lang="en-US" sz="1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44546A"/>
                    </a:solidFill>
                  </a:tcPr>
                </a:tc>
                <a:extLst>
                  <a:ext uri="{0D108BD9-81ED-4DB2-BD59-A6C34878D82A}">
                    <a16:rowId xmlns:a16="http://schemas.microsoft.com/office/drawing/2014/main" val="2928690991"/>
                  </a:ext>
                </a:extLst>
              </a:tr>
              <a:tr h="865293">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Progress to Proficiency</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700" b="1">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35 </a:t>
                      </a:r>
                      <a:r>
                        <a:rPr lang="en-US" sz="2100" b="1" cap="small">
                          <a:solidFill>
                            <a:srgbClr val="44546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38100" cap="flat" cmpd="sng" algn="ctr">
                      <a:solidFill>
                        <a:schemeClr val="bg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chemeClr val="accent3">
                          <a:lumMod val="75000"/>
                        </a:schemeClr>
                      </a:solidFill>
                      <a:prstDash val="solid"/>
                      <a:round/>
                      <a:headEnd type="none" w="med" len="med"/>
                      <a:tailEnd type="none" w="med" len="med"/>
                    </a:lnB>
                    <a:solidFill>
                      <a:srgbClr val="D9D9D9"/>
                    </a:solidFill>
                  </a:tcPr>
                </a:tc>
                <a:extLst>
                  <a:ext uri="{0D108BD9-81ED-4DB2-BD59-A6C34878D82A}">
                    <a16:rowId xmlns:a16="http://schemas.microsoft.com/office/drawing/2014/main" val="230824472"/>
                  </a:ext>
                </a:extLst>
              </a:tr>
              <a:tr h="865293">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All Students</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All Students</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chemeClr val="accent3">
                          <a:lumMod val="75000"/>
                        </a:schemeClr>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668051421"/>
                  </a:ext>
                </a:extLst>
              </a:tr>
              <a:tr h="865293">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Lowest 25%</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chemeClr val="accent6">
                          <a:lumMod val="60000"/>
                          <a:lumOff val="40000"/>
                        </a:schemeClr>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Lowest 25%</a:t>
                      </a:r>
                      <a:b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2700" b="1">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2100" b="1" cap="small">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28575" cap="flat" cmpd="sng" algn="ctr">
                      <a:solidFill>
                        <a:srgbClr val="FFFFFF"/>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381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15000"/>
                        </a:lnSpc>
                        <a:spcBef>
                          <a:spcPts val="0"/>
                        </a:spcBef>
                        <a:spcAft>
                          <a:spcPts val="1000"/>
                        </a:spcAft>
                      </a:pPr>
                      <a:r>
                        <a:rPr lang="en-US" sz="19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2400">
                        <a:effectLst/>
                        <a:latin typeface="Calibri" panose="020F0502020204030204" pitchFamily="34" charset="0"/>
                        <a:ea typeface="Calibri" panose="020F0502020204030204" pitchFamily="34" charset="0"/>
                        <a:cs typeface="Times New Roman" panose="02020603050405020304" pitchFamily="18" charset="0"/>
                      </a:endParaRPr>
                    </a:p>
                  </a:txBody>
                  <a:tcPr marL="97367" marR="97367" marT="49107" marB="49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468621895"/>
                  </a:ext>
                </a:extLst>
              </a:tr>
            </a:tbl>
          </a:graphicData>
        </a:graphic>
      </p:graphicFrame>
    </p:spTree>
    <p:extLst>
      <p:ext uri="{BB962C8B-B14F-4D97-AF65-F5344CB8AC3E}">
        <p14:creationId xmlns:p14="http://schemas.microsoft.com/office/powerpoint/2010/main" val="1253139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32600-1EAA-A341-B94E-BB77F1B0FB6C}"/>
              </a:ext>
            </a:extLst>
          </p:cNvPr>
          <p:cNvSpPr>
            <a:spLocks noGrp="1"/>
          </p:cNvSpPr>
          <p:nvPr>
            <p:ph type="title"/>
          </p:nvPr>
        </p:nvSpPr>
        <p:spPr/>
        <p:txBody>
          <a:bodyPr/>
          <a:lstStyle/>
          <a:p>
            <a:r>
              <a:rPr lang="en-US"/>
              <a:t>Indicators for High Schools and Districts</a:t>
            </a:r>
            <a:endParaRPr lang="en-US" dirty="0"/>
          </a:p>
        </p:txBody>
      </p:sp>
      <p:graphicFrame>
        <p:nvGraphicFramePr>
          <p:cNvPr id="10" name="Table 9">
            <a:extLst>
              <a:ext uri="{FF2B5EF4-FFF2-40B4-BE49-F238E27FC236}">
                <a16:creationId xmlns:a16="http://schemas.microsoft.com/office/drawing/2014/main" id="{27D229E3-939E-435B-917C-947835C49992}"/>
              </a:ext>
            </a:extLst>
          </p:cNvPr>
          <p:cNvGraphicFramePr>
            <a:graphicFrameLocks noGrp="1"/>
          </p:cNvGraphicFramePr>
          <p:nvPr/>
        </p:nvGraphicFramePr>
        <p:xfrm>
          <a:off x="525183" y="856378"/>
          <a:ext cx="11166806" cy="5145244"/>
        </p:xfrm>
        <a:graphic>
          <a:graphicData uri="http://schemas.openxmlformats.org/drawingml/2006/table">
            <a:tbl>
              <a:tblPr firstRow="1" firstCol="1" bandRow="1"/>
              <a:tblGrid>
                <a:gridCol w="1595258">
                  <a:extLst>
                    <a:ext uri="{9D8B030D-6E8A-4147-A177-3AD203B41FA5}">
                      <a16:colId xmlns:a16="http://schemas.microsoft.com/office/drawing/2014/main" val="2151250311"/>
                    </a:ext>
                  </a:extLst>
                </a:gridCol>
                <a:gridCol w="1595258">
                  <a:extLst>
                    <a:ext uri="{9D8B030D-6E8A-4147-A177-3AD203B41FA5}">
                      <a16:colId xmlns:a16="http://schemas.microsoft.com/office/drawing/2014/main" val="986950394"/>
                    </a:ext>
                  </a:extLst>
                </a:gridCol>
                <a:gridCol w="1595258">
                  <a:extLst>
                    <a:ext uri="{9D8B030D-6E8A-4147-A177-3AD203B41FA5}">
                      <a16:colId xmlns:a16="http://schemas.microsoft.com/office/drawing/2014/main" val="676883020"/>
                    </a:ext>
                  </a:extLst>
                </a:gridCol>
                <a:gridCol w="1595258">
                  <a:extLst>
                    <a:ext uri="{9D8B030D-6E8A-4147-A177-3AD203B41FA5}">
                      <a16:colId xmlns:a16="http://schemas.microsoft.com/office/drawing/2014/main" val="54985685"/>
                    </a:ext>
                  </a:extLst>
                </a:gridCol>
                <a:gridCol w="1595258">
                  <a:extLst>
                    <a:ext uri="{9D8B030D-6E8A-4147-A177-3AD203B41FA5}">
                      <a16:colId xmlns:a16="http://schemas.microsoft.com/office/drawing/2014/main" val="1627986309"/>
                    </a:ext>
                  </a:extLst>
                </a:gridCol>
                <a:gridCol w="1595258">
                  <a:extLst>
                    <a:ext uri="{9D8B030D-6E8A-4147-A177-3AD203B41FA5}">
                      <a16:colId xmlns:a16="http://schemas.microsoft.com/office/drawing/2014/main" val="2970358209"/>
                    </a:ext>
                  </a:extLst>
                </a:gridCol>
                <a:gridCol w="1595258">
                  <a:extLst>
                    <a:ext uri="{9D8B030D-6E8A-4147-A177-3AD203B41FA5}">
                      <a16:colId xmlns:a16="http://schemas.microsoft.com/office/drawing/2014/main" val="4271512691"/>
                    </a:ext>
                  </a:extLst>
                </a:gridCol>
              </a:tblGrid>
              <a:tr h="455872">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READING</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39A0BE"/>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39A0BE"/>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MATH</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A74A7A"/>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OTHER SUBJECTS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3A51D"/>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GRADUATION </a:t>
                      </a:r>
                      <a:b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b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4-YEAR</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5EAADE"/>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ACCELERATION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28575" cap="flat" cmpd="sng" algn="ctr">
                      <a:solidFill>
                        <a:srgbClr val="FFFFFF"/>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68C7C3"/>
                    </a:solidFill>
                  </a:tcPr>
                </a:tc>
                <a:tc>
                  <a:txBody>
                    <a:bodyPr/>
                    <a:lstStyle/>
                    <a:p>
                      <a:pPr algn="ctr"/>
                      <a:r>
                        <a:rPr lang="en-US" sz="1600" b="1" spc="3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COLLEGE &amp; CAREER READINESS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404040"/>
                    </a:solidFill>
                  </a:tcPr>
                </a:tc>
                <a:tc>
                  <a:txBody>
                    <a:bodyPr/>
                    <a:lstStyle/>
                    <a:p>
                      <a:pPr algn="ctr"/>
                      <a:r>
                        <a:rPr lang="en-US" sz="1600" b="1" spc="50" dirty="0">
                          <a:solidFill>
                            <a:srgbClr val="FFFFFF"/>
                          </a:solidFill>
                          <a:effectLst/>
                          <a:latin typeface="Calibri" panose="020F0502020204030204" pitchFamily="34" charset="0"/>
                          <a:ea typeface="Calibri" panose="020F0502020204030204" pitchFamily="34" charset="0"/>
                          <a:cs typeface="Times New Roman" panose="02020603050405020304" pitchFamily="18" charset="0"/>
                        </a:rPr>
                        <a:t>ENGLISH LANGUAGE PROGRESS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b">
                    <a:lnL w="12700" cap="flat" cmpd="sng" algn="ctr">
                      <a:solidFill>
                        <a:srgbClr val="F3A51D"/>
                      </a:solidFill>
                      <a:prstDash val="solid"/>
                      <a:round/>
                      <a:headEnd type="none" w="med" len="med"/>
                      <a:tailEnd type="none" w="med" len="med"/>
                    </a:lnL>
                    <a:lnR w="12700" cap="flat" cmpd="sng" algn="ctr">
                      <a:solidFill>
                        <a:srgbClr val="F3A51D"/>
                      </a:solidFill>
                      <a:prstDash val="solid"/>
                      <a:round/>
                      <a:headEnd type="none" w="med" len="med"/>
                      <a:tailEnd type="none" w="med" len="med"/>
                    </a:lnR>
                    <a:lnT w="12700" cap="flat" cmpd="sng" algn="ctr">
                      <a:solidFill>
                        <a:srgbClr val="EE3A5A"/>
                      </a:solidFill>
                      <a:prstDash val="solid"/>
                      <a:round/>
                      <a:headEnd type="none" w="med" len="med"/>
                      <a:tailEnd type="none" w="med" len="med"/>
                    </a:lnT>
                    <a:lnB w="12700" cap="flat" cmpd="sng" algn="ctr">
                      <a:solidFill>
                        <a:srgbClr val="003B70"/>
                      </a:solidFill>
                      <a:prstDash val="solid"/>
                      <a:round/>
                      <a:headEnd type="none" w="med" len="med"/>
                      <a:tailEnd type="none" w="med" len="med"/>
                    </a:lnB>
                    <a:solidFill>
                      <a:srgbClr val="003B70"/>
                    </a:solidFill>
                  </a:tcPr>
                </a:tc>
                <a:extLst>
                  <a:ext uri="{0D108BD9-81ED-4DB2-BD59-A6C34878D82A}">
                    <a16:rowId xmlns:a16="http://schemas.microsoft.com/office/drawing/2014/main" val="1862207169"/>
                  </a:ext>
                </a:extLst>
              </a:tr>
              <a:tr h="1562631">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Science</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4-year Cohort Rate</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5EAADE"/>
                          </a:solidFill>
                          <a:effectLst/>
                          <a:latin typeface="Calibri" panose="020F0502020204030204" pitchFamily="34" charset="0"/>
                          <a:ea typeface="Calibri" panose="020F0502020204030204" pitchFamily="34" charset="0"/>
                          <a:cs typeface="Times New Roman" panose="02020603050405020304" pitchFamily="18" charset="0"/>
                        </a:rPr>
                        <a:t>190 </a:t>
                      </a:r>
                      <a:r>
                        <a:rPr lang="en-US" sz="1800" b="1" cap="small" dirty="0">
                          <a:solidFill>
                            <a:srgbClr val="5EAAD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solidFill>
                        <a:srgbClr val="5EAADE"/>
                      </a:solidFill>
                      <a:prstDash val="solid"/>
                      <a:round/>
                      <a:headEnd type="none" w="med" len="med"/>
                      <a:tailEnd type="none" w="med" len="med"/>
                    </a:lnB>
                    <a:solidFill>
                      <a:srgbClr val="CCDFF3"/>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23.75 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D1EB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Performance</a:t>
                      </a:r>
                      <a:br>
                        <a:rPr lang="en-US" sz="180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pts</a:t>
                      </a:r>
                    </a:p>
                    <a:p>
                      <a:pPr marL="0" marR="0" algn="ctr">
                        <a:lnSpc>
                          <a:spcPct val="115000"/>
                        </a:lnSpc>
                        <a:spcBef>
                          <a:spcPts val="0"/>
                        </a:spcBef>
                        <a:spcAft>
                          <a:spcPts val="0"/>
                        </a:spcAft>
                      </a:pPr>
                      <a:r>
                        <a:rPr lang="en-US" sz="1800" b="0" i="1" cap="small"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Or</a:t>
                      </a:r>
                    </a:p>
                  </a:txBody>
                  <a:tcPr marL="59767" marR="59767" marT="30144" marB="30144" anchor="ctr">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404040"/>
                          </a:solidFill>
                          <a:effectLst/>
                          <a:uLnTx/>
                          <a:uFillTx/>
                          <a:latin typeface="Georgia" panose="02040502050405020303" pitchFamily="18" charset="0"/>
                          <a:ea typeface="Calibri" panose="020F0502020204030204" pitchFamily="34" charset="0"/>
                          <a:cs typeface="Times New Roman" panose="02020603050405020304" pitchFamily="18" charset="0"/>
                          <a:sym typeface="Arial"/>
                        </a:rPr>
                        <a:t>Progress to Proficiency</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lvl="0" indent="0" algn="ctr" defTabSz="914400" rtl="0" eaLnBrk="1" fontAlgn="auto" latinLnBrk="0" hangingPunct="1">
                        <a:lnSpc>
                          <a:spcPct val="115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50 </a:t>
                      </a:r>
                      <a:r>
                        <a:rPr kumimoji="0" lang="en-US" sz="1800" b="1" i="0" u="none" strike="noStrike" kern="0" cap="small" spc="0" normalizeH="0" baseline="0" noProof="0" dirty="0">
                          <a:ln>
                            <a:noFill/>
                          </a:ln>
                          <a:solidFill>
                            <a:srgbClr val="44546A"/>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rPr>
                        <a:t>pts</a:t>
                      </a:r>
                      <a:endParaRPr kumimoji="0" lang="en-US" sz="1800" b="0" i="0" u="none" strike="noStrike" kern="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FCE4C1"/>
                      </a:solidFill>
                      <a:prstDash val="solid"/>
                      <a:round/>
                      <a:headEnd type="none" w="med" len="med"/>
                      <a:tailEnd type="none" w="med" len="med"/>
                    </a:lnL>
                    <a:lnR w="12700" cap="flat" cmpd="sng" algn="ctr">
                      <a:solidFill>
                        <a:srgbClr val="FCE4C1"/>
                      </a:solidFill>
                      <a:prstDash val="solid"/>
                      <a:round/>
                      <a:headEnd type="none" w="med" len="med"/>
                      <a:tailEnd type="none" w="med" len="med"/>
                    </a:lnR>
                    <a:lnT w="12700" cap="flat" cmpd="sng" algn="ctr">
                      <a:solidFill>
                        <a:srgbClr val="003B70"/>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extLst>
                  <a:ext uri="{0D108BD9-81ED-4DB2-BD59-A6C34878D82A}">
                    <a16:rowId xmlns:a16="http://schemas.microsoft.com/office/drawing/2014/main" val="3560638463"/>
                  </a:ext>
                </a:extLst>
              </a:tr>
              <a:tr h="1562545">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39A0BE"/>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All Students</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A74A7A"/>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U.S. History Proficiency</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F3A51D"/>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3A51D"/>
                      </a:solidFill>
                      <a:prstDash val="solid"/>
                      <a:round/>
                      <a:headEnd type="none" w="med" len="med"/>
                      <a:tailEnd type="none" w="med" len="med"/>
                    </a:lnB>
                    <a:solidFill>
                      <a:srgbClr val="FCE4C1"/>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5EAADE"/>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Participation</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cap="small" dirty="0">
                          <a:solidFill>
                            <a:srgbClr val="68C7C3"/>
                          </a:solidFill>
                          <a:effectLst/>
                          <a:latin typeface="Calibri" panose="020F0502020204030204" pitchFamily="34" charset="0"/>
                          <a:ea typeface="Calibri" panose="020F0502020204030204" pitchFamily="34" charset="0"/>
                          <a:cs typeface="Times New Roman" panose="02020603050405020304" pitchFamily="18" charset="0"/>
                        </a:rPr>
                        <a:t>23.75 pts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68C7C3"/>
                      </a:solidFill>
                      <a:prstDash val="solid"/>
                      <a:round/>
                      <a:headEnd type="none" w="med" len="med"/>
                      <a:tailEnd type="none" w="med" len="med"/>
                    </a:lnB>
                    <a:solidFill>
                      <a:srgbClr val="D1EB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ACT WorkKeys</a:t>
                      </a:r>
                    </a:p>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Option</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47.5 </a:t>
                      </a:r>
                      <a:r>
                        <a:rPr lang="en-US" sz="1800" b="1" cap="small" dirty="0">
                          <a:solidFill>
                            <a:srgbClr val="404040"/>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595959"/>
                      </a:solidFill>
                      <a:prstDash val="solid"/>
                      <a:round/>
                      <a:headEnd type="none" w="med" len="med"/>
                      <a:tailEnd type="none" w="med" len="med"/>
                    </a:lnB>
                    <a:solidFill>
                      <a:srgbClr val="BFBFBF"/>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solidFill>
                        <a:srgbClr val="D9D9D9"/>
                      </a:solid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noFill/>
                      <a:prstDash val="solid"/>
                      <a:round/>
                      <a:headEnd type="none" w="med" len="med"/>
                      <a:tailEnd type="none" w="med" len="med"/>
                    </a:lnB>
                    <a:solidFill>
                      <a:srgbClr val="D9D9D9"/>
                    </a:solidFill>
                  </a:tcPr>
                </a:tc>
                <a:extLst>
                  <a:ext uri="{0D108BD9-81ED-4DB2-BD59-A6C34878D82A}">
                    <a16:rowId xmlns:a16="http://schemas.microsoft.com/office/drawing/2014/main" val="3245512146"/>
                  </a:ext>
                </a:extLst>
              </a:tr>
              <a:tr h="1228260">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39A0BE"/>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CDDFE9"/>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39A0BE"/>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CDDFE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Growth </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Lowest 25%</a:t>
                      </a:r>
                      <a:b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br>
                      <a:r>
                        <a:rPr lang="en-US" sz="1800" b="1"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95 </a:t>
                      </a:r>
                      <a:r>
                        <a:rPr lang="en-US" sz="1800" b="1" cap="small" dirty="0">
                          <a:solidFill>
                            <a:srgbClr val="A74A7A"/>
                          </a:solidFill>
                          <a:effectLst/>
                          <a:latin typeface="Calibri" panose="020F0502020204030204" pitchFamily="34" charset="0"/>
                          <a:ea typeface="Calibri" panose="020F0502020204030204" pitchFamily="34" charset="0"/>
                          <a:cs typeface="Times New Roman" panose="02020603050405020304" pitchFamily="18" charset="0"/>
                        </a:rPr>
                        <a:t>pts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28575" cap="flat" cmpd="sng" algn="ctr">
                      <a:solidFill>
                        <a:srgbClr val="FFFFFF"/>
                      </a:solidFill>
                      <a:prstDash val="solid"/>
                      <a:round/>
                      <a:headEnd type="none" w="med" len="med"/>
                      <a:tailEnd type="none" w="med" len="med"/>
                    </a:lnR>
                    <a:lnT w="12700" cap="flat" cmpd="sng" algn="ctr">
                      <a:solidFill>
                        <a:srgbClr val="A74A7A"/>
                      </a:solidFill>
                      <a:prstDash val="solid"/>
                      <a:round/>
                      <a:headEnd type="none" w="med" len="med"/>
                      <a:tailEnd type="none" w="med" len="med"/>
                    </a:lnT>
                    <a:lnB w="12700" cap="flat" cmpd="sng" algn="ctr">
                      <a:solidFill>
                        <a:srgbClr val="F9BAB6"/>
                      </a:solidFill>
                      <a:prstDash val="solid"/>
                      <a:round/>
                      <a:headEnd type="none" w="med" len="med"/>
                      <a:tailEnd type="none" w="med" len="med"/>
                    </a:lnB>
                    <a:solidFill>
                      <a:srgbClr val="E1C8D2"/>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28575" cap="flat" cmpd="sng" algn="ctr">
                      <a:solidFill>
                        <a:srgbClr val="FFFFFF"/>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F3A51D"/>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noFill/>
                      <a:prstDash val="solid"/>
                      <a:round/>
                      <a:headEnd type="none" w="med" len="med"/>
                      <a:tailEnd type="none" w="med" len="med"/>
                    </a:lnL>
                    <a:lnR w="12700" cap="flat" cmpd="sng" algn="ctr">
                      <a:solidFill>
                        <a:srgbClr val="D9D9D9"/>
                      </a:solidFill>
                      <a:prstDash val="solid"/>
                      <a:round/>
                      <a:headEnd type="none" w="med" len="med"/>
                      <a:tailEnd type="none" w="med" len="med"/>
                    </a:lnR>
                    <a:lnT w="12700" cap="flat" cmpd="sng" algn="ctr">
                      <a:solidFill>
                        <a:srgbClr val="68C7C3"/>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nchor="ctr">
                    <a:lnL w="12700" cap="flat" cmpd="sng" algn="ctr">
                      <a:solidFill>
                        <a:srgbClr val="D9D9D9"/>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595959"/>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D9D9"/>
                    </a:solidFill>
                  </a:tcPr>
                </a:tc>
                <a:tc>
                  <a:txBody>
                    <a:bodyPr/>
                    <a:lstStyle/>
                    <a:p>
                      <a:pPr marL="0" marR="0" algn="ctr">
                        <a:lnSpc>
                          <a:spcPct val="115000"/>
                        </a:lnSpc>
                        <a:spcBef>
                          <a:spcPts val="0"/>
                        </a:spcBef>
                        <a:spcAft>
                          <a:spcPts val="0"/>
                        </a:spcAft>
                      </a:pPr>
                      <a:r>
                        <a:rPr lang="en-US" sz="1800" dirty="0">
                          <a:solidFill>
                            <a:srgbClr val="404040"/>
                          </a:solidFill>
                          <a:effectLst/>
                          <a:latin typeface="Georgia" panose="02040502050405020303" pitchFamily="18"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59767" marR="59767" marT="30144" marB="30144">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9D9D9"/>
                    </a:solidFill>
                  </a:tcPr>
                </a:tc>
                <a:extLst>
                  <a:ext uri="{0D108BD9-81ED-4DB2-BD59-A6C34878D82A}">
                    <a16:rowId xmlns:a16="http://schemas.microsoft.com/office/drawing/2014/main" val="387005074"/>
                  </a:ext>
                </a:extLst>
              </a:tr>
            </a:tbl>
          </a:graphicData>
        </a:graphic>
      </p:graphicFrame>
    </p:spTree>
    <p:extLst>
      <p:ext uri="{BB962C8B-B14F-4D97-AF65-F5344CB8AC3E}">
        <p14:creationId xmlns:p14="http://schemas.microsoft.com/office/powerpoint/2010/main" val="3908135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08B0D7-4949-4C0E-91F4-CDE62285A2BF}"/>
              </a:ext>
            </a:extLst>
          </p:cNvPr>
          <p:cNvSpPr>
            <a:spLocks noGrp="1"/>
          </p:cNvSpPr>
          <p:nvPr>
            <p:ph type="title"/>
          </p:nvPr>
        </p:nvSpPr>
        <p:spPr/>
        <p:txBody>
          <a:bodyPr/>
          <a:lstStyle/>
          <a:p>
            <a:r>
              <a:rPr lang="en-US"/>
              <a:t>Acceleration</a:t>
            </a:r>
          </a:p>
        </p:txBody>
      </p:sp>
      <p:sp>
        <p:nvSpPr>
          <p:cNvPr id="4" name="Slide Number Placeholder 3">
            <a:extLst>
              <a:ext uri="{FF2B5EF4-FFF2-40B4-BE49-F238E27FC236}">
                <a16:creationId xmlns:a16="http://schemas.microsoft.com/office/drawing/2014/main" id="{2CFBD901-E11F-49EE-82E1-705CB6E34182}"/>
              </a:ext>
            </a:extLst>
          </p:cNvPr>
          <p:cNvSpPr>
            <a:spLocks noGrp="1"/>
          </p:cNvSpPr>
          <p:nvPr>
            <p:ph type="sldNum" idx="4294967295"/>
          </p:nvPr>
        </p:nvSpPr>
        <p:spPr>
          <a:xfrm>
            <a:off x="11460163" y="6516688"/>
            <a:ext cx="731837" cy="311150"/>
          </a:xfrm>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0" cap="none" spc="0" normalizeH="0" baseline="0" noProof="0">
                <a:ln>
                  <a:noFill/>
                </a:ln>
                <a:solidFill>
                  <a:srgbClr val="78909C">
                    <a:lumMod val="50000"/>
                  </a:srgbClr>
                </a:solidFill>
                <a:effectLst/>
                <a:uLnTx/>
                <a:uFillTx/>
                <a:latin typeface="Arial"/>
                <a:ea typeface="+mn-ea"/>
                <a:cs typeface="Arial"/>
                <a:sym typeface="Arial"/>
              </a:rPr>
              <a:pPr marL="0" marR="0" lvl="0" indent="0" algn="r" defTabSz="1219170" rtl="0" eaLnBrk="1" fontAlgn="auto" latinLnBrk="0" hangingPunct="1">
                <a:lnSpc>
                  <a:spcPct val="100000"/>
                </a:lnSpc>
                <a:spcBef>
                  <a:spcPts val="0"/>
                </a:spcBef>
                <a:spcAft>
                  <a:spcPts val="0"/>
                </a:spcAft>
                <a:buClrTx/>
                <a:buSzTx/>
                <a:buFontTx/>
                <a:buNone/>
                <a:tabLst/>
                <a:defRPr/>
              </a:pPr>
              <a:t>23</a:t>
            </a:fld>
            <a:endParaRPr kumimoji="0" lang="en" sz="1200" b="0" i="0" u="none" strike="noStrike" kern="0" cap="none" spc="0" normalizeH="0" baseline="0" noProof="0">
              <a:ln>
                <a:noFill/>
              </a:ln>
              <a:solidFill>
                <a:srgbClr val="78909C">
                  <a:lumMod val="50000"/>
                </a:srgbClr>
              </a:solidFill>
              <a:effectLst/>
              <a:uLnTx/>
              <a:uFillTx/>
              <a:latin typeface="Arial"/>
              <a:ea typeface="+mn-ea"/>
              <a:cs typeface="Arial"/>
              <a:sym typeface="Arial"/>
            </a:endParaRPr>
          </a:p>
        </p:txBody>
      </p:sp>
      <p:grpSp>
        <p:nvGrpSpPr>
          <p:cNvPr id="28" name="Group 27">
            <a:extLst>
              <a:ext uri="{FF2B5EF4-FFF2-40B4-BE49-F238E27FC236}">
                <a16:creationId xmlns:a16="http://schemas.microsoft.com/office/drawing/2014/main" id="{7F032DBE-EE71-4126-A8DC-C47CC56547B2}"/>
              </a:ext>
            </a:extLst>
          </p:cNvPr>
          <p:cNvGrpSpPr/>
          <p:nvPr/>
        </p:nvGrpSpPr>
        <p:grpSpPr>
          <a:xfrm>
            <a:off x="655458" y="865091"/>
            <a:ext cx="10881073" cy="5127819"/>
            <a:chOff x="468800" y="714230"/>
            <a:chExt cx="8160812" cy="3845864"/>
          </a:xfrm>
        </p:grpSpPr>
        <p:sp>
          <p:nvSpPr>
            <p:cNvPr id="8" name="TextBox 7">
              <a:extLst>
                <a:ext uri="{FF2B5EF4-FFF2-40B4-BE49-F238E27FC236}">
                  <a16:creationId xmlns:a16="http://schemas.microsoft.com/office/drawing/2014/main" id="{CFCABE19-6D0E-44F3-8141-D89CD25CC30E}"/>
                </a:ext>
              </a:extLst>
            </p:cNvPr>
            <p:cNvSpPr txBox="1"/>
            <p:nvPr/>
          </p:nvSpPr>
          <p:spPr>
            <a:xfrm>
              <a:off x="468800" y="714230"/>
              <a:ext cx="353992"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FFFFFF"/>
                  </a:solidFill>
                  <a:effectLst/>
                  <a:uLnTx/>
                  <a:uFillTx/>
                  <a:latin typeface="Arial"/>
                  <a:ea typeface="+mn-ea"/>
                  <a:cs typeface="Arial"/>
                  <a:sym typeface="Arial"/>
                </a:rPr>
                <a:t>Participation 50%</a:t>
              </a:r>
            </a:p>
          </p:txBody>
        </p:sp>
        <p:sp>
          <p:nvSpPr>
            <p:cNvPr id="9" name="TextBox 8">
              <a:extLst>
                <a:ext uri="{FF2B5EF4-FFF2-40B4-BE49-F238E27FC236}">
                  <a16:creationId xmlns:a16="http://schemas.microsoft.com/office/drawing/2014/main" id="{6BA288C9-FAB0-44D3-9FAC-C3CCBD43DC25}"/>
                </a:ext>
              </a:extLst>
            </p:cNvPr>
            <p:cNvSpPr txBox="1"/>
            <p:nvPr/>
          </p:nvSpPr>
          <p:spPr>
            <a:xfrm>
              <a:off x="987088" y="916363"/>
              <a:ext cx="2011680" cy="1439144"/>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Numerator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students taking accelerated courses (AP, IB, AICE, dual credit/enrollment, industry certification)</a:t>
              </a:r>
            </a:p>
          </p:txBody>
        </p:sp>
        <p:sp>
          <p:nvSpPr>
            <p:cNvPr id="10" name="TextBox 9">
              <a:extLst>
                <a:ext uri="{FF2B5EF4-FFF2-40B4-BE49-F238E27FC236}">
                  <a16:creationId xmlns:a16="http://schemas.microsoft.com/office/drawing/2014/main" id="{88546352-6816-428E-8023-982E53FE5098}"/>
                </a:ext>
              </a:extLst>
            </p:cNvPr>
            <p:cNvSpPr txBox="1"/>
            <p:nvPr/>
          </p:nvSpPr>
          <p:spPr>
            <a:xfrm>
              <a:off x="3391030" y="814527"/>
              <a:ext cx="2011680" cy="1654636"/>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Denominator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students enrolled in grades 11 and 12, plus 9</a:t>
              </a:r>
              <a:r>
                <a:rPr kumimoji="0" lang="en-US" sz="1867" b="0" i="0" u="none" strike="noStrike" kern="0" cap="none" spc="0" normalizeH="0" baseline="30000" noProof="0">
                  <a:ln>
                    <a:noFill/>
                  </a:ln>
                  <a:solidFill>
                    <a:srgbClr val="000000"/>
                  </a:solidFill>
                  <a:effectLst/>
                  <a:uLnTx/>
                  <a:uFillTx/>
                  <a:latin typeface="Arial"/>
                  <a:ea typeface="+mn-ea"/>
                  <a:cs typeface="Arial"/>
                  <a:sym typeface="Arial"/>
                </a:rPr>
                <a:t>th</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 and 10</a:t>
              </a:r>
              <a:r>
                <a:rPr kumimoji="0" lang="en-US" sz="1867" b="0" i="0" u="none" strike="noStrike" kern="0" cap="none" spc="0" normalizeH="0" baseline="30000" noProof="0">
                  <a:ln>
                    <a:noFill/>
                  </a:ln>
                  <a:solidFill>
                    <a:srgbClr val="000000"/>
                  </a:solidFill>
                  <a:effectLst/>
                  <a:uLnTx/>
                  <a:uFillTx/>
                  <a:latin typeface="Arial"/>
                  <a:ea typeface="+mn-ea"/>
                  <a:cs typeface="Arial"/>
                  <a:sym typeface="Arial"/>
                </a:rPr>
                <a:t>th</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 grade students taking and passing accelerated courses</a:t>
              </a:r>
            </a:p>
          </p:txBody>
        </p:sp>
        <p:sp>
          <p:nvSpPr>
            <p:cNvPr id="11" name="TextBox 10">
              <a:extLst>
                <a:ext uri="{FF2B5EF4-FFF2-40B4-BE49-F238E27FC236}">
                  <a16:creationId xmlns:a16="http://schemas.microsoft.com/office/drawing/2014/main" id="{2D4644CE-102B-4064-B110-4CADEA2E14FD}"/>
                </a:ext>
              </a:extLst>
            </p:cNvPr>
            <p:cNvSpPr txBox="1"/>
            <p:nvPr/>
          </p:nvSpPr>
          <p:spPr>
            <a:xfrm>
              <a:off x="5794972" y="1056877"/>
              <a:ext cx="2103120" cy="1146709"/>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25 Points Possible</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e.g., 133 ÷ 200 = 0.67</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0.67 x 25 = 16.8 points</a:t>
              </a:r>
            </a:p>
          </p:txBody>
        </p:sp>
        <p:sp>
          <p:nvSpPr>
            <p:cNvPr id="12" name="TextBox 11">
              <a:extLst>
                <a:ext uri="{FF2B5EF4-FFF2-40B4-BE49-F238E27FC236}">
                  <a16:creationId xmlns:a16="http://schemas.microsoft.com/office/drawing/2014/main" id="{98EDA66D-5BB8-4869-A480-36CBCFCA210B}"/>
                </a:ext>
              </a:extLst>
            </p:cNvPr>
            <p:cNvSpPr txBox="1"/>
            <p:nvPr/>
          </p:nvSpPr>
          <p:spPr>
            <a:xfrm>
              <a:off x="468800" y="2731294"/>
              <a:ext cx="353992" cy="1828800"/>
            </a:xfrm>
            <a:prstGeom prst="rect">
              <a:avLst/>
            </a:prstGeom>
            <a:solidFill>
              <a:schemeClr val="accent6">
                <a:lumMod val="75000"/>
              </a:schemeClr>
            </a:solidFill>
            <a:ln w="12700">
              <a:solidFill>
                <a:schemeClr val="tx1"/>
              </a:solidFill>
            </a:ln>
          </p:spPr>
          <p:txBody>
            <a:bodyPr vert="vert270" wrap="square" rtlCol="0" anchor="ctr" anchorCtr="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FFFFFF"/>
                  </a:solidFill>
                  <a:effectLst/>
                  <a:uLnTx/>
                  <a:uFillTx/>
                  <a:latin typeface="Arial"/>
                  <a:ea typeface="+mn-ea"/>
                  <a:cs typeface="Arial"/>
                  <a:sym typeface="Arial"/>
                </a:rPr>
                <a:t>Performance 50%</a:t>
              </a:r>
            </a:p>
          </p:txBody>
        </p:sp>
        <p:sp>
          <p:nvSpPr>
            <p:cNvPr id="13" name="TextBox 12">
              <a:extLst>
                <a:ext uri="{FF2B5EF4-FFF2-40B4-BE49-F238E27FC236}">
                  <a16:creationId xmlns:a16="http://schemas.microsoft.com/office/drawing/2014/main" id="{B9563E32-C3EE-4447-A1F0-E48DC46729C9}"/>
                </a:ext>
              </a:extLst>
            </p:cNvPr>
            <p:cNvSpPr txBox="1"/>
            <p:nvPr/>
          </p:nvSpPr>
          <p:spPr>
            <a:xfrm>
              <a:off x="1010686" y="2841116"/>
              <a:ext cx="2011680" cy="1654636"/>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Numerator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courses/exams meeting performance standards by student (e.g., C grade in dual c/e, 3 on AP exam, or 4 on IB)</a:t>
              </a:r>
            </a:p>
          </p:txBody>
        </p:sp>
        <p:sp>
          <p:nvSpPr>
            <p:cNvPr id="15" name="TextBox 14">
              <a:extLst>
                <a:ext uri="{FF2B5EF4-FFF2-40B4-BE49-F238E27FC236}">
                  <a16:creationId xmlns:a16="http://schemas.microsoft.com/office/drawing/2014/main" id="{7549633F-CE1A-4023-9777-716D6DEA2917}"/>
                </a:ext>
              </a:extLst>
            </p:cNvPr>
            <p:cNvSpPr txBox="1"/>
            <p:nvPr/>
          </p:nvSpPr>
          <p:spPr>
            <a:xfrm>
              <a:off x="5794972" y="3072337"/>
              <a:ext cx="2103120" cy="1146709"/>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25 Points Possible</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e.g., 72 ÷ 133 = 0.54</a:t>
              </a:r>
            </a:p>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0.54 x 25 = 13.5 points</a:t>
              </a:r>
            </a:p>
          </p:txBody>
        </p:sp>
        <p:sp>
          <p:nvSpPr>
            <p:cNvPr id="16" name="TextBox 15">
              <a:extLst>
                <a:ext uri="{FF2B5EF4-FFF2-40B4-BE49-F238E27FC236}">
                  <a16:creationId xmlns:a16="http://schemas.microsoft.com/office/drawing/2014/main" id="{E16D614E-5A3F-4034-96F5-7A21A178EDA4}"/>
                </a:ext>
              </a:extLst>
            </p:cNvPr>
            <p:cNvSpPr txBox="1"/>
            <p:nvPr/>
          </p:nvSpPr>
          <p:spPr>
            <a:xfrm>
              <a:off x="3391378" y="2818375"/>
              <a:ext cx="2011680" cy="1654636"/>
            </a:xfrm>
            <a:prstGeom prst="rect">
              <a:avLst/>
            </a:prstGeom>
            <a:solidFill>
              <a:schemeClr val="accent6">
                <a:lumMod val="20000"/>
                <a:lumOff val="80000"/>
              </a:schemeClr>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800"/>
                </a:spcAft>
                <a:buClrTx/>
                <a:buSzTx/>
                <a:buFontTx/>
                <a:buNone/>
                <a:tabLst/>
                <a:defRPr/>
              </a:pPr>
              <a:r>
                <a:rPr kumimoji="0" lang="en-US" sz="1867" b="0" i="0" u="sng" strike="noStrike" kern="0" cap="none" spc="0" normalizeH="0" baseline="0" noProof="0">
                  <a:ln>
                    <a:noFill/>
                  </a:ln>
                  <a:solidFill>
                    <a:srgbClr val="000000"/>
                  </a:solidFill>
                  <a:effectLst/>
                  <a:uLnTx/>
                  <a:uFillTx/>
                  <a:latin typeface="Arial"/>
                  <a:ea typeface="+mn-ea"/>
                  <a:cs typeface="Arial"/>
                  <a:sym typeface="Arial"/>
                </a:rPr>
                <a:t>Denominator</a:t>
              </a: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t>
              </a:r>
            </a:p>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All courses/exams taken by participating students in AP, IB, AICE, dual credit/ enrollment, industry certifications</a:t>
              </a:r>
            </a:p>
          </p:txBody>
        </p:sp>
        <p:sp>
          <p:nvSpPr>
            <p:cNvPr id="17" name="TextBox 16">
              <a:extLst>
                <a:ext uri="{FF2B5EF4-FFF2-40B4-BE49-F238E27FC236}">
                  <a16:creationId xmlns:a16="http://schemas.microsoft.com/office/drawing/2014/main" id="{095226A0-1416-41AE-A313-87A3760D7BE4}"/>
                </a:ext>
              </a:extLst>
            </p:cNvPr>
            <p:cNvSpPr txBox="1"/>
            <p:nvPr/>
          </p:nvSpPr>
          <p:spPr>
            <a:xfrm>
              <a:off x="7166572" y="2492053"/>
              <a:ext cx="1463040" cy="284742"/>
            </a:xfrm>
            <a:prstGeom prst="rect">
              <a:avLst/>
            </a:prstGeom>
            <a:solidFill>
              <a:srgbClr val="FFCC00"/>
            </a:solidFill>
            <a:ln w="12700">
              <a:solidFill>
                <a:schemeClr val="tx1"/>
              </a:solidFill>
            </a:ln>
          </p:spPr>
          <p:txBody>
            <a:bodyPr wrap="square" rtlCol="0" anchor="ctr" anchorCtr="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867" b="0" i="0" u="none" strike="noStrike" kern="0" cap="none" spc="0" normalizeH="0" baseline="0" noProof="0">
                  <a:ln>
                    <a:noFill/>
                  </a:ln>
                  <a:solidFill>
                    <a:srgbClr val="000000"/>
                  </a:solidFill>
                  <a:effectLst/>
                  <a:uLnTx/>
                  <a:uFillTx/>
                  <a:latin typeface="Arial"/>
                  <a:ea typeface="+mn-ea"/>
                  <a:cs typeface="Arial"/>
                  <a:sym typeface="Arial"/>
                </a:rPr>
                <a:t>30.3 points total</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9D0C2AEC-B858-4433-A3B6-E2639364F6A3}"/>
                    </a:ext>
                  </a:extLst>
                </p:cNvPr>
                <p:cNvSpPr txBox="1"/>
                <p:nvPr/>
              </p:nvSpPr>
              <p:spPr>
                <a:xfrm>
                  <a:off x="2956729" y="1346666"/>
                  <a:ext cx="485775"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8" name="TextBox 17">
                  <a:extLst>
                    <a:ext uri="{FF2B5EF4-FFF2-40B4-BE49-F238E27FC236}">
                      <a16:creationId xmlns:a16="http://schemas.microsoft.com/office/drawing/2014/main" id="{9D0C2AEC-B858-4433-A3B6-E2639364F6A3}"/>
                    </a:ext>
                  </a:extLst>
                </p:cNvPr>
                <p:cNvSpPr txBox="1">
                  <a:spLocks noRot="1" noChangeAspect="1" noMove="1" noResize="1" noEditPoints="1" noAdjustHandles="1" noChangeArrowheads="1" noChangeShapeType="1" noTextEdit="1"/>
                </p:cNvSpPr>
                <p:nvPr/>
              </p:nvSpPr>
              <p:spPr>
                <a:xfrm>
                  <a:off x="2956729" y="1346666"/>
                  <a:ext cx="485775" cy="56174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294FF736-ADDD-4913-979A-648B71C74170}"/>
                    </a:ext>
                  </a:extLst>
                </p:cNvPr>
                <p:cNvSpPr txBox="1"/>
                <p:nvPr/>
              </p:nvSpPr>
              <p:spPr>
                <a:xfrm>
                  <a:off x="2951838" y="3345714"/>
                  <a:ext cx="485775"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19" name="TextBox 18">
                  <a:extLst>
                    <a:ext uri="{FF2B5EF4-FFF2-40B4-BE49-F238E27FC236}">
                      <a16:creationId xmlns:a16="http://schemas.microsoft.com/office/drawing/2014/main" id="{294FF736-ADDD-4913-979A-648B71C74170}"/>
                    </a:ext>
                  </a:extLst>
                </p:cNvPr>
                <p:cNvSpPr txBox="1">
                  <a:spLocks noRot="1" noChangeAspect="1" noMove="1" noResize="1" noEditPoints="1" noAdjustHandles="1" noChangeArrowheads="1" noChangeShapeType="1" noTextEdit="1"/>
                </p:cNvSpPr>
                <p:nvPr/>
              </p:nvSpPr>
              <p:spPr>
                <a:xfrm>
                  <a:off x="2951838" y="3345714"/>
                  <a:ext cx="485775" cy="56174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5CF812D-619F-4470-A9E2-0B9B491A7CFB}"/>
                    </a:ext>
                  </a:extLst>
                </p:cNvPr>
                <p:cNvSpPr txBox="1"/>
                <p:nvPr/>
              </p:nvSpPr>
              <p:spPr>
                <a:xfrm>
                  <a:off x="5327935" y="1335355"/>
                  <a:ext cx="541813"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20" name="TextBox 19">
                  <a:extLst>
                    <a:ext uri="{FF2B5EF4-FFF2-40B4-BE49-F238E27FC236}">
                      <a16:creationId xmlns:a16="http://schemas.microsoft.com/office/drawing/2014/main" id="{C5CF812D-619F-4470-A9E2-0B9B491A7CFB}"/>
                    </a:ext>
                  </a:extLst>
                </p:cNvPr>
                <p:cNvSpPr txBox="1">
                  <a:spLocks noRot="1" noChangeAspect="1" noMove="1" noResize="1" noEditPoints="1" noAdjustHandles="1" noChangeArrowheads="1" noChangeShapeType="1" noTextEdit="1"/>
                </p:cNvSpPr>
                <p:nvPr/>
              </p:nvSpPr>
              <p:spPr>
                <a:xfrm>
                  <a:off x="5327935" y="1335355"/>
                  <a:ext cx="541813" cy="56174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907CFCCA-8698-4EAC-B6C1-EE565D4CE371}"/>
                    </a:ext>
                  </a:extLst>
                </p:cNvPr>
                <p:cNvSpPr txBox="1"/>
                <p:nvPr/>
              </p:nvSpPr>
              <p:spPr>
                <a:xfrm>
                  <a:off x="5330351" y="3345714"/>
                  <a:ext cx="541813" cy="561741"/>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267" b="0" i="1" u="none" strike="noStrike" kern="0" cap="none" spc="0" normalizeH="0" baseline="0" noProof="0">
                            <a:ln>
                              <a:noFill/>
                            </a:ln>
                            <a:solidFill>
                              <a:srgbClr val="000000"/>
                            </a:solidFill>
                            <a:effectLst/>
                            <a:uLnTx/>
                            <a:uFillTx/>
                            <a:latin typeface="Cambria Math" panose="02040503050406030204" pitchFamily="18" charset="0"/>
                            <a:ea typeface="Cambria Math" panose="02040503050406030204" pitchFamily="18" charset="0"/>
                            <a:cs typeface="+mn-cs"/>
                            <a:sym typeface="Arial"/>
                          </a:rPr>
                          <m:t>=</m:t>
                        </m:r>
                      </m:oMath>
                    </m:oMathPara>
                  </a14:m>
                  <a:endParaRPr kumimoji="0" lang="en-US" sz="4267"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xmlns="">
            <p:sp>
              <p:nvSpPr>
                <p:cNvPr id="21" name="TextBox 20">
                  <a:extLst>
                    <a:ext uri="{FF2B5EF4-FFF2-40B4-BE49-F238E27FC236}">
                      <a16:creationId xmlns:a16="http://schemas.microsoft.com/office/drawing/2014/main" id="{907CFCCA-8698-4EAC-B6C1-EE565D4CE371}"/>
                    </a:ext>
                  </a:extLst>
                </p:cNvPr>
                <p:cNvSpPr txBox="1">
                  <a:spLocks noRot="1" noChangeAspect="1" noMove="1" noResize="1" noEditPoints="1" noAdjustHandles="1" noChangeArrowheads="1" noChangeShapeType="1" noTextEdit="1"/>
                </p:cNvSpPr>
                <p:nvPr/>
              </p:nvSpPr>
              <p:spPr>
                <a:xfrm>
                  <a:off x="5330351" y="3345714"/>
                  <a:ext cx="541813" cy="561741"/>
                </a:xfrm>
                <a:prstGeom prst="rect">
                  <a:avLst/>
                </a:prstGeom>
                <a:blipFill>
                  <a:blip r:embed="rId5"/>
                  <a:stretch>
                    <a:fillRect/>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3D451914-78FF-4827-9F03-EC8999885CE7}"/>
                </a:ext>
              </a:extLst>
            </p:cNvPr>
            <p:cNvCxnSpPr>
              <a:cxnSpLocks/>
            </p:cNvCxnSpPr>
            <p:nvPr/>
          </p:nvCxnSpPr>
          <p:spPr>
            <a:xfrm>
              <a:off x="7166572" y="2210740"/>
              <a:ext cx="136371" cy="269796"/>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E2692B24-5B24-49F8-AC79-C1FA041AB5FC}"/>
                </a:ext>
              </a:extLst>
            </p:cNvPr>
            <p:cNvCxnSpPr>
              <a:cxnSpLocks/>
            </p:cNvCxnSpPr>
            <p:nvPr/>
          </p:nvCxnSpPr>
          <p:spPr>
            <a:xfrm flipV="1">
              <a:off x="7166571" y="2791121"/>
              <a:ext cx="136371" cy="269795"/>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grpSp>
    </p:spTree>
    <p:extLst>
      <p:ext uri="{BB962C8B-B14F-4D97-AF65-F5344CB8AC3E}">
        <p14:creationId xmlns:p14="http://schemas.microsoft.com/office/powerpoint/2010/main" val="3595689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7992C9-B098-41EB-8BDB-DA6BF7179E04}"/>
              </a:ext>
            </a:extLst>
          </p:cNvPr>
          <p:cNvSpPr>
            <a:spLocks noGrp="1"/>
          </p:cNvSpPr>
          <p:nvPr>
            <p:ph type="title"/>
          </p:nvPr>
        </p:nvSpPr>
        <p:spPr/>
        <p:txBody>
          <a:bodyPr/>
          <a:lstStyle/>
          <a:p>
            <a:r>
              <a:rPr lang="en-US" sz="3200" dirty="0"/>
              <a:t>College- and Career-Readiness Component</a:t>
            </a:r>
          </a:p>
        </p:txBody>
      </p:sp>
      <p:sp>
        <p:nvSpPr>
          <p:cNvPr id="5" name="Text Placeholder 2">
            <a:extLst>
              <a:ext uri="{FF2B5EF4-FFF2-40B4-BE49-F238E27FC236}">
                <a16:creationId xmlns:a16="http://schemas.microsoft.com/office/drawing/2014/main" id="{3BF4461D-A03F-4E42-8B05-E14E4936FF61}"/>
              </a:ext>
            </a:extLst>
          </p:cNvPr>
          <p:cNvSpPr txBox="1">
            <a:spLocks/>
          </p:cNvSpPr>
          <p:nvPr/>
        </p:nvSpPr>
        <p:spPr>
          <a:xfrm>
            <a:off x="1664650" y="1191497"/>
            <a:ext cx="3440749" cy="4425527"/>
          </a:xfrm>
          <a:prstGeom prst="rect">
            <a:avLst/>
          </a:prstGeom>
          <a:solidFill>
            <a:srgbClr val="68C7C3">
              <a:lumMod val="50000"/>
            </a:srgbClr>
          </a:solidFill>
          <a:ln w="12700">
            <a:solidFill>
              <a:srgbClr val="000000">
                <a:shade val="95000"/>
                <a:satMod val="105000"/>
              </a:srgb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b="0" i="0" u="sng" strike="noStrike" kern="0" cap="none" spc="0" normalizeH="0" baseline="0" noProof="0" dirty="0">
                <a:ln>
                  <a:noFill/>
                </a:ln>
                <a:solidFill>
                  <a:srgbClr val="FFFFFF"/>
                </a:solidFill>
                <a:effectLst/>
                <a:uLnTx/>
                <a:uFillTx/>
                <a:latin typeface="Arial"/>
                <a:cs typeface="Arial"/>
                <a:sym typeface="Arial"/>
              </a:rPr>
              <a:t>CCR Measure </a:t>
            </a:r>
            <a:r>
              <a:rPr lang="en-US" u="sng" kern="0" dirty="0">
                <a:solidFill>
                  <a:srgbClr val="FFFFFF"/>
                </a:solidFill>
              </a:rPr>
              <a:t>I</a:t>
            </a:r>
            <a:r>
              <a:rPr kumimoji="0" lang="en-US" b="0" i="0" u="sng" strike="noStrike" kern="0" cap="none" spc="0" normalizeH="0" baseline="0" noProof="0" dirty="0" err="1">
                <a:ln>
                  <a:noFill/>
                </a:ln>
                <a:solidFill>
                  <a:srgbClr val="FFFFFF"/>
                </a:solidFill>
                <a:effectLst/>
                <a:uLnTx/>
                <a:uFillTx/>
                <a:latin typeface="Arial"/>
                <a:cs typeface="Arial"/>
                <a:sym typeface="Arial"/>
              </a:rPr>
              <a:t>ncludes</a:t>
            </a:r>
            <a:r>
              <a:rPr kumimoji="0" lang="en-US" b="0" i="0" u="none" strike="noStrike" kern="0" cap="none" spc="0" normalizeH="0" baseline="0" noProof="0" dirty="0">
                <a:ln>
                  <a:noFill/>
                </a:ln>
                <a:solidFill>
                  <a:srgbClr val="FFFFFF"/>
                </a:solidFill>
                <a:effectLst/>
                <a:uLnTx/>
                <a:uFillTx/>
                <a:latin typeface="Arial"/>
                <a:cs typeface="Arial"/>
                <a:sym typeface="Arial"/>
              </a:rPr>
              <a:t>:</a:t>
            </a: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b="0" i="0" u="none" strike="noStrike" kern="0" cap="none" spc="0" normalizeH="0" baseline="0" noProof="0" dirty="0">
                <a:ln>
                  <a:noFill/>
                </a:ln>
                <a:solidFill>
                  <a:srgbClr val="FFFFFF"/>
                </a:solidFill>
                <a:effectLst/>
                <a:uLnTx/>
                <a:uFillTx/>
                <a:latin typeface="Arial"/>
                <a:cs typeface="Arial"/>
                <a:sym typeface="Arial"/>
              </a:rPr>
              <a:t>50% ACT English or Reading Benchmark</a:t>
            </a: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                     +</a:t>
            </a: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b="0" i="0" u="none" strike="noStrike" kern="0" cap="none" spc="0" normalizeH="0" baseline="0" noProof="0" dirty="0">
                <a:ln>
                  <a:noFill/>
                </a:ln>
                <a:solidFill>
                  <a:srgbClr val="FFFFFF"/>
                </a:solidFill>
                <a:effectLst/>
                <a:uLnTx/>
                <a:uFillTx/>
                <a:latin typeface="Arial"/>
                <a:cs typeface="Arial"/>
                <a:sym typeface="Arial"/>
              </a:rPr>
              <a:t>50% ACT Math Benchmark</a:t>
            </a:r>
          </a:p>
          <a:p>
            <a:pPr marL="0" marR="0" lvl="0" indent="0" algn="l"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endParaRPr kumimoji="0" lang="en-US"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OR</a:t>
            </a:r>
          </a:p>
          <a:p>
            <a:pPr marL="0" marR="0" lvl="0" indent="0" algn="ctr"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endParaRPr lang="en-US" sz="1800" kern="0" dirty="0">
              <a:solidFill>
                <a:srgbClr val="FFFFFF"/>
              </a:solidFill>
            </a:endParaRPr>
          </a:p>
          <a:p>
            <a:pPr marL="0" marR="0" lvl="0" indent="0"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r>
              <a:rPr kumimoji="0" lang="en-US" sz="2000" b="0" i="0" u="none" strike="noStrike" kern="0" cap="none" spc="0" normalizeH="0" baseline="0" noProof="0" dirty="0">
                <a:ln>
                  <a:noFill/>
                </a:ln>
                <a:solidFill>
                  <a:srgbClr val="FFFFFF"/>
                </a:solidFill>
                <a:effectLst/>
                <a:uLnTx/>
                <a:uFillTx/>
                <a:latin typeface="Arial"/>
                <a:cs typeface="Arial"/>
                <a:sym typeface="Arial"/>
              </a:rPr>
              <a:t>ACT WorkKeys Silver with Career Pathway/Industry Certification or ACT WorkKeys Gold </a:t>
            </a:r>
            <a:r>
              <a:rPr kumimoji="0" lang="en-US" sz="2000" b="0" i="0" u="none" strike="noStrike" kern="0" cap="none" spc="0" normalizeH="0" baseline="0" noProof="0">
                <a:ln>
                  <a:noFill/>
                </a:ln>
                <a:solidFill>
                  <a:srgbClr val="FFFFFF"/>
                </a:solidFill>
                <a:effectLst/>
                <a:uLnTx/>
                <a:uFillTx/>
                <a:latin typeface="Arial"/>
                <a:cs typeface="Arial"/>
                <a:sym typeface="Arial"/>
              </a:rPr>
              <a:t>or Platinum</a:t>
            </a:r>
            <a:endParaRPr kumimoji="0" lang="en-US" sz="20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7206" rtl="0" eaLnBrk="1" fontAlgn="auto" latinLnBrk="0" hangingPunct="1">
              <a:lnSpc>
                <a:spcPct val="100000"/>
              </a:lnSpc>
              <a:spcBef>
                <a:spcPts val="0"/>
              </a:spcBef>
              <a:spcAft>
                <a:spcPts val="0"/>
              </a:spcAft>
              <a:buClr>
                <a:srgbClr val="797979"/>
              </a:buClr>
              <a:buSzPct val="100000"/>
              <a:buFont typeface="Arial" charset="0"/>
              <a:buNone/>
              <a:tabLst>
                <a:tab pos="457206" algn="l"/>
              </a:tabLst>
              <a:defRPr/>
            </a:pPr>
            <a:endParaRPr kumimoji="0" lang="en-US" sz="1800" b="0" i="0" u="none" strike="noStrike" kern="0" cap="none" spc="0" normalizeH="0" baseline="0" noProof="0" dirty="0">
              <a:ln>
                <a:noFill/>
              </a:ln>
              <a:solidFill>
                <a:srgbClr val="FFFFFF"/>
              </a:solidFill>
              <a:effectLst/>
              <a:uLnTx/>
              <a:uFillTx/>
              <a:latin typeface="Arial"/>
              <a:cs typeface="Arial"/>
              <a:sym typeface="Arial"/>
            </a:endParaRP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endParaRPr kumimoji="0" lang="en-US" sz="2400" b="0" i="0" u="none" strike="noStrike" kern="0" cap="none" spc="0" normalizeH="0" baseline="0" noProof="0" dirty="0">
              <a:ln>
                <a:noFill/>
              </a:ln>
              <a:solidFill>
                <a:srgbClr val="FFFFFF"/>
              </a:solidFill>
              <a:effectLst/>
              <a:uLnTx/>
              <a:uFillTx/>
              <a:latin typeface="Arial"/>
              <a:cs typeface="Arial"/>
              <a:sym typeface="Arial"/>
            </a:endParaRPr>
          </a:p>
        </p:txBody>
      </p:sp>
      <p:sp>
        <p:nvSpPr>
          <p:cNvPr id="6" name="Text Placeholder 2">
            <a:extLst>
              <a:ext uri="{FF2B5EF4-FFF2-40B4-BE49-F238E27FC236}">
                <a16:creationId xmlns:a16="http://schemas.microsoft.com/office/drawing/2014/main" id="{3793F736-95B3-41B9-A4B6-F8983971688F}"/>
              </a:ext>
            </a:extLst>
          </p:cNvPr>
          <p:cNvSpPr txBox="1">
            <a:spLocks/>
          </p:cNvSpPr>
          <p:nvPr/>
        </p:nvSpPr>
        <p:spPr>
          <a:xfrm>
            <a:off x="7086601" y="1191498"/>
            <a:ext cx="3440749" cy="4313951"/>
          </a:xfrm>
          <a:prstGeom prst="rect">
            <a:avLst/>
          </a:prstGeom>
          <a:solidFill>
            <a:srgbClr val="1071BD">
              <a:lumMod val="75000"/>
            </a:srgbClr>
          </a:solidFill>
          <a:ln w="12700">
            <a:solidFill>
              <a:srgbClr val="000000">
                <a:shade val="95000"/>
                <a:satMod val="105000"/>
              </a:srgbClr>
            </a:solidFill>
          </a:ln>
        </p:spPr>
        <p:txBody>
          <a:bodyPr lIns="91425" tIns="91425" rIns="91425" bIns="91425" anchor="t" anchorCtr="0"/>
          <a:lstStyle>
            <a:defPPr marR="0" lvl="0" algn="l" rtl="0">
              <a:lnSpc>
                <a:spcPct val="100000"/>
              </a:lnSpc>
              <a:spcBef>
                <a:spcPts val="0"/>
              </a:spcBef>
              <a:spcAft>
                <a:spcPts val="0"/>
              </a:spcAft>
            </a:defPPr>
            <a:lvl1pPr marL="342904" marR="0" lvl="0" indent="-342904" algn="l" defTabSz="457206" rtl="0" eaLnBrk="1" hangingPunct="1">
              <a:lnSpc>
                <a:spcPct val="115000"/>
              </a:lnSpc>
              <a:spcBef>
                <a:spcPts val="0"/>
              </a:spcBef>
              <a:spcAft>
                <a:spcPts val="1600"/>
              </a:spcAft>
              <a:buClr>
                <a:schemeClr val="dk2"/>
              </a:buClr>
              <a:buSzPct val="100000"/>
              <a:buFont typeface="Arial" charset="0"/>
              <a:buChar char="•"/>
              <a:tabLst>
                <a:tab pos="457206" algn="l"/>
              </a:tabLst>
              <a:defRPr sz="2400" b="0" i="0" u="none" strike="noStrike" cap="none">
                <a:solidFill>
                  <a:schemeClr val="accent3">
                    <a:lumMod val="50000"/>
                  </a:schemeClr>
                </a:solidFill>
                <a:latin typeface="Arial"/>
                <a:ea typeface="Arial"/>
                <a:cs typeface="Arial"/>
                <a:sym typeface="Arial"/>
              </a:defRPr>
            </a:lvl1pPr>
            <a:lvl2pPr marR="0" lvl="1"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2pPr>
            <a:lvl3pPr marR="0" lvl="2"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3pPr>
            <a:lvl4pPr marR="0" lvl="3"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4pPr>
            <a:lvl5pPr marR="0" lvl="4" algn="l" rtl="0" eaLnBrk="1" hangingPunct="1">
              <a:lnSpc>
                <a:spcPct val="115000"/>
              </a:lnSpc>
              <a:spcBef>
                <a:spcPts val="0"/>
              </a:spcBef>
              <a:spcAft>
                <a:spcPts val="1600"/>
              </a:spcAft>
              <a:buClr>
                <a:schemeClr val="dk2"/>
              </a:buClr>
              <a:buNone/>
              <a:defRPr sz="1401" b="0" i="0" u="none" strike="noStrike" cap="none">
                <a:solidFill>
                  <a:schemeClr val="accent3">
                    <a:lumMod val="50000"/>
                  </a:schemeClr>
                </a:solidFill>
                <a:latin typeface="Arial"/>
                <a:ea typeface="Arial"/>
                <a:cs typeface="Arial"/>
                <a:sym typeface="Arial"/>
              </a:defRPr>
            </a:lvl5pPr>
            <a:lvl6pPr marR="0" lvl="5"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6pPr>
            <a:lvl7pPr marR="0" lvl="6"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7pPr>
            <a:lvl8pPr marR="0" lvl="7"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8pPr>
            <a:lvl9pPr marR="0" lvl="8" algn="l" rtl="0" eaLnBrk="1" hangingPunct="1">
              <a:lnSpc>
                <a:spcPct val="115000"/>
              </a:lnSpc>
              <a:spcBef>
                <a:spcPts val="0"/>
              </a:spcBef>
              <a:spcAft>
                <a:spcPts val="1600"/>
              </a:spcAft>
              <a:buClr>
                <a:schemeClr val="dk2"/>
              </a:buClr>
              <a:buNone/>
              <a:defRPr sz="1401" b="0" i="0" u="none" strike="noStrike" cap="none">
                <a:solidFill>
                  <a:schemeClr val="dk2"/>
                </a:solidFill>
                <a:latin typeface="Arial"/>
                <a:ea typeface="Arial"/>
                <a:cs typeface="Arial"/>
                <a:sym typeface="Arial"/>
              </a:defRPr>
            </a:lvl9pPr>
          </a:lstStyle>
          <a:p>
            <a:pPr marL="0" marR="0" lvl="0" indent="0" algn="l" defTabSz="457206" rtl="0" eaLnBrk="1" fontAlgn="auto" latinLnBrk="0" hangingPunct="1">
              <a:lnSpc>
                <a:spcPct val="100000"/>
              </a:lnSpc>
              <a:spcBef>
                <a:spcPts val="0"/>
              </a:spcBef>
              <a:spcAft>
                <a:spcPts val="1200"/>
              </a:spcAft>
              <a:buClr>
                <a:srgbClr val="797979"/>
              </a:buClr>
              <a:buSzPct val="100000"/>
              <a:buFont typeface="Arial" charset="0"/>
              <a:buNone/>
              <a:tabLst>
                <a:tab pos="457206" algn="l"/>
              </a:tabLst>
              <a:defRPr/>
            </a:pPr>
            <a:r>
              <a:rPr kumimoji="0" lang="en-US" b="0" i="0" u="sng" strike="noStrike" kern="0" cap="none" spc="0" normalizeH="0" baseline="0" noProof="0" dirty="0">
                <a:ln>
                  <a:noFill/>
                </a:ln>
                <a:solidFill>
                  <a:srgbClr val="FFFFFF"/>
                </a:solidFill>
                <a:effectLst/>
                <a:uLnTx/>
                <a:uFillTx/>
                <a:latin typeface="Arial"/>
                <a:cs typeface="Arial"/>
                <a:sym typeface="Arial"/>
              </a:rPr>
              <a:t>CCR Score by Student</a:t>
            </a:r>
            <a:r>
              <a:rPr kumimoji="0" lang="en-US" b="0" i="0" u="none" strike="noStrike" kern="0" cap="none" spc="0" normalizeH="0" baseline="0" noProof="0" dirty="0">
                <a:ln>
                  <a:noFill/>
                </a:ln>
                <a:solidFill>
                  <a:srgbClr val="FFFFFF"/>
                </a:solidFill>
                <a:effectLst/>
                <a:uLnTx/>
                <a:uFillTx/>
                <a:latin typeface="Arial"/>
                <a:cs typeface="Arial"/>
                <a:sym typeface="Arial"/>
              </a:rPr>
              <a:t>:</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r>
              <a:rPr kumimoji="0" lang="en-US" sz="2400" b="0" i="0" u="none" strike="noStrike" kern="0" cap="none" spc="0" normalizeH="0" baseline="0" noProof="0" dirty="0">
                <a:ln>
                  <a:noFill/>
                </a:ln>
                <a:solidFill>
                  <a:srgbClr val="FFFFFF"/>
                </a:solidFill>
                <a:effectLst/>
                <a:uLnTx/>
                <a:uFillTx/>
                <a:latin typeface="Arial"/>
                <a:cs typeface="Arial"/>
                <a:sym typeface="Arial"/>
              </a:rPr>
              <a:t>0.5 Point</a:t>
            </a:r>
            <a:br>
              <a:rPr kumimoji="0" lang="en-US" sz="2400" b="0" i="0" u="none" strike="noStrike" kern="0" cap="none" spc="0" normalizeH="0" baseline="0" noProof="0" dirty="0">
                <a:ln>
                  <a:noFill/>
                </a:ln>
                <a:solidFill>
                  <a:srgbClr val="FFFFFF"/>
                </a:solidFill>
                <a:effectLst/>
                <a:uLnTx/>
                <a:uFillTx/>
                <a:latin typeface="Arial"/>
                <a:cs typeface="Arial"/>
                <a:sym typeface="Arial"/>
              </a:rPr>
            </a:br>
            <a:r>
              <a:rPr kumimoji="0" lang="en-US" sz="2400" b="0" i="0" u="none" strike="noStrike" kern="0" cap="none" spc="0" normalizeH="0" baseline="0" noProof="0" dirty="0">
                <a:ln>
                  <a:noFill/>
                </a:ln>
                <a:solidFill>
                  <a:srgbClr val="FFFFFF"/>
                </a:solidFill>
                <a:effectLst/>
                <a:uLnTx/>
                <a:uFillTx/>
                <a:latin typeface="Arial"/>
                <a:cs typeface="Arial"/>
                <a:sym typeface="Arial"/>
              </a:rPr>
              <a:t>+</a:t>
            </a:r>
            <a:br>
              <a:rPr kumimoji="0" lang="en-US" sz="2400" b="0" i="0" u="none" strike="noStrike" kern="0" cap="none" spc="0" normalizeH="0" baseline="0" noProof="0" dirty="0">
                <a:ln>
                  <a:noFill/>
                </a:ln>
                <a:solidFill>
                  <a:srgbClr val="FFFFFF"/>
                </a:solidFill>
                <a:effectLst/>
                <a:uLnTx/>
                <a:uFillTx/>
                <a:latin typeface="Arial"/>
                <a:cs typeface="Arial"/>
                <a:sym typeface="Arial"/>
              </a:rPr>
            </a:br>
            <a:r>
              <a:rPr lang="en-US" kern="0" dirty="0">
                <a:solidFill>
                  <a:srgbClr val="FFFFFF"/>
                </a:solidFill>
              </a:rPr>
              <a:t>0.5 Point</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br>
              <a:rPr lang="en-US" kern="0" dirty="0">
                <a:solidFill>
                  <a:srgbClr val="FFFFFF"/>
                </a:solidFill>
              </a:rPr>
            </a:br>
            <a:r>
              <a:rPr lang="en-US" kern="0" dirty="0">
                <a:solidFill>
                  <a:srgbClr val="FFFFFF"/>
                </a:solidFill>
              </a:rPr>
              <a:t>OR</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r>
              <a:rPr lang="en-US" kern="0" dirty="0">
                <a:solidFill>
                  <a:srgbClr val="FFFFFF"/>
                </a:solidFill>
              </a:rPr>
              <a:t>1.0 Point</a:t>
            </a:r>
          </a:p>
          <a:p>
            <a:pPr marL="0" marR="0" lvl="0" indent="0" algn="ctr" defTabSz="457206" rtl="0" eaLnBrk="1" fontAlgn="auto" latinLnBrk="0" hangingPunct="1">
              <a:lnSpc>
                <a:spcPct val="115000"/>
              </a:lnSpc>
              <a:spcBef>
                <a:spcPts val="0"/>
              </a:spcBef>
              <a:spcAft>
                <a:spcPts val="1600"/>
              </a:spcAft>
              <a:buClr>
                <a:srgbClr val="797979"/>
              </a:buClr>
              <a:buSzPct val="100000"/>
              <a:buFont typeface="Arial" charset="0"/>
              <a:buNone/>
              <a:tabLst>
                <a:tab pos="457206" algn="l"/>
              </a:tabLst>
              <a:defRPr/>
            </a:pPr>
            <a:r>
              <a:rPr lang="en-US" kern="0" dirty="0">
                <a:solidFill>
                  <a:srgbClr val="FFFFFF"/>
                </a:solidFill>
              </a:rPr>
              <a:t>(Max 1 point/student)</a:t>
            </a:r>
          </a:p>
        </p:txBody>
      </p:sp>
      <p:cxnSp>
        <p:nvCxnSpPr>
          <p:cNvPr id="4" name="Straight Arrow Connector 3">
            <a:extLst>
              <a:ext uri="{FF2B5EF4-FFF2-40B4-BE49-F238E27FC236}">
                <a16:creationId xmlns:a16="http://schemas.microsoft.com/office/drawing/2014/main" id="{C1EBE10A-5C26-41B0-850A-C9CDBCA8FDD3}"/>
              </a:ext>
            </a:extLst>
          </p:cNvPr>
          <p:cNvCxnSpPr/>
          <p:nvPr/>
        </p:nvCxnSpPr>
        <p:spPr>
          <a:xfrm>
            <a:off x="5501640" y="1982666"/>
            <a:ext cx="118872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A4B6C114-8598-4808-B234-839964CBCABC}"/>
              </a:ext>
            </a:extLst>
          </p:cNvPr>
          <p:cNvCxnSpPr/>
          <p:nvPr/>
        </p:nvCxnSpPr>
        <p:spPr>
          <a:xfrm>
            <a:off x="5501640" y="2898950"/>
            <a:ext cx="118872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B33B32A2-7BDC-4F15-921E-980C4DBC320C}"/>
              </a:ext>
            </a:extLst>
          </p:cNvPr>
          <p:cNvCxnSpPr/>
          <p:nvPr/>
        </p:nvCxnSpPr>
        <p:spPr>
          <a:xfrm>
            <a:off x="5501640" y="4518410"/>
            <a:ext cx="1188720" cy="0"/>
          </a:xfrm>
          <a:prstGeom prst="straightConnector1">
            <a:avLst/>
          </a:prstGeom>
          <a:ln w="666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2672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909F6-106D-4F17-802C-FB6A28D35AFB}"/>
              </a:ext>
            </a:extLst>
          </p:cNvPr>
          <p:cNvSpPr>
            <a:spLocks noGrp="1"/>
          </p:cNvSpPr>
          <p:nvPr>
            <p:ph type="title"/>
          </p:nvPr>
        </p:nvSpPr>
        <p:spPr/>
        <p:txBody>
          <a:bodyPr/>
          <a:lstStyle/>
          <a:p>
            <a:r>
              <a:rPr lang="en-US" dirty="0"/>
              <a:t>Graduation Rates</a:t>
            </a:r>
          </a:p>
        </p:txBody>
      </p:sp>
      <p:sp>
        <p:nvSpPr>
          <p:cNvPr id="4" name="Text Placeholder 2">
            <a:extLst>
              <a:ext uri="{FF2B5EF4-FFF2-40B4-BE49-F238E27FC236}">
                <a16:creationId xmlns:a16="http://schemas.microsoft.com/office/drawing/2014/main" id="{AD3B932F-AAB4-4312-A228-D4320D297930}"/>
              </a:ext>
            </a:extLst>
          </p:cNvPr>
          <p:cNvSpPr txBox="1">
            <a:spLocks/>
          </p:cNvSpPr>
          <p:nvPr/>
        </p:nvSpPr>
        <p:spPr>
          <a:xfrm>
            <a:off x="415600" y="896061"/>
            <a:ext cx="11007000" cy="5228515"/>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1600"/>
              </a:spcAft>
              <a:buFont typeface="Arial" panose="020B0604020202020204" pitchFamily="34" charset="0"/>
              <a:buNone/>
              <a:defRPr/>
            </a:pPr>
            <a:r>
              <a:rPr lang="en-US" altLang="en-US" sz="2133">
                <a:cs typeface="Times New Roman" panose="02020603050405020304" pitchFamily="18" charset="0"/>
              </a:rPr>
              <a:t>In accordance with 34 C.F.R. 200.19(b) and MS Code Ann. 37-17-6, graduation rates are calculated following the four-year adjusted cohort method.  </a:t>
            </a:r>
            <a:endParaRPr lang="en-US" altLang="en-US" sz="2133" b="1">
              <a:cs typeface="Times New Roman" panose="02020603050405020304" pitchFamily="18" charset="0"/>
            </a:endParaRPr>
          </a:p>
          <a:p>
            <a:pPr marL="304792" indent="-304792">
              <a:lnSpc>
                <a:spcPct val="100000"/>
              </a:lnSpc>
              <a:spcAft>
                <a:spcPts val="1600"/>
              </a:spcAft>
              <a:defRPr/>
            </a:pPr>
            <a:r>
              <a:rPr lang="en-US" altLang="en-US" sz="2133" b="1">
                <a:cs typeface="Times New Roman" panose="02020603050405020304" pitchFamily="18" charset="0"/>
              </a:rPr>
              <a:t>Four-Year Cohort</a:t>
            </a:r>
            <a:r>
              <a:rPr lang="en-US" altLang="en-US" sz="2133">
                <a:cs typeface="Times New Roman" panose="02020603050405020304" pitchFamily="18" charset="0"/>
              </a:rPr>
              <a:t>: a group of students who enter 9</a:t>
            </a:r>
            <a:r>
              <a:rPr lang="en-US" altLang="en-US" sz="2133" baseline="30000">
                <a:cs typeface="Times New Roman" panose="02020603050405020304" pitchFamily="18" charset="0"/>
              </a:rPr>
              <a:t>th</a:t>
            </a:r>
            <a:r>
              <a:rPr lang="en-US" altLang="en-US" sz="2133">
                <a:cs typeface="Times New Roman" panose="02020603050405020304" pitchFamily="18" charset="0"/>
              </a:rPr>
              <a:t> grade in MS for the first time, adjusted for students transferring into and out of the cohort, and are expected to graduate within four years </a:t>
            </a:r>
          </a:p>
          <a:p>
            <a:pPr marL="304792" indent="-304792">
              <a:lnSpc>
                <a:spcPct val="100000"/>
              </a:lnSpc>
              <a:spcAft>
                <a:spcPts val="1600"/>
              </a:spcAft>
              <a:defRPr/>
            </a:pPr>
            <a:r>
              <a:rPr lang="en-US" altLang="en-US" sz="2133" b="1">
                <a:cs typeface="Times New Roman" panose="02020603050405020304" pitchFamily="18" charset="0"/>
              </a:rPr>
              <a:t>Graduate</a:t>
            </a:r>
            <a:r>
              <a:rPr lang="en-US" altLang="en-US" sz="2133">
                <a:cs typeface="Times New Roman" panose="02020603050405020304" pitchFamily="18" charset="0"/>
              </a:rPr>
              <a:t>: a student receiving a standard high school diploma in four years</a:t>
            </a:r>
          </a:p>
          <a:p>
            <a:pPr marL="304792" indent="-304792">
              <a:lnSpc>
                <a:spcPct val="100000"/>
              </a:lnSpc>
              <a:spcAft>
                <a:spcPts val="1600"/>
              </a:spcAft>
              <a:defRPr/>
            </a:pPr>
            <a:r>
              <a:rPr lang="en-US" altLang="en-US" sz="2133" b="1">
                <a:cs typeface="Times New Roman" panose="02020603050405020304" pitchFamily="18" charset="0"/>
              </a:rPr>
              <a:t>Completer</a:t>
            </a:r>
            <a:r>
              <a:rPr lang="en-US" altLang="en-US" sz="2133">
                <a:cs typeface="Times New Roman" panose="02020603050405020304" pitchFamily="18" charset="0"/>
              </a:rPr>
              <a:t>: a student receiving an occupational diploma, certificate of attendance, or GED within the district </a:t>
            </a:r>
          </a:p>
          <a:p>
            <a:pPr marL="304792" indent="-304792">
              <a:lnSpc>
                <a:spcPct val="100000"/>
              </a:lnSpc>
              <a:spcAft>
                <a:spcPts val="1600"/>
              </a:spcAft>
              <a:defRPr/>
            </a:pPr>
            <a:r>
              <a:rPr lang="en-US" altLang="en-US" sz="2133" b="1">
                <a:cs typeface="Times New Roman" panose="02020603050405020304" pitchFamily="18" charset="0"/>
              </a:rPr>
              <a:t>Still Enrolled</a:t>
            </a:r>
            <a:r>
              <a:rPr lang="en-US" altLang="en-US" sz="2133">
                <a:cs typeface="Times New Roman" panose="02020603050405020304" pitchFamily="18" charset="0"/>
              </a:rPr>
              <a:t>: a student still enrolled as September 1 of the year after the cohort’s expected completion date</a:t>
            </a:r>
          </a:p>
          <a:p>
            <a:pPr marL="304792" indent="-304792">
              <a:lnSpc>
                <a:spcPct val="100000"/>
              </a:lnSpc>
              <a:spcAft>
                <a:spcPts val="1600"/>
              </a:spcAft>
              <a:defRPr/>
            </a:pPr>
            <a:r>
              <a:rPr lang="en-US" altLang="en-US" sz="2133" b="1">
                <a:cs typeface="Times New Roman" panose="02020603050405020304" pitchFamily="18" charset="0"/>
              </a:rPr>
              <a:t>Dropout</a:t>
            </a:r>
            <a:r>
              <a:rPr lang="en-US" altLang="en-US" sz="2133">
                <a:cs typeface="Times New Roman" panose="02020603050405020304" pitchFamily="18" charset="0"/>
              </a:rPr>
              <a:t>: a student who leaves school during the cohort period without a diploma or certificate from the district</a:t>
            </a:r>
          </a:p>
          <a:p>
            <a:pPr>
              <a:defRPr/>
            </a:pPr>
            <a:endParaRPr lang="en-US" sz="1867" dirty="0"/>
          </a:p>
        </p:txBody>
      </p:sp>
    </p:spTree>
    <p:extLst>
      <p:ext uri="{BB962C8B-B14F-4D97-AF65-F5344CB8AC3E}">
        <p14:creationId xmlns:p14="http://schemas.microsoft.com/office/powerpoint/2010/main" val="16179485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68744C-0360-451C-AEE0-2AB59B6F5BFA}"/>
              </a:ext>
            </a:extLst>
          </p:cNvPr>
          <p:cNvSpPr>
            <a:spLocks noGrp="1"/>
          </p:cNvSpPr>
          <p:nvPr>
            <p:ph type="title"/>
          </p:nvPr>
        </p:nvSpPr>
        <p:spPr/>
        <p:txBody>
          <a:bodyPr/>
          <a:lstStyle/>
          <a:p>
            <a:r>
              <a:rPr lang="en-US"/>
              <a:t>Grade Assignments</a:t>
            </a:r>
          </a:p>
        </p:txBody>
      </p:sp>
      <p:sp>
        <p:nvSpPr>
          <p:cNvPr id="4" name="Slide Number Placeholder 3">
            <a:extLst>
              <a:ext uri="{FF2B5EF4-FFF2-40B4-BE49-F238E27FC236}">
                <a16:creationId xmlns:a16="http://schemas.microsoft.com/office/drawing/2014/main" id="{DBC6E0D6-DEB8-4F79-B29B-E02DF484364C}"/>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CC8D03D7-2E65-4ACA-A94C-08209BE9A002}"/>
              </a:ext>
            </a:extLst>
          </p:cNvPr>
          <p:cNvGraphicFramePr>
            <a:graphicFrameLocks noGrp="1"/>
          </p:cNvGraphicFramePr>
          <p:nvPr/>
        </p:nvGraphicFramePr>
        <p:xfrm>
          <a:off x="307904" y="1232401"/>
          <a:ext cx="11114695" cy="4714240"/>
        </p:xfrm>
        <a:graphic>
          <a:graphicData uri="http://schemas.openxmlformats.org/drawingml/2006/table">
            <a:tbl>
              <a:tblPr firstRow="1" bandRow="1"/>
              <a:tblGrid>
                <a:gridCol w="2778673">
                  <a:extLst>
                    <a:ext uri="{9D8B030D-6E8A-4147-A177-3AD203B41FA5}">
                      <a16:colId xmlns:a16="http://schemas.microsoft.com/office/drawing/2014/main" val="20000"/>
                    </a:ext>
                  </a:extLst>
                </a:gridCol>
                <a:gridCol w="2709209">
                  <a:extLst>
                    <a:ext uri="{9D8B030D-6E8A-4147-A177-3AD203B41FA5}">
                      <a16:colId xmlns:a16="http://schemas.microsoft.com/office/drawing/2014/main" val="20001"/>
                    </a:ext>
                  </a:extLst>
                </a:gridCol>
                <a:gridCol w="2831796">
                  <a:extLst>
                    <a:ext uri="{9D8B030D-6E8A-4147-A177-3AD203B41FA5}">
                      <a16:colId xmlns:a16="http://schemas.microsoft.com/office/drawing/2014/main" val="20002"/>
                    </a:ext>
                  </a:extLst>
                </a:gridCol>
                <a:gridCol w="2795017">
                  <a:extLst>
                    <a:ext uri="{9D8B030D-6E8A-4147-A177-3AD203B41FA5}">
                      <a16:colId xmlns:a16="http://schemas.microsoft.com/office/drawing/2014/main" val="20003"/>
                    </a:ext>
                  </a:extLst>
                </a:gridCol>
              </a:tblGrid>
              <a:tr h="1259840">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Grade</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Districts</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700 Point Schools</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tc>
                  <a:txBody>
                    <a:bodyPr/>
                    <a:lstStyle>
                      <a:lvl1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1pPr>
                      <a:lvl2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2pPr>
                      <a:lvl3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3pPr>
                      <a:lvl4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4pPr>
                      <a:lvl5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5pPr>
                      <a:lvl6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6pPr>
                      <a:lvl7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7pPr>
                      <a:lvl8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8pPr>
                      <a:lvl9pPr marR="0" algn="l" rtl="0" eaLnBrk="1" hangingPunct="1">
                        <a:lnSpc>
                          <a:spcPct val="100000"/>
                        </a:lnSpc>
                        <a:spcBef>
                          <a:spcPts val="0"/>
                        </a:spcBef>
                        <a:spcAft>
                          <a:spcPts val="0"/>
                        </a:spcAft>
                        <a:buNone/>
                        <a:defRPr sz="1400" b="1" i="0" u="none" strike="noStrike" cap="none">
                          <a:solidFill>
                            <a:schemeClr val="lt1"/>
                          </a:solidFill>
                          <a:latin typeface="Calibri"/>
                          <a:sym typeface="Arial"/>
                        </a:defRPr>
                      </a:lvl9pPr>
                    </a:lstStyle>
                    <a:p>
                      <a:pPr algn="ctr"/>
                      <a:r>
                        <a:rPr lang="en-US" sz="3700">
                          <a:latin typeface="+mn-lt"/>
                          <a:cs typeface="Times New Roman" panose="02020603050405020304" pitchFamily="18" charset="0"/>
                        </a:rPr>
                        <a:t>1,000 Point Schools</a:t>
                      </a:r>
                    </a:p>
                  </a:txBody>
                  <a:tcPr marL="121920" marR="121920" marT="60960" marB="60960" anchor="b">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4F81BD"/>
                    </a:solidFill>
                  </a:tcPr>
                </a:tc>
                <a:extLst>
                  <a:ext uri="{0D108BD9-81ED-4DB2-BD59-A6C34878D82A}">
                    <a16:rowId xmlns:a16="http://schemas.microsoft.com/office/drawing/2014/main" val="10000"/>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A</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668</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442</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754</a:t>
                      </a:r>
                    </a:p>
                  </a:txBody>
                  <a:tcPr marL="121920" marR="121920" marT="60960" marB="60960">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60000"/>
                        <a:lumOff val="40000"/>
                      </a:srgbClr>
                    </a:solidFill>
                  </a:tcPr>
                </a:tc>
                <a:extLst>
                  <a:ext uri="{0D108BD9-81ED-4DB2-BD59-A6C34878D82A}">
                    <a16:rowId xmlns:a16="http://schemas.microsoft.com/office/drawing/2014/main" val="10001"/>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B</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599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377</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648</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9BBB59">
                        <a:lumMod val="40000"/>
                        <a:lumOff val="60000"/>
                      </a:srgbClr>
                    </a:solidFill>
                  </a:tcPr>
                </a:tc>
                <a:extLst>
                  <a:ext uri="{0D108BD9-81ED-4DB2-BD59-A6C34878D82A}">
                    <a16:rowId xmlns:a16="http://schemas.microsoft.com/office/drawing/2014/main" val="10002"/>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C</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536</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328</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584</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20000"/>
                        <a:lumOff val="80000"/>
                      </a:srgbClr>
                    </a:solidFill>
                  </a:tcPr>
                </a:tc>
                <a:extLst>
                  <a:ext uri="{0D108BD9-81ED-4DB2-BD59-A6C34878D82A}">
                    <a16:rowId xmlns:a16="http://schemas.microsoft.com/office/drawing/2014/main" val="10003"/>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D</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489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269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510</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F79646">
                        <a:lumMod val="60000"/>
                        <a:lumOff val="40000"/>
                      </a:srgbClr>
                    </a:solidFill>
                  </a:tcPr>
                </a:tc>
                <a:extLst>
                  <a:ext uri="{0D108BD9-81ED-4DB2-BD59-A6C34878D82A}">
                    <a16:rowId xmlns:a16="http://schemas.microsoft.com/office/drawing/2014/main" val="10004"/>
                  </a:ext>
                </a:extLst>
              </a:tr>
              <a:tr h="690880">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F</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&lt; 489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&lt; 269</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tc>
                  <a:txBody>
                    <a:bodyPr/>
                    <a:lstStyle>
                      <a:lvl1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1pPr>
                      <a:lvl2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2pPr>
                      <a:lvl3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3pPr>
                      <a:lvl4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4pPr>
                      <a:lvl5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5pPr>
                      <a:lvl6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6pPr>
                      <a:lvl7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7pPr>
                      <a:lvl8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8pPr>
                      <a:lvl9pPr marR="0" algn="l" rtl="0" eaLnBrk="1" hangingPunct="1">
                        <a:lnSpc>
                          <a:spcPct val="100000"/>
                        </a:lnSpc>
                        <a:spcBef>
                          <a:spcPts val="0"/>
                        </a:spcBef>
                        <a:spcAft>
                          <a:spcPts val="0"/>
                        </a:spcAft>
                        <a:buNone/>
                        <a:defRPr sz="1400" b="0" i="0" u="none" strike="noStrike" cap="none">
                          <a:solidFill>
                            <a:schemeClr val="dk1"/>
                          </a:solidFill>
                          <a:latin typeface="Calibri"/>
                          <a:sym typeface="Arial"/>
                        </a:defRPr>
                      </a:lvl9pPr>
                    </a:lstStyle>
                    <a:p>
                      <a:pPr algn="ctr"/>
                      <a:r>
                        <a:rPr lang="en-US" sz="3700">
                          <a:latin typeface="+mn-lt"/>
                          <a:cs typeface="Times New Roman" panose="02020603050405020304" pitchFamily="18" charset="0"/>
                        </a:rPr>
                        <a:t>&lt; 510</a:t>
                      </a:r>
                    </a:p>
                  </a:txBody>
                  <a:tcPr marL="121920" marR="121920" marT="60960" marB="60960">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0504D">
                        <a:lumMod val="60000"/>
                        <a:lumOff val="40000"/>
                      </a:srgbClr>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3622022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0E4F6A-0565-491B-BD05-0891A37030AB}"/>
              </a:ext>
            </a:extLst>
          </p:cNvPr>
          <p:cNvSpPr>
            <a:spLocks noGrp="1"/>
          </p:cNvSpPr>
          <p:nvPr>
            <p:ph type="title"/>
          </p:nvPr>
        </p:nvSpPr>
        <p:spPr/>
        <p:txBody>
          <a:bodyPr/>
          <a:lstStyle/>
          <a:p>
            <a:r>
              <a:rPr lang="en-US" sz="2400"/>
              <a:t>Percent of Districts and Schools Rated “C” or Higher</a:t>
            </a:r>
            <a:endParaRPr lang="en-US"/>
          </a:p>
        </p:txBody>
      </p:sp>
      <p:sp>
        <p:nvSpPr>
          <p:cNvPr id="4" name="Slide Number Placeholder 3">
            <a:extLst>
              <a:ext uri="{FF2B5EF4-FFF2-40B4-BE49-F238E27FC236}">
                <a16:creationId xmlns:a16="http://schemas.microsoft.com/office/drawing/2014/main" id="{6326CC89-0CED-4915-8DF4-E27B9B137829}"/>
              </a:ext>
            </a:extLst>
          </p:cNvPr>
          <p:cNvSpPr>
            <a:spLocks noGrp="1"/>
          </p:cNvSpPr>
          <p:nvPr>
            <p:ph type="sldNum" idx="4294967295"/>
          </p:nvPr>
        </p:nvSpPr>
        <p:spPr>
          <a:xfrm>
            <a:off x="11460163" y="6516688"/>
            <a:ext cx="731837" cy="311150"/>
          </a:xfrm>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00000000-1234-1234-1234-123412341234}" type="slidenum">
              <a:rPr kumimoji="0" lang="en" sz="1051" b="0" i="0" u="none" strike="noStrike" kern="1200" cap="none" spc="0" normalizeH="0" baseline="0" noProof="0">
                <a:ln>
                  <a:noFill/>
                </a:ln>
                <a:solidFill>
                  <a:srgbClr val="78909C">
                    <a:lumMod val="50000"/>
                  </a:srgb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27</a:t>
            </a:fld>
            <a:endParaRPr kumimoji="0" lang="en" sz="1051" b="0" i="0" u="none" strike="noStrike" kern="1200" cap="none" spc="0" normalizeH="0" baseline="0" noProof="0">
              <a:ln>
                <a:noFill/>
              </a:ln>
              <a:solidFill>
                <a:srgbClr val="78909C">
                  <a:lumMod val="50000"/>
                </a:srgbClr>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4B7DCBA4-89B6-435B-B648-D564D3D931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0364" y="745480"/>
            <a:ext cx="5473028" cy="5596853"/>
          </a:xfrm>
          <a:prstGeom prst="rect">
            <a:avLst/>
          </a:prstGeom>
          <a:solidFill>
            <a:schemeClr val="bg1"/>
          </a:solidFill>
        </p:spPr>
      </p:pic>
    </p:spTree>
    <p:extLst>
      <p:ext uri="{BB962C8B-B14F-4D97-AF65-F5344CB8AC3E}">
        <p14:creationId xmlns:p14="http://schemas.microsoft.com/office/powerpoint/2010/main" val="19399936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EB5FEED-F12C-45C7-ADAB-05DB3C2D05D2}"/>
              </a:ext>
            </a:extLst>
          </p:cNvPr>
          <p:cNvSpPr>
            <a:spLocks noGrp="1"/>
          </p:cNvSpPr>
          <p:nvPr>
            <p:ph type="title"/>
          </p:nvPr>
        </p:nvSpPr>
        <p:spPr/>
        <p:txBody>
          <a:bodyPr/>
          <a:lstStyle/>
          <a:p>
            <a:r>
              <a:rPr lang="en-US"/>
              <a:t>Continuous Review and Improvement</a:t>
            </a:r>
          </a:p>
        </p:txBody>
      </p:sp>
      <p:sp>
        <p:nvSpPr>
          <p:cNvPr id="4" name="Slide Number Placeholder 3">
            <a:extLst>
              <a:ext uri="{FF2B5EF4-FFF2-40B4-BE49-F238E27FC236}">
                <a16:creationId xmlns:a16="http://schemas.microsoft.com/office/drawing/2014/main" id="{8E9BF572-E9A3-4CCD-B869-358184296DEA}"/>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Diagram 4">
            <a:extLst>
              <a:ext uri="{FF2B5EF4-FFF2-40B4-BE49-F238E27FC236}">
                <a16:creationId xmlns:a16="http://schemas.microsoft.com/office/drawing/2014/main" id="{F4016753-0D53-4B33-91E8-0875F94FE0E1}"/>
              </a:ext>
            </a:extLst>
          </p:cNvPr>
          <p:cNvGraphicFramePr/>
          <p:nvPr/>
        </p:nvGraphicFramePr>
        <p:xfrm>
          <a:off x="263340" y="883355"/>
          <a:ext cx="11196823" cy="50912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0293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80F5CF-3258-4FF9-AFDE-0CB0664D4D16}"/>
              </a:ext>
            </a:extLst>
          </p:cNvPr>
          <p:cNvSpPr>
            <a:spLocks noGrp="1"/>
          </p:cNvSpPr>
          <p:nvPr>
            <p:ph type="sldNum" sz="quarter" idx="12"/>
          </p:nvPr>
        </p:nvSpPr>
        <p:spPr/>
        <p:txBody>
          <a:bodyPr/>
          <a:lstStyle/>
          <a:p>
            <a:fld id="{84E24DD3-0117-F947-8F74-C808912B5A2D}" type="slidenum">
              <a:rPr lang="en-US" smtClean="0"/>
              <a:t>29</a:t>
            </a:fld>
            <a:endParaRPr lang="en-US"/>
          </a:p>
        </p:txBody>
      </p:sp>
      <p:sp>
        <p:nvSpPr>
          <p:cNvPr id="3" name="Title 2">
            <a:extLst>
              <a:ext uri="{FF2B5EF4-FFF2-40B4-BE49-F238E27FC236}">
                <a16:creationId xmlns:a16="http://schemas.microsoft.com/office/drawing/2014/main" id="{518916C5-013A-438F-A641-54CE02D57C24}"/>
              </a:ext>
            </a:extLst>
          </p:cNvPr>
          <p:cNvSpPr>
            <a:spLocks noGrp="1"/>
          </p:cNvSpPr>
          <p:nvPr>
            <p:ph type="ctrTitle"/>
          </p:nvPr>
        </p:nvSpPr>
        <p:spPr/>
        <p:txBody>
          <a:bodyPr>
            <a:normAutofit/>
          </a:bodyPr>
          <a:lstStyle/>
          <a:p>
            <a:r>
              <a:rPr lang="en-US" sz="5400" dirty="0"/>
              <a:t>Proposed Rule Changes </a:t>
            </a:r>
          </a:p>
        </p:txBody>
      </p:sp>
    </p:spTree>
    <p:extLst>
      <p:ext uri="{BB962C8B-B14F-4D97-AF65-F5344CB8AC3E}">
        <p14:creationId xmlns:p14="http://schemas.microsoft.com/office/powerpoint/2010/main" val="23546062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44AED0-6231-0542-A6C2-424358F916F2}"/>
              </a:ext>
            </a:extLst>
          </p:cNvPr>
          <p:cNvSpPr>
            <a:spLocks noGrp="1"/>
          </p:cNvSpPr>
          <p:nvPr>
            <p:ph type="sldNum" sz="quarter" idx="12"/>
          </p:nvPr>
        </p:nvSpPr>
        <p:spPr/>
        <p:txBody>
          <a:bodyPr/>
          <a:lstStyle/>
          <a:p>
            <a:fld id="{84E24DD3-0117-F947-8F74-C808912B5A2D}" type="slidenum">
              <a:rPr lang="en-US" smtClean="0"/>
              <a:pPr/>
              <a:t>3</a:t>
            </a:fld>
            <a:endParaRPr lang="en-US"/>
          </a:p>
        </p:txBody>
      </p:sp>
      <p:sp>
        <p:nvSpPr>
          <p:cNvPr id="6" name="Title 4">
            <a:extLst>
              <a:ext uri="{FF2B5EF4-FFF2-40B4-BE49-F238E27FC236}">
                <a16:creationId xmlns:a16="http://schemas.microsoft.com/office/drawing/2014/main" id="{4AD9B96B-BE1E-DA46-BD10-0F34714B937F}"/>
              </a:ext>
            </a:extLst>
          </p:cNvPr>
          <p:cNvSpPr>
            <a:spLocks noGrp="1"/>
          </p:cNvSpPr>
          <p:nvPr>
            <p:ph type="title" idx="4294967295"/>
          </p:nvPr>
        </p:nvSpPr>
        <p:spPr>
          <a:xfrm>
            <a:off x="413295" y="291882"/>
            <a:ext cx="10515600" cy="365125"/>
          </a:xfrm>
        </p:spPr>
        <p:txBody>
          <a:bodyPr>
            <a:normAutofit fontScale="90000"/>
          </a:bodyPr>
          <a:lstStyle/>
          <a:p>
            <a:r>
              <a:rPr lang="en-US" sz="2700" b="1">
                <a:solidFill>
                  <a:srgbClr val="003B71"/>
                </a:solidFill>
                <a:latin typeface="Arial"/>
                <a:ea typeface="+mn-ea"/>
                <a:cs typeface="Arial"/>
              </a:rPr>
              <a:t>State Board of Education  </a:t>
            </a:r>
            <a:r>
              <a:rPr lang="en-US" sz="2000" spc="200">
                <a:solidFill>
                  <a:srgbClr val="003B71"/>
                </a:solidFill>
                <a:latin typeface="Arial Narrow"/>
                <a:ea typeface="+mn-ea"/>
                <a:cs typeface="Arial Narrow" panose="020B0604020202020204" pitchFamily="34" charset="0"/>
              </a:rPr>
              <a:t>STRATEGIC PLAN GOALS</a:t>
            </a:r>
            <a:endParaRPr lang="en-US" sz="2000" spc="200">
              <a:solidFill>
                <a:srgbClr val="003B71"/>
              </a:solidFill>
              <a:latin typeface="Arial Narrow" panose="020B0604020202020204" pitchFamily="34" charset="0"/>
              <a:ea typeface="+mn-ea"/>
              <a:cs typeface="Arial Narrow" panose="020B0604020202020204" pitchFamily="34" charset="0"/>
            </a:endParaRPr>
          </a:p>
        </p:txBody>
      </p:sp>
    </p:spTree>
    <p:extLst>
      <p:ext uri="{BB962C8B-B14F-4D97-AF65-F5344CB8AC3E}">
        <p14:creationId xmlns:p14="http://schemas.microsoft.com/office/powerpoint/2010/main" val="4508099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1333C-D763-4B45-8610-8FDD484263B1}"/>
              </a:ext>
            </a:extLst>
          </p:cNvPr>
          <p:cNvSpPr>
            <a:spLocks noGrp="1"/>
          </p:cNvSpPr>
          <p:nvPr>
            <p:ph type="title"/>
          </p:nvPr>
        </p:nvSpPr>
        <p:spPr/>
        <p:txBody>
          <a:bodyPr/>
          <a:lstStyle/>
          <a:p>
            <a:r>
              <a:rPr lang="en-US" dirty="0"/>
              <a:t>Lowest Quartile Identification In Grades 10-12</a:t>
            </a:r>
          </a:p>
        </p:txBody>
      </p:sp>
      <p:sp>
        <p:nvSpPr>
          <p:cNvPr id="3" name="Content Placeholder 2">
            <a:extLst>
              <a:ext uri="{FF2B5EF4-FFF2-40B4-BE49-F238E27FC236}">
                <a16:creationId xmlns:a16="http://schemas.microsoft.com/office/drawing/2014/main" id="{7AF8E4CA-15D7-4D4D-ABC4-30DD9394CAB7}"/>
              </a:ext>
            </a:extLst>
          </p:cNvPr>
          <p:cNvSpPr>
            <a:spLocks noGrp="1"/>
          </p:cNvSpPr>
          <p:nvPr>
            <p:ph idx="1"/>
          </p:nvPr>
        </p:nvSpPr>
        <p:spPr>
          <a:xfrm>
            <a:off x="542611" y="914400"/>
            <a:ext cx="10811189" cy="4635063"/>
          </a:xfrm>
        </p:spPr>
        <p:txBody>
          <a:bodyPr>
            <a:normAutofit/>
          </a:bodyPr>
          <a:lstStyle/>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353535"/>
                </a:solidFill>
                <a:effectLst/>
                <a:latin typeface="AppleSystemUIFont"/>
                <a:ea typeface="Calibri" panose="020F0502020204030204" pitchFamily="34" charset="0"/>
                <a:cs typeface="AppleSystemUIFont"/>
              </a:rPr>
              <a:t>For calculation of low-25 growth, put all prior scores in the same ‘bin’ regardless of when the prior test was taken.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353535"/>
                </a:solidFill>
                <a:effectLst/>
                <a:latin typeface="AppleSystemUIFont"/>
                <a:ea typeface="Calibri" panose="020F0502020204030204" pitchFamily="34" charset="0"/>
                <a:cs typeface="AppleSystemUIFont"/>
              </a:rPr>
              <a:t>Scores will be standardized to make them comparable.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353535"/>
                </a:solidFill>
                <a:effectLst/>
                <a:latin typeface="AppleSystemUIFont"/>
                <a:ea typeface="Calibri" panose="020F0502020204030204" pitchFamily="34" charset="0"/>
                <a:cs typeface="AppleSystemUIFont"/>
              </a:rPr>
              <a:t>Select the low-25 students for high school from the standardized, multi-year bin.  </a:t>
            </a:r>
          </a:p>
          <a:p>
            <a:pPr marL="342900" marR="0" lvl="0" indent="-342900">
              <a:spcBef>
                <a:spcPts val="0"/>
              </a:spcBef>
              <a:spcAft>
                <a:spcPts val="0"/>
              </a:spcAft>
              <a:buFont typeface="Arial" panose="020B0604020202020204" pitchFamily="34" charset="0"/>
              <a:buChar char="•"/>
              <a:tabLst>
                <a:tab pos="457200" algn="l"/>
              </a:tabLst>
            </a:pPr>
            <a:r>
              <a:rPr lang="en-US" sz="2400" dirty="0">
                <a:solidFill>
                  <a:srgbClr val="353535"/>
                </a:solidFill>
                <a:latin typeface="AppleSystemUIFont"/>
                <a:ea typeface="Calibri" panose="020F0502020204030204" pitchFamily="34" charset="0"/>
                <a:cs typeface="Times New Roman" panose="02020603050405020304" pitchFamily="18" charset="0"/>
              </a:rPr>
              <a:t>Proposed rule change:</a:t>
            </a:r>
          </a:p>
          <a:p>
            <a:pPr marL="342900" marR="0" lvl="0" indent="-342900">
              <a:spcBef>
                <a:spcPts val="0"/>
              </a:spcBef>
              <a:spcAft>
                <a:spcPts val="0"/>
              </a:spcAft>
              <a:buFont typeface="Arial" panose="020B0604020202020204" pitchFamily="34" charset="0"/>
              <a:buChar char="•"/>
              <a:tabLst>
                <a:tab pos="457200" algn="l"/>
              </a:tabLst>
            </a:pPr>
            <a:endParaRPr lang="en-US" sz="2400" dirty="0">
              <a:solidFill>
                <a:srgbClr val="353535"/>
              </a:solidFill>
              <a:effectLst/>
              <a:latin typeface="AppleSystemUIFont"/>
              <a:ea typeface="Calibri" panose="020F0502020204030204" pitchFamily="34" charset="0"/>
              <a:cs typeface="Times New Roman" panose="02020603050405020304" pitchFamily="18" charset="0"/>
            </a:endParaRPr>
          </a:p>
          <a:p>
            <a:pPr marL="342900" marR="0" lvl="0" indent="-342900">
              <a:spcBef>
                <a:spcPts val="0"/>
              </a:spcBef>
              <a:spcAft>
                <a:spcPts val="0"/>
              </a:spcAft>
              <a:buFont typeface="Arial" panose="020B0604020202020204" pitchFamily="34" charset="0"/>
              <a:buChar char="•"/>
              <a:tabLst>
                <a:tab pos="457200" algn="l"/>
              </a:tabLst>
            </a:pPr>
            <a:endParaRPr lang="en-US" sz="2400" dirty="0">
              <a:solidFill>
                <a:srgbClr val="353535"/>
              </a:solidFill>
              <a:latin typeface="AppleSystemUIFont"/>
              <a:ea typeface="Calibri" panose="020F0502020204030204" pitchFamily="34" charset="0"/>
              <a:cs typeface="Times New Roman" panose="02020603050405020304" pitchFamily="18" charset="0"/>
            </a:endParaRPr>
          </a:p>
          <a:p>
            <a:pPr marL="0" indent="0">
              <a:spcBef>
                <a:spcPts val="0"/>
              </a:spcBef>
              <a:spcAft>
                <a:spcPts val="0"/>
              </a:spcAft>
              <a:buNone/>
              <a:tabLst>
                <a:tab pos="457200" algn="l"/>
              </a:tabLst>
            </a:pPr>
            <a:r>
              <a:rPr lang="en-US" sz="2400" dirty="0">
                <a:effectLst/>
                <a:latin typeface="Calibri" panose="020F0502020204030204" pitchFamily="34" charset="0"/>
                <a:ea typeface="Calibri" panose="020F0502020204030204" pitchFamily="34" charset="0"/>
                <a:cs typeface="Times New Roman" panose="02020603050405020304" pitchFamily="18" charset="0"/>
              </a:rPr>
              <a:t>7.4	 Any baseline assessment scores used in the identification of the Lowest Performing Twenty-Five Percent Student subgroup for grades 10 through 12 that are from assessments below 8</a:t>
            </a:r>
            <a:r>
              <a:rPr lang="en-US" sz="2400" baseline="30000" dirty="0">
                <a:effectLst/>
                <a:latin typeface="Calibri" panose="020F0502020204030204" pitchFamily="34" charset="0"/>
                <a:ea typeface="Calibri" panose="020F0502020204030204" pitchFamily="34" charset="0"/>
                <a:cs typeface="Times New Roman" panose="02020603050405020304" pitchFamily="18" charset="0"/>
              </a:rPr>
              <a:t>th</a:t>
            </a:r>
            <a:r>
              <a:rPr lang="en-US" sz="2400" dirty="0">
                <a:effectLst/>
                <a:latin typeface="Calibri" panose="020F0502020204030204" pitchFamily="34" charset="0"/>
                <a:ea typeface="Calibri" panose="020F0502020204030204" pitchFamily="34" charset="0"/>
                <a:cs typeface="Times New Roman" panose="02020603050405020304" pitchFamily="18" charset="0"/>
              </a:rPr>
              <a:t> grade will be standardized to the 8th grade grade-level assessment.</a:t>
            </a:r>
          </a:p>
          <a:p>
            <a:pPr marL="0" marR="0" lvl="0" indent="0">
              <a:spcBef>
                <a:spcPts val="0"/>
              </a:spcBef>
              <a:spcAft>
                <a:spcPts val="0"/>
              </a:spcAft>
              <a:buNone/>
              <a:tabLst>
                <a:tab pos="457200" algn="l"/>
              </a:tabLst>
            </a:pP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400" dirty="0"/>
          </a:p>
        </p:txBody>
      </p:sp>
    </p:spTree>
    <p:extLst>
      <p:ext uri="{BB962C8B-B14F-4D97-AF65-F5344CB8AC3E}">
        <p14:creationId xmlns:p14="http://schemas.microsoft.com/office/powerpoint/2010/main" val="2928485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EA378-7809-449D-83CA-D82724754427}"/>
              </a:ext>
            </a:extLst>
          </p:cNvPr>
          <p:cNvSpPr>
            <a:spLocks noGrp="1"/>
          </p:cNvSpPr>
          <p:nvPr>
            <p:ph type="title"/>
          </p:nvPr>
        </p:nvSpPr>
        <p:spPr/>
        <p:txBody>
          <a:bodyPr/>
          <a:lstStyle/>
          <a:p>
            <a:r>
              <a:rPr lang="en-US" sz="2800" dirty="0"/>
              <a:t>MAAP-A Lowest Quartile Identification</a:t>
            </a:r>
          </a:p>
        </p:txBody>
      </p:sp>
      <p:sp>
        <p:nvSpPr>
          <p:cNvPr id="3" name="Content Placeholder 2">
            <a:extLst>
              <a:ext uri="{FF2B5EF4-FFF2-40B4-BE49-F238E27FC236}">
                <a16:creationId xmlns:a16="http://schemas.microsoft.com/office/drawing/2014/main" id="{972145D4-4F58-4F0A-9DF7-C0DC61520DD6}"/>
              </a:ext>
            </a:extLst>
          </p:cNvPr>
          <p:cNvSpPr>
            <a:spLocks noGrp="1"/>
          </p:cNvSpPr>
          <p:nvPr>
            <p:ph idx="1"/>
          </p:nvPr>
        </p:nvSpPr>
        <p:spPr>
          <a:xfrm>
            <a:off x="542611" y="874207"/>
            <a:ext cx="10811189" cy="4675256"/>
          </a:xfrm>
        </p:spPr>
        <p:txBody>
          <a:bodyPr>
            <a:noAutofit/>
          </a:bodyPr>
          <a:lstStyle/>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minimum n-size rule would be removed for MAAP-A</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Calculate the lowest 25% group for each subject, but combine for all grades tested at each school</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Every school should have at least 1 examinee in the lowest 25%. </a:t>
            </a:r>
          </a:p>
          <a:p>
            <a:pPr marL="342900" marR="0" lvl="0" indent="-342900">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If multiple students have the same score as the score serving as the threshold for the L25 group, all students with this score and lower are designated L25</a:t>
            </a:r>
          </a:p>
          <a:p>
            <a:r>
              <a:rPr lang="en-US" sz="2400" dirty="0"/>
              <a:t>Proposed Rule Changes:</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3.2.3	No N-count minimum will apply in the identification of the Lowest Performing Twenty-Five Percent Student subgroup for students taking the alternate assessment.</a:t>
            </a:r>
          </a:p>
          <a:p>
            <a:pPr marL="0" indent="0">
              <a:buNone/>
            </a:pPr>
            <a:r>
              <a:rPr lang="en-US" sz="2400" dirty="0">
                <a:effectLst/>
                <a:latin typeface="Calibri" panose="020F0502020204030204" pitchFamily="34" charset="0"/>
                <a:ea typeface="Calibri" panose="020F0502020204030204" pitchFamily="34" charset="0"/>
                <a:cs typeface="Times New Roman" panose="02020603050405020304" pitchFamily="18" charset="0"/>
              </a:rPr>
              <a:t>7.1.4	The Lowest Performing Twenty-Five Percent Student subgroup for students taking the alternate assessment will be identified by subject but not by each grade level.</a:t>
            </a:r>
          </a:p>
          <a:p>
            <a:pPr marL="0" indent="0">
              <a:buNone/>
            </a:pPr>
            <a:endParaRPr lang="en-US" sz="2400" dirty="0"/>
          </a:p>
        </p:txBody>
      </p:sp>
    </p:spTree>
    <p:extLst>
      <p:ext uri="{BB962C8B-B14F-4D97-AF65-F5344CB8AC3E}">
        <p14:creationId xmlns:p14="http://schemas.microsoft.com/office/powerpoint/2010/main" val="15072605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F66DC-D557-41D4-92C8-723001C2721B}"/>
              </a:ext>
            </a:extLst>
          </p:cNvPr>
          <p:cNvSpPr>
            <a:spLocks noGrp="1"/>
          </p:cNvSpPr>
          <p:nvPr>
            <p:ph type="title"/>
          </p:nvPr>
        </p:nvSpPr>
        <p:spPr/>
        <p:txBody>
          <a:bodyPr/>
          <a:lstStyle/>
          <a:p>
            <a:r>
              <a:rPr lang="en-US" dirty="0"/>
              <a:t>Acceleration, Business Rule 9.8</a:t>
            </a:r>
          </a:p>
        </p:txBody>
      </p:sp>
      <p:sp>
        <p:nvSpPr>
          <p:cNvPr id="3" name="Content Placeholder 2">
            <a:extLst>
              <a:ext uri="{FF2B5EF4-FFF2-40B4-BE49-F238E27FC236}">
                <a16:creationId xmlns:a16="http://schemas.microsoft.com/office/drawing/2014/main" id="{AED4A2BB-4C8F-4D0A-8282-C42C7A4B34C7}"/>
              </a:ext>
            </a:extLst>
          </p:cNvPr>
          <p:cNvSpPr>
            <a:spLocks noGrp="1"/>
          </p:cNvSpPr>
          <p:nvPr>
            <p:ph idx="1"/>
          </p:nvPr>
        </p:nvSpPr>
        <p:spPr>
          <a:xfrm>
            <a:off x="572756" y="844062"/>
            <a:ext cx="10781044" cy="4705401"/>
          </a:xfrm>
        </p:spPr>
        <p:txBody>
          <a:bodyPr>
            <a:normAutofit/>
          </a:bodyPr>
          <a:lstStyle/>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The ATF discussed several options with the goal to find an approach that includes December graduates as well as those who arrive later in the fall but may earn a credit in the spring.  Ultimately, the task force made the following ‘candidate recommendation’: </a:t>
            </a:r>
            <a:r>
              <a:rPr lang="en-US" sz="2000" b="1" i="1" dirty="0">
                <a:effectLst/>
                <a:latin typeface="Calibri" panose="020F0502020204030204" pitchFamily="34" charset="0"/>
                <a:ea typeface="Calibri" panose="020F0502020204030204" pitchFamily="34" charset="0"/>
                <a:cs typeface="Times New Roman" panose="02020603050405020304" pitchFamily="18" charset="0"/>
              </a:rPr>
              <a:t>students should be included in acceleration that meet FAY for the full year OR who are enrolled for full fall or spring term.</a:t>
            </a:r>
            <a:r>
              <a:rPr lang="en-US" sz="2000" dirty="0">
                <a:effectLst/>
                <a:latin typeface="Calibri" panose="020F0502020204030204" pitchFamily="34" charset="0"/>
                <a:ea typeface="Calibri" panose="020F0502020204030204" pitchFamily="34" charset="0"/>
                <a:cs typeface="Times New Roman" panose="02020603050405020304" pitchFamily="18" charset="0"/>
              </a:rPr>
              <a:t>  </a:t>
            </a:r>
          </a:p>
          <a:p>
            <a:pPr marL="0" marR="0">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Further, the ATF agreed that if a students earns an acceleration credential not tied to the course, the credit will go to the last district/ school of enrollment. </a:t>
            </a:r>
          </a:p>
          <a:p>
            <a:pPr marL="0" marR="0">
              <a:spcBef>
                <a:spcPts val="0"/>
              </a:spcBef>
              <a:spcAft>
                <a:spcPts val="0"/>
              </a:spcAft>
            </a:pPr>
            <a:r>
              <a:rPr lang="en-US" sz="2000" dirty="0">
                <a:latin typeface="Calibri" panose="020F0502020204030204" pitchFamily="34" charset="0"/>
                <a:ea typeface="Calibri" panose="020F0502020204030204" pitchFamily="34" charset="0"/>
                <a:cs typeface="Times New Roman" panose="02020603050405020304" pitchFamily="18" charset="0"/>
              </a:rPr>
              <a:t>Proposed Rules Changes:</a:t>
            </a:r>
          </a:p>
          <a:p>
            <a:pPr marL="0" marR="0">
              <a:spcBef>
                <a:spcPts val="0"/>
              </a:spcBef>
              <a:spcAft>
                <a:spcPts val="0"/>
              </a:spcAft>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9.8     Students enrolled in a block schedule must meet FAY either in the fall or spring to be included in the acceleration component.  Students enrolled in a traditional schedule must meet FAY for the traditional schedule to be included in the acceleration component.    </a:t>
            </a:r>
          </a:p>
          <a:p>
            <a:pPr marL="0" indent="0">
              <a:spcBef>
                <a:spcPts val="0"/>
              </a:spcBef>
              <a:spcAft>
                <a:spcPts val="0"/>
              </a:spcAft>
              <a:buNone/>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pPr marL="0" indent="0">
              <a:spcBef>
                <a:spcPts val="0"/>
              </a:spcBef>
              <a:spcAft>
                <a:spcPts val="0"/>
              </a:spcAft>
              <a:buNone/>
            </a:pPr>
            <a:r>
              <a:rPr lang="en-US" sz="2000" dirty="0">
                <a:effectLst/>
                <a:latin typeface="Calibri" panose="020F0502020204030204" pitchFamily="34" charset="0"/>
                <a:ea typeface="Calibri" panose="020F0502020204030204" pitchFamily="34" charset="0"/>
                <a:cs typeface="Times New Roman" panose="02020603050405020304" pitchFamily="18" charset="0"/>
              </a:rPr>
              <a:t>9.11    In the event that an accelerated credential, as defined in Section 9.2, is reported for a student that is not associated with a course, the credential will be included in the calculation for the final school in which the student meets FAY.  </a:t>
            </a:r>
          </a:p>
          <a:p>
            <a:pPr marL="0" indent="0">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spcBef>
                <a:spcPts val="0"/>
              </a:spcBef>
              <a:spcAft>
                <a:spcPts val="0"/>
              </a:spcAft>
              <a:buNone/>
            </a:pP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2000" dirty="0"/>
          </a:p>
        </p:txBody>
      </p:sp>
    </p:spTree>
    <p:extLst>
      <p:ext uri="{BB962C8B-B14F-4D97-AF65-F5344CB8AC3E}">
        <p14:creationId xmlns:p14="http://schemas.microsoft.com/office/powerpoint/2010/main" val="22144563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AAF3F-DD92-4395-BD28-C0DC76D77666}"/>
              </a:ext>
            </a:extLst>
          </p:cNvPr>
          <p:cNvSpPr>
            <a:spLocks noGrp="1"/>
          </p:cNvSpPr>
          <p:nvPr>
            <p:ph type="title"/>
          </p:nvPr>
        </p:nvSpPr>
        <p:spPr/>
        <p:txBody>
          <a:bodyPr/>
          <a:lstStyle/>
          <a:p>
            <a:r>
              <a:rPr lang="en-US" sz="3600" dirty="0" err="1"/>
              <a:t>WorkKeys</a:t>
            </a:r>
            <a:endParaRPr lang="en-US" sz="3600" dirty="0"/>
          </a:p>
        </p:txBody>
      </p:sp>
      <p:sp>
        <p:nvSpPr>
          <p:cNvPr id="3" name="Content Placeholder 2">
            <a:extLst>
              <a:ext uri="{FF2B5EF4-FFF2-40B4-BE49-F238E27FC236}">
                <a16:creationId xmlns:a16="http://schemas.microsoft.com/office/drawing/2014/main" id="{1E5D8D16-F12D-49E6-B226-DBA95AE1BEC0}"/>
              </a:ext>
            </a:extLst>
          </p:cNvPr>
          <p:cNvSpPr>
            <a:spLocks noGrp="1"/>
          </p:cNvSpPr>
          <p:nvPr>
            <p:ph idx="1"/>
          </p:nvPr>
        </p:nvSpPr>
        <p:spPr/>
        <p:txBody>
          <a:bodyPr/>
          <a:lstStyle/>
          <a:p>
            <a:pPr marL="0" indent="0">
              <a:buNone/>
            </a:pPr>
            <a:endParaRPr lang="en-US" dirty="0"/>
          </a:p>
          <a:p>
            <a:r>
              <a:rPr lang="en-US" dirty="0"/>
              <a:t>Proposed Rule Change:</a:t>
            </a:r>
          </a:p>
          <a:p>
            <a:pPr marL="0" indent="0">
              <a:buNone/>
            </a:pPr>
            <a:r>
              <a:rPr lang="en-US" sz="1800" dirty="0">
                <a:effectLst/>
                <a:latin typeface="Calibri" panose="020F0502020204030204" pitchFamily="34" charset="0"/>
                <a:ea typeface="Calibri" panose="020F0502020204030204" pitchFamily="34" charset="0"/>
                <a:cs typeface="Times New Roman" panose="02020603050405020304" pitchFamily="18" charset="0"/>
              </a:rPr>
              <a:t>25.7     The highest available sub-score or </a:t>
            </a:r>
            <a:r>
              <a:rPr lang="en-US" sz="1800"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WorkKeys</a:t>
            </a:r>
            <a:r>
              <a:rPr lang="en-US" sz="18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Certification </a:t>
            </a:r>
            <a:r>
              <a:rPr lang="en-US" sz="1800" dirty="0">
                <a:effectLst/>
                <a:latin typeface="Calibri" panose="020F0502020204030204" pitchFamily="34" charset="0"/>
                <a:ea typeface="Calibri" panose="020F0502020204030204" pitchFamily="34" charset="0"/>
                <a:cs typeface="Times New Roman" panose="02020603050405020304" pitchFamily="18" charset="0"/>
              </a:rPr>
              <a:t>for each student at the end of month nine (9) in Mathematics and English/Reading, as described above, will be used in the College- and Career-Readiness Indicator accountability calculations.  </a:t>
            </a:r>
          </a:p>
          <a:p>
            <a:pPr marL="0" indent="0">
              <a:buNone/>
            </a:pPr>
            <a:endParaRPr lang="en-US" dirty="0"/>
          </a:p>
        </p:txBody>
      </p:sp>
    </p:spTree>
    <p:extLst>
      <p:ext uri="{BB962C8B-B14F-4D97-AF65-F5344CB8AC3E}">
        <p14:creationId xmlns:p14="http://schemas.microsoft.com/office/powerpoint/2010/main" val="1648088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BA64308-8E21-4ACC-9256-61399E72D039}"/>
              </a:ext>
            </a:extLst>
          </p:cNvPr>
          <p:cNvSpPr>
            <a:spLocks noGrp="1"/>
          </p:cNvSpPr>
          <p:nvPr>
            <p:ph type="sldNum" sz="quarter" idx="12"/>
          </p:nvPr>
        </p:nvSpPr>
        <p:spPr/>
        <p:txBody>
          <a:bodyPr/>
          <a:lstStyle/>
          <a:p>
            <a:fld id="{84E24DD3-0117-F947-8F74-C808912B5A2D}" type="slidenum">
              <a:rPr lang="en-US" smtClean="0"/>
              <a:t>34</a:t>
            </a:fld>
            <a:endParaRPr lang="en-US"/>
          </a:p>
        </p:txBody>
      </p:sp>
      <p:sp>
        <p:nvSpPr>
          <p:cNvPr id="3" name="Title 2">
            <a:extLst>
              <a:ext uri="{FF2B5EF4-FFF2-40B4-BE49-F238E27FC236}">
                <a16:creationId xmlns:a16="http://schemas.microsoft.com/office/drawing/2014/main" id="{FB863715-9D3B-47F5-A6BC-41A40FE90BC5}"/>
              </a:ext>
            </a:extLst>
          </p:cNvPr>
          <p:cNvSpPr>
            <a:spLocks noGrp="1"/>
          </p:cNvSpPr>
          <p:nvPr>
            <p:ph type="ctrTitle"/>
          </p:nvPr>
        </p:nvSpPr>
        <p:spPr/>
        <p:txBody>
          <a:bodyPr>
            <a:normAutofit/>
          </a:bodyPr>
          <a:lstStyle/>
          <a:p>
            <a:r>
              <a:rPr lang="en-US" sz="6000" dirty="0"/>
              <a:t>Growth In Grades 10-12</a:t>
            </a:r>
          </a:p>
        </p:txBody>
      </p:sp>
    </p:spTree>
    <p:extLst>
      <p:ext uri="{BB962C8B-B14F-4D97-AF65-F5344CB8AC3E}">
        <p14:creationId xmlns:p14="http://schemas.microsoft.com/office/powerpoint/2010/main" val="22032738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44D09-948B-4046-A9B0-EACDF3D011A3}"/>
              </a:ext>
            </a:extLst>
          </p:cNvPr>
          <p:cNvSpPr>
            <a:spLocks noGrp="1"/>
          </p:cNvSpPr>
          <p:nvPr>
            <p:ph type="title"/>
          </p:nvPr>
        </p:nvSpPr>
        <p:spPr/>
        <p:txBody>
          <a:bodyPr/>
          <a:lstStyle/>
          <a:p>
            <a:r>
              <a:rPr lang="en-US" dirty="0"/>
              <a:t>Growth Challenges in 2021-2022</a:t>
            </a:r>
          </a:p>
        </p:txBody>
      </p:sp>
      <p:sp>
        <p:nvSpPr>
          <p:cNvPr id="3" name="Content Placeholder 2">
            <a:extLst>
              <a:ext uri="{FF2B5EF4-FFF2-40B4-BE49-F238E27FC236}">
                <a16:creationId xmlns:a16="http://schemas.microsoft.com/office/drawing/2014/main" id="{FD62B4CB-7B22-7440-B7AD-4507751BE114}"/>
              </a:ext>
            </a:extLst>
          </p:cNvPr>
          <p:cNvSpPr>
            <a:spLocks noGrp="1"/>
          </p:cNvSpPr>
          <p:nvPr>
            <p:ph idx="1"/>
          </p:nvPr>
        </p:nvSpPr>
        <p:spPr/>
        <p:txBody>
          <a:bodyPr/>
          <a:lstStyle/>
          <a:p>
            <a:r>
              <a:rPr lang="en-US" dirty="0"/>
              <a:t>High school accountability pertains to the cohort of current 10</a:t>
            </a:r>
            <a:r>
              <a:rPr lang="en-US" baseline="30000" dirty="0"/>
              <a:t>th</a:t>
            </a:r>
            <a:r>
              <a:rPr lang="en-US" dirty="0"/>
              <a:t> graders </a:t>
            </a:r>
          </a:p>
          <a:p>
            <a:r>
              <a:rPr lang="en-US" dirty="0"/>
              <a:t>Growth requires a score in Algebra I and English II in addition to a prior score, which is typically 8</a:t>
            </a:r>
            <a:r>
              <a:rPr lang="en-US" baseline="30000" dirty="0"/>
              <a:t>th</a:t>
            </a:r>
            <a:r>
              <a:rPr lang="en-US" dirty="0"/>
              <a:t> grade math and 8</a:t>
            </a:r>
            <a:r>
              <a:rPr lang="en-US" baseline="30000" dirty="0"/>
              <a:t>th</a:t>
            </a:r>
            <a:r>
              <a:rPr lang="en-US" dirty="0"/>
              <a:t> grade ELA, respectively.</a:t>
            </a:r>
          </a:p>
          <a:p>
            <a:r>
              <a:rPr lang="en-US" dirty="0"/>
              <a:t>Students may take these courses at different grades.  Tests taken before grade 10 are ‘banked’ </a:t>
            </a:r>
          </a:p>
        </p:txBody>
      </p:sp>
    </p:spTree>
    <p:extLst>
      <p:ext uri="{BB962C8B-B14F-4D97-AF65-F5344CB8AC3E}">
        <p14:creationId xmlns:p14="http://schemas.microsoft.com/office/powerpoint/2010/main" val="41599649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3A0EF-1FBE-45A0-9CA3-C0A98EA0B168}"/>
              </a:ext>
            </a:extLst>
          </p:cNvPr>
          <p:cNvSpPr>
            <a:spLocks noGrp="1"/>
          </p:cNvSpPr>
          <p:nvPr>
            <p:ph type="title"/>
          </p:nvPr>
        </p:nvSpPr>
        <p:spPr/>
        <p:txBody>
          <a:bodyPr/>
          <a:lstStyle/>
          <a:p>
            <a:r>
              <a:rPr lang="en-US" dirty="0"/>
              <a:t>Reminder: Calculation of Growth</a:t>
            </a:r>
          </a:p>
        </p:txBody>
      </p:sp>
      <p:sp>
        <p:nvSpPr>
          <p:cNvPr id="65" name="Slide Number Placeholder 3">
            <a:extLst>
              <a:ext uri="{FF2B5EF4-FFF2-40B4-BE49-F238E27FC236}">
                <a16:creationId xmlns:a16="http://schemas.microsoft.com/office/drawing/2014/main" id="{0C18F654-4899-44C4-8249-252918F5C9F3}"/>
              </a:ext>
            </a:extLst>
          </p:cNvPr>
          <p:cNvSpPr>
            <a:spLocks noGrp="1"/>
          </p:cNvSpPr>
          <p:nvPr>
            <p:ph type="sldNum" idx="4294967295"/>
          </p:nvPr>
        </p:nvSpPr>
        <p:spPr>
          <a:xfrm>
            <a:off x="11460163" y="6516688"/>
            <a:ext cx="731837" cy="31115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DF07BDB9-DF9B-40B6-AEA5-46F02A518E22}"/>
              </a:ext>
            </a:extLst>
          </p:cNvPr>
          <p:cNvSpPr txBox="1"/>
          <p:nvPr/>
        </p:nvSpPr>
        <p:spPr>
          <a:xfrm>
            <a:off x="7155401" y="1209594"/>
            <a:ext cx="4552975" cy="3683060"/>
          </a:xfrm>
          <a:prstGeom prst="rect">
            <a:avLst/>
          </a:prstGeom>
          <a:noFill/>
          <a:ln w="19050">
            <a:noFill/>
          </a:ln>
        </p:spPr>
        <p:txBody>
          <a:bodyPr wrap="square" rtlCol="0">
            <a:spAutoFit/>
          </a:bodyPr>
          <a:lstStyle/>
          <a:p>
            <a:pPr marL="0" marR="0" lvl="0" indent="0" algn="l" defTabSz="914400" rtl="0" eaLnBrk="1" fontAlgn="auto" latinLnBrk="0" hangingPunct="1">
              <a:lnSpc>
                <a:spcPct val="150000"/>
              </a:lnSpc>
              <a:spcBef>
                <a:spcPts val="0"/>
              </a:spcBef>
              <a:spcAft>
                <a:spcPts val="1600"/>
              </a:spcAft>
              <a:buClrTx/>
              <a:buSzTx/>
              <a:buFontTx/>
              <a:buNone/>
              <a:tabLst/>
              <a:defRPr/>
            </a:pPr>
            <a:r>
              <a:rPr kumimoji="0" lang="en-US" sz="2400" b="0" i="0" u="sng" strike="noStrike" kern="1200" cap="none" spc="0" normalizeH="0" baseline="0" noProof="0">
                <a:ln>
                  <a:noFill/>
                </a:ln>
                <a:solidFill>
                  <a:srgbClr val="797979"/>
                </a:solidFill>
                <a:effectLst/>
                <a:uLnTx/>
                <a:uFillTx/>
                <a:latin typeface="Open Sans"/>
                <a:ea typeface="+mn-ea"/>
                <a:cs typeface="+mn-cs"/>
              </a:rPr>
              <a:t>Earning Growth Points</a:t>
            </a:r>
            <a:r>
              <a:rPr kumimoji="0" lang="en-US" sz="2400" b="0" i="0" u="none" strike="noStrike" kern="1200" cap="none" spc="0" normalizeH="0" baseline="0" noProof="0">
                <a:ln>
                  <a:noFill/>
                </a:ln>
                <a:solidFill>
                  <a:srgbClr val="797979"/>
                </a:solidFill>
                <a:effectLst/>
                <a:uLnTx/>
                <a:uFillTx/>
                <a:latin typeface="Open Sans"/>
                <a:ea typeface="+mn-ea"/>
                <a:cs typeface="+mn-cs"/>
              </a:rPr>
              <a: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1 </a:t>
            </a:r>
            <a:r>
              <a:rPr kumimoji="0" lang="en-US" sz="2400" b="0" i="1" u="none" strike="noStrike" kern="1200" cap="none" spc="0" normalizeH="0" baseline="0" noProof="0">
                <a:ln>
                  <a:noFill/>
                </a:ln>
                <a:solidFill>
                  <a:srgbClr val="797979"/>
                </a:solidFill>
                <a:effectLst/>
                <a:uLnTx/>
                <a:uFillTx/>
                <a:latin typeface="Open Sans"/>
                <a:ea typeface="+mn-ea"/>
                <a:cs typeface="+mn-cs"/>
              </a:rPr>
              <a:t>Growth*</a:t>
            </a:r>
            <a:r>
              <a:rPr kumimoji="0" lang="en-US" sz="2400" b="0" i="0" u="none" strike="noStrike" kern="1200" cap="none" spc="0" normalizeH="0" baseline="0" noProof="0">
                <a:ln>
                  <a:noFill/>
                </a:ln>
                <a:solidFill>
                  <a:srgbClr val="797979"/>
                </a:solidFill>
                <a:effectLst/>
                <a:uLnTx/>
                <a:uFillTx/>
                <a:latin typeface="Open Sans"/>
                <a:ea typeface="+mn-ea"/>
                <a:cs typeface="+mn-cs"/>
              </a:rPr>
              <a:t> level = 1 pt</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2 </a:t>
            </a:r>
            <a:r>
              <a:rPr kumimoji="0" lang="en-US" sz="2400" b="0" i="1" u="none" strike="noStrike" kern="1200" cap="none" spc="0" normalizeH="0" baseline="0" noProof="0">
                <a:ln>
                  <a:noFill/>
                </a:ln>
                <a:solidFill>
                  <a:srgbClr val="797979"/>
                </a:solidFill>
                <a:effectLst/>
                <a:uLnTx/>
                <a:uFillTx/>
                <a:latin typeface="Open Sans"/>
                <a:ea typeface="+mn-ea"/>
                <a:cs typeface="+mn-cs"/>
              </a:rPr>
              <a:t>Proficiency*</a:t>
            </a:r>
            <a:r>
              <a:rPr kumimoji="0" lang="en-US" sz="2400" b="0" i="0" u="none" strike="noStrike" kern="1200" cap="none" spc="0" normalizeH="0" baseline="0" noProof="0">
                <a:ln>
                  <a:noFill/>
                </a:ln>
                <a:solidFill>
                  <a:srgbClr val="797979"/>
                </a:solidFill>
                <a:effectLst/>
                <a:uLnTx/>
                <a:uFillTx/>
                <a:latin typeface="Open Sans"/>
                <a:ea typeface="+mn-ea"/>
                <a:cs typeface="+mn-cs"/>
              </a:rPr>
              <a:t> levels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Moving from any lower level to level 5 = 1.25 pts</a:t>
            </a:r>
          </a:p>
          <a:p>
            <a:pPr marL="226478" marR="0" lvl="0" indent="-226478" algn="l" defTabSz="914400" rtl="0" eaLnBrk="1" fontAlgn="auto" latinLnBrk="0" hangingPunct="1">
              <a:lnSpc>
                <a:spcPct val="100000"/>
              </a:lnSpc>
              <a:spcBef>
                <a:spcPts val="0"/>
              </a:spcBef>
              <a:spcAft>
                <a:spcPts val="1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797979"/>
                </a:solidFill>
                <a:effectLst/>
                <a:uLnTx/>
                <a:uFillTx/>
                <a:latin typeface="Open Sans"/>
                <a:ea typeface="+mn-ea"/>
                <a:cs typeface="+mn-cs"/>
              </a:rPr>
              <a:t>Staying at level 5 = 1.25 pts</a:t>
            </a:r>
          </a:p>
        </p:txBody>
      </p:sp>
      <p:grpSp>
        <p:nvGrpSpPr>
          <p:cNvPr id="66" name="Group 65">
            <a:extLst>
              <a:ext uri="{FF2B5EF4-FFF2-40B4-BE49-F238E27FC236}">
                <a16:creationId xmlns:a16="http://schemas.microsoft.com/office/drawing/2014/main" id="{D26FA386-5BAC-409A-82D1-053572B78C0A}"/>
              </a:ext>
            </a:extLst>
          </p:cNvPr>
          <p:cNvGrpSpPr/>
          <p:nvPr/>
        </p:nvGrpSpPr>
        <p:grpSpPr>
          <a:xfrm>
            <a:off x="583150" y="1543700"/>
            <a:ext cx="6194421" cy="4278693"/>
            <a:chOff x="437362" y="1157775"/>
            <a:chExt cx="4645816" cy="3209020"/>
          </a:xfrm>
        </p:grpSpPr>
        <p:graphicFrame>
          <p:nvGraphicFramePr>
            <p:cNvPr id="24" name="Diagram 23">
              <a:extLst>
                <a:ext uri="{FF2B5EF4-FFF2-40B4-BE49-F238E27FC236}">
                  <a16:creationId xmlns:a16="http://schemas.microsoft.com/office/drawing/2014/main" id="{CCB2DEFD-246E-4E68-AC37-E48C55E3E1C6}"/>
                </a:ext>
              </a:extLst>
            </p:cNvPr>
            <p:cNvGraphicFramePr/>
            <p:nvPr/>
          </p:nvGraphicFramePr>
          <p:xfrm>
            <a:off x="437362" y="115777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3" name="Rectangle 6">
              <a:extLst>
                <a:ext uri="{FF2B5EF4-FFF2-40B4-BE49-F238E27FC236}">
                  <a16:creationId xmlns:a16="http://schemas.microsoft.com/office/drawing/2014/main" id="{94E58474-6EC8-4A38-8F72-FC64941A7CDA}"/>
                </a:ext>
              </a:extLst>
            </p:cNvPr>
            <p:cNvSpPr>
              <a:spLocks noChangeArrowheads="1"/>
            </p:cNvSpPr>
            <p:nvPr/>
          </p:nvSpPr>
          <p:spPr bwMode="auto">
            <a:xfrm>
              <a:off x="465937" y="1267314"/>
              <a:ext cx="4543425" cy="25897"/>
            </a:xfrm>
            <a:prstGeom prst="rect">
              <a:avLst/>
            </a:prstGeom>
            <a:solidFill>
              <a:schemeClr val="accent6">
                <a:lumMod val="75000"/>
              </a:schemeClr>
            </a:solidFill>
            <a:ln w="9525">
              <a:noFill/>
              <a:miter lim="800000"/>
              <a:headEnd/>
              <a:tailEnd/>
            </a:ln>
          </p:spPr>
          <p:txBody>
            <a:bodyPr/>
            <a:lstStyle/>
            <a:p>
              <a:pPr marL="0" marR="0" lvl="0" indent="0" algn="l" defTabSz="685783" rtl="0" eaLnBrk="0" fontAlgn="base" latinLnBrk="0" hangingPunct="0">
                <a:lnSpc>
                  <a:spcPct val="100000"/>
                </a:lnSpc>
                <a:spcBef>
                  <a:spcPct val="0"/>
                </a:spcBef>
                <a:spcAft>
                  <a:spcPct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5" name="Curved Down Arrow 11">
              <a:extLst>
                <a:ext uri="{FF2B5EF4-FFF2-40B4-BE49-F238E27FC236}">
                  <a16:creationId xmlns:a16="http://schemas.microsoft.com/office/drawing/2014/main" id="{46933B8A-1677-4059-8566-D1FB7D1B593A}"/>
                </a:ext>
              </a:extLst>
            </p:cNvPr>
            <p:cNvSpPr/>
            <p:nvPr/>
          </p:nvSpPr>
          <p:spPr>
            <a:xfrm>
              <a:off x="649993" y="2478810"/>
              <a:ext cx="610161" cy="267260"/>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6" name="Curved Down Arrow 12">
              <a:extLst>
                <a:ext uri="{FF2B5EF4-FFF2-40B4-BE49-F238E27FC236}">
                  <a16:creationId xmlns:a16="http://schemas.microsoft.com/office/drawing/2014/main" id="{5A460E35-426F-442F-9DE7-EE4E700F8642}"/>
                </a:ext>
              </a:extLst>
            </p:cNvPr>
            <p:cNvSpPr/>
            <p:nvPr/>
          </p:nvSpPr>
          <p:spPr>
            <a:xfrm>
              <a:off x="634866" y="2245762"/>
              <a:ext cx="1228228" cy="520653"/>
            </a:xfrm>
            <a:custGeom>
              <a:avLst/>
              <a:gdLst>
                <a:gd name="connsiteX0" fmla="*/ 2020981 w 2187388"/>
                <a:gd name="connsiteY0" fmla="*/ 665628 h 665628"/>
                <a:gd name="connsiteX1" fmla="*/ 1823808 w 2187388"/>
                <a:gd name="connsiteY1" fmla="*/ 499221 h 665628"/>
                <a:gd name="connsiteX2" fmla="*/ 1907011 w 2187388"/>
                <a:gd name="connsiteY2" fmla="*/ 499221 h 665628"/>
                <a:gd name="connsiteX3" fmla="*/ 968888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0" fmla="*/ 1052092 w 2187388"/>
                <a:gd name="connsiteY0" fmla="*/ 2459 h 665628"/>
                <a:gd name="connsiteX1" fmla="*/ 166407 w 2187388"/>
                <a:gd name="connsiteY1" fmla="*/ 665628 h 665628"/>
                <a:gd name="connsiteX2" fmla="*/ 0 w 2187388"/>
                <a:gd name="connsiteY2" fmla="*/ 665628 h 665628"/>
                <a:gd name="connsiteX3" fmla="*/ 466632 w 2187388"/>
                <a:gd name="connsiteY3" fmla="*/ 96418 h 665628"/>
                <a:gd name="connsiteX4" fmla="*/ 1052093 w 2187388"/>
                <a:gd name="connsiteY4" fmla="*/ 2459 h 665628"/>
                <a:gd name="connsiteX5" fmla="*/ 1052092 w 2187388"/>
                <a:gd name="connsiteY5" fmla="*/ 2459 h 665628"/>
                <a:gd name="connsiteX0" fmla="*/ 1052092 w 2187388"/>
                <a:gd name="connsiteY0" fmla="*/ 2459 h 665628"/>
                <a:gd name="connsiteX1" fmla="*/ 166407 w 2187388"/>
                <a:gd name="connsiteY1" fmla="*/ 665628 h 665628"/>
                <a:gd name="connsiteX2" fmla="*/ 0 w 2187388"/>
                <a:gd name="connsiteY2" fmla="*/ 665628 h 665628"/>
                <a:gd name="connsiteX3" fmla="*/ 968889 w 2187388"/>
                <a:gd name="connsiteY3" fmla="*/ 0 h 665628"/>
                <a:gd name="connsiteX4" fmla="*/ 1135296 w 2187388"/>
                <a:gd name="connsiteY4" fmla="*/ 0 h 665628"/>
                <a:gd name="connsiteX5" fmla="*/ 2073419 w 2187388"/>
                <a:gd name="connsiteY5" fmla="*/ 499221 h 665628"/>
                <a:gd name="connsiteX6" fmla="*/ 2156622 w 2187388"/>
                <a:gd name="connsiteY6" fmla="*/ 499221 h 665628"/>
                <a:gd name="connsiteX7" fmla="*/ 2020981 w 2187388"/>
                <a:gd name="connsiteY7" fmla="*/ 665628 h 665628"/>
                <a:gd name="connsiteX8" fmla="*/ 1823808 w 2187388"/>
                <a:gd name="connsiteY8" fmla="*/ 499221 h 665628"/>
                <a:gd name="connsiteX9" fmla="*/ 1907011 w 2187388"/>
                <a:gd name="connsiteY9" fmla="*/ 499221 h 665628"/>
                <a:gd name="connsiteX10" fmla="*/ 968888 w 2187388"/>
                <a:gd name="connsiteY10" fmla="*/ 0 h 665628"/>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665628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29945 w 2165586"/>
                <a:gd name="connsiteY0" fmla="*/ 665628 h 934569"/>
                <a:gd name="connsiteX1" fmla="*/ 1832772 w 2165586"/>
                <a:gd name="connsiteY1" fmla="*/ 499221 h 934569"/>
                <a:gd name="connsiteX2" fmla="*/ 1915975 w 2165586"/>
                <a:gd name="connsiteY2" fmla="*/ 499221 h 934569"/>
                <a:gd name="connsiteX3" fmla="*/ 977852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0" fmla="*/ 1061056 w 2165586"/>
                <a:gd name="connsiteY0" fmla="*/ 2459 h 934569"/>
                <a:gd name="connsiteX1" fmla="*/ 175371 w 2165586"/>
                <a:gd name="connsiteY1" fmla="*/ 665628 h 934569"/>
                <a:gd name="connsiteX2" fmla="*/ 8964 w 2165586"/>
                <a:gd name="connsiteY2" fmla="*/ 665628 h 934569"/>
                <a:gd name="connsiteX3" fmla="*/ 475596 w 2165586"/>
                <a:gd name="connsiteY3" fmla="*/ 96418 h 934569"/>
                <a:gd name="connsiteX4" fmla="*/ 1061057 w 2165586"/>
                <a:gd name="connsiteY4" fmla="*/ 2459 h 934569"/>
                <a:gd name="connsiteX5" fmla="*/ 1061056 w 2165586"/>
                <a:gd name="connsiteY5" fmla="*/ 2459 h 934569"/>
                <a:gd name="connsiteX0" fmla="*/ 1061056 w 2165586"/>
                <a:gd name="connsiteY0" fmla="*/ 2459 h 934569"/>
                <a:gd name="connsiteX1" fmla="*/ 175371 w 2165586"/>
                <a:gd name="connsiteY1" fmla="*/ 880781 h 934569"/>
                <a:gd name="connsiteX2" fmla="*/ 0 w 2165586"/>
                <a:gd name="connsiteY2" fmla="*/ 934569 h 934569"/>
                <a:gd name="connsiteX3" fmla="*/ 977853 w 2165586"/>
                <a:gd name="connsiteY3" fmla="*/ 0 h 934569"/>
                <a:gd name="connsiteX4" fmla="*/ 1144260 w 2165586"/>
                <a:gd name="connsiteY4" fmla="*/ 0 h 934569"/>
                <a:gd name="connsiteX5" fmla="*/ 2082383 w 2165586"/>
                <a:gd name="connsiteY5" fmla="*/ 499221 h 934569"/>
                <a:gd name="connsiteX6" fmla="*/ 2165586 w 2165586"/>
                <a:gd name="connsiteY6" fmla="*/ 499221 h 934569"/>
                <a:gd name="connsiteX7" fmla="*/ 2029945 w 2165586"/>
                <a:gd name="connsiteY7" fmla="*/ 665628 h 934569"/>
                <a:gd name="connsiteX8" fmla="*/ 1832772 w 2165586"/>
                <a:gd name="connsiteY8" fmla="*/ 499221 h 934569"/>
                <a:gd name="connsiteX9" fmla="*/ 1915975 w 2165586"/>
                <a:gd name="connsiteY9" fmla="*/ 499221 h 934569"/>
                <a:gd name="connsiteX10" fmla="*/ 977852 w 2165586"/>
                <a:gd name="connsiteY10" fmla="*/ 0 h 93456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93300 w 2183515"/>
                <a:gd name="connsiteY1" fmla="*/ 88078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4 w 2183515"/>
                <a:gd name="connsiteY0" fmla="*/ 665628 h 952499"/>
                <a:gd name="connsiteX1" fmla="*/ 1850701 w 2183515"/>
                <a:gd name="connsiteY1" fmla="*/ 499221 h 952499"/>
                <a:gd name="connsiteX2" fmla="*/ 1933904 w 2183515"/>
                <a:gd name="connsiteY2" fmla="*/ 499221 h 952499"/>
                <a:gd name="connsiteX3" fmla="*/ 995781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0" fmla="*/ 1078985 w 2183515"/>
                <a:gd name="connsiteY0" fmla="*/ 2459 h 952499"/>
                <a:gd name="connsiteX1" fmla="*/ 193300 w 2183515"/>
                <a:gd name="connsiteY1" fmla="*/ 665628 h 952499"/>
                <a:gd name="connsiteX2" fmla="*/ 26893 w 2183515"/>
                <a:gd name="connsiteY2" fmla="*/ 665628 h 952499"/>
                <a:gd name="connsiteX3" fmla="*/ 493525 w 2183515"/>
                <a:gd name="connsiteY3" fmla="*/ 96418 h 952499"/>
                <a:gd name="connsiteX4" fmla="*/ 1078986 w 2183515"/>
                <a:gd name="connsiteY4" fmla="*/ 2459 h 952499"/>
                <a:gd name="connsiteX5" fmla="*/ 1078985 w 2183515"/>
                <a:gd name="connsiteY5" fmla="*/ 2459 h 952499"/>
                <a:gd name="connsiteX0" fmla="*/ 1078985 w 2183515"/>
                <a:gd name="connsiteY0" fmla="*/ 2459 h 952499"/>
                <a:gd name="connsiteX1" fmla="*/ 175371 w 2183515"/>
                <a:gd name="connsiteY1" fmla="*/ 952499 h 952499"/>
                <a:gd name="connsiteX2" fmla="*/ 0 w 2183515"/>
                <a:gd name="connsiteY2" fmla="*/ 916640 h 952499"/>
                <a:gd name="connsiteX3" fmla="*/ 995782 w 2183515"/>
                <a:gd name="connsiteY3" fmla="*/ 0 h 952499"/>
                <a:gd name="connsiteX4" fmla="*/ 1162189 w 2183515"/>
                <a:gd name="connsiteY4" fmla="*/ 0 h 952499"/>
                <a:gd name="connsiteX5" fmla="*/ 2100312 w 2183515"/>
                <a:gd name="connsiteY5" fmla="*/ 499221 h 952499"/>
                <a:gd name="connsiteX6" fmla="*/ 2183515 w 2183515"/>
                <a:gd name="connsiteY6" fmla="*/ 499221 h 952499"/>
                <a:gd name="connsiteX7" fmla="*/ 2047874 w 2183515"/>
                <a:gd name="connsiteY7" fmla="*/ 665628 h 952499"/>
                <a:gd name="connsiteX8" fmla="*/ 1850701 w 2183515"/>
                <a:gd name="connsiteY8" fmla="*/ 499221 h 952499"/>
                <a:gd name="connsiteX9" fmla="*/ 1933904 w 2183515"/>
                <a:gd name="connsiteY9" fmla="*/ 499221 h 952499"/>
                <a:gd name="connsiteX10" fmla="*/ 995781 w 2183515"/>
                <a:gd name="connsiteY10" fmla="*/ 0 h 952499"/>
                <a:gd name="connsiteX0" fmla="*/ 2047874 w 2183515"/>
                <a:gd name="connsiteY0" fmla="*/ 665628 h 916640"/>
                <a:gd name="connsiteX1" fmla="*/ 1850701 w 2183515"/>
                <a:gd name="connsiteY1" fmla="*/ 499221 h 916640"/>
                <a:gd name="connsiteX2" fmla="*/ 1933904 w 2183515"/>
                <a:gd name="connsiteY2" fmla="*/ 499221 h 916640"/>
                <a:gd name="connsiteX3" fmla="*/ 995781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0" fmla="*/ 1078985 w 2183515"/>
                <a:gd name="connsiteY0" fmla="*/ 2459 h 916640"/>
                <a:gd name="connsiteX1" fmla="*/ 193300 w 2183515"/>
                <a:gd name="connsiteY1" fmla="*/ 665628 h 916640"/>
                <a:gd name="connsiteX2" fmla="*/ 26893 w 2183515"/>
                <a:gd name="connsiteY2" fmla="*/ 665628 h 916640"/>
                <a:gd name="connsiteX3" fmla="*/ 493525 w 2183515"/>
                <a:gd name="connsiteY3" fmla="*/ 96418 h 916640"/>
                <a:gd name="connsiteX4" fmla="*/ 1078986 w 2183515"/>
                <a:gd name="connsiteY4" fmla="*/ 2459 h 916640"/>
                <a:gd name="connsiteX5" fmla="*/ 1078985 w 2183515"/>
                <a:gd name="connsiteY5" fmla="*/ 2459 h 916640"/>
                <a:gd name="connsiteX0" fmla="*/ 1078985 w 2183515"/>
                <a:gd name="connsiteY0" fmla="*/ 2459 h 916640"/>
                <a:gd name="connsiteX1" fmla="*/ 175371 w 2183515"/>
                <a:gd name="connsiteY1" fmla="*/ 898711 h 916640"/>
                <a:gd name="connsiteX2" fmla="*/ 0 w 2183515"/>
                <a:gd name="connsiteY2" fmla="*/ 916640 h 916640"/>
                <a:gd name="connsiteX3" fmla="*/ 995782 w 2183515"/>
                <a:gd name="connsiteY3" fmla="*/ 0 h 916640"/>
                <a:gd name="connsiteX4" fmla="*/ 1162189 w 2183515"/>
                <a:gd name="connsiteY4" fmla="*/ 0 h 916640"/>
                <a:gd name="connsiteX5" fmla="*/ 2100312 w 2183515"/>
                <a:gd name="connsiteY5" fmla="*/ 499221 h 916640"/>
                <a:gd name="connsiteX6" fmla="*/ 2183515 w 2183515"/>
                <a:gd name="connsiteY6" fmla="*/ 499221 h 916640"/>
                <a:gd name="connsiteX7" fmla="*/ 2047874 w 2183515"/>
                <a:gd name="connsiteY7" fmla="*/ 665628 h 916640"/>
                <a:gd name="connsiteX8" fmla="*/ 1850701 w 2183515"/>
                <a:gd name="connsiteY8" fmla="*/ 499221 h 916640"/>
                <a:gd name="connsiteX9" fmla="*/ 1933904 w 2183515"/>
                <a:gd name="connsiteY9" fmla="*/ 499221 h 916640"/>
                <a:gd name="connsiteX10" fmla="*/ 995781 w 2183515"/>
                <a:gd name="connsiteY10" fmla="*/ 0 h 916640"/>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665628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61464"/>
                <a:gd name="connsiteX1" fmla="*/ 1850702 w 2183516"/>
                <a:gd name="connsiteY1" fmla="*/ 499221 h 961464"/>
                <a:gd name="connsiteX2" fmla="*/ 1933905 w 2183516"/>
                <a:gd name="connsiteY2" fmla="*/ 499221 h 961464"/>
                <a:gd name="connsiteX3" fmla="*/ 995782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0" fmla="*/ 1078986 w 2183516"/>
                <a:gd name="connsiteY0" fmla="*/ 2459 h 961464"/>
                <a:gd name="connsiteX1" fmla="*/ 193301 w 2183516"/>
                <a:gd name="connsiteY1" fmla="*/ 952499 h 961464"/>
                <a:gd name="connsiteX2" fmla="*/ 0 w 2183516"/>
                <a:gd name="connsiteY2" fmla="*/ 961464 h 961464"/>
                <a:gd name="connsiteX3" fmla="*/ 493526 w 2183516"/>
                <a:gd name="connsiteY3" fmla="*/ 96418 h 961464"/>
                <a:gd name="connsiteX4" fmla="*/ 1078987 w 2183516"/>
                <a:gd name="connsiteY4" fmla="*/ 2459 h 961464"/>
                <a:gd name="connsiteX5" fmla="*/ 1078986 w 2183516"/>
                <a:gd name="connsiteY5" fmla="*/ 2459 h 961464"/>
                <a:gd name="connsiteX0" fmla="*/ 1078986 w 2183516"/>
                <a:gd name="connsiteY0" fmla="*/ 2459 h 961464"/>
                <a:gd name="connsiteX1" fmla="*/ 175372 w 2183516"/>
                <a:gd name="connsiteY1" fmla="*/ 898711 h 961464"/>
                <a:gd name="connsiteX2" fmla="*/ 1 w 2183516"/>
                <a:gd name="connsiteY2" fmla="*/ 916640 h 961464"/>
                <a:gd name="connsiteX3" fmla="*/ 995783 w 2183516"/>
                <a:gd name="connsiteY3" fmla="*/ 0 h 961464"/>
                <a:gd name="connsiteX4" fmla="*/ 1162190 w 2183516"/>
                <a:gd name="connsiteY4" fmla="*/ 0 h 961464"/>
                <a:gd name="connsiteX5" fmla="*/ 2100313 w 2183516"/>
                <a:gd name="connsiteY5" fmla="*/ 499221 h 961464"/>
                <a:gd name="connsiteX6" fmla="*/ 2183516 w 2183516"/>
                <a:gd name="connsiteY6" fmla="*/ 499221 h 961464"/>
                <a:gd name="connsiteX7" fmla="*/ 2047875 w 2183516"/>
                <a:gd name="connsiteY7" fmla="*/ 665628 h 961464"/>
                <a:gd name="connsiteX8" fmla="*/ 1850702 w 2183516"/>
                <a:gd name="connsiteY8" fmla="*/ 499221 h 961464"/>
                <a:gd name="connsiteX9" fmla="*/ 1933905 w 2183516"/>
                <a:gd name="connsiteY9" fmla="*/ 499221 h 961464"/>
                <a:gd name="connsiteX10" fmla="*/ 995782 w 2183516"/>
                <a:gd name="connsiteY10" fmla="*/ 0 h 961464"/>
                <a:gd name="connsiteX0" fmla="*/ 2047875 w 2183516"/>
                <a:gd name="connsiteY0" fmla="*/ 665628 h 952499"/>
                <a:gd name="connsiteX1" fmla="*/ 1850702 w 2183516"/>
                <a:gd name="connsiteY1" fmla="*/ 499221 h 952499"/>
                <a:gd name="connsiteX2" fmla="*/ 1933905 w 2183516"/>
                <a:gd name="connsiteY2" fmla="*/ 499221 h 952499"/>
                <a:gd name="connsiteX3" fmla="*/ 995782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0" fmla="*/ 1078986 w 2183516"/>
                <a:gd name="connsiteY0" fmla="*/ 2459 h 952499"/>
                <a:gd name="connsiteX1" fmla="*/ 193301 w 2183516"/>
                <a:gd name="connsiteY1" fmla="*/ 952499 h 952499"/>
                <a:gd name="connsiteX2" fmla="*/ 0 w 2183516"/>
                <a:gd name="connsiteY2" fmla="*/ 925605 h 952499"/>
                <a:gd name="connsiteX3" fmla="*/ 493526 w 2183516"/>
                <a:gd name="connsiteY3" fmla="*/ 96418 h 952499"/>
                <a:gd name="connsiteX4" fmla="*/ 1078987 w 2183516"/>
                <a:gd name="connsiteY4" fmla="*/ 2459 h 952499"/>
                <a:gd name="connsiteX5" fmla="*/ 1078986 w 2183516"/>
                <a:gd name="connsiteY5" fmla="*/ 2459 h 952499"/>
                <a:gd name="connsiteX0" fmla="*/ 1078986 w 2183516"/>
                <a:gd name="connsiteY0" fmla="*/ 2459 h 952499"/>
                <a:gd name="connsiteX1" fmla="*/ 175372 w 2183516"/>
                <a:gd name="connsiteY1" fmla="*/ 898711 h 952499"/>
                <a:gd name="connsiteX2" fmla="*/ 1 w 2183516"/>
                <a:gd name="connsiteY2" fmla="*/ 916640 h 952499"/>
                <a:gd name="connsiteX3" fmla="*/ 995783 w 2183516"/>
                <a:gd name="connsiteY3" fmla="*/ 0 h 952499"/>
                <a:gd name="connsiteX4" fmla="*/ 1162190 w 2183516"/>
                <a:gd name="connsiteY4" fmla="*/ 0 h 952499"/>
                <a:gd name="connsiteX5" fmla="*/ 2100313 w 2183516"/>
                <a:gd name="connsiteY5" fmla="*/ 499221 h 952499"/>
                <a:gd name="connsiteX6" fmla="*/ 2183516 w 2183516"/>
                <a:gd name="connsiteY6" fmla="*/ 499221 h 952499"/>
                <a:gd name="connsiteX7" fmla="*/ 2047875 w 2183516"/>
                <a:gd name="connsiteY7" fmla="*/ 665628 h 952499"/>
                <a:gd name="connsiteX8" fmla="*/ 1850702 w 2183516"/>
                <a:gd name="connsiteY8" fmla="*/ 499221 h 952499"/>
                <a:gd name="connsiteX9" fmla="*/ 1933905 w 2183516"/>
                <a:gd name="connsiteY9" fmla="*/ 499221 h 952499"/>
                <a:gd name="connsiteX10" fmla="*/ 995782 w 2183516"/>
                <a:gd name="connsiteY10" fmla="*/ 0 h 952499"/>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493526 w 2183516"/>
                <a:gd name="connsiteY3" fmla="*/ 96418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 name="connsiteX0" fmla="*/ 2047875 w 2183516"/>
                <a:gd name="connsiteY0" fmla="*/ 665628 h 925605"/>
                <a:gd name="connsiteX1" fmla="*/ 1850702 w 2183516"/>
                <a:gd name="connsiteY1" fmla="*/ 499221 h 925605"/>
                <a:gd name="connsiteX2" fmla="*/ 1933905 w 2183516"/>
                <a:gd name="connsiteY2" fmla="*/ 499221 h 925605"/>
                <a:gd name="connsiteX3" fmla="*/ 995782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0" fmla="*/ 1078986 w 2183516"/>
                <a:gd name="connsiteY0" fmla="*/ 2459 h 925605"/>
                <a:gd name="connsiteX1" fmla="*/ 211230 w 2183516"/>
                <a:gd name="connsiteY1" fmla="*/ 925605 h 925605"/>
                <a:gd name="connsiteX2" fmla="*/ 0 w 2183516"/>
                <a:gd name="connsiteY2" fmla="*/ 925605 h 925605"/>
                <a:gd name="connsiteX3" fmla="*/ 538349 w 2183516"/>
                <a:gd name="connsiteY3" fmla="*/ 141241 h 925605"/>
                <a:gd name="connsiteX4" fmla="*/ 1078987 w 2183516"/>
                <a:gd name="connsiteY4" fmla="*/ 2459 h 925605"/>
                <a:gd name="connsiteX5" fmla="*/ 1078986 w 2183516"/>
                <a:gd name="connsiteY5" fmla="*/ 2459 h 925605"/>
                <a:gd name="connsiteX0" fmla="*/ 1078986 w 2183516"/>
                <a:gd name="connsiteY0" fmla="*/ 2459 h 925605"/>
                <a:gd name="connsiteX1" fmla="*/ 175372 w 2183516"/>
                <a:gd name="connsiteY1" fmla="*/ 898711 h 925605"/>
                <a:gd name="connsiteX2" fmla="*/ 1 w 2183516"/>
                <a:gd name="connsiteY2" fmla="*/ 916640 h 925605"/>
                <a:gd name="connsiteX3" fmla="*/ 995783 w 2183516"/>
                <a:gd name="connsiteY3" fmla="*/ 0 h 925605"/>
                <a:gd name="connsiteX4" fmla="*/ 1162190 w 2183516"/>
                <a:gd name="connsiteY4" fmla="*/ 0 h 925605"/>
                <a:gd name="connsiteX5" fmla="*/ 2100313 w 2183516"/>
                <a:gd name="connsiteY5" fmla="*/ 499221 h 925605"/>
                <a:gd name="connsiteX6" fmla="*/ 2183516 w 2183516"/>
                <a:gd name="connsiteY6" fmla="*/ 499221 h 925605"/>
                <a:gd name="connsiteX7" fmla="*/ 2047875 w 2183516"/>
                <a:gd name="connsiteY7" fmla="*/ 665628 h 925605"/>
                <a:gd name="connsiteX8" fmla="*/ 1850702 w 2183516"/>
                <a:gd name="connsiteY8" fmla="*/ 499221 h 925605"/>
                <a:gd name="connsiteX9" fmla="*/ 1933905 w 2183516"/>
                <a:gd name="connsiteY9" fmla="*/ 499221 h 925605"/>
                <a:gd name="connsiteX10" fmla="*/ 995782 w 2183516"/>
                <a:gd name="connsiteY10" fmla="*/ 0 h 925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83516" h="925605" stroke="0" extrusionOk="0">
                  <a:moveTo>
                    <a:pt x="2047875" y="665628"/>
                  </a:moveTo>
                  <a:lnTo>
                    <a:pt x="1850702" y="499221"/>
                  </a:lnTo>
                  <a:lnTo>
                    <a:pt x="1933905" y="499221"/>
                  </a:lnTo>
                  <a:cubicBezTo>
                    <a:pt x="1823452" y="205334"/>
                    <a:pt x="1437594" y="0"/>
                    <a:pt x="995782" y="0"/>
                  </a:cubicBezTo>
                  <a:lnTo>
                    <a:pt x="1162190" y="0"/>
                  </a:lnTo>
                  <a:cubicBezTo>
                    <a:pt x="1604002" y="0"/>
                    <a:pt x="1989860" y="205334"/>
                    <a:pt x="2100313" y="499221"/>
                  </a:cubicBezTo>
                  <a:lnTo>
                    <a:pt x="2183516" y="499221"/>
                  </a:lnTo>
                  <a:lnTo>
                    <a:pt x="2047875" y="665628"/>
                  </a:lnTo>
                  <a:close/>
                </a:path>
                <a:path w="2183516" h="925605" fill="darkenLess" stroke="0" extrusionOk="0">
                  <a:moveTo>
                    <a:pt x="1078986" y="2459"/>
                  </a:moveTo>
                  <a:cubicBezTo>
                    <a:pt x="577992" y="32125"/>
                    <a:pt x="211230" y="580145"/>
                    <a:pt x="211230" y="925605"/>
                  </a:cubicBezTo>
                  <a:lnTo>
                    <a:pt x="0" y="925605"/>
                  </a:lnTo>
                  <a:cubicBezTo>
                    <a:pt x="0" y="692872"/>
                    <a:pt x="248653" y="261886"/>
                    <a:pt x="538349" y="141241"/>
                  </a:cubicBezTo>
                  <a:cubicBezTo>
                    <a:pt x="714063" y="68064"/>
                    <a:pt x="874268" y="-9664"/>
                    <a:pt x="1078987" y="2459"/>
                  </a:cubicBezTo>
                  <a:lnTo>
                    <a:pt x="1078986" y="2459"/>
                  </a:lnTo>
                  <a:close/>
                </a:path>
                <a:path w="2183516" h="925605" fill="none" extrusionOk="0">
                  <a:moveTo>
                    <a:pt x="1078986" y="2459"/>
                  </a:moveTo>
                  <a:cubicBezTo>
                    <a:pt x="577992" y="32125"/>
                    <a:pt x="175372" y="553251"/>
                    <a:pt x="175372" y="898711"/>
                  </a:cubicBezTo>
                  <a:cubicBezTo>
                    <a:pt x="119903" y="898711"/>
                    <a:pt x="55470" y="916640"/>
                    <a:pt x="1" y="916640"/>
                  </a:cubicBezTo>
                  <a:cubicBezTo>
                    <a:pt x="1" y="549024"/>
                    <a:pt x="460680" y="0"/>
                    <a:pt x="995783" y="0"/>
                  </a:cubicBezTo>
                  <a:lnTo>
                    <a:pt x="1162190" y="0"/>
                  </a:lnTo>
                  <a:cubicBezTo>
                    <a:pt x="1604002" y="0"/>
                    <a:pt x="1989860" y="205334"/>
                    <a:pt x="2100313" y="499221"/>
                  </a:cubicBezTo>
                  <a:lnTo>
                    <a:pt x="2183516" y="499221"/>
                  </a:lnTo>
                  <a:lnTo>
                    <a:pt x="2047875" y="665628"/>
                  </a:lnTo>
                  <a:lnTo>
                    <a:pt x="1850702" y="499221"/>
                  </a:lnTo>
                  <a:lnTo>
                    <a:pt x="1933905" y="499221"/>
                  </a:lnTo>
                  <a:cubicBezTo>
                    <a:pt x="1823452" y="205334"/>
                    <a:pt x="1437594" y="0"/>
                    <a:pt x="995782"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27" name="TextBox 26">
              <a:extLst>
                <a:ext uri="{FF2B5EF4-FFF2-40B4-BE49-F238E27FC236}">
                  <a16:creationId xmlns:a16="http://schemas.microsoft.com/office/drawing/2014/main" id="{8CA22ED9-CC6D-4A93-AC77-CAFA5E434B4B}"/>
                </a:ext>
              </a:extLst>
            </p:cNvPr>
            <p:cNvSpPr txBox="1"/>
            <p:nvPr/>
          </p:nvSpPr>
          <p:spPr>
            <a:xfrm>
              <a:off x="805474" y="2516109"/>
              <a:ext cx="45468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8" name="TextBox 27">
              <a:extLst>
                <a:ext uri="{FF2B5EF4-FFF2-40B4-BE49-F238E27FC236}">
                  <a16:creationId xmlns:a16="http://schemas.microsoft.com/office/drawing/2014/main" id="{781D2E68-76DD-49AF-8369-B68DBE01CDFF}"/>
                </a:ext>
              </a:extLst>
            </p:cNvPr>
            <p:cNvSpPr txBox="1"/>
            <p:nvPr/>
          </p:nvSpPr>
          <p:spPr>
            <a:xfrm>
              <a:off x="1110555" y="2258411"/>
              <a:ext cx="455519"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1pt</a:t>
              </a:r>
            </a:p>
          </p:txBody>
        </p:sp>
        <p:sp>
          <p:nvSpPr>
            <p:cNvPr id="29" name="TextBox 28">
              <a:extLst>
                <a:ext uri="{FF2B5EF4-FFF2-40B4-BE49-F238E27FC236}">
                  <a16:creationId xmlns:a16="http://schemas.microsoft.com/office/drawing/2014/main" id="{41A6B201-D340-4507-9840-132263335684}"/>
                </a:ext>
              </a:extLst>
            </p:cNvPr>
            <p:cNvSpPr txBox="1"/>
            <p:nvPr/>
          </p:nvSpPr>
          <p:spPr>
            <a:xfrm>
              <a:off x="4201477" y="1725614"/>
              <a:ext cx="520848"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0" name="TextBox 29">
              <a:extLst>
                <a:ext uri="{FF2B5EF4-FFF2-40B4-BE49-F238E27FC236}">
                  <a16:creationId xmlns:a16="http://schemas.microsoft.com/office/drawing/2014/main" id="{F9CB2CF5-7565-460A-A650-755CE20AE421}"/>
                </a:ext>
              </a:extLst>
            </p:cNvPr>
            <p:cNvSpPr txBox="1"/>
            <p:nvPr/>
          </p:nvSpPr>
          <p:spPr>
            <a:xfrm>
              <a:off x="3678769" y="1802861"/>
              <a:ext cx="502485" cy="207749"/>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1" name="Curved Down Arrow 26">
              <a:extLst>
                <a:ext uri="{FF2B5EF4-FFF2-40B4-BE49-F238E27FC236}">
                  <a16:creationId xmlns:a16="http://schemas.microsoft.com/office/drawing/2014/main" id="{AB7C2F0E-D6BE-4B56-964C-744718DDF4D4}"/>
                </a:ext>
              </a:extLst>
            </p:cNvPr>
            <p:cNvSpPr/>
            <p:nvPr/>
          </p:nvSpPr>
          <p:spPr>
            <a:xfrm>
              <a:off x="634866" y="1916051"/>
              <a:ext cx="2433369" cy="848930"/>
            </a:xfrm>
            <a:custGeom>
              <a:avLst/>
              <a:gdLst>
                <a:gd name="connsiteX0" fmla="*/ 4304517 w 4509248"/>
                <a:gd name="connsiteY0" fmla="*/ 818926 h 818926"/>
                <a:gd name="connsiteX1" fmla="*/ 4033067 w 4509248"/>
                <a:gd name="connsiteY1" fmla="*/ 614195 h 818926"/>
                <a:gd name="connsiteX2" fmla="*/ 4135433 w 4509248"/>
                <a:gd name="connsiteY2" fmla="*/ 614195 h 818926"/>
                <a:gd name="connsiteX3" fmla="*/ 2101076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0" fmla="*/ 2203441 w 4509248"/>
                <a:gd name="connsiteY0" fmla="*/ 973 h 818926"/>
                <a:gd name="connsiteX1" fmla="*/ 204732 w 4509248"/>
                <a:gd name="connsiteY1" fmla="*/ 818926 h 818926"/>
                <a:gd name="connsiteX2" fmla="*/ 0 w 4509248"/>
                <a:gd name="connsiteY2" fmla="*/ 818926 h 818926"/>
                <a:gd name="connsiteX3" fmla="*/ 1417566 w 4509248"/>
                <a:gd name="connsiteY3" fmla="*/ 44545 h 818926"/>
                <a:gd name="connsiteX4" fmla="*/ 2203441 w 4509248"/>
                <a:gd name="connsiteY4" fmla="*/ 973 h 818926"/>
                <a:gd name="connsiteX0" fmla="*/ 2203441 w 4509248"/>
                <a:gd name="connsiteY0" fmla="*/ 973 h 818926"/>
                <a:gd name="connsiteX1" fmla="*/ 204732 w 4509248"/>
                <a:gd name="connsiteY1" fmla="*/ 818926 h 818926"/>
                <a:gd name="connsiteX2" fmla="*/ 0 w 4509248"/>
                <a:gd name="connsiteY2" fmla="*/ 818926 h 818926"/>
                <a:gd name="connsiteX3" fmla="*/ 2101075 w 4509248"/>
                <a:gd name="connsiteY3" fmla="*/ 0 h 818926"/>
                <a:gd name="connsiteX4" fmla="*/ 2305807 w 4509248"/>
                <a:gd name="connsiteY4" fmla="*/ 0 h 818926"/>
                <a:gd name="connsiteX5" fmla="*/ 4340164 w 4509248"/>
                <a:gd name="connsiteY5" fmla="*/ 614195 h 818926"/>
                <a:gd name="connsiteX6" fmla="*/ 4442530 w 4509248"/>
                <a:gd name="connsiteY6" fmla="*/ 614195 h 818926"/>
                <a:gd name="connsiteX7" fmla="*/ 4304517 w 4509248"/>
                <a:gd name="connsiteY7" fmla="*/ 818926 h 818926"/>
                <a:gd name="connsiteX8" fmla="*/ 4033067 w 4509248"/>
                <a:gd name="connsiteY8" fmla="*/ 614195 h 818926"/>
                <a:gd name="connsiteX9" fmla="*/ 4135433 w 4509248"/>
                <a:gd name="connsiteY9" fmla="*/ 614195 h 818926"/>
                <a:gd name="connsiteX10" fmla="*/ 2101076 w 4509248"/>
                <a:gd name="connsiteY10" fmla="*/ 0 h 818926"/>
                <a:gd name="connsiteX0" fmla="*/ 4304517 w 4442530"/>
                <a:gd name="connsiteY0" fmla="*/ 818926 h 1482314"/>
                <a:gd name="connsiteX1" fmla="*/ 4033067 w 4442530"/>
                <a:gd name="connsiteY1" fmla="*/ 614195 h 1482314"/>
                <a:gd name="connsiteX2" fmla="*/ 4135433 w 4442530"/>
                <a:gd name="connsiteY2" fmla="*/ 614195 h 1482314"/>
                <a:gd name="connsiteX3" fmla="*/ 2101076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0" fmla="*/ 2203441 w 4442530"/>
                <a:gd name="connsiteY0" fmla="*/ 973 h 1482314"/>
                <a:gd name="connsiteX1" fmla="*/ 204732 w 4442530"/>
                <a:gd name="connsiteY1" fmla="*/ 818926 h 1482314"/>
                <a:gd name="connsiteX2" fmla="*/ 0 w 4442530"/>
                <a:gd name="connsiteY2" fmla="*/ 818926 h 1482314"/>
                <a:gd name="connsiteX3" fmla="*/ 1417566 w 4442530"/>
                <a:gd name="connsiteY3" fmla="*/ 44545 h 1482314"/>
                <a:gd name="connsiteX4" fmla="*/ 2203441 w 4442530"/>
                <a:gd name="connsiteY4" fmla="*/ 973 h 1482314"/>
                <a:gd name="connsiteX0" fmla="*/ 2203441 w 4442530"/>
                <a:gd name="connsiteY0" fmla="*/ 973 h 1482314"/>
                <a:gd name="connsiteX1" fmla="*/ 204732 w 4442530"/>
                <a:gd name="connsiteY1" fmla="*/ 818926 h 1482314"/>
                <a:gd name="connsiteX2" fmla="*/ 0 w 4442530"/>
                <a:gd name="connsiteY2" fmla="*/ 1482314 h 1482314"/>
                <a:gd name="connsiteX3" fmla="*/ 2101075 w 4442530"/>
                <a:gd name="connsiteY3" fmla="*/ 0 h 1482314"/>
                <a:gd name="connsiteX4" fmla="*/ 2305807 w 4442530"/>
                <a:gd name="connsiteY4" fmla="*/ 0 h 1482314"/>
                <a:gd name="connsiteX5" fmla="*/ 4340164 w 4442530"/>
                <a:gd name="connsiteY5" fmla="*/ 614195 h 1482314"/>
                <a:gd name="connsiteX6" fmla="*/ 4442530 w 4442530"/>
                <a:gd name="connsiteY6" fmla="*/ 614195 h 1482314"/>
                <a:gd name="connsiteX7" fmla="*/ 4304517 w 4442530"/>
                <a:gd name="connsiteY7" fmla="*/ 818926 h 1482314"/>
                <a:gd name="connsiteX8" fmla="*/ 4033067 w 4442530"/>
                <a:gd name="connsiteY8" fmla="*/ 614195 h 1482314"/>
                <a:gd name="connsiteX9" fmla="*/ 4135433 w 4442530"/>
                <a:gd name="connsiteY9" fmla="*/ 614195 h 1482314"/>
                <a:gd name="connsiteX10" fmla="*/ 2101076 w 4442530"/>
                <a:gd name="connsiteY10" fmla="*/ 0 h 1482314"/>
                <a:gd name="connsiteX0" fmla="*/ 4304517 w 4442530"/>
                <a:gd name="connsiteY0" fmla="*/ 818926 h 1509208"/>
                <a:gd name="connsiteX1" fmla="*/ 4033067 w 4442530"/>
                <a:gd name="connsiteY1" fmla="*/ 614195 h 1509208"/>
                <a:gd name="connsiteX2" fmla="*/ 4135433 w 4442530"/>
                <a:gd name="connsiteY2" fmla="*/ 614195 h 1509208"/>
                <a:gd name="connsiteX3" fmla="*/ 2101076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0" fmla="*/ 2203441 w 4442530"/>
                <a:gd name="connsiteY0" fmla="*/ 973 h 1509208"/>
                <a:gd name="connsiteX1" fmla="*/ 204732 w 4442530"/>
                <a:gd name="connsiteY1" fmla="*/ 818926 h 1509208"/>
                <a:gd name="connsiteX2" fmla="*/ 0 w 4442530"/>
                <a:gd name="connsiteY2" fmla="*/ 818926 h 1509208"/>
                <a:gd name="connsiteX3" fmla="*/ 1417566 w 4442530"/>
                <a:gd name="connsiteY3" fmla="*/ 44545 h 1509208"/>
                <a:gd name="connsiteX4" fmla="*/ 2203441 w 4442530"/>
                <a:gd name="connsiteY4" fmla="*/ 973 h 1509208"/>
                <a:gd name="connsiteX0" fmla="*/ 2203441 w 4442530"/>
                <a:gd name="connsiteY0" fmla="*/ 973 h 1509208"/>
                <a:gd name="connsiteX1" fmla="*/ 168873 w 4442530"/>
                <a:gd name="connsiteY1" fmla="*/ 1509208 h 1509208"/>
                <a:gd name="connsiteX2" fmla="*/ 0 w 4442530"/>
                <a:gd name="connsiteY2" fmla="*/ 1482314 h 1509208"/>
                <a:gd name="connsiteX3" fmla="*/ 2101075 w 4442530"/>
                <a:gd name="connsiteY3" fmla="*/ 0 h 1509208"/>
                <a:gd name="connsiteX4" fmla="*/ 2305807 w 4442530"/>
                <a:gd name="connsiteY4" fmla="*/ 0 h 1509208"/>
                <a:gd name="connsiteX5" fmla="*/ 4340164 w 4442530"/>
                <a:gd name="connsiteY5" fmla="*/ 614195 h 1509208"/>
                <a:gd name="connsiteX6" fmla="*/ 4442530 w 4442530"/>
                <a:gd name="connsiteY6" fmla="*/ 614195 h 1509208"/>
                <a:gd name="connsiteX7" fmla="*/ 4304517 w 4442530"/>
                <a:gd name="connsiteY7" fmla="*/ 818926 h 1509208"/>
                <a:gd name="connsiteX8" fmla="*/ 4033067 w 4442530"/>
                <a:gd name="connsiteY8" fmla="*/ 614195 h 1509208"/>
                <a:gd name="connsiteX9" fmla="*/ 4135433 w 4442530"/>
                <a:gd name="connsiteY9" fmla="*/ 614195 h 1509208"/>
                <a:gd name="connsiteX10" fmla="*/ 2101076 w 4442530"/>
                <a:gd name="connsiteY10" fmla="*/ 0 h 1509208"/>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222662 w 4460460"/>
                <a:gd name="connsiteY1" fmla="*/ 818926 h 1509208"/>
                <a:gd name="connsiteX2" fmla="*/ 0 w 4460460"/>
                <a:gd name="connsiteY2" fmla="*/ 1500244 h 1509208"/>
                <a:gd name="connsiteX3" fmla="*/ 1435496 w 4460460"/>
                <a:gd name="connsiteY3" fmla="*/ 44545 h 1509208"/>
                <a:gd name="connsiteX4" fmla="*/ 2221371 w 4460460"/>
                <a:gd name="connsiteY4" fmla="*/ 973 h 1509208"/>
                <a:gd name="connsiteX0" fmla="*/ 2221371 w 4460460"/>
                <a:gd name="connsiteY0" fmla="*/ 973 h 1509208"/>
                <a:gd name="connsiteX1" fmla="*/ 186803 w 4460460"/>
                <a:gd name="connsiteY1" fmla="*/ 1509208 h 1509208"/>
                <a:gd name="connsiteX2" fmla="*/ 17930 w 4460460"/>
                <a:gd name="connsiteY2" fmla="*/ 1482314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322447 w 4460460"/>
                <a:gd name="connsiteY0" fmla="*/ 818926 h 1527138"/>
                <a:gd name="connsiteX1" fmla="*/ 4050997 w 4460460"/>
                <a:gd name="connsiteY1" fmla="*/ 614195 h 1527138"/>
                <a:gd name="connsiteX2" fmla="*/ 4153363 w 4460460"/>
                <a:gd name="connsiteY2" fmla="*/ 614195 h 1527138"/>
                <a:gd name="connsiteX3" fmla="*/ 2119006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0" fmla="*/ 2221371 w 4460460"/>
                <a:gd name="connsiteY0" fmla="*/ 973 h 1527138"/>
                <a:gd name="connsiteX1" fmla="*/ 186803 w 4460460"/>
                <a:gd name="connsiteY1" fmla="*/ 1527138 h 1527138"/>
                <a:gd name="connsiteX2" fmla="*/ 0 w 4460460"/>
                <a:gd name="connsiteY2" fmla="*/ 1500244 h 1527138"/>
                <a:gd name="connsiteX3" fmla="*/ 1435496 w 4460460"/>
                <a:gd name="connsiteY3" fmla="*/ 44545 h 1527138"/>
                <a:gd name="connsiteX4" fmla="*/ 2221371 w 4460460"/>
                <a:gd name="connsiteY4" fmla="*/ 973 h 1527138"/>
                <a:gd name="connsiteX0" fmla="*/ 2221371 w 4460460"/>
                <a:gd name="connsiteY0" fmla="*/ 973 h 1527138"/>
                <a:gd name="connsiteX1" fmla="*/ 186803 w 4460460"/>
                <a:gd name="connsiteY1" fmla="*/ 1509208 h 1527138"/>
                <a:gd name="connsiteX2" fmla="*/ 17930 w 4460460"/>
                <a:gd name="connsiteY2" fmla="*/ 1482314 h 1527138"/>
                <a:gd name="connsiteX3" fmla="*/ 2119005 w 4460460"/>
                <a:gd name="connsiteY3" fmla="*/ 0 h 1527138"/>
                <a:gd name="connsiteX4" fmla="*/ 2323737 w 4460460"/>
                <a:gd name="connsiteY4" fmla="*/ 0 h 1527138"/>
                <a:gd name="connsiteX5" fmla="*/ 4358094 w 4460460"/>
                <a:gd name="connsiteY5" fmla="*/ 614195 h 1527138"/>
                <a:gd name="connsiteX6" fmla="*/ 4460460 w 4460460"/>
                <a:gd name="connsiteY6" fmla="*/ 614195 h 1527138"/>
                <a:gd name="connsiteX7" fmla="*/ 4322447 w 4460460"/>
                <a:gd name="connsiteY7" fmla="*/ 818926 h 1527138"/>
                <a:gd name="connsiteX8" fmla="*/ 4050997 w 4460460"/>
                <a:gd name="connsiteY8" fmla="*/ 614195 h 1527138"/>
                <a:gd name="connsiteX9" fmla="*/ 4153363 w 4460460"/>
                <a:gd name="connsiteY9" fmla="*/ 614195 h 1527138"/>
                <a:gd name="connsiteX10" fmla="*/ 2119006 w 4460460"/>
                <a:gd name="connsiteY10" fmla="*/ 0 h 1527138"/>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19550 h 1527762"/>
                <a:gd name="connsiteX1" fmla="*/ 4050997 w 4460460"/>
                <a:gd name="connsiteY1" fmla="*/ 614819 h 1527762"/>
                <a:gd name="connsiteX2" fmla="*/ 4153363 w 4460460"/>
                <a:gd name="connsiteY2" fmla="*/ 614819 h 1527762"/>
                <a:gd name="connsiteX3" fmla="*/ 2119006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0" fmla="*/ 2221371 w 4460460"/>
                <a:gd name="connsiteY0" fmla="*/ 1597 h 1527762"/>
                <a:gd name="connsiteX1" fmla="*/ 186803 w 4460460"/>
                <a:gd name="connsiteY1" fmla="*/ 1527762 h 1527762"/>
                <a:gd name="connsiteX2" fmla="*/ 0 w 4460460"/>
                <a:gd name="connsiteY2" fmla="*/ 1500868 h 1527762"/>
                <a:gd name="connsiteX3" fmla="*/ 1722367 w 4460460"/>
                <a:gd name="connsiteY3" fmla="*/ 36204 h 1527762"/>
                <a:gd name="connsiteX4" fmla="*/ 2221371 w 4460460"/>
                <a:gd name="connsiteY4" fmla="*/ 1597 h 1527762"/>
                <a:gd name="connsiteX0" fmla="*/ 2221371 w 4460460"/>
                <a:gd name="connsiteY0" fmla="*/ 1597 h 1527762"/>
                <a:gd name="connsiteX1" fmla="*/ 186803 w 4460460"/>
                <a:gd name="connsiteY1" fmla="*/ 1509832 h 1527762"/>
                <a:gd name="connsiteX2" fmla="*/ 17930 w 4460460"/>
                <a:gd name="connsiteY2" fmla="*/ 1482938 h 1527762"/>
                <a:gd name="connsiteX3" fmla="*/ 2119005 w 4460460"/>
                <a:gd name="connsiteY3" fmla="*/ 624 h 1527762"/>
                <a:gd name="connsiteX4" fmla="*/ 2323737 w 4460460"/>
                <a:gd name="connsiteY4" fmla="*/ 624 h 1527762"/>
                <a:gd name="connsiteX5" fmla="*/ 4358094 w 4460460"/>
                <a:gd name="connsiteY5" fmla="*/ 614819 h 1527762"/>
                <a:gd name="connsiteX6" fmla="*/ 4460460 w 4460460"/>
                <a:gd name="connsiteY6" fmla="*/ 614819 h 1527762"/>
                <a:gd name="connsiteX7" fmla="*/ 4322447 w 4460460"/>
                <a:gd name="connsiteY7" fmla="*/ 819550 h 1527762"/>
                <a:gd name="connsiteX8" fmla="*/ 4050997 w 4460460"/>
                <a:gd name="connsiteY8" fmla="*/ 614819 h 1527762"/>
                <a:gd name="connsiteX9" fmla="*/ 4153363 w 4460460"/>
                <a:gd name="connsiteY9" fmla="*/ 614819 h 1527762"/>
                <a:gd name="connsiteX10" fmla="*/ 2119006 w 4460460"/>
                <a:gd name="connsiteY10" fmla="*/ 624 h 1527762"/>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94085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51136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186803 w 4460460"/>
                <a:gd name="connsiteY1" fmla="*/ 149343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29294"/>
                <a:gd name="connsiteX1" fmla="*/ 4050997 w 4460460"/>
                <a:gd name="connsiteY1" fmla="*/ 616351 h 1529294"/>
                <a:gd name="connsiteX2" fmla="*/ 4153363 w 4460460"/>
                <a:gd name="connsiteY2" fmla="*/ 616351 h 1529294"/>
                <a:gd name="connsiteX3" fmla="*/ 2119006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0" fmla="*/ 2221371 w 4460460"/>
                <a:gd name="connsiteY0" fmla="*/ 3129 h 1529294"/>
                <a:gd name="connsiteX1" fmla="*/ 186803 w 4460460"/>
                <a:gd name="connsiteY1" fmla="*/ 1529294 h 1529294"/>
                <a:gd name="connsiteX2" fmla="*/ 0 w 4460460"/>
                <a:gd name="connsiteY2" fmla="*/ 1502400 h 1529294"/>
                <a:gd name="connsiteX3" fmla="*/ 1713402 w 4460460"/>
                <a:gd name="connsiteY3" fmla="*/ 28771 h 1529294"/>
                <a:gd name="connsiteX4" fmla="*/ 2221371 w 4460460"/>
                <a:gd name="connsiteY4" fmla="*/ 3129 h 1529294"/>
                <a:gd name="connsiteX0" fmla="*/ 2221371 w 4460460"/>
                <a:gd name="connsiteY0" fmla="*/ 3129 h 1529294"/>
                <a:gd name="connsiteX1" fmla="*/ 204733 w 4460460"/>
                <a:gd name="connsiteY1" fmla="*/ 1475504 h 1529294"/>
                <a:gd name="connsiteX2" fmla="*/ 17930 w 4460460"/>
                <a:gd name="connsiteY2" fmla="*/ 1484470 h 1529294"/>
                <a:gd name="connsiteX3" fmla="*/ 2119005 w 4460460"/>
                <a:gd name="connsiteY3" fmla="*/ 2156 h 1529294"/>
                <a:gd name="connsiteX4" fmla="*/ 2323737 w 4460460"/>
                <a:gd name="connsiteY4" fmla="*/ 2156 h 1529294"/>
                <a:gd name="connsiteX5" fmla="*/ 4358094 w 4460460"/>
                <a:gd name="connsiteY5" fmla="*/ 616351 h 1529294"/>
                <a:gd name="connsiteX6" fmla="*/ 4460460 w 4460460"/>
                <a:gd name="connsiteY6" fmla="*/ 616351 h 1529294"/>
                <a:gd name="connsiteX7" fmla="*/ 4322447 w 4460460"/>
                <a:gd name="connsiteY7" fmla="*/ 821082 h 1529294"/>
                <a:gd name="connsiteX8" fmla="*/ 4050997 w 4460460"/>
                <a:gd name="connsiteY8" fmla="*/ 616351 h 1529294"/>
                <a:gd name="connsiteX9" fmla="*/ 4153363 w 4460460"/>
                <a:gd name="connsiteY9" fmla="*/ 616351 h 1529294"/>
                <a:gd name="connsiteX10" fmla="*/ 2119006 w 4460460"/>
                <a:gd name="connsiteY10" fmla="*/ 2156 h 1529294"/>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475504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04733 w 4460460"/>
                <a:gd name="connsiteY1" fmla="*/ 1502398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21082 h 1538257"/>
                <a:gd name="connsiteX1" fmla="*/ 4050997 w 4460460"/>
                <a:gd name="connsiteY1" fmla="*/ 616351 h 1538257"/>
                <a:gd name="connsiteX2" fmla="*/ 4153363 w 4460460"/>
                <a:gd name="connsiteY2" fmla="*/ 616351 h 1538257"/>
                <a:gd name="connsiteX3" fmla="*/ 2119006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0" fmla="*/ 2221371 w 4460460"/>
                <a:gd name="connsiteY0" fmla="*/ 3129 h 1538257"/>
                <a:gd name="connsiteX1" fmla="*/ 222662 w 4460460"/>
                <a:gd name="connsiteY1" fmla="*/ 1466542 h 1538257"/>
                <a:gd name="connsiteX2" fmla="*/ 0 w 4460460"/>
                <a:gd name="connsiteY2" fmla="*/ 1502400 h 1538257"/>
                <a:gd name="connsiteX3" fmla="*/ 1713402 w 4460460"/>
                <a:gd name="connsiteY3" fmla="*/ 28771 h 1538257"/>
                <a:gd name="connsiteX4" fmla="*/ 2221371 w 4460460"/>
                <a:gd name="connsiteY4" fmla="*/ 3129 h 1538257"/>
                <a:gd name="connsiteX0" fmla="*/ 2221371 w 4460460"/>
                <a:gd name="connsiteY0" fmla="*/ 3129 h 1538257"/>
                <a:gd name="connsiteX1" fmla="*/ 195768 w 4460460"/>
                <a:gd name="connsiteY1" fmla="*/ 1538257 h 1538257"/>
                <a:gd name="connsiteX2" fmla="*/ 17930 w 4460460"/>
                <a:gd name="connsiteY2" fmla="*/ 1484470 h 1538257"/>
                <a:gd name="connsiteX3" fmla="*/ 2119005 w 4460460"/>
                <a:gd name="connsiteY3" fmla="*/ 2156 h 1538257"/>
                <a:gd name="connsiteX4" fmla="*/ 2323737 w 4460460"/>
                <a:gd name="connsiteY4" fmla="*/ 2156 h 1538257"/>
                <a:gd name="connsiteX5" fmla="*/ 4358094 w 4460460"/>
                <a:gd name="connsiteY5" fmla="*/ 616351 h 1538257"/>
                <a:gd name="connsiteX6" fmla="*/ 4460460 w 4460460"/>
                <a:gd name="connsiteY6" fmla="*/ 616351 h 1538257"/>
                <a:gd name="connsiteX7" fmla="*/ 4322447 w 4460460"/>
                <a:gd name="connsiteY7" fmla="*/ 821082 h 1538257"/>
                <a:gd name="connsiteX8" fmla="*/ 4050997 w 4460460"/>
                <a:gd name="connsiteY8" fmla="*/ 616351 h 1538257"/>
                <a:gd name="connsiteX9" fmla="*/ 4153363 w 4460460"/>
                <a:gd name="connsiteY9" fmla="*/ 616351 h 1538257"/>
                <a:gd name="connsiteX10" fmla="*/ 2119006 w 4460460"/>
                <a:gd name="connsiteY10" fmla="*/ 2156 h 1538257"/>
                <a:gd name="connsiteX0" fmla="*/ 4322447 w 4460460"/>
                <a:gd name="connsiteY0" fmla="*/ 821082 h 1502400"/>
                <a:gd name="connsiteX1" fmla="*/ 4050997 w 4460460"/>
                <a:gd name="connsiteY1" fmla="*/ 616351 h 1502400"/>
                <a:gd name="connsiteX2" fmla="*/ 4153363 w 4460460"/>
                <a:gd name="connsiteY2" fmla="*/ 616351 h 1502400"/>
                <a:gd name="connsiteX3" fmla="*/ 2119006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0" fmla="*/ 2221371 w 4460460"/>
                <a:gd name="connsiteY0" fmla="*/ 3129 h 1502400"/>
                <a:gd name="connsiteX1" fmla="*/ 222662 w 4460460"/>
                <a:gd name="connsiteY1" fmla="*/ 1466542 h 1502400"/>
                <a:gd name="connsiteX2" fmla="*/ 0 w 4460460"/>
                <a:gd name="connsiteY2" fmla="*/ 1502400 h 1502400"/>
                <a:gd name="connsiteX3" fmla="*/ 1713402 w 4460460"/>
                <a:gd name="connsiteY3" fmla="*/ 28771 h 1502400"/>
                <a:gd name="connsiteX4" fmla="*/ 2221371 w 4460460"/>
                <a:gd name="connsiteY4" fmla="*/ 3129 h 1502400"/>
                <a:gd name="connsiteX0" fmla="*/ 2221371 w 4460460"/>
                <a:gd name="connsiteY0" fmla="*/ 3129 h 1502400"/>
                <a:gd name="connsiteX1" fmla="*/ 222662 w 4460460"/>
                <a:gd name="connsiteY1" fmla="*/ 1466539 h 1502400"/>
                <a:gd name="connsiteX2" fmla="*/ 17930 w 4460460"/>
                <a:gd name="connsiteY2" fmla="*/ 1484470 h 1502400"/>
                <a:gd name="connsiteX3" fmla="*/ 2119005 w 4460460"/>
                <a:gd name="connsiteY3" fmla="*/ 2156 h 1502400"/>
                <a:gd name="connsiteX4" fmla="*/ 2323737 w 4460460"/>
                <a:gd name="connsiteY4" fmla="*/ 2156 h 1502400"/>
                <a:gd name="connsiteX5" fmla="*/ 4358094 w 4460460"/>
                <a:gd name="connsiteY5" fmla="*/ 616351 h 1502400"/>
                <a:gd name="connsiteX6" fmla="*/ 4460460 w 4460460"/>
                <a:gd name="connsiteY6" fmla="*/ 616351 h 1502400"/>
                <a:gd name="connsiteX7" fmla="*/ 4322447 w 4460460"/>
                <a:gd name="connsiteY7" fmla="*/ 821082 h 1502400"/>
                <a:gd name="connsiteX8" fmla="*/ 4050997 w 4460460"/>
                <a:gd name="connsiteY8" fmla="*/ 616351 h 1502400"/>
                <a:gd name="connsiteX9" fmla="*/ 4153363 w 4460460"/>
                <a:gd name="connsiteY9" fmla="*/ 616351 h 1502400"/>
                <a:gd name="connsiteX10" fmla="*/ 2119006 w 4460460"/>
                <a:gd name="connsiteY10" fmla="*/ 2156 h 1502400"/>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64383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222662 w 4460460"/>
                <a:gd name="connsiteY1" fmla="*/ 1482312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95768 w 4460460"/>
                <a:gd name="connsiteY1" fmla="*/ 1491277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18172"/>
                <a:gd name="connsiteX1" fmla="*/ 4050997 w 4460460"/>
                <a:gd name="connsiteY1" fmla="*/ 614195 h 1518172"/>
                <a:gd name="connsiteX2" fmla="*/ 4153363 w 4460460"/>
                <a:gd name="connsiteY2" fmla="*/ 614195 h 1518172"/>
                <a:gd name="connsiteX3" fmla="*/ 2119006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0" fmla="*/ 2221371 w 4460460"/>
                <a:gd name="connsiteY0" fmla="*/ 973 h 1518172"/>
                <a:gd name="connsiteX1" fmla="*/ 222662 w 4460460"/>
                <a:gd name="connsiteY1" fmla="*/ 1464386 h 1518172"/>
                <a:gd name="connsiteX2" fmla="*/ 0 w 4460460"/>
                <a:gd name="connsiteY2" fmla="*/ 1500244 h 1518172"/>
                <a:gd name="connsiteX3" fmla="*/ 1677543 w 4460460"/>
                <a:gd name="connsiteY3" fmla="*/ 53509 h 1518172"/>
                <a:gd name="connsiteX4" fmla="*/ 2221371 w 4460460"/>
                <a:gd name="connsiteY4" fmla="*/ 973 h 1518172"/>
                <a:gd name="connsiteX0" fmla="*/ 2221371 w 4460460"/>
                <a:gd name="connsiteY0" fmla="*/ 973 h 1518172"/>
                <a:gd name="connsiteX1" fmla="*/ 168874 w 4460460"/>
                <a:gd name="connsiteY1" fmla="*/ 1518172 h 1518172"/>
                <a:gd name="connsiteX2" fmla="*/ 17930 w 4460460"/>
                <a:gd name="connsiteY2" fmla="*/ 1482314 h 1518172"/>
                <a:gd name="connsiteX3" fmla="*/ 2119005 w 4460460"/>
                <a:gd name="connsiteY3" fmla="*/ 0 h 1518172"/>
                <a:gd name="connsiteX4" fmla="*/ 2323737 w 4460460"/>
                <a:gd name="connsiteY4" fmla="*/ 0 h 1518172"/>
                <a:gd name="connsiteX5" fmla="*/ 4358094 w 4460460"/>
                <a:gd name="connsiteY5" fmla="*/ 614195 h 1518172"/>
                <a:gd name="connsiteX6" fmla="*/ 4460460 w 4460460"/>
                <a:gd name="connsiteY6" fmla="*/ 614195 h 1518172"/>
                <a:gd name="connsiteX7" fmla="*/ 4322447 w 4460460"/>
                <a:gd name="connsiteY7" fmla="*/ 818926 h 1518172"/>
                <a:gd name="connsiteX8" fmla="*/ 4050997 w 4460460"/>
                <a:gd name="connsiteY8" fmla="*/ 614195 h 1518172"/>
                <a:gd name="connsiteX9" fmla="*/ 4153363 w 4460460"/>
                <a:gd name="connsiteY9" fmla="*/ 614195 h 1518172"/>
                <a:gd name="connsiteX10" fmla="*/ 2119006 w 4460460"/>
                <a:gd name="connsiteY10" fmla="*/ 0 h 1518172"/>
                <a:gd name="connsiteX0" fmla="*/ 4322447 w 4460460"/>
                <a:gd name="connsiteY0" fmla="*/ 818926 h 1500244"/>
                <a:gd name="connsiteX1" fmla="*/ 4050997 w 4460460"/>
                <a:gd name="connsiteY1" fmla="*/ 614195 h 1500244"/>
                <a:gd name="connsiteX2" fmla="*/ 4153363 w 4460460"/>
                <a:gd name="connsiteY2" fmla="*/ 614195 h 1500244"/>
                <a:gd name="connsiteX3" fmla="*/ 2119006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0" fmla="*/ 2221371 w 4460460"/>
                <a:gd name="connsiteY0" fmla="*/ 973 h 1500244"/>
                <a:gd name="connsiteX1" fmla="*/ 222662 w 4460460"/>
                <a:gd name="connsiteY1" fmla="*/ 1464386 h 1500244"/>
                <a:gd name="connsiteX2" fmla="*/ 0 w 4460460"/>
                <a:gd name="connsiteY2" fmla="*/ 1500244 h 1500244"/>
                <a:gd name="connsiteX3" fmla="*/ 1677543 w 4460460"/>
                <a:gd name="connsiteY3" fmla="*/ 53509 h 1500244"/>
                <a:gd name="connsiteX4" fmla="*/ 2221371 w 4460460"/>
                <a:gd name="connsiteY4" fmla="*/ 973 h 1500244"/>
                <a:gd name="connsiteX0" fmla="*/ 2221371 w 4460460"/>
                <a:gd name="connsiteY0" fmla="*/ 973 h 1500244"/>
                <a:gd name="connsiteX1" fmla="*/ 186804 w 4460460"/>
                <a:gd name="connsiteY1" fmla="*/ 1482314 h 1500244"/>
                <a:gd name="connsiteX2" fmla="*/ 17930 w 4460460"/>
                <a:gd name="connsiteY2" fmla="*/ 1482314 h 1500244"/>
                <a:gd name="connsiteX3" fmla="*/ 2119005 w 4460460"/>
                <a:gd name="connsiteY3" fmla="*/ 0 h 1500244"/>
                <a:gd name="connsiteX4" fmla="*/ 2323737 w 4460460"/>
                <a:gd name="connsiteY4" fmla="*/ 0 h 1500244"/>
                <a:gd name="connsiteX5" fmla="*/ 4358094 w 4460460"/>
                <a:gd name="connsiteY5" fmla="*/ 614195 h 1500244"/>
                <a:gd name="connsiteX6" fmla="*/ 4460460 w 4460460"/>
                <a:gd name="connsiteY6" fmla="*/ 614195 h 1500244"/>
                <a:gd name="connsiteX7" fmla="*/ 4322447 w 4460460"/>
                <a:gd name="connsiteY7" fmla="*/ 818926 h 1500244"/>
                <a:gd name="connsiteX8" fmla="*/ 4050997 w 4460460"/>
                <a:gd name="connsiteY8" fmla="*/ 614195 h 1500244"/>
                <a:gd name="connsiteX9" fmla="*/ 4153363 w 4460460"/>
                <a:gd name="connsiteY9" fmla="*/ 614195 h 1500244"/>
                <a:gd name="connsiteX10" fmla="*/ 2119006 w 4460460"/>
                <a:gd name="connsiteY10" fmla="*/ 0 h 1500244"/>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222662 w 4460460"/>
                <a:gd name="connsiteY1" fmla="*/ 1464386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9209"/>
                <a:gd name="connsiteX1" fmla="*/ 4050997 w 4460460"/>
                <a:gd name="connsiteY1" fmla="*/ 614195 h 1509209"/>
                <a:gd name="connsiteX2" fmla="*/ 4153363 w 4460460"/>
                <a:gd name="connsiteY2" fmla="*/ 614195 h 1509209"/>
                <a:gd name="connsiteX3" fmla="*/ 2119006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0" fmla="*/ 2221371 w 4460460"/>
                <a:gd name="connsiteY0" fmla="*/ 973 h 1509209"/>
                <a:gd name="connsiteX1" fmla="*/ 303344 w 4460460"/>
                <a:gd name="connsiteY1" fmla="*/ 1500245 h 1509209"/>
                <a:gd name="connsiteX2" fmla="*/ 0 w 4460460"/>
                <a:gd name="connsiteY2" fmla="*/ 1500244 h 1509209"/>
                <a:gd name="connsiteX3" fmla="*/ 1677543 w 4460460"/>
                <a:gd name="connsiteY3" fmla="*/ 53509 h 1509209"/>
                <a:gd name="connsiteX4" fmla="*/ 2221371 w 4460460"/>
                <a:gd name="connsiteY4" fmla="*/ 973 h 1509209"/>
                <a:gd name="connsiteX0" fmla="*/ 2221371 w 4460460"/>
                <a:gd name="connsiteY0" fmla="*/ 973 h 1509209"/>
                <a:gd name="connsiteX1" fmla="*/ 285416 w 4460460"/>
                <a:gd name="connsiteY1" fmla="*/ 1509209 h 1509209"/>
                <a:gd name="connsiteX2" fmla="*/ 17930 w 4460460"/>
                <a:gd name="connsiteY2" fmla="*/ 1482314 h 1509209"/>
                <a:gd name="connsiteX3" fmla="*/ 2119005 w 4460460"/>
                <a:gd name="connsiteY3" fmla="*/ 0 h 1509209"/>
                <a:gd name="connsiteX4" fmla="*/ 2323737 w 4460460"/>
                <a:gd name="connsiteY4" fmla="*/ 0 h 1509209"/>
                <a:gd name="connsiteX5" fmla="*/ 4358094 w 4460460"/>
                <a:gd name="connsiteY5" fmla="*/ 614195 h 1509209"/>
                <a:gd name="connsiteX6" fmla="*/ 4460460 w 4460460"/>
                <a:gd name="connsiteY6" fmla="*/ 614195 h 1509209"/>
                <a:gd name="connsiteX7" fmla="*/ 4322447 w 4460460"/>
                <a:gd name="connsiteY7" fmla="*/ 818926 h 1509209"/>
                <a:gd name="connsiteX8" fmla="*/ 4050997 w 4460460"/>
                <a:gd name="connsiteY8" fmla="*/ 614195 h 1509209"/>
                <a:gd name="connsiteX9" fmla="*/ 4153363 w 4460460"/>
                <a:gd name="connsiteY9" fmla="*/ 614195 h 1509209"/>
                <a:gd name="connsiteX10" fmla="*/ 2119006 w 4460460"/>
                <a:gd name="connsiteY10" fmla="*/ 0 h 1509209"/>
                <a:gd name="connsiteX0" fmla="*/ 4322447 w 4460460"/>
                <a:gd name="connsiteY0" fmla="*/ 818926 h 1500245"/>
                <a:gd name="connsiteX1" fmla="*/ 4050997 w 4460460"/>
                <a:gd name="connsiteY1" fmla="*/ 614195 h 1500245"/>
                <a:gd name="connsiteX2" fmla="*/ 4153363 w 4460460"/>
                <a:gd name="connsiteY2" fmla="*/ 614195 h 1500245"/>
                <a:gd name="connsiteX3" fmla="*/ 2119006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0" fmla="*/ 2221371 w 4460460"/>
                <a:gd name="connsiteY0" fmla="*/ 973 h 1500245"/>
                <a:gd name="connsiteX1" fmla="*/ 303344 w 4460460"/>
                <a:gd name="connsiteY1" fmla="*/ 1500245 h 1500245"/>
                <a:gd name="connsiteX2" fmla="*/ 0 w 4460460"/>
                <a:gd name="connsiteY2" fmla="*/ 1500244 h 1500245"/>
                <a:gd name="connsiteX3" fmla="*/ 1677543 w 4460460"/>
                <a:gd name="connsiteY3" fmla="*/ 53509 h 1500245"/>
                <a:gd name="connsiteX4" fmla="*/ 2221371 w 4460460"/>
                <a:gd name="connsiteY4" fmla="*/ 973 h 1500245"/>
                <a:gd name="connsiteX0" fmla="*/ 2221371 w 4460460"/>
                <a:gd name="connsiteY0" fmla="*/ 973 h 1500245"/>
                <a:gd name="connsiteX1" fmla="*/ 312310 w 4460460"/>
                <a:gd name="connsiteY1" fmla="*/ 1500244 h 1500245"/>
                <a:gd name="connsiteX2" fmla="*/ 17930 w 4460460"/>
                <a:gd name="connsiteY2" fmla="*/ 1482314 h 1500245"/>
                <a:gd name="connsiteX3" fmla="*/ 2119005 w 4460460"/>
                <a:gd name="connsiteY3" fmla="*/ 0 h 1500245"/>
                <a:gd name="connsiteX4" fmla="*/ 2323737 w 4460460"/>
                <a:gd name="connsiteY4" fmla="*/ 0 h 1500245"/>
                <a:gd name="connsiteX5" fmla="*/ 4358094 w 4460460"/>
                <a:gd name="connsiteY5" fmla="*/ 614195 h 1500245"/>
                <a:gd name="connsiteX6" fmla="*/ 4460460 w 4460460"/>
                <a:gd name="connsiteY6" fmla="*/ 614195 h 1500245"/>
                <a:gd name="connsiteX7" fmla="*/ 4322447 w 4460460"/>
                <a:gd name="connsiteY7" fmla="*/ 818926 h 1500245"/>
                <a:gd name="connsiteX8" fmla="*/ 4050997 w 4460460"/>
                <a:gd name="connsiteY8" fmla="*/ 614195 h 1500245"/>
                <a:gd name="connsiteX9" fmla="*/ 4153363 w 4460460"/>
                <a:gd name="connsiteY9" fmla="*/ 614195 h 1500245"/>
                <a:gd name="connsiteX10" fmla="*/ 2119006 w 4460460"/>
                <a:gd name="connsiteY10" fmla="*/ 0 h 1500245"/>
                <a:gd name="connsiteX0" fmla="*/ 4322447 w 4460460"/>
                <a:gd name="connsiteY0" fmla="*/ 818926 h 1509208"/>
                <a:gd name="connsiteX1" fmla="*/ 4050997 w 4460460"/>
                <a:gd name="connsiteY1" fmla="*/ 614195 h 1509208"/>
                <a:gd name="connsiteX2" fmla="*/ 4153363 w 4460460"/>
                <a:gd name="connsiteY2" fmla="*/ 614195 h 1509208"/>
                <a:gd name="connsiteX3" fmla="*/ 2119006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0" fmla="*/ 2221371 w 4460460"/>
                <a:gd name="connsiteY0" fmla="*/ 973 h 1509208"/>
                <a:gd name="connsiteX1" fmla="*/ 303344 w 4460460"/>
                <a:gd name="connsiteY1" fmla="*/ 1500245 h 1509208"/>
                <a:gd name="connsiteX2" fmla="*/ 0 w 4460460"/>
                <a:gd name="connsiteY2" fmla="*/ 1500244 h 1509208"/>
                <a:gd name="connsiteX3" fmla="*/ 1677543 w 4460460"/>
                <a:gd name="connsiteY3" fmla="*/ 53509 h 1509208"/>
                <a:gd name="connsiteX4" fmla="*/ 2221371 w 4460460"/>
                <a:gd name="connsiteY4" fmla="*/ 973 h 1509208"/>
                <a:gd name="connsiteX0" fmla="*/ 2221371 w 4460460"/>
                <a:gd name="connsiteY0" fmla="*/ 973 h 1509208"/>
                <a:gd name="connsiteX1" fmla="*/ 312310 w 4460460"/>
                <a:gd name="connsiteY1" fmla="*/ 1500244 h 1509208"/>
                <a:gd name="connsiteX2" fmla="*/ 125506 w 4460460"/>
                <a:gd name="connsiteY2" fmla="*/ 1509208 h 1509208"/>
                <a:gd name="connsiteX3" fmla="*/ 2119005 w 4460460"/>
                <a:gd name="connsiteY3" fmla="*/ 0 h 1509208"/>
                <a:gd name="connsiteX4" fmla="*/ 2323737 w 4460460"/>
                <a:gd name="connsiteY4" fmla="*/ 0 h 1509208"/>
                <a:gd name="connsiteX5" fmla="*/ 4358094 w 4460460"/>
                <a:gd name="connsiteY5" fmla="*/ 614195 h 1509208"/>
                <a:gd name="connsiteX6" fmla="*/ 4460460 w 4460460"/>
                <a:gd name="connsiteY6" fmla="*/ 614195 h 1509208"/>
                <a:gd name="connsiteX7" fmla="*/ 4322447 w 4460460"/>
                <a:gd name="connsiteY7" fmla="*/ 818926 h 1509208"/>
                <a:gd name="connsiteX8" fmla="*/ 4050997 w 4460460"/>
                <a:gd name="connsiteY8" fmla="*/ 614195 h 1509208"/>
                <a:gd name="connsiteX9" fmla="*/ 4153363 w 4460460"/>
                <a:gd name="connsiteY9" fmla="*/ 614195 h 1509208"/>
                <a:gd name="connsiteX10" fmla="*/ 2119006 w 4460460"/>
                <a:gd name="connsiteY10" fmla="*/ 0 h 1509208"/>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509208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205906 w 4343919"/>
                <a:gd name="connsiteY0" fmla="*/ 818926 h 1536103"/>
                <a:gd name="connsiteX1" fmla="*/ 3934456 w 4343919"/>
                <a:gd name="connsiteY1" fmla="*/ 614195 h 1536103"/>
                <a:gd name="connsiteX2" fmla="*/ 4036822 w 4343919"/>
                <a:gd name="connsiteY2" fmla="*/ 614195 h 1536103"/>
                <a:gd name="connsiteX3" fmla="*/ 2002465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0" fmla="*/ 2104830 w 4343919"/>
                <a:gd name="connsiteY0" fmla="*/ 973 h 1536103"/>
                <a:gd name="connsiteX1" fmla="*/ 186803 w 4343919"/>
                <a:gd name="connsiteY1" fmla="*/ 1500245 h 1536103"/>
                <a:gd name="connsiteX2" fmla="*/ 0 w 4343919"/>
                <a:gd name="connsiteY2" fmla="*/ 1536103 h 1536103"/>
                <a:gd name="connsiteX3" fmla="*/ 1561002 w 4343919"/>
                <a:gd name="connsiteY3" fmla="*/ 53509 h 1536103"/>
                <a:gd name="connsiteX4" fmla="*/ 2104830 w 4343919"/>
                <a:gd name="connsiteY4" fmla="*/ 973 h 1536103"/>
                <a:gd name="connsiteX0" fmla="*/ 2104830 w 4343919"/>
                <a:gd name="connsiteY0" fmla="*/ 973 h 1536103"/>
                <a:gd name="connsiteX1" fmla="*/ 195769 w 4343919"/>
                <a:gd name="connsiteY1" fmla="*/ 1500244 h 1536103"/>
                <a:gd name="connsiteX2" fmla="*/ 8965 w 4343919"/>
                <a:gd name="connsiteY2" fmla="*/ 1473349 h 1536103"/>
                <a:gd name="connsiteX3" fmla="*/ 2002464 w 4343919"/>
                <a:gd name="connsiteY3" fmla="*/ 0 h 1536103"/>
                <a:gd name="connsiteX4" fmla="*/ 2207196 w 4343919"/>
                <a:gd name="connsiteY4" fmla="*/ 0 h 1536103"/>
                <a:gd name="connsiteX5" fmla="*/ 4241553 w 4343919"/>
                <a:gd name="connsiteY5" fmla="*/ 614195 h 1536103"/>
                <a:gd name="connsiteX6" fmla="*/ 4343919 w 4343919"/>
                <a:gd name="connsiteY6" fmla="*/ 614195 h 1536103"/>
                <a:gd name="connsiteX7" fmla="*/ 4205906 w 4343919"/>
                <a:gd name="connsiteY7" fmla="*/ 818926 h 1536103"/>
                <a:gd name="connsiteX8" fmla="*/ 3934456 w 4343919"/>
                <a:gd name="connsiteY8" fmla="*/ 614195 h 1536103"/>
                <a:gd name="connsiteX9" fmla="*/ 4036822 w 4343919"/>
                <a:gd name="connsiteY9" fmla="*/ 614195 h 1536103"/>
                <a:gd name="connsiteX10" fmla="*/ 2002465 w 4343919"/>
                <a:gd name="connsiteY10" fmla="*/ 0 h 1536103"/>
                <a:gd name="connsiteX0" fmla="*/ 4196941 w 4334954"/>
                <a:gd name="connsiteY0" fmla="*/ 818926 h 1509209"/>
                <a:gd name="connsiteX1" fmla="*/ 3925491 w 4334954"/>
                <a:gd name="connsiteY1" fmla="*/ 614195 h 1509209"/>
                <a:gd name="connsiteX2" fmla="*/ 4027857 w 4334954"/>
                <a:gd name="connsiteY2" fmla="*/ 614195 h 1509209"/>
                <a:gd name="connsiteX3" fmla="*/ 1993500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0" fmla="*/ 2095865 w 4334954"/>
                <a:gd name="connsiteY0" fmla="*/ 973 h 1509209"/>
                <a:gd name="connsiteX1" fmla="*/ 177838 w 4334954"/>
                <a:gd name="connsiteY1" fmla="*/ 1500245 h 1509209"/>
                <a:gd name="connsiteX2" fmla="*/ 17929 w 4334954"/>
                <a:gd name="connsiteY2" fmla="*/ 1509209 h 1509209"/>
                <a:gd name="connsiteX3" fmla="*/ 1552037 w 4334954"/>
                <a:gd name="connsiteY3" fmla="*/ 53509 h 1509209"/>
                <a:gd name="connsiteX4" fmla="*/ 2095865 w 4334954"/>
                <a:gd name="connsiteY4" fmla="*/ 973 h 1509209"/>
                <a:gd name="connsiteX0" fmla="*/ 2095865 w 4334954"/>
                <a:gd name="connsiteY0" fmla="*/ 973 h 1509209"/>
                <a:gd name="connsiteX1" fmla="*/ 186804 w 4334954"/>
                <a:gd name="connsiteY1" fmla="*/ 1500244 h 1509209"/>
                <a:gd name="connsiteX2" fmla="*/ 0 w 4334954"/>
                <a:gd name="connsiteY2" fmla="*/ 1473349 h 1509209"/>
                <a:gd name="connsiteX3" fmla="*/ 1993499 w 4334954"/>
                <a:gd name="connsiteY3" fmla="*/ 0 h 1509209"/>
                <a:gd name="connsiteX4" fmla="*/ 2198231 w 4334954"/>
                <a:gd name="connsiteY4" fmla="*/ 0 h 1509209"/>
                <a:gd name="connsiteX5" fmla="*/ 4232588 w 4334954"/>
                <a:gd name="connsiteY5" fmla="*/ 614195 h 1509209"/>
                <a:gd name="connsiteX6" fmla="*/ 4334954 w 4334954"/>
                <a:gd name="connsiteY6" fmla="*/ 614195 h 1509209"/>
                <a:gd name="connsiteX7" fmla="*/ 4196941 w 4334954"/>
                <a:gd name="connsiteY7" fmla="*/ 818926 h 1509209"/>
                <a:gd name="connsiteX8" fmla="*/ 3925491 w 4334954"/>
                <a:gd name="connsiteY8" fmla="*/ 614195 h 1509209"/>
                <a:gd name="connsiteX9" fmla="*/ 4027857 w 4334954"/>
                <a:gd name="connsiteY9" fmla="*/ 614195 h 1509209"/>
                <a:gd name="connsiteX10" fmla="*/ 1993500 w 4334954"/>
                <a:gd name="connsiteY10" fmla="*/ 0 h 1509209"/>
                <a:gd name="connsiteX0" fmla="*/ 4187976 w 4325989"/>
                <a:gd name="connsiteY0" fmla="*/ 818926 h 1509209"/>
                <a:gd name="connsiteX1" fmla="*/ 3916526 w 4325989"/>
                <a:gd name="connsiteY1" fmla="*/ 614195 h 1509209"/>
                <a:gd name="connsiteX2" fmla="*/ 4018892 w 4325989"/>
                <a:gd name="connsiteY2" fmla="*/ 614195 h 1509209"/>
                <a:gd name="connsiteX3" fmla="*/ 1984535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0" fmla="*/ 2086900 w 4325989"/>
                <a:gd name="connsiteY0" fmla="*/ 973 h 1509209"/>
                <a:gd name="connsiteX1" fmla="*/ 168873 w 4325989"/>
                <a:gd name="connsiteY1" fmla="*/ 1500245 h 1509209"/>
                <a:gd name="connsiteX2" fmla="*/ 8964 w 4325989"/>
                <a:gd name="connsiteY2" fmla="*/ 1509209 h 1509209"/>
                <a:gd name="connsiteX3" fmla="*/ 1543072 w 4325989"/>
                <a:gd name="connsiteY3" fmla="*/ 53509 h 1509209"/>
                <a:gd name="connsiteX4" fmla="*/ 2086900 w 4325989"/>
                <a:gd name="connsiteY4" fmla="*/ 973 h 1509209"/>
                <a:gd name="connsiteX0" fmla="*/ 2086900 w 4325989"/>
                <a:gd name="connsiteY0" fmla="*/ 973 h 1509209"/>
                <a:gd name="connsiteX1" fmla="*/ 177839 w 4325989"/>
                <a:gd name="connsiteY1" fmla="*/ 1500244 h 1509209"/>
                <a:gd name="connsiteX2" fmla="*/ 0 w 4325989"/>
                <a:gd name="connsiteY2" fmla="*/ 1509208 h 1509209"/>
                <a:gd name="connsiteX3" fmla="*/ 1984534 w 4325989"/>
                <a:gd name="connsiteY3" fmla="*/ 0 h 1509209"/>
                <a:gd name="connsiteX4" fmla="*/ 2189266 w 4325989"/>
                <a:gd name="connsiteY4" fmla="*/ 0 h 1509209"/>
                <a:gd name="connsiteX5" fmla="*/ 4223623 w 4325989"/>
                <a:gd name="connsiteY5" fmla="*/ 614195 h 1509209"/>
                <a:gd name="connsiteX6" fmla="*/ 4325989 w 4325989"/>
                <a:gd name="connsiteY6" fmla="*/ 614195 h 1509209"/>
                <a:gd name="connsiteX7" fmla="*/ 4187976 w 4325989"/>
                <a:gd name="connsiteY7" fmla="*/ 818926 h 1509209"/>
                <a:gd name="connsiteX8" fmla="*/ 3916526 w 4325989"/>
                <a:gd name="connsiteY8" fmla="*/ 614195 h 1509209"/>
                <a:gd name="connsiteX9" fmla="*/ 4018892 w 4325989"/>
                <a:gd name="connsiteY9" fmla="*/ 614195 h 1509209"/>
                <a:gd name="connsiteX10" fmla="*/ 1984535 w 4325989"/>
                <a:gd name="connsiteY10" fmla="*/ 0 h 1509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25989" h="1509209" stroke="0" extrusionOk="0">
                  <a:moveTo>
                    <a:pt x="4187976" y="818926"/>
                  </a:moveTo>
                  <a:lnTo>
                    <a:pt x="3916526" y="614195"/>
                  </a:lnTo>
                  <a:lnTo>
                    <a:pt x="4018892" y="614195"/>
                  </a:lnTo>
                  <a:cubicBezTo>
                    <a:pt x="3779371" y="252624"/>
                    <a:pt x="2942622" y="0"/>
                    <a:pt x="1984535" y="0"/>
                  </a:cubicBezTo>
                  <a:lnTo>
                    <a:pt x="2189266" y="0"/>
                  </a:lnTo>
                  <a:cubicBezTo>
                    <a:pt x="3147353" y="0"/>
                    <a:pt x="3984102" y="252624"/>
                    <a:pt x="4223623" y="614195"/>
                  </a:cubicBezTo>
                  <a:lnTo>
                    <a:pt x="4325989" y="614195"/>
                  </a:lnTo>
                  <a:lnTo>
                    <a:pt x="4187976" y="818926"/>
                  </a:lnTo>
                  <a:close/>
                </a:path>
                <a:path w="4325989" h="1509209" fill="darkenLess" stroke="0" extrusionOk="0">
                  <a:moveTo>
                    <a:pt x="2086900" y="973"/>
                  </a:moveTo>
                  <a:cubicBezTo>
                    <a:pt x="967632" y="22253"/>
                    <a:pt x="168873" y="1063475"/>
                    <a:pt x="168873" y="1500245"/>
                  </a:cubicBezTo>
                  <a:lnTo>
                    <a:pt x="8964" y="1509209"/>
                  </a:lnTo>
                  <a:cubicBezTo>
                    <a:pt x="8964" y="1159608"/>
                    <a:pt x="694907" y="167239"/>
                    <a:pt x="1543072" y="53509"/>
                  </a:cubicBezTo>
                  <a:cubicBezTo>
                    <a:pt x="1795548" y="19655"/>
                    <a:pt x="1820218" y="-4097"/>
                    <a:pt x="2086900" y="973"/>
                  </a:cubicBezTo>
                  <a:close/>
                </a:path>
                <a:path w="4325989" h="1509209" fill="none" extrusionOk="0">
                  <a:moveTo>
                    <a:pt x="2086900" y="973"/>
                  </a:moveTo>
                  <a:cubicBezTo>
                    <a:pt x="967632" y="22253"/>
                    <a:pt x="177839" y="1063474"/>
                    <a:pt x="177839" y="1500244"/>
                  </a:cubicBezTo>
                  <a:cubicBezTo>
                    <a:pt x="121548" y="1500244"/>
                    <a:pt x="56291" y="1509208"/>
                    <a:pt x="0" y="1509208"/>
                  </a:cubicBezTo>
                  <a:cubicBezTo>
                    <a:pt x="0" y="1056928"/>
                    <a:pt x="824142" y="0"/>
                    <a:pt x="1984534" y="0"/>
                  </a:cubicBezTo>
                  <a:lnTo>
                    <a:pt x="2189266" y="0"/>
                  </a:lnTo>
                  <a:cubicBezTo>
                    <a:pt x="3147353" y="0"/>
                    <a:pt x="3984102" y="252624"/>
                    <a:pt x="4223623" y="614195"/>
                  </a:cubicBezTo>
                  <a:lnTo>
                    <a:pt x="4325989" y="614195"/>
                  </a:lnTo>
                  <a:lnTo>
                    <a:pt x="4187976" y="818926"/>
                  </a:lnTo>
                  <a:lnTo>
                    <a:pt x="3916526" y="614195"/>
                  </a:lnTo>
                  <a:lnTo>
                    <a:pt x="4018892" y="614195"/>
                  </a:lnTo>
                  <a:cubicBezTo>
                    <a:pt x="3779371" y="252624"/>
                    <a:pt x="2942622" y="0"/>
                    <a:pt x="1984535"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2" name="TextBox 31">
              <a:extLst>
                <a:ext uri="{FF2B5EF4-FFF2-40B4-BE49-F238E27FC236}">
                  <a16:creationId xmlns:a16="http://schemas.microsoft.com/office/drawing/2014/main" id="{4DE73DFB-EA68-4E5D-B543-1747A86645C0}"/>
                </a:ext>
              </a:extLst>
            </p:cNvPr>
            <p:cNvSpPr txBox="1"/>
            <p:nvPr/>
          </p:nvSpPr>
          <p:spPr>
            <a:xfrm>
              <a:off x="1664131" y="1947933"/>
              <a:ext cx="556150" cy="225157"/>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black"/>
                  </a:solidFill>
                  <a:effectLst/>
                  <a:uLnTx/>
                  <a:uFillTx/>
                  <a:latin typeface="Calibri"/>
                  <a:ea typeface="+mn-ea"/>
                  <a:cs typeface="Arial" panose="020B0604020202020204" pitchFamily="34" charset="0"/>
                </a:rPr>
                <a:t>1.25pt</a:t>
              </a:r>
            </a:p>
          </p:txBody>
        </p:sp>
        <p:sp>
          <p:nvSpPr>
            <p:cNvPr id="33" name="Curved Down Arrow 2">
              <a:extLst>
                <a:ext uri="{FF2B5EF4-FFF2-40B4-BE49-F238E27FC236}">
                  <a16:creationId xmlns:a16="http://schemas.microsoft.com/office/drawing/2014/main" id="{836A207A-26BD-4AD4-A2FC-81BA48E8A86D}"/>
                </a:ext>
              </a:extLst>
            </p:cNvPr>
            <p:cNvSpPr/>
            <p:nvPr/>
          </p:nvSpPr>
          <p:spPr>
            <a:xfrm>
              <a:off x="4099165" y="1645511"/>
              <a:ext cx="746178" cy="391551"/>
            </a:xfrm>
            <a:custGeom>
              <a:avLst/>
              <a:gdLst>
                <a:gd name="connsiteX0" fmla="*/ 1211024 w 1344705"/>
                <a:gd name="connsiteY0" fmla="*/ 534725 h 534725"/>
                <a:gd name="connsiteX1" fmla="*/ 1059176 w 1344705"/>
                <a:gd name="connsiteY1" fmla="*/ 401044 h 534725"/>
                <a:gd name="connsiteX2" fmla="*/ 1126017 w 1344705"/>
                <a:gd name="connsiteY2" fmla="*/ 401044 h 534725"/>
                <a:gd name="connsiteX3" fmla="*/ 572091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0" fmla="*/ 638932 w 1344705"/>
                <a:gd name="connsiteY0" fmla="*/ 3662 h 534725"/>
                <a:gd name="connsiteX1" fmla="*/ 133681 w 1344705"/>
                <a:gd name="connsiteY1" fmla="*/ 534725 h 534725"/>
                <a:gd name="connsiteX2" fmla="*/ 0 w 1344705"/>
                <a:gd name="connsiteY2" fmla="*/ 534725 h 534725"/>
                <a:gd name="connsiteX3" fmla="*/ 208176 w 1344705"/>
                <a:gd name="connsiteY3" fmla="*/ 122134 h 534725"/>
                <a:gd name="connsiteX4" fmla="*/ 638933 w 1344705"/>
                <a:gd name="connsiteY4" fmla="*/ 3662 h 534725"/>
                <a:gd name="connsiteX5" fmla="*/ 638932 w 1344705"/>
                <a:gd name="connsiteY5" fmla="*/ 3662 h 534725"/>
                <a:gd name="connsiteX0" fmla="*/ 638932 w 1344705"/>
                <a:gd name="connsiteY0" fmla="*/ 3662 h 534725"/>
                <a:gd name="connsiteX1" fmla="*/ 133681 w 1344705"/>
                <a:gd name="connsiteY1" fmla="*/ 534725 h 534725"/>
                <a:gd name="connsiteX2" fmla="*/ 0 w 1344705"/>
                <a:gd name="connsiteY2" fmla="*/ 534725 h 534725"/>
                <a:gd name="connsiteX3" fmla="*/ 572092 w 1344705"/>
                <a:gd name="connsiteY3" fmla="*/ 0 h 534725"/>
                <a:gd name="connsiteX4" fmla="*/ 705773 w 1344705"/>
                <a:gd name="connsiteY4" fmla="*/ 0 h 534725"/>
                <a:gd name="connsiteX5" fmla="*/ 1259699 w 1344705"/>
                <a:gd name="connsiteY5" fmla="*/ 401044 h 534725"/>
                <a:gd name="connsiteX6" fmla="*/ 1326539 w 1344705"/>
                <a:gd name="connsiteY6" fmla="*/ 401044 h 534725"/>
                <a:gd name="connsiteX7" fmla="*/ 1211024 w 1344705"/>
                <a:gd name="connsiteY7" fmla="*/ 534725 h 534725"/>
                <a:gd name="connsiteX8" fmla="*/ 1059176 w 1344705"/>
                <a:gd name="connsiteY8" fmla="*/ 401044 h 534725"/>
                <a:gd name="connsiteX9" fmla="*/ 1126017 w 1344705"/>
                <a:gd name="connsiteY9" fmla="*/ 401044 h 534725"/>
                <a:gd name="connsiteX10" fmla="*/ 572091 w 1344705"/>
                <a:gd name="connsiteY10" fmla="*/ 0 h 534725"/>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534727 h 696092"/>
                <a:gd name="connsiteX2" fmla="*/ 0 w 1326539"/>
                <a:gd name="connsiteY2" fmla="*/ 5347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1 w 1326539"/>
                <a:gd name="connsiteY1" fmla="*/ 5347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5347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5347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6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78505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705057"/>
                <a:gd name="connsiteX1" fmla="*/ 1059176 w 1326539"/>
                <a:gd name="connsiteY1" fmla="*/ 401046 h 705057"/>
                <a:gd name="connsiteX2" fmla="*/ 1126017 w 1326539"/>
                <a:gd name="connsiteY2" fmla="*/ 401046 h 705057"/>
                <a:gd name="connsiteX3" fmla="*/ 572091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0" fmla="*/ 638932 w 1326539"/>
                <a:gd name="connsiteY0" fmla="*/ 3664 h 705057"/>
                <a:gd name="connsiteX1" fmla="*/ 133681 w 1326539"/>
                <a:gd name="connsiteY1" fmla="*/ 687127 h 705057"/>
                <a:gd name="connsiteX2" fmla="*/ 0 w 1326539"/>
                <a:gd name="connsiteY2" fmla="*/ 687127 h 705057"/>
                <a:gd name="connsiteX3" fmla="*/ 208176 w 1326539"/>
                <a:gd name="connsiteY3" fmla="*/ 122136 h 705057"/>
                <a:gd name="connsiteX4" fmla="*/ 638933 w 1326539"/>
                <a:gd name="connsiteY4" fmla="*/ 3664 h 705057"/>
                <a:gd name="connsiteX5" fmla="*/ 638932 w 1326539"/>
                <a:gd name="connsiteY5" fmla="*/ 3664 h 705057"/>
                <a:gd name="connsiteX0" fmla="*/ 638932 w 1326539"/>
                <a:gd name="connsiteY0" fmla="*/ 3664 h 705057"/>
                <a:gd name="connsiteX1" fmla="*/ 142647 w 1326539"/>
                <a:gd name="connsiteY1" fmla="*/ 705057 h 705057"/>
                <a:gd name="connsiteX2" fmla="*/ 0 w 1326539"/>
                <a:gd name="connsiteY2" fmla="*/ 696092 h 705057"/>
                <a:gd name="connsiteX3" fmla="*/ 572092 w 1326539"/>
                <a:gd name="connsiteY3" fmla="*/ 2 h 705057"/>
                <a:gd name="connsiteX4" fmla="*/ 705773 w 1326539"/>
                <a:gd name="connsiteY4" fmla="*/ 2 h 705057"/>
                <a:gd name="connsiteX5" fmla="*/ 1259699 w 1326539"/>
                <a:gd name="connsiteY5" fmla="*/ 401046 h 705057"/>
                <a:gd name="connsiteX6" fmla="*/ 1326539 w 1326539"/>
                <a:gd name="connsiteY6" fmla="*/ 401046 h 705057"/>
                <a:gd name="connsiteX7" fmla="*/ 1211024 w 1326539"/>
                <a:gd name="connsiteY7" fmla="*/ 534727 h 705057"/>
                <a:gd name="connsiteX8" fmla="*/ 1059176 w 1326539"/>
                <a:gd name="connsiteY8" fmla="*/ 401046 h 705057"/>
                <a:gd name="connsiteX9" fmla="*/ 1126017 w 1326539"/>
                <a:gd name="connsiteY9" fmla="*/ 401046 h 705057"/>
                <a:gd name="connsiteX10" fmla="*/ 572091 w 1326539"/>
                <a:gd name="connsiteY10" fmla="*/ 2 h 705057"/>
                <a:gd name="connsiteX0" fmla="*/ 1211024 w 1326539"/>
                <a:gd name="connsiteY0" fmla="*/ 534727 h 696092"/>
                <a:gd name="connsiteX1" fmla="*/ 1059176 w 1326539"/>
                <a:gd name="connsiteY1" fmla="*/ 401046 h 696092"/>
                <a:gd name="connsiteX2" fmla="*/ 1126017 w 1326539"/>
                <a:gd name="connsiteY2" fmla="*/ 401046 h 696092"/>
                <a:gd name="connsiteX3" fmla="*/ 572091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0" fmla="*/ 638932 w 1326539"/>
                <a:gd name="connsiteY0" fmla="*/ 3664 h 696092"/>
                <a:gd name="connsiteX1" fmla="*/ 133681 w 1326539"/>
                <a:gd name="connsiteY1" fmla="*/ 687127 h 696092"/>
                <a:gd name="connsiteX2" fmla="*/ 0 w 1326539"/>
                <a:gd name="connsiteY2" fmla="*/ 687127 h 696092"/>
                <a:gd name="connsiteX3" fmla="*/ 208176 w 1326539"/>
                <a:gd name="connsiteY3" fmla="*/ 122136 h 696092"/>
                <a:gd name="connsiteX4" fmla="*/ 638933 w 1326539"/>
                <a:gd name="connsiteY4" fmla="*/ 3664 h 696092"/>
                <a:gd name="connsiteX5" fmla="*/ 638932 w 1326539"/>
                <a:gd name="connsiteY5" fmla="*/ 3664 h 696092"/>
                <a:gd name="connsiteX0" fmla="*/ 638932 w 1326539"/>
                <a:gd name="connsiteY0" fmla="*/ 3664 h 696092"/>
                <a:gd name="connsiteX1" fmla="*/ 133682 w 1326539"/>
                <a:gd name="connsiteY1" fmla="*/ 687127 h 696092"/>
                <a:gd name="connsiteX2" fmla="*/ 0 w 1326539"/>
                <a:gd name="connsiteY2" fmla="*/ 696092 h 696092"/>
                <a:gd name="connsiteX3" fmla="*/ 572092 w 1326539"/>
                <a:gd name="connsiteY3" fmla="*/ 2 h 696092"/>
                <a:gd name="connsiteX4" fmla="*/ 705773 w 1326539"/>
                <a:gd name="connsiteY4" fmla="*/ 2 h 696092"/>
                <a:gd name="connsiteX5" fmla="*/ 1259699 w 1326539"/>
                <a:gd name="connsiteY5" fmla="*/ 401046 h 696092"/>
                <a:gd name="connsiteX6" fmla="*/ 1326539 w 1326539"/>
                <a:gd name="connsiteY6" fmla="*/ 401046 h 696092"/>
                <a:gd name="connsiteX7" fmla="*/ 1211024 w 1326539"/>
                <a:gd name="connsiteY7" fmla="*/ 534727 h 696092"/>
                <a:gd name="connsiteX8" fmla="*/ 1059176 w 1326539"/>
                <a:gd name="connsiteY8" fmla="*/ 401046 h 696092"/>
                <a:gd name="connsiteX9" fmla="*/ 1126017 w 1326539"/>
                <a:gd name="connsiteY9" fmla="*/ 401046 h 696092"/>
                <a:gd name="connsiteX10" fmla="*/ 572091 w 1326539"/>
                <a:gd name="connsiteY10" fmla="*/ 2 h 696092"/>
                <a:gd name="connsiteX0" fmla="*/ 1211024 w 1326539"/>
                <a:gd name="connsiteY0" fmla="*/ 534725 h 696090"/>
                <a:gd name="connsiteX1" fmla="*/ 1059176 w 1326539"/>
                <a:gd name="connsiteY1" fmla="*/ 401044 h 696090"/>
                <a:gd name="connsiteX2" fmla="*/ 1126017 w 1326539"/>
                <a:gd name="connsiteY2" fmla="*/ 401044 h 696090"/>
                <a:gd name="connsiteX3" fmla="*/ 572091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0" fmla="*/ 638932 w 1326539"/>
                <a:gd name="connsiteY0" fmla="*/ 3662 h 696090"/>
                <a:gd name="connsiteX1" fmla="*/ 133681 w 1326539"/>
                <a:gd name="connsiteY1" fmla="*/ 687125 h 696090"/>
                <a:gd name="connsiteX2" fmla="*/ 0 w 1326539"/>
                <a:gd name="connsiteY2" fmla="*/ 687125 h 696090"/>
                <a:gd name="connsiteX3" fmla="*/ 252999 w 1326539"/>
                <a:gd name="connsiteY3" fmla="*/ 140064 h 696090"/>
                <a:gd name="connsiteX4" fmla="*/ 638933 w 1326539"/>
                <a:gd name="connsiteY4" fmla="*/ 3662 h 696090"/>
                <a:gd name="connsiteX5" fmla="*/ 638932 w 1326539"/>
                <a:gd name="connsiteY5" fmla="*/ 3662 h 696090"/>
                <a:gd name="connsiteX0" fmla="*/ 638932 w 1326539"/>
                <a:gd name="connsiteY0" fmla="*/ 3662 h 696090"/>
                <a:gd name="connsiteX1" fmla="*/ 133682 w 1326539"/>
                <a:gd name="connsiteY1" fmla="*/ 687125 h 696090"/>
                <a:gd name="connsiteX2" fmla="*/ 0 w 1326539"/>
                <a:gd name="connsiteY2" fmla="*/ 696090 h 696090"/>
                <a:gd name="connsiteX3" fmla="*/ 572092 w 1326539"/>
                <a:gd name="connsiteY3" fmla="*/ 0 h 696090"/>
                <a:gd name="connsiteX4" fmla="*/ 705773 w 1326539"/>
                <a:gd name="connsiteY4" fmla="*/ 0 h 696090"/>
                <a:gd name="connsiteX5" fmla="*/ 1259699 w 1326539"/>
                <a:gd name="connsiteY5" fmla="*/ 401044 h 696090"/>
                <a:gd name="connsiteX6" fmla="*/ 1326539 w 1326539"/>
                <a:gd name="connsiteY6" fmla="*/ 401044 h 696090"/>
                <a:gd name="connsiteX7" fmla="*/ 1211024 w 1326539"/>
                <a:gd name="connsiteY7" fmla="*/ 534725 h 696090"/>
                <a:gd name="connsiteX8" fmla="*/ 1059176 w 1326539"/>
                <a:gd name="connsiteY8" fmla="*/ 401044 h 696090"/>
                <a:gd name="connsiteX9" fmla="*/ 1126017 w 1326539"/>
                <a:gd name="connsiteY9" fmla="*/ 401044 h 696090"/>
                <a:gd name="connsiteX10" fmla="*/ 572091 w 1326539"/>
                <a:gd name="connsiteY10" fmla="*/ 0 h 696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26539" h="696090" stroke="0" extrusionOk="0">
                  <a:moveTo>
                    <a:pt x="1211024" y="534725"/>
                  </a:moveTo>
                  <a:lnTo>
                    <a:pt x="1059176" y="401044"/>
                  </a:lnTo>
                  <a:lnTo>
                    <a:pt x="1126017" y="401044"/>
                  </a:lnTo>
                  <a:cubicBezTo>
                    <a:pt x="1060799" y="164953"/>
                    <a:pt x="832964" y="0"/>
                    <a:pt x="572091" y="0"/>
                  </a:cubicBezTo>
                  <a:lnTo>
                    <a:pt x="705773" y="0"/>
                  </a:lnTo>
                  <a:cubicBezTo>
                    <a:pt x="966646" y="0"/>
                    <a:pt x="1194480" y="164953"/>
                    <a:pt x="1259699" y="401044"/>
                  </a:cubicBezTo>
                  <a:lnTo>
                    <a:pt x="1326539" y="401044"/>
                  </a:lnTo>
                  <a:lnTo>
                    <a:pt x="1211024" y="534725"/>
                  </a:lnTo>
                  <a:close/>
                </a:path>
                <a:path w="1326539" h="696090" fill="darkenLess" stroke="0" extrusionOk="0">
                  <a:moveTo>
                    <a:pt x="638932" y="3662"/>
                  </a:moveTo>
                  <a:cubicBezTo>
                    <a:pt x="350818" y="35342"/>
                    <a:pt x="133681" y="415972"/>
                    <a:pt x="133681" y="687125"/>
                  </a:cubicBezTo>
                  <a:lnTo>
                    <a:pt x="0" y="687125"/>
                  </a:lnTo>
                  <a:cubicBezTo>
                    <a:pt x="0" y="527440"/>
                    <a:pt x="121177" y="241642"/>
                    <a:pt x="252999" y="140064"/>
                  </a:cubicBezTo>
                  <a:cubicBezTo>
                    <a:pt x="373311" y="47355"/>
                    <a:pt x="484074" y="-13366"/>
                    <a:pt x="638933" y="3662"/>
                  </a:cubicBezTo>
                  <a:lnTo>
                    <a:pt x="638932" y="3662"/>
                  </a:lnTo>
                  <a:close/>
                </a:path>
                <a:path w="1326539" h="696090" fill="none" extrusionOk="0">
                  <a:moveTo>
                    <a:pt x="638932" y="3662"/>
                  </a:moveTo>
                  <a:cubicBezTo>
                    <a:pt x="350818" y="35342"/>
                    <a:pt x="133682" y="415972"/>
                    <a:pt x="133682" y="687125"/>
                  </a:cubicBezTo>
                  <a:cubicBezTo>
                    <a:pt x="89122" y="687125"/>
                    <a:pt x="44560" y="696090"/>
                    <a:pt x="0" y="696090"/>
                  </a:cubicBezTo>
                  <a:cubicBezTo>
                    <a:pt x="0" y="400770"/>
                    <a:pt x="256134" y="0"/>
                    <a:pt x="572092" y="0"/>
                  </a:cubicBezTo>
                  <a:lnTo>
                    <a:pt x="705773" y="0"/>
                  </a:lnTo>
                  <a:cubicBezTo>
                    <a:pt x="966646" y="0"/>
                    <a:pt x="1194480" y="164953"/>
                    <a:pt x="1259699" y="401044"/>
                  </a:cubicBezTo>
                  <a:lnTo>
                    <a:pt x="1326539" y="401044"/>
                  </a:lnTo>
                  <a:lnTo>
                    <a:pt x="1211024" y="534725"/>
                  </a:lnTo>
                  <a:lnTo>
                    <a:pt x="1059176" y="401044"/>
                  </a:lnTo>
                  <a:lnTo>
                    <a:pt x="1126017" y="401044"/>
                  </a:lnTo>
                  <a:cubicBezTo>
                    <a:pt x="1060799" y="164953"/>
                    <a:pt x="832964" y="0"/>
                    <a:pt x="572091" y="0"/>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sp>
          <p:nvSpPr>
            <p:cNvPr id="34" name="Curved Down Arrow 1">
              <a:extLst>
                <a:ext uri="{FF2B5EF4-FFF2-40B4-BE49-F238E27FC236}">
                  <a16:creationId xmlns:a16="http://schemas.microsoft.com/office/drawing/2014/main" id="{FE9D6BFF-33C8-4F2D-8CD7-778C0EC2630C}"/>
                </a:ext>
              </a:extLst>
            </p:cNvPr>
            <p:cNvSpPr/>
            <p:nvPr/>
          </p:nvSpPr>
          <p:spPr>
            <a:xfrm>
              <a:off x="3527938" y="1611175"/>
              <a:ext cx="1317406" cy="578129"/>
            </a:xfrm>
            <a:custGeom>
              <a:avLst/>
              <a:gdLst>
                <a:gd name="connsiteX0" fmla="*/ 2190419 w 2339788"/>
                <a:gd name="connsiteY0" fmla="*/ 597478 h 597478"/>
                <a:gd name="connsiteX1" fmla="*/ 2007457 w 2339788"/>
                <a:gd name="connsiteY1" fmla="*/ 448109 h 597478"/>
                <a:gd name="connsiteX2" fmla="*/ 2082142 w 2339788"/>
                <a:gd name="connsiteY2" fmla="*/ 448109 h 597478"/>
                <a:gd name="connsiteX3" fmla="*/ 1057867 w 2339788"/>
                <a:gd name="connsiteY3" fmla="*/ 1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0" fmla="*/ 1132552 w 2339788"/>
                <a:gd name="connsiteY0" fmla="*/ 1491 h 597478"/>
                <a:gd name="connsiteX1" fmla="*/ 149370 w 2339788"/>
                <a:gd name="connsiteY1" fmla="*/ 597478 h 597478"/>
                <a:gd name="connsiteX2" fmla="*/ 0 w 2339788"/>
                <a:gd name="connsiteY2" fmla="*/ 597478 h 597478"/>
                <a:gd name="connsiteX3" fmla="*/ 585959 w 2339788"/>
                <a:gd name="connsiteY3" fmla="*/ 62743 h 597478"/>
                <a:gd name="connsiteX4" fmla="*/ 1132552 w 2339788"/>
                <a:gd name="connsiteY4" fmla="*/ 1490 h 597478"/>
                <a:gd name="connsiteX5" fmla="*/ 1132552 w 2339788"/>
                <a:gd name="connsiteY5" fmla="*/ 1491 h 597478"/>
                <a:gd name="connsiteX0" fmla="*/ 1132552 w 2339788"/>
                <a:gd name="connsiteY0" fmla="*/ 1491 h 597478"/>
                <a:gd name="connsiteX1" fmla="*/ 149370 w 2339788"/>
                <a:gd name="connsiteY1" fmla="*/ 597478 h 597478"/>
                <a:gd name="connsiteX2" fmla="*/ 0 w 2339788"/>
                <a:gd name="connsiteY2" fmla="*/ 597478 h 597478"/>
                <a:gd name="connsiteX3" fmla="*/ 1057867 w 2339788"/>
                <a:gd name="connsiteY3" fmla="*/ 0 h 597478"/>
                <a:gd name="connsiteX4" fmla="*/ 1207236 w 2339788"/>
                <a:gd name="connsiteY4" fmla="*/ 0 h 597478"/>
                <a:gd name="connsiteX5" fmla="*/ 2231511 w 2339788"/>
                <a:gd name="connsiteY5" fmla="*/ 448108 h 597478"/>
                <a:gd name="connsiteX6" fmla="*/ 2306196 w 2339788"/>
                <a:gd name="connsiteY6" fmla="*/ 448109 h 597478"/>
                <a:gd name="connsiteX7" fmla="*/ 2190419 w 2339788"/>
                <a:gd name="connsiteY7" fmla="*/ 597478 h 597478"/>
                <a:gd name="connsiteX8" fmla="*/ 2007457 w 2339788"/>
                <a:gd name="connsiteY8" fmla="*/ 448109 h 597478"/>
                <a:gd name="connsiteX9" fmla="*/ 2082142 w 2339788"/>
                <a:gd name="connsiteY9" fmla="*/ 448109 h 597478"/>
                <a:gd name="connsiteX10" fmla="*/ 1057867 w 2339788"/>
                <a:gd name="connsiteY10" fmla="*/ 1 h 597478"/>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85228 w 2342054"/>
                <a:gd name="connsiteY1" fmla="*/ 597478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7 w 2342054"/>
                <a:gd name="connsiteY0" fmla="*/ 597478 h 1009854"/>
                <a:gd name="connsiteX1" fmla="*/ 2043315 w 2342054"/>
                <a:gd name="connsiteY1" fmla="*/ 448109 h 1009854"/>
                <a:gd name="connsiteX2" fmla="*/ 2118000 w 2342054"/>
                <a:gd name="connsiteY2" fmla="*/ 448109 h 1009854"/>
                <a:gd name="connsiteX3" fmla="*/ 1093725 w 2342054"/>
                <a:gd name="connsiteY3" fmla="*/ 1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0" fmla="*/ 1168410 w 2342054"/>
                <a:gd name="connsiteY0" fmla="*/ 1491 h 1009854"/>
                <a:gd name="connsiteX1" fmla="*/ 185228 w 2342054"/>
                <a:gd name="connsiteY1" fmla="*/ 597478 h 1009854"/>
                <a:gd name="connsiteX2" fmla="*/ 35858 w 2342054"/>
                <a:gd name="connsiteY2" fmla="*/ 597478 h 1009854"/>
                <a:gd name="connsiteX3" fmla="*/ 621817 w 2342054"/>
                <a:gd name="connsiteY3" fmla="*/ 62743 h 1009854"/>
                <a:gd name="connsiteX4" fmla="*/ 1168410 w 2342054"/>
                <a:gd name="connsiteY4" fmla="*/ 1490 h 1009854"/>
                <a:gd name="connsiteX5" fmla="*/ 1168410 w 2342054"/>
                <a:gd name="connsiteY5" fmla="*/ 1491 h 1009854"/>
                <a:gd name="connsiteX0" fmla="*/ 1168410 w 2342054"/>
                <a:gd name="connsiteY0" fmla="*/ 1491 h 1009854"/>
                <a:gd name="connsiteX1" fmla="*/ 149369 w 2342054"/>
                <a:gd name="connsiteY1" fmla="*/ 1009854 h 1009854"/>
                <a:gd name="connsiteX2" fmla="*/ 0 w 2342054"/>
                <a:gd name="connsiteY2" fmla="*/ 1009854 h 1009854"/>
                <a:gd name="connsiteX3" fmla="*/ 1093725 w 2342054"/>
                <a:gd name="connsiteY3" fmla="*/ 0 h 1009854"/>
                <a:gd name="connsiteX4" fmla="*/ 1243094 w 2342054"/>
                <a:gd name="connsiteY4" fmla="*/ 0 h 1009854"/>
                <a:gd name="connsiteX5" fmla="*/ 2267369 w 2342054"/>
                <a:gd name="connsiteY5" fmla="*/ 448108 h 1009854"/>
                <a:gd name="connsiteX6" fmla="*/ 2342054 w 2342054"/>
                <a:gd name="connsiteY6" fmla="*/ 448109 h 1009854"/>
                <a:gd name="connsiteX7" fmla="*/ 2226277 w 2342054"/>
                <a:gd name="connsiteY7" fmla="*/ 597478 h 1009854"/>
                <a:gd name="connsiteX8" fmla="*/ 2043315 w 2342054"/>
                <a:gd name="connsiteY8" fmla="*/ 448109 h 1009854"/>
                <a:gd name="connsiteX9" fmla="*/ 2118000 w 2342054"/>
                <a:gd name="connsiteY9" fmla="*/ 448109 h 1009854"/>
                <a:gd name="connsiteX10" fmla="*/ 1093725 w 2342054"/>
                <a:gd name="connsiteY10" fmla="*/ 1 h 100985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85229 w 2342055"/>
                <a:gd name="connsiteY1" fmla="*/ 597478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621818 w 2342055"/>
                <a:gd name="connsiteY3" fmla="*/ 62743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02500 w 2342055"/>
                <a:gd name="connsiteY3" fmla="*/ 125496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38359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 name="connsiteX0" fmla="*/ 2226278 w 2342055"/>
                <a:gd name="connsiteY0" fmla="*/ 597478 h 1027784"/>
                <a:gd name="connsiteX1" fmla="*/ 2043316 w 2342055"/>
                <a:gd name="connsiteY1" fmla="*/ 448109 h 1027784"/>
                <a:gd name="connsiteX2" fmla="*/ 2118001 w 2342055"/>
                <a:gd name="connsiteY2" fmla="*/ 448109 h 1027784"/>
                <a:gd name="connsiteX3" fmla="*/ 1093726 w 2342055"/>
                <a:gd name="connsiteY3" fmla="*/ 1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0" fmla="*/ 1168411 w 2342055"/>
                <a:gd name="connsiteY0" fmla="*/ 1491 h 1027784"/>
                <a:gd name="connsiteX1" fmla="*/ 158335 w 2342055"/>
                <a:gd name="connsiteY1" fmla="*/ 1009855 h 1027784"/>
                <a:gd name="connsiteX2" fmla="*/ 0 w 2342055"/>
                <a:gd name="connsiteY2" fmla="*/ 1027784 h 1027784"/>
                <a:gd name="connsiteX3" fmla="*/ 711465 w 2342055"/>
                <a:gd name="connsiteY3" fmla="*/ 89637 h 1027784"/>
                <a:gd name="connsiteX4" fmla="*/ 1168411 w 2342055"/>
                <a:gd name="connsiteY4" fmla="*/ 1490 h 1027784"/>
                <a:gd name="connsiteX5" fmla="*/ 1168411 w 2342055"/>
                <a:gd name="connsiteY5" fmla="*/ 1491 h 1027784"/>
                <a:gd name="connsiteX0" fmla="*/ 1168411 w 2342055"/>
                <a:gd name="connsiteY0" fmla="*/ 1491 h 1027784"/>
                <a:gd name="connsiteX1" fmla="*/ 149370 w 2342055"/>
                <a:gd name="connsiteY1" fmla="*/ 1009854 h 1027784"/>
                <a:gd name="connsiteX2" fmla="*/ 1 w 2342055"/>
                <a:gd name="connsiteY2" fmla="*/ 1009854 h 1027784"/>
                <a:gd name="connsiteX3" fmla="*/ 1093726 w 2342055"/>
                <a:gd name="connsiteY3" fmla="*/ 0 h 1027784"/>
                <a:gd name="connsiteX4" fmla="*/ 1243095 w 2342055"/>
                <a:gd name="connsiteY4" fmla="*/ 0 h 1027784"/>
                <a:gd name="connsiteX5" fmla="*/ 2267370 w 2342055"/>
                <a:gd name="connsiteY5" fmla="*/ 448108 h 1027784"/>
                <a:gd name="connsiteX6" fmla="*/ 2342055 w 2342055"/>
                <a:gd name="connsiteY6" fmla="*/ 448109 h 1027784"/>
                <a:gd name="connsiteX7" fmla="*/ 2226278 w 2342055"/>
                <a:gd name="connsiteY7" fmla="*/ 597478 h 1027784"/>
                <a:gd name="connsiteX8" fmla="*/ 2043316 w 2342055"/>
                <a:gd name="connsiteY8" fmla="*/ 448109 h 1027784"/>
                <a:gd name="connsiteX9" fmla="*/ 2118001 w 2342055"/>
                <a:gd name="connsiteY9" fmla="*/ 448109 h 1027784"/>
                <a:gd name="connsiteX10" fmla="*/ 1093726 w 2342055"/>
                <a:gd name="connsiteY10" fmla="*/ 1 h 1027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342055" h="1027784" stroke="0" extrusionOk="0">
                  <a:moveTo>
                    <a:pt x="2226278" y="597478"/>
                  </a:moveTo>
                  <a:lnTo>
                    <a:pt x="2043316" y="448109"/>
                  </a:lnTo>
                  <a:lnTo>
                    <a:pt x="2118001" y="448109"/>
                  </a:lnTo>
                  <a:cubicBezTo>
                    <a:pt x="1997405" y="184312"/>
                    <a:pt x="1576111" y="1"/>
                    <a:pt x="1093726" y="1"/>
                  </a:cubicBezTo>
                  <a:lnTo>
                    <a:pt x="1243095" y="0"/>
                  </a:lnTo>
                  <a:cubicBezTo>
                    <a:pt x="1725480" y="0"/>
                    <a:pt x="2146774" y="184311"/>
                    <a:pt x="2267370" y="448108"/>
                  </a:cubicBezTo>
                  <a:lnTo>
                    <a:pt x="2342055" y="448109"/>
                  </a:lnTo>
                  <a:lnTo>
                    <a:pt x="2226278" y="597478"/>
                  </a:lnTo>
                  <a:close/>
                </a:path>
                <a:path w="2342055" h="1027784" fill="darkenLess" stroke="0" extrusionOk="0">
                  <a:moveTo>
                    <a:pt x="1168411" y="1491"/>
                  </a:moveTo>
                  <a:cubicBezTo>
                    <a:pt x="614534" y="23632"/>
                    <a:pt x="158335" y="696246"/>
                    <a:pt x="158335" y="1009855"/>
                  </a:cubicBezTo>
                  <a:lnTo>
                    <a:pt x="0" y="1027784"/>
                  </a:lnTo>
                  <a:cubicBezTo>
                    <a:pt x="0" y="801207"/>
                    <a:pt x="352426" y="190712"/>
                    <a:pt x="711465" y="89637"/>
                  </a:cubicBezTo>
                  <a:cubicBezTo>
                    <a:pt x="880696" y="41996"/>
                    <a:pt x="979795" y="-6049"/>
                    <a:pt x="1168411" y="1490"/>
                  </a:cubicBezTo>
                  <a:lnTo>
                    <a:pt x="1168411" y="1491"/>
                  </a:lnTo>
                  <a:close/>
                </a:path>
                <a:path w="2342055" h="1027784" fill="none" extrusionOk="0">
                  <a:moveTo>
                    <a:pt x="1168411" y="1491"/>
                  </a:moveTo>
                  <a:cubicBezTo>
                    <a:pt x="614534" y="23632"/>
                    <a:pt x="149370" y="696245"/>
                    <a:pt x="149370" y="1009854"/>
                  </a:cubicBezTo>
                  <a:lnTo>
                    <a:pt x="1" y="1009854"/>
                  </a:lnTo>
                  <a:cubicBezTo>
                    <a:pt x="1" y="679876"/>
                    <a:pt x="509482" y="0"/>
                    <a:pt x="1093726" y="0"/>
                  </a:cubicBezTo>
                  <a:lnTo>
                    <a:pt x="1243095" y="0"/>
                  </a:lnTo>
                  <a:cubicBezTo>
                    <a:pt x="1725480" y="0"/>
                    <a:pt x="2146774" y="184311"/>
                    <a:pt x="2267370" y="448108"/>
                  </a:cubicBezTo>
                  <a:lnTo>
                    <a:pt x="2342055" y="448109"/>
                  </a:lnTo>
                  <a:lnTo>
                    <a:pt x="2226278" y="597478"/>
                  </a:lnTo>
                  <a:lnTo>
                    <a:pt x="2043316" y="448109"/>
                  </a:lnTo>
                  <a:lnTo>
                    <a:pt x="2118001" y="448109"/>
                  </a:lnTo>
                  <a:cubicBezTo>
                    <a:pt x="1997405" y="184312"/>
                    <a:pt x="1576111" y="1"/>
                    <a:pt x="1093726" y="1"/>
                  </a:cubicBezTo>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783"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a:ln>
                  <a:noFill/>
                </a:ln>
                <a:solidFill>
                  <a:prstClr val="black"/>
                </a:solidFill>
                <a:effectLst/>
                <a:uLnTx/>
                <a:uFillTx/>
                <a:latin typeface="Calibri"/>
                <a:ea typeface="+mn-ea"/>
                <a:cs typeface="+mn-cs"/>
              </a:endParaRPr>
            </a:p>
          </p:txBody>
        </p:sp>
        <p:cxnSp>
          <p:nvCxnSpPr>
            <p:cNvPr id="41" name="Straight Connector 40">
              <a:extLst>
                <a:ext uri="{FF2B5EF4-FFF2-40B4-BE49-F238E27FC236}">
                  <a16:creationId xmlns:a16="http://schemas.microsoft.com/office/drawing/2014/main" id="{FC8ACDEC-AA38-4308-A836-A64AADDD5C68}"/>
                </a:ext>
              </a:extLst>
            </p:cNvPr>
            <p:cNvCxnSpPr>
              <a:cxnSpLocks/>
            </p:cNvCxnSpPr>
            <p:nvPr/>
          </p:nvCxnSpPr>
          <p:spPr>
            <a:xfrm>
              <a:off x="437362" y="3464712"/>
              <a:ext cx="1097280" cy="0"/>
            </a:xfrm>
            <a:prstGeom prst="line">
              <a:avLst/>
            </a:prstGeom>
            <a:ln w="38100">
              <a:solidFill>
                <a:schemeClr val="accent4">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B38CF281-696A-47D5-83BF-30B8C3871FA4}"/>
                </a:ext>
              </a:extLst>
            </p:cNvPr>
            <p:cNvCxnSpPr/>
            <p:nvPr/>
          </p:nvCxnSpPr>
          <p:spPr>
            <a:xfrm>
              <a:off x="1573218" y="3464712"/>
              <a:ext cx="1097280" cy="0"/>
            </a:xfrm>
            <a:prstGeom prst="line">
              <a:avLst/>
            </a:prstGeom>
            <a:ln w="38100">
              <a:solidFill>
                <a:srgbClr val="F8F2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345EE894-A070-4DE1-B4CA-74ABE7054B7A}"/>
                </a:ext>
              </a:extLst>
            </p:cNvPr>
            <p:cNvCxnSpPr/>
            <p:nvPr/>
          </p:nvCxnSpPr>
          <p:spPr>
            <a:xfrm>
              <a:off x="2709074" y="3464712"/>
              <a:ext cx="1097280" cy="0"/>
            </a:xfrm>
            <a:prstGeom prst="line">
              <a:avLst/>
            </a:prstGeom>
            <a:ln w="38100">
              <a:solidFill>
                <a:srgbClr val="00B05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48AFE5F1-28B0-4955-88B8-92D14B2A77C4}"/>
                </a:ext>
              </a:extLst>
            </p:cNvPr>
            <p:cNvCxnSpPr>
              <a:cxnSpLocks/>
            </p:cNvCxnSpPr>
            <p:nvPr/>
          </p:nvCxnSpPr>
          <p:spPr>
            <a:xfrm>
              <a:off x="3837785" y="3464712"/>
              <a:ext cx="594360" cy="0"/>
            </a:xfrm>
            <a:prstGeom prst="line">
              <a:avLst/>
            </a:prstGeom>
            <a:ln w="38100">
              <a:solidFill>
                <a:schemeClr val="accent5">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379F39D-EE84-4D9F-A3CD-F996312AEA4E}"/>
                </a:ext>
              </a:extLst>
            </p:cNvPr>
            <p:cNvCxnSpPr>
              <a:cxnSpLocks/>
            </p:cNvCxnSpPr>
            <p:nvPr/>
          </p:nvCxnSpPr>
          <p:spPr>
            <a:xfrm>
              <a:off x="4464844" y="3467094"/>
              <a:ext cx="594360" cy="0"/>
            </a:xfrm>
            <a:prstGeom prst="line">
              <a:avLst/>
            </a:prstGeom>
            <a:ln w="38100">
              <a:solidFill>
                <a:schemeClr val="accent6">
                  <a:lumMod val="75000"/>
                </a:schemeClr>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8F7B0852-8D80-46CB-9810-0CCA8C1BE3E6}"/>
                </a:ext>
              </a:extLst>
            </p:cNvPr>
            <p:cNvSpPr txBox="1"/>
            <p:nvPr/>
          </p:nvSpPr>
          <p:spPr>
            <a:xfrm>
              <a:off x="465938" y="3477935"/>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1</a:t>
              </a:r>
            </a:p>
          </p:txBody>
        </p:sp>
        <p:sp>
          <p:nvSpPr>
            <p:cNvPr id="55" name="TextBox 54">
              <a:extLst>
                <a:ext uri="{FF2B5EF4-FFF2-40B4-BE49-F238E27FC236}">
                  <a16:creationId xmlns:a16="http://schemas.microsoft.com/office/drawing/2014/main" id="{3BC7054D-0867-458C-9D52-B677E25DEDF1}"/>
                </a:ext>
              </a:extLst>
            </p:cNvPr>
            <p:cNvSpPr txBox="1"/>
            <p:nvPr/>
          </p:nvSpPr>
          <p:spPr>
            <a:xfrm>
              <a:off x="1594650" y="3502223"/>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2</a:t>
              </a:r>
            </a:p>
          </p:txBody>
        </p:sp>
        <p:sp>
          <p:nvSpPr>
            <p:cNvPr id="56" name="TextBox 55">
              <a:extLst>
                <a:ext uri="{FF2B5EF4-FFF2-40B4-BE49-F238E27FC236}">
                  <a16:creationId xmlns:a16="http://schemas.microsoft.com/office/drawing/2014/main" id="{9A979045-30FE-4630-82B1-7B41908BA3C6}"/>
                </a:ext>
              </a:extLst>
            </p:cNvPr>
            <p:cNvSpPr txBox="1"/>
            <p:nvPr/>
          </p:nvSpPr>
          <p:spPr>
            <a:xfrm>
              <a:off x="2703522" y="3502051"/>
              <a:ext cx="1092992"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3</a:t>
              </a:r>
            </a:p>
          </p:txBody>
        </p:sp>
        <p:sp>
          <p:nvSpPr>
            <p:cNvPr id="57" name="TextBox 56">
              <a:extLst>
                <a:ext uri="{FF2B5EF4-FFF2-40B4-BE49-F238E27FC236}">
                  <a16:creationId xmlns:a16="http://schemas.microsoft.com/office/drawing/2014/main" id="{59C98B44-BB86-47D1-BA9D-EB2B6761EF4D}"/>
                </a:ext>
              </a:extLst>
            </p:cNvPr>
            <p:cNvSpPr txBox="1"/>
            <p:nvPr/>
          </p:nvSpPr>
          <p:spPr>
            <a:xfrm>
              <a:off x="3809210" y="3480723"/>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4</a:t>
              </a:r>
            </a:p>
          </p:txBody>
        </p:sp>
        <p:sp>
          <p:nvSpPr>
            <p:cNvPr id="58" name="TextBox 57">
              <a:extLst>
                <a:ext uri="{FF2B5EF4-FFF2-40B4-BE49-F238E27FC236}">
                  <a16:creationId xmlns:a16="http://schemas.microsoft.com/office/drawing/2014/main" id="{7C1BB68B-F094-4F82-A313-6D21F5DF6976}"/>
                </a:ext>
              </a:extLst>
            </p:cNvPr>
            <p:cNvSpPr txBox="1"/>
            <p:nvPr/>
          </p:nvSpPr>
          <p:spPr>
            <a:xfrm>
              <a:off x="4456119" y="3468570"/>
              <a:ext cx="627059" cy="3154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0" i="0" u="none" strike="noStrike" kern="1200" cap="none" spc="0" normalizeH="0" baseline="0" noProof="0">
                  <a:ln>
                    <a:noFill/>
                  </a:ln>
                  <a:solidFill>
                    <a:srgbClr val="000000"/>
                  </a:solidFill>
                  <a:effectLst/>
                  <a:uLnTx/>
                  <a:uFillTx/>
                  <a:latin typeface="Calibri" panose="020F0502020204030204"/>
                  <a:ea typeface="+mn-ea"/>
                  <a:cs typeface="+mn-cs"/>
                </a:rPr>
                <a:t>5</a:t>
              </a:r>
            </a:p>
          </p:txBody>
        </p:sp>
        <p:sp>
          <p:nvSpPr>
            <p:cNvPr id="59" name="Rectangle 58">
              <a:extLst>
                <a:ext uri="{FF2B5EF4-FFF2-40B4-BE49-F238E27FC236}">
                  <a16:creationId xmlns:a16="http://schemas.microsoft.com/office/drawing/2014/main" id="{9A76E874-A5FE-4AD1-AEC7-6C7BD8DC3FF8}"/>
                </a:ext>
              </a:extLst>
            </p:cNvPr>
            <p:cNvSpPr/>
            <p:nvPr/>
          </p:nvSpPr>
          <p:spPr>
            <a:xfrm>
              <a:off x="1580782" y="3951297"/>
              <a:ext cx="2176894" cy="4154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1" u="none" strike="noStrike" kern="1200" cap="none" spc="0" normalizeH="0" baseline="0" noProof="0">
                  <a:ln>
                    <a:noFill/>
                  </a:ln>
                  <a:solidFill>
                    <a:srgbClr val="FFFFFF">
                      <a:lumMod val="50000"/>
                    </a:srgbClr>
                  </a:solidFill>
                  <a:effectLst/>
                  <a:uLnTx/>
                  <a:uFillTx/>
                  <a:latin typeface="Calibri" pitchFamily="34" charset="0"/>
                  <a:ea typeface="+mn-ea"/>
                  <a:cs typeface="Arial" charset="0"/>
                </a:rPr>
                <a:t>Proficiency Levels</a:t>
              </a:r>
            </a:p>
          </p:txBody>
        </p:sp>
        <p:cxnSp>
          <p:nvCxnSpPr>
            <p:cNvPr id="62" name="Straight Connector 61">
              <a:extLst>
                <a:ext uri="{FF2B5EF4-FFF2-40B4-BE49-F238E27FC236}">
                  <a16:creationId xmlns:a16="http://schemas.microsoft.com/office/drawing/2014/main" id="{C0182DC3-5689-47D1-B9AE-B30847A049B5}"/>
                </a:ext>
              </a:extLst>
            </p:cNvPr>
            <p:cNvCxnSpPr/>
            <p:nvPr/>
          </p:nvCxnSpPr>
          <p:spPr>
            <a:xfrm flipV="1">
              <a:off x="465937" y="3944900"/>
              <a:ext cx="4543425" cy="12949"/>
            </a:xfrm>
            <a:prstGeom prst="line">
              <a:avLst/>
            </a:prstGeom>
            <a:ln w="317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55733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EDE7-1D36-AF42-9FBA-919565889A7D}"/>
              </a:ext>
            </a:extLst>
          </p:cNvPr>
          <p:cNvSpPr>
            <a:spLocks noGrp="1"/>
          </p:cNvSpPr>
          <p:nvPr>
            <p:ph type="title"/>
          </p:nvPr>
        </p:nvSpPr>
        <p:spPr/>
        <p:txBody>
          <a:bodyPr/>
          <a:lstStyle/>
          <a:p>
            <a:r>
              <a:rPr lang="en-US" dirty="0"/>
              <a:t>Illustration of Banking – Math  </a:t>
            </a:r>
          </a:p>
        </p:txBody>
      </p:sp>
      <p:graphicFrame>
        <p:nvGraphicFramePr>
          <p:cNvPr id="4" name="Content Placeholder 3">
            <a:extLst>
              <a:ext uri="{FF2B5EF4-FFF2-40B4-BE49-F238E27FC236}">
                <a16:creationId xmlns:a16="http://schemas.microsoft.com/office/drawing/2014/main" id="{7F9F6D5E-DDD4-BF45-8E1A-ADAB3B8E8DC5}"/>
              </a:ext>
            </a:extLst>
          </p:cNvPr>
          <p:cNvGraphicFramePr>
            <a:graphicFrameLocks noGrp="1"/>
          </p:cNvGraphicFramePr>
          <p:nvPr>
            <p:ph idx="1"/>
            <p:extLst>
              <p:ext uri="{D42A27DB-BD31-4B8C-83A1-F6EECF244321}">
                <p14:modId xmlns:p14="http://schemas.microsoft.com/office/powerpoint/2010/main" val="2734135186"/>
              </p:ext>
            </p:extLst>
          </p:nvPr>
        </p:nvGraphicFramePr>
        <p:xfrm>
          <a:off x="838201" y="2635754"/>
          <a:ext cx="5257799" cy="1586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100DB40E-96CB-2A4A-89F5-7C7B9C13AD66}"/>
              </a:ext>
            </a:extLst>
          </p:cNvPr>
          <p:cNvGraphicFramePr>
            <a:graphicFrameLocks/>
          </p:cNvGraphicFramePr>
          <p:nvPr>
            <p:extLst>
              <p:ext uri="{D42A27DB-BD31-4B8C-83A1-F6EECF244321}">
                <p14:modId xmlns:p14="http://schemas.microsoft.com/office/powerpoint/2010/main" val="3793668054"/>
              </p:ext>
            </p:extLst>
          </p:nvPr>
        </p:nvGraphicFramePr>
        <p:xfrm>
          <a:off x="917713" y="4369999"/>
          <a:ext cx="5257799" cy="15864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BAC197E4-3128-8949-999C-7D551A2216BB}"/>
              </a:ext>
            </a:extLst>
          </p:cNvPr>
          <p:cNvSpPr txBox="1"/>
          <p:nvPr/>
        </p:nvSpPr>
        <p:spPr>
          <a:xfrm>
            <a:off x="2941983" y="5396948"/>
            <a:ext cx="0" cy="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graphicFrame>
        <p:nvGraphicFramePr>
          <p:cNvPr id="7" name="Content Placeholder 3">
            <a:extLst>
              <a:ext uri="{FF2B5EF4-FFF2-40B4-BE49-F238E27FC236}">
                <a16:creationId xmlns:a16="http://schemas.microsoft.com/office/drawing/2014/main" id="{BCF304FE-5FA1-984C-B7DF-CC47D077864F}"/>
              </a:ext>
            </a:extLst>
          </p:cNvPr>
          <p:cNvGraphicFramePr>
            <a:graphicFrameLocks/>
          </p:cNvGraphicFramePr>
          <p:nvPr>
            <p:extLst>
              <p:ext uri="{D42A27DB-BD31-4B8C-83A1-F6EECF244321}">
                <p14:modId xmlns:p14="http://schemas.microsoft.com/office/powerpoint/2010/main" val="1233667960"/>
              </p:ext>
            </p:extLst>
          </p:nvPr>
        </p:nvGraphicFramePr>
        <p:xfrm>
          <a:off x="838201" y="976546"/>
          <a:ext cx="5257799" cy="15864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Box 7">
            <a:extLst>
              <a:ext uri="{FF2B5EF4-FFF2-40B4-BE49-F238E27FC236}">
                <a16:creationId xmlns:a16="http://schemas.microsoft.com/office/drawing/2014/main" id="{06601374-4634-DD4C-8C13-C73FF9D33DFA}"/>
              </a:ext>
            </a:extLst>
          </p:cNvPr>
          <p:cNvSpPr txBox="1"/>
          <p:nvPr/>
        </p:nvSpPr>
        <p:spPr>
          <a:xfrm>
            <a:off x="6904383" y="1179442"/>
            <a:ext cx="3564834" cy="4439479"/>
          </a:xfrm>
          <a:prstGeom prst="rect">
            <a:avLst/>
          </a:prstGeom>
        </p:spPr>
        <p:txBody>
          <a:bodyPr vert="horz" wrap="squar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C8D492E-3271-A44E-B3A4-349A57328B55}"/>
              </a:ext>
            </a:extLst>
          </p:cNvPr>
          <p:cNvSpPr txBox="1"/>
          <p:nvPr/>
        </p:nvSpPr>
        <p:spPr>
          <a:xfrm>
            <a:off x="8080513" y="1108078"/>
            <a:ext cx="3684104" cy="4068417"/>
          </a:xfrm>
          <a:prstGeom prst="rect">
            <a:avLst/>
          </a:prstGeom>
        </p:spPr>
        <p:txBody>
          <a:bodyPr vert="horz" wrap="square" lIns="91440" tIns="45720" rIns="91440" bIns="45720" rtlCol="0" anchor="ctr">
            <a:noAutofit/>
          </a:bodyPr>
          <a:lstStyle/>
          <a:p>
            <a:pPr algn="l" fontAlgn="base"/>
            <a:endParaRPr lang="en-US" sz="2400" b="1" dirty="0">
              <a:solidFill>
                <a:srgbClr val="003B71"/>
              </a:solidFill>
              <a:latin typeface="Arial" panose="020B0604020202020204" pitchFamily="34" charset="0"/>
              <a:cs typeface="Arial" panose="020B0604020202020204" pitchFamily="34" charset="0"/>
            </a:endParaRPr>
          </a:p>
          <a:p>
            <a:pPr algn="l" fontAlgn="base"/>
            <a:r>
              <a:rPr lang="en-US" sz="2400" b="1" dirty="0">
                <a:solidFill>
                  <a:srgbClr val="003B71"/>
                </a:solidFill>
                <a:latin typeface="Arial" panose="020B0604020202020204" pitchFamily="34" charset="0"/>
                <a:cs typeface="Arial" panose="020B0604020202020204" pitchFamily="34" charset="0"/>
              </a:rPr>
              <a:t>Potential scenarios for calculating high school growth in math. </a:t>
            </a:r>
          </a:p>
          <a:p>
            <a:pPr algn="l" fontAlgn="base"/>
            <a:endParaRPr lang="en-US" sz="2400" b="1" dirty="0">
              <a:solidFill>
                <a:srgbClr val="003B71"/>
              </a:solidFill>
              <a:latin typeface="Arial" panose="020B0604020202020204" pitchFamily="34" charset="0"/>
              <a:cs typeface="Arial" panose="020B0604020202020204" pitchFamily="34" charset="0"/>
            </a:endParaRPr>
          </a:p>
          <a:p>
            <a:pPr algn="l" fontAlgn="base"/>
            <a:r>
              <a:rPr lang="en-US" sz="2400" b="1" dirty="0">
                <a:solidFill>
                  <a:srgbClr val="003B71"/>
                </a:solidFill>
                <a:latin typeface="Arial" panose="020B0604020202020204" pitchFamily="34" charset="0"/>
                <a:cs typeface="Arial" panose="020B0604020202020204" pitchFamily="34" charset="0"/>
              </a:rPr>
              <a:t>Shaded cells indicate year of missing data.  </a:t>
            </a:r>
          </a:p>
        </p:txBody>
      </p:sp>
      <p:sp>
        <p:nvSpPr>
          <p:cNvPr id="27" name="U-Turn Arrow 26">
            <a:extLst>
              <a:ext uri="{FF2B5EF4-FFF2-40B4-BE49-F238E27FC236}">
                <a16:creationId xmlns:a16="http://schemas.microsoft.com/office/drawing/2014/main" id="{465B4B54-4650-9F48-AEC2-28FFF646F6A0}"/>
              </a:ext>
            </a:extLst>
          </p:cNvPr>
          <p:cNvSpPr/>
          <p:nvPr/>
        </p:nvSpPr>
        <p:spPr>
          <a:xfrm>
            <a:off x="1722783" y="1108078"/>
            <a:ext cx="3034747" cy="256896"/>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U-Turn Arrow 27">
            <a:extLst>
              <a:ext uri="{FF2B5EF4-FFF2-40B4-BE49-F238E27FC236}">
                <a16:creationId xmlns:a16="http://schemas.microsoft.com/office/drawing/2014/main" id="{28B4F895-94FA-9345-B6A7-3156B6F56D38}"/>
              </a:ext>
            </a:extLst>
          </p:cNvPr>
          <p:cNvSpPr/>
          <p:nvPr/>
        </p:nvSpPr>
        <p:spPr>
          <a:xfrm>
            <a:off x="1663149" y="2790934"/>
            <a:ext cx="1875182" cy="243814"/>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U-Turn Arrow 28">
            <a:extLst>
              <a:ext uri="{FF2B5EF4-FFF2-40B4-BE49-F238E27FC236}">
                <a16:creationId xmlns:a16="http://schemas.microsoft.com/office/drawing/2014/main" id="{86137F89-C894-974B-8398-872206BE3C8C}"/>
              </a:ext>
            </a:extLst>
          </p:cNvPr>
          <p:cNvSpPr/>
          <p:nvPr/>
        </p:nvSpPr>
        <p:spPr>
          <a:xfrm>
            <a:off x="1371601" y="4490029"/>
            <a:ext cx="1875182" cy="243814"/>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0127D2DF-429B-6047-8771-DCB1D680F2AD}"/>
              </a:ext>
            </a:extLst>
          </p:cNvPr>
          <p:cNvSpPr txBox="1"/>
          <p:nvPr/>
        </p:nvSpPr>
        <p:spPr>
          <a:xfrm>
            <a:off x="6129132" y="3109966"/>
            <a:ext cx="1391478" cy="638065"/>
          </a:xfrm>
          <a:prstGeom prst="rect">
            <a:avLst/>
          </a:prstGeom>
        </p:spPr>
        <p:txBody>
          <a:bodyPr vert="horz" wrap="square" lIns="91440" tIns="45720" rIns="91440" bIns="45720" rtlCol="0" anchor="ctr">
            <a:noAutofit/>
          </a:bodyPr>
          <a:lstStyle/>
          <a:p>
            <a:pPr algn="l" fontAlgn="base"/>
            <a:r>
              <a:rPr lang="en-US" sz="1600" b="1" dirty="0">
                <a:solidFill>
                  <a:schemeClr val="accent1"/>
                </a:solidFill>
                <a:latin typeface="Arial" panose="020B0604020202020204" pitchFamily="34" charset="0"/>
                <a:cs typeface="Arial" panose="020B0604020202020204" pitchFamily="34" charset="0"/>
              </a:rPr>
              <a:t>Most common scenario </a:t>
            </a:r>
          </a:p>
        </p:txBody>
      </p:sp>
    </p:spTree>
    <p:extLst>
      <p:ext uri="{BB962C8B-B14F-4D97-AF65-F5344CB8AC3E}">
        <p14:creationId xmlns:p14="http://schemas.microsoft.com/office/powerpoint/2010/main" val="17569145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EDE7-1D36-AF42-9FBA-919565889A7D}"/>
              </a:ext>
            </a:extLst>
          </p:cNvPr>
          <p:cNvSpPr>
            <a:spLocks noGrp="1"/>
          </p:cNvSpPr>
          <p:nvPr>
            <p:ph type="title"/>
          </p:nvPr>
        </p:nvSpPr>
        <p:spPr/>
        <p:txBody>
          <a:bodyPr/>
          <a:lstStyle/>
          <a:p>
            <a:r>
              <a:rPr lang="en-US" dirty="0"/>
              <a:t>Illustration of Banking – ELA  </a:t>
            </a:r>
          </a:p>
        </p:txBody>
      </p:sp>
      <p:graphicFrame>
        <p:nvGraphicFramePr>
          <p:cNvPr id="4" name="Content Placeholder 3">
            <a:extLst>
              <a:ext uri="{FF2B5EF4-FFF2-40B4-BE49-F238E27FC236}">
                <a16:creationId xmlns:a16="http://schemas.microsoft.com/office/drawing/2014/main" id="{7F9F6D5E-DDD4-BF45-8E1A-ADAB3B8E8DC5}"/>
              </a:ext>
            </a:extLst>
          </p:cNvPr>
          <p:cNvGraphicFramePr>
            <a:graphicFrameLocks noGrp="1"/>
          </p:cNvGraphicFramePr>
          <p:nvPr>
            <p:ph idx="1"/>
            <p:extLst>
              <p:ext uri="{D42A27DB-BD31-4B8C-83A1-F6EECF244321}">
                <p14:modId xmlns:p14="http://schemas.microsoft.com/office/powerpoint/2010/main" val="2066347327"/>
              </p:ext>
            </p:extLst>
          </p:nvPr>
        </p:nvGraphicFramePr>
        <p:xfrm>
          <a:off x="654327" y="3631020"/>
          <a:ext cx="5257799" cy="1586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AC197E4-3128-8949-999C-7D551A2216BB}"/>
              </a:ext>
            </a:extLst>
          </p:cNvPr>
          <p:cNvSpPr txBox="1"/>
          <p:nvPr/>
        </p:nvSpPr>
        <p:spPr>
          <a:xfrm>
            <a:off x="2941983" y="5396948"/>
            <a:ext cx="0" cy="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graphicFrame>
        <p:nvGraphicFramePr>
          <p:cNvPr id="7" name="Content Placeholder 3">
            <a:extLst>
              <a:ext uri="{FF2B5EF4-FFF2-40B4-BE49-F238E27FC236}">
                <a16:creationId xmlns:a16="http://schemas.microsoft.com/office/drawing/2014/main" id="{BCF304FE-5FA1-984C-B7DF-CC47D077864F}"/>
              </a:ext>
            </a:extLst>
          </p:cNvPr>
          <p:cNvGraphicFramePr>
            <a:graphicFrameLocks/>
          </p:cNvGraphicFramePr>
          <p:nvPr>
            <p:extLst>
              <p:ext uri="{D42A27DB-BD31-4B8C-83A1-F6EECF244321}">
                <p14:modId xmlns:p14="http://schemas.microsoft.com/office/powerpoint/2010/main" val="3852751934"/>
              </p:ext>
            </p:extLst>
          </p:nvPr>
        </p:nvGraphicFramePr>
        <p:xfrm>
          <a:off x="838201" y="1475833"/>
          <a:ext cx="5257799" cy="15864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06601374-4634-DD4C-8C13-C73FF9D33DFA}"/>
              </a:ext>
            </a:extLst>
          </p:cNvPr>
          <p:cNvSpPr txBox="1"/>
          <p:nvPr/>
        </p:nvSpPr>
        <p:spPr>
          <a:xfrm>
            <a:off x="6904383" y="1179442"/>
            <a:ext cx="3564834" cy="4439479"/>
          </a:xfrm>
          <a:prstGeom prst="rect">
            <a:avLst/>
          </a:prstGeom>
        </p:spPr>
        <p:txBody>
          <a:bodyPr vert="horz" wrap="squar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C8D492E-3271-A44E-B3A4-349A57328B55}"/>
              </a:ext>
            </a:extLst>
          </p:cNvPr>
          <p:cNvSpPr txBox="1"/>
          <p:nvPr/>
        </p:nvSpPr>
        <p:spPr>
          <a:xfrm>
            <a:off x="8080513" y="1108078"/>
            <a:ext cx="3684104" cy="4068417"/>
          </a:xfrm>
          <a:prstGeom prst="rect">
            <a:avLst/>
          </a:prstGeom>
        </p:spPr>
        <p:txBody>
          <a:bodyPr vert="horz" wrap="square" lIns="91440" tIns="45720" rIns="91440" bIns="45720" rtlCol="0" anchor="ctr">
            <a:noAutofit/>
          </a:bodyPr>
          <a:lstStyle/>
          <a:p>
            <a:pPr algn="l" fontAlgn="base"/>
            <a:endParaRPr lang="en-US" sz="2400" b="1" dirty="0">
              <a:solidFill>
                <a:srgbClr val="003B71"/>
              </a:solidFill>
              <a:latin typeface="Arial" panose="020B0604020202020204" pitchFamily="34" charset="0"/>
              <a:cs typeface="Arial" panose="020B0604020202020204" pitchFamily="34" charset="0"/>
            </a:endParaRPr>
          </a:p>
          <a:p>
            <a:pPr algn="l" fontAlgn="base"/>
            <a:r>
              <a:rPr lang="en-US" sz="2400" b="1" dirty="0">
                <a:solidFill>
                  <a:srgbClr val="003B71"/>
                </a:solidFill>
                <a:latin typeface="Arial" panose="020B0604020202020204" pitchFamily="34" charset="0"/>
                <a:cs typeface="Arial" panose="020B0604020202020204" pitchFamily="34" charset="0"/>
              </a:rPr>
              <a:t>Potential scenarios for calculating high school growth in ELA.</a:t>
            </a:r>
          </a:p>
          <a:p>
            <a:pPr algn="l" fontAlgn="base"/>
            <a:endParaRPr lang="en-US" sz="2400" b="1" dirty="0">
              <a:solidFill>
                <a:srgbClr val="003B71"/>
              </a:solidFill>
              <a:latin typeface="Arial" panose="020B0604020202020204" pitchFamily="34" charset="0"/>
              <a:cs typeface="Arial" panose="020B0604020202020204" pitchFamily="34" charset="0"/>
            </a:endParaRPr>
          </a:p>
          <a:p>
            <a:pPr algn="l" fontAlgn="base"/>
            <a:r>
              <a:rPr lang="en-US" sz="2400" b="1" dirty="0">
                <a:solidFill>
                  <a:srgbClr val="003B71"/>
                </a:solidFill>
                <a:latin typeface="Arial" panose="020B0604020202020204" pitchFamily="34" charset="0"/>
                <a:cs typeface="Arial" panose="020B0604020202020204" pitchFamily="34" charset="0"/>
              </a:rPr>
              <a:t>Shaded cells indicate year of missing data.  </a:t>
            </a:r>
          </a:p>
        </p:txBody>
      </p:sp>
      <p:sp>
        <p:nvSpPr>
          <p:cNvPr id="27" name="U-Turn Arrow 26">
            <a:extLst>
              <a:ext uri="{FF2B5EF4-FFF2-40B4-BE49-F238E27FC236}">
                <a16:creationId xmlns:a16="http://schemas.microsoft.com/office/drawing/2014/main" id="{465B4B54-4650-9F48-AEC2-28FFF646F6A0}"/>
              </a:ext>
            </a:extLst>
          </p:cNvPr>
          <p:cNvSpPr/>
          <p:nvPr/>
        </p:nvSpPr>
        <p:spPr>
          <a:xfrm>
            <a:off x="1722783" y="1677024"/>
            <a:ext cx="3048000" cy="185532"/>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U-Turn Arrow 27">
            <a:extLst>
              <a:ext uri="{FF2B5EF4-FFF2-40B4-BE49-F238E27FC236}">
                <a16:creationId xmlns:a16="http://schemas.microsoft.com/office/drawing/2014/main" id="{28B4F895-94FA-9345-B6A7-3156B6F56D38}"/>
              </a:ext>
            </a:extLst>
          </p:cNvPr>
          <p:cNvSpPr/>
          <p:nvPr/>
        </p:nvSpPr>
        <p:spPr>
          <a:xfrm>
            <a:off x="1639959" y="3798099"/>
            <a:ext cx="1875182" cy="243814"/>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0127D2DF-429B-6047-8771-DCB1D680F2AD}"/>
              </a:ext>
            </a:extLst>
          </p:cNvPr>
          <p:cNvSpPr txBox="1"/>
          <p:nvPr/>
        </p:nvSpPr>
        <p:spPr>
          <a:xfrm>
            <a:off x="6284844" y="1880650"/>
            <a:ext cx="1391478" cy="638065"/>
          </a:xfrm>
          <a:prstGeom prst="rect">
            <a:avLst/>
          </a:prstGeom>
        </p:spPr>
        <p:txBody>
          <a:bodyPr vert="horz" wrap="square" lIns="91440" tIns="45720" rIns="91440" bIns="45720" rtlCol="0" anchor="ctr">
            <a:noAutofit/>
          </a:bodyPr>
          <a:lstStyle/>
          <a:p>
            <a:pPr algn="l" fontAlgn="base"/>
            <a:r>
              <a:rPr lang="en-US" sz="1600" b="1" dirty="0">
                <a:solidFill>
                  <a:schemeClr val="accent1"/>
                </a:solidFill>
                <a:latin typeface="Arial" panose="020B0604020202020204" pitchFamily="34" charset="0"/>
                <a:cs typeface="Arial" panose="020B0604020202020204" pitchFamily="34" charset="0"/>
              </a:rPr>
              <a:t>Most common scenario </a:t>
            </a:r>
          </a:p>
        </p:txBody>
      </p:sp>
    </p:spTree>
    <p:extLst>
      <p:ext uri="{BB962C8B-B14F-4D97-AF65-F5344CB8AC3E}">
        <p14:creationId xmlns:p14="http://schemas.microsoft.com/office/powerpoint/2010/main" val="14194336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1CDE5E-244E-494C-B372-546C78EC75A4}"/>
              </a:ext>
            </a:extLst>
          </p:cNvPr>
          <p:cNvSpPr>
            <a:spLocks noGrp="1"/>
          </p:cNvSpPr>
          <p:nvPr>
            <p:ph type="title"/>
          </p:nvPr>
        </p:nvSpPr>
        <p:spPr/>
        <p:txBody>
          <a:bodyPr/>
          <a:lstStyle/>
          <a:p>
            <a:r>
              <a:rPr lang="en-US" dirty="0"/>
              <a:t>Potential Solutions for Missing Data  </a:t>
            </a:r>
          </a:p>
        </p:txBody>
      </p:sp>
      <p:sp>
        <p:nvSpPr>
          <p:cNvPr id="3" name="Content Placeholder 2">
            <a:extLst>
              <a:ext uri="{FF2B5EF4-FFF2-40B4-BE49-F238E27FC236}">
                <a16:creationId xmlns:a16="http://schemas.microsoft.com/office/drawing/2014/main" id="{EB4B46BC-964A-2849-AA58-73638B783F05}"/>
              </a:ext>
            </a:extLst>
          </p:cNvPr>
          <p:cNvSpPr>
            <a:spLocks noGrp="1"/>
          </p:cNvSpPr>
          <p:nvPr>
            <p:ph idx="1"/>
          </p:nvPr>
        </p:nvSpPr>
        <p:spPr/>
        <p:txBody>
          <a:bodyPr/>
          <a:lstStyle/>
          <a:p>
            <a:r>
              <a:rPr lang="en-US" b="1" dirty="0"/>
              <a:t>Calculate </a:t>
            </a:r>
            <a:r>
              <a:rPr lang="en-US" b="1" u="sng" dirty="0"/>
              <a:t>skip-year</a:t>
            </a:r>
            <a:r>
              <a:rPr lang="en-US" b="1" dirty="0"/>
              <a:t> growth.  </a:t>
            </a:r>
            <a:r>
              <a:rPr lang="en-US" dirty="0"/>
              <a:t>When prior scores are missing attempt to find another prior from the previous year.  </a:t>
            </a:r>
          </a:p>
          <a:p>
            <a:r>
              <a:rPr lang="en-US" b="1" u="sng" dirty="0"/>
              <a:t>Remove</a:t>
            </a:r>
            <a:r>
              <a:rPr lang="en-US" b="1" dirty="0"/>
              <a:t> from calculation.  </a:t>
            </a:r>
            <a:r>
              <a:rPr lang="en-US" dirty="0"/>
              <a:t>When scores are missing, simply remove them from the calculation and base growth scores on remaining scores.  </a:t>
            </a:r>
          </a:p>
          <a:p>
            <a:r>
              <a:rPr lang="en-US" b="1" dirty="0"/>
              <a:t>Use </a:t>
            </a:r>
            <a:r>
              <a:rPr lang="en-US" b="1" u="sng" dirty="0"/>
              <a:t>legacy</a:t>
            </a:r>
            <a:r>
              <a:rPr lang="en-US" b="1" dirty="0"/>
              <a:t> scores</a:t>
            </a:r>
            <a:r>
              <a:rPr lang="en-US" dirty="0"/>
              <a:t>.  If growth cannot be calculated, substitute with student’s most recent growth score (presumably 2019) if available.    </a:t>
            </a:r>
          </a:p>
        </p:txBody>
      </p:sp>
    </p:spTree>
    <p:extLst>
      <p:ext uri="{BB962C8B-B14F-4D97-AF65-F5344CB8AC3E}">
        <p14:creationId xmlns:p14="http://schemas.microsoft.com/office/powerpoint/2010/main" val="2424794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D5E90-8601-4F37-A419-07C06642EB5A}"/>
              </a:ext>
            </a:extLst>
          </p:cNvPr>
          <p:cNvSpPr>
            <a:spLocks noGrp="1"/>
          </p:cNvSpPr>
          <p:nvPr>
            <p:ph type="title"/>
          </p:nvPr>
        </p:nvSpPr>
        <p:spPr/>
        <p:txBody>
          <a:bodyPr/>
          <a:lstStyle/>
          <a:p>
            <a:r>
              <a:rPr lang="en-US" sz="3600" dirty="0"/>
              <a:t>Welcome and Introductions</a:t>
            </a:r>
          </a:p>
        </p:txBody>
      </p:sp>
      <p:graphicFrame>
        <p:nvGraphicFramePr>
          <p:cNvPr id="4" name="Table 3">
            <a:extLst>
              <a:ext uri="{FF2B5EF4-FFF2-40B4-BE49-F238E27FC236}">
                <a16:creationId xmlns:a16="http://schemas.microsoft.com/office/drawing/2014/main" id="{96824AF2-D3C1-4AEC-B832-DB09B468F10B}"/>
              </a:ext>
            </a:extLst>
          </p:cNvPr>
          <p:cNvGraphicFramePr>
            <a:graphicFrameLocks noGrp="1"/>
          </p:cNvGraphicFramePr>
          <p:nvPr>
            <p:extLst>
              <p:ext uri="{D42A27DB-BD31-4B8C-83A1-F6EECF244321}">
                <p14:modId xmlns:p14="http://schemas.microsoft.com/office/powerpoint/2010/main" val="1079448477"/>
              </p:ext>
            </p:extLst>
          </p:nvPr>
        </p:nvGraphicFramePr>
        <p:xfrm>
          <a:off x="1352550" y="771526"/>
          <a:ext cx="8610600" cy="5210167"/>
        </p:xfrm>
        <a:graphic>
          <a:graphicData uri="http://schemas.openxmlformats.org/drawingml/2006/table">
            <a:tbl>
              <a:tblPr/>
              <a:tblGrid>
                <a:gridCol w="777220">
                  <a:extLst>
                    <a:ext uri="{9D8B030D-6E8A-4147-A177-3AD203B41FA5}">
                      <a16:colId xmlns:a16="http://schemas.microsoft.com/office/drawing/2014/main" val="2405082605"/>
                    </a:ext>
                  </a:extLst>
                </a:gridCol>
                <a:gridCol w="820399">
                  <a:extLst>
                    <a:ext uri="{9D8B030D-6E8A-4147-A177-3AD203B41FA5}">
                      <a16:colId xmlns:a16="http://schemas.microsoft.com/office/drawing/2014/main" val="2668864143"/>
                    </a:ext>
                  </a:extLst>
                </a:gridCol>
                <a:gridCol w="3098090">
                  <a:extLst>
                    <a:ext uri="{9D8B030D-6E8A-4147-A177-3AD203B41FA5}">
                      <a16:colId xmlns:a16="http://schemas.microsoft.com/office/drawing/2014/main" val="3053454044"/>
                    </a:ext>
                  </a:extLst>
                </a:gridCol>
                <a:gridCol w="3914891">
                  <a:extLst>
                    <a:ext uri="{9D8B030D-6E8A-4147-A177-3AD203B41FA5}">
                      <a16:colId xmlns:a16="http://schemas.microsoft.com/office/drawing/2014/main" val="1738781351"/>
                    </a:ext>
                  </a:extLst>
                </a:gridCol>
              </a:tblGrid>
              <a:tr h="369998">
                <a:tc>
                  <a:txBody>
                    <a:bodyPr/>
                    <a:lstStyle/>
                    <a:p>
                      <a:pPr algn="l" fontAlgn="b"/>
                      <a:r>
                        <a:rPr lang="en-US" sz="1200" b="0" i="0" u="none" strike="noStrike" dirty="0">
                          <a:solidFill>
                            <a:srgbClr val="000000"/>
                          </a:solidFill>
                          <a:effectLst/>
                          <a:latin typeface="Calibri" panose="020F0502020204030204" pitchFamily="34" charset="0"/>
                        </a:rPr>
                        <a:t>First Name:</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200" b="0" i="0" u="none" strike="noStrike">
                          <a:solidFill>
                            <a:srgbClr val="000000"/>
                          </a:solidFill>
                          <a:effectLst/>
                          <a:latin typeface="Calibri" panose="020F0502020204030204" pitchFamily="34" charset="0"/>
                        </a:rPr>
                        <a:t>Last Name:</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200" b="0" i="0" u="none" strike="noStrike">
                          <a:solidFill>
                            <a:srgbClr val="000000"/>
                          </a:solidFill>
                          <a:effectLst/>
                          <a:latin typeface="Calibri" panose="020F0502020204030204" pitchFamily="34" charset="0"/>
                        </a:rPr>
                        <a:t>Organization: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tc>
                  <a:txBody>
                    <a:bodyPr/>
                    <a:lstStyle/>
                    <a:p>
                      <a:pPr algn="l" fontAlgn="b"/>
                      <a:r>
                        <a:rPr lang="en-US" sz="1200" b="0" i="0" u="none" strike="noStrike">
                          <a:solidFill>
                            <a:srgbClr val="000000"/>
                          </a:solidFill>
                          <a:effectLst/>
                          <a:latin typeface="Calibri" panose="020F0502020204030204" pitchFamily="34" charset="0"/>
                        </a:rPr>
                        <a:t>Position in Organization: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4286871934"/>
                  </a:ext>
                </a:extLst>
              </a:tr>
              <a:tr h="196325">
                <a:tc>
                  <a:txBody>
                    <a:bodyPr/>
                    <a:lstStyle/>
                    <a:p>
                      <a:pPr algn="l" fontAlgn="b"/>
                      <a:r>
                        <a:rPr lang="en-US" sz="1200" b="0" i="0" u="none" strike="noStrike">
                          <a:solidFill>
                            <a:srgbClr val="000000"/>
                          </a:solidFill>
                          <a:effectLst/>
                          <a:latin typeface="Calibri" panose="020F0502020204030204" pitchFamily="34" charset="0"/>
                        </a:rPr>
                        <a:t>Karen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Howard</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Aberdeen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93956715"/>
                  </a:ext>
                </a:extLst>
              </a:tr>
              <a:tr h="196325">
                <a:tc>
                  <a:txBody>
                    <a:bodyPr/>
                    <a:lstStyle/>
                    <a:p>
                      <a:pPr algn="l" fontAlgn="b"/>
                      <a:r>
                        <a:rPr lang="en-US" sz="1200" b="0" i="0" u="none" strike="noStrike">
                          <a:solidFill>
                            <a:srgbClr val="000000"/>
                          </a:solidFill>
                          <a:effectLst/>
                          <a:latin typeface="Calibri" panose="020F0502020204030204" pitchFamily="34" charset="0"/>
                        </a:rPr>
                        <a:t>Kemi</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Strain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Amory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Assistant Principal and Counselor</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1763901"/>
                  </a:ext>
                </a:extLst>
              </a:tr>
              <a:tr h="369998">
                <a:tc>
                  <a:txBody>
                    <a:bodyPr/>
                    <a:lstStyle/>
                    <a:p>
                      <a:pPr algn="l" fontAlgn="b"/>
                      <a:r>
                        <a:rPr lang="en-US" sz="1200" b="0" i="0" u="none" strike="noStrike">
                          <a:solidFill>
                            <a:srgbClr val="000000"/>
                          </a:solidFill>
                          <a:effectLst/>
                          <a:latin typeface="Calibri" panose="020F0502020204030204" pitchFamily="34" charset="0"/>
                        </a:rPr>
                        <a:t>Shalondia</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Washington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Canton Public Schools</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8752776"/>
                  </a:ext>
                </a:extLst>
              </a:tr>
              <a:tr h="196325">
                <a:tc>
                  <a:txBody>
                    <a:bodyPr/>
                    <a:lstStyle/>
                    <a:p>
                      <a:pPr algn="l" fontAlgn="b"/>
                      <a:r>
                        <a:rPr lang="en-US" sz="1200" b="0" i="0" u="none" strike="noStrike">
                          <a:solidFill>
                            <a:srgbClr val="000000"/>
                          </a:solidFill>
                          <a:effectLst/>
                          <a:latin typeface="Calibri" panose="020F0502020204030204" pitchFamily="34" charset="0"/>
                        </a:rPr>
                        <a:t>Anthony</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Goins</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Clinton Public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Assistant Superintendent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27755050"/>
                  </a:ext>
                </a:extLst>
              </a:tr>
              <a:tr h="196325">
                <a:tc>
                  <a:txBody>
                    <a:bodyPr/>
                    <a:lstStyle/>
                    <a:p>
                      <a:pPr algn="l" fontAlgn="b"/>
                      <a:r>
                        <a:rPr lang="en-US" sz="1200" b="0" i="0" u="none" strike="noStrike">
                          <a:solidFill>
                            <a:srgbClr val="000000"/>
                          </a:solidFill>
                          <a:effectLst/>
                          <a:latin typeface="Calibri" panose="020F0502020204030204" pitchFamily="34" charset="0"/>
                        </a:rPr>
                        <a:t>Ryan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Kuykendall</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DeSoto County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Accountability &amp; Research</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6037308"/>
                  </a:ext>
                </a:extLst>
              </a:tr>
              <a:tr h="196325">
                <a:tc>
                  <a:txBody>
                    <a:bodyPr/>
                    <a:lstStyle/>
                    <a:p>
                      <a:pPr algn="l" fontAlgn="b"/>
                      <a:r>
                        <a:rPr lang="en-US" sz="1200" b="0" i="0" u="none" strike="noStrike">
                          <a:solidFill>
                            <a:srgbClr val="000000"/>
                          </a:solidFill>
                          <a:effectLst/>
                          <a:latin typeface="Calibri" panose="020F0502020204030204" pitchFamily="34" charset="0"/>
                        </a:rPr>
                        <a:t>Christy </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Hovanetz</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Foundation for Excellence in Education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External Expert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2584379"/>
                  </a:ext>
                </a:extLst>
              </a:tr>
              <a:tr h="369998">
                <a:tc>
                  <a:txBody>
                    <a:bodyPr/>
                    <a:lstStyle/>
                    <a:p>
                      <a:pPr algn="l" fontAlgn="b"/>
                      <a:r>
                        <a:rPr lang="en-US" sz="1200" b="0" i="0" u="none" strike="noStrike">
                          <a:solidFill>
                            <a:srgbClr val="000000"/>
                          </a:solidFill>
                          <a:effectLst/>
                          <a:latin typeface="Calibri" panose="020F0502020204030204" pitchFamily="34" charset="0"/>
                        </a:rPr>
                        <a:t>Kenneth</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Pulley</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Greenwood Leflore Consolidated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Deputy Superintendent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504335"/>
                  </a:ext>
                </a:extLst>
              </a:tr>
              <a:tr h="196325">
                <a:tc>
                  <a:txBody>
                    <a:bodyPr/>
                    <a:lstStyle/>
                    <a:p>
                      <a:pPr algn="l" fontAlgn="b"/>
                      <a:r>
                        <a:rPr lang="en-US" sz="1200" b="0" i="0" u="none" strike="noStrike">
                          <a:solidFill>
                            <a:srgbClr val="000000"/>
                          </a:solidFill>
                          <a:effectLst/>
                          <a:latin typeface="Calibri" panose="020F0502020204030204" pitchFamily="34" charset="0"/>
                        </a:rPr>
                        <a:t>Fredrick</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Hickmon </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Kemper County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Assistant Superintendent </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24915551"/>
                  </a:ext>
                </a:extLst>
              </a:tr>
              <a:tr h="196325">
                <a:tc>
                  <a:txBody>
                    <a:bodyPr/>
                    <a:lstStyle/>
                    <a:p>
                      <a:pPr algn="l" fontAlgn="b"/>
                      <a:r>
                        <a:rPr lang="en-US" sz="1200" b="0" i="0" u="none" strike="noStrike">
                          <a:solidFill>
                            <a:srgbClr val="000000"/>
                          </a:solidFill>
                          <a:effectLst/>
                          <a:latin typeface="Calibri" panose="020F0502020204030204" pitchFamily="34" charset="0"/>
                        </a:rPr>
                        <a:t>Greg</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Paczak</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Madison County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Research &amp; Development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84007939"/>
                  </a:ext>
                </a:extLst>
              </a:tr>
              <a:tr h="196325">
                <a:tc>
                  <a:txBody>
                    <a:bodyPr/>
                    <a:lstStyle/>
                    <a:p>
                      <a:pPr algn="l" fontAlgn="b"/>
                      <a:r>
                        <a:rPr lang="en-US" sz="1200" b="0" i="0" u="none" strike="noStrike">
                          <a:solidFill>
                            <a:srgbClr val="000000"/>
                          </a:solidFill>
                          <a:effectLst/>
                          <a:latin typeface="Calibri" panose="020F0502020204030204" pitchFamily="34" charset="0"/>
                        </a:rPr>
                        <a:t>Alan </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Burrow</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Mississippi Department of Education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District and School Performance</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09845951"/>
                  </a:ext>
                </a:extLst>
              </a:tr>
              <a:tr h="196325">
                <a:tc>
                  <a:txBody>
                    <a:bodyPr/>
                    <a:lstStyle/>
                    <a:p>
                      <a:pPr algn="l" fontAlgn="b"/>
                      <a:r>
                        <a:rPr lang="en-US" sz="1200" b="0" i="0" u="none" strike="noStrike">
                          <a:solidFill>
                            <a:srgbClr val="000000"/>
                          </a:solidFill>
                          <a:effectLst/>
                          <a:latin typeface="Calibri" panose="020F0502020204030204" pitchFamily="34" charset="0"/>
                        </a:rPr>
                        <a:t>Deborah</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Donovan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Mississippi Department of Education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Data Analytics and Reporting</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23992571"/>
                  </a:ext>
                </a:extLst>
              </a:tr>
              <a:tr h="196325">
                <a:tc>
                  <a:txBody>
                    <a:bodyPr/>
                    <a:lstStyle/>
                    <a:p>
                      <a:pPr algn="l" fontAlgn="b"/>
                      <a:r>
                        <a:rPr lang="en-US" sz="1200" b="0" i="0" u="none" strike="noStrike">
                          <a:solidFill>
                            <a:srgbClr val="000000"/>
                          </a:solidFill>
                          <a:effectLst/>
                          <a:latin typeface="Calibri" panose="020F0502020204030204" pitchFamily="34" charset="0"/>
                        </a:rPr>
                        <a:t>Paula </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Vanderford</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Mississippi Department of Education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Chief Accountability Officer</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97136191"/>
                  </a:ext>
                </a:extLst>
              </a:tr>
              <a:tr h="196325">
                <a:tc>
                  <a:txBody>
                    <a:bodyPr/>
                    <a:lstStyle/>
                    <a:p>
                      <a:pPr algn="l" fontAlgn="b"/>
                      <a:r>
                        <a:rPr lang="en-US" sz="1200" b="0" i="0" u="none" strike="noStrike">
                          <a:solidFill>
                            <a:srgbClr val="000000"/>
                          </a:solidFill>
                          <a:effectLst/>
                          <a:latin typeface="Calibri" panose="020F0502020204030204" pitchFamily="34" charset="0"/>
                        </a:rPr>
                        <a:t>Jay</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Smith</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North Pike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Superintendent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8520887"/>
                  </a:ext>
                </a:extLst>
              </a:tr>
              <a:tr h="196325">
                <a:tc>
                  <a:txBody>
                    <a:bodyPr/>
                    <a:lstStyle/>
                    <a:p>
                      <a:pPr algn="l" fontAlgn="b"/>
                      <a:r>
                        <a:rPr lang="en-US" sz="1200" b="0" i="0" u="none" strike="noStrike">
                          <a:solidFill>
                            <a:srgbClr val="000000"/>
                          </a:solidFill>
                          <a:effectLst/>
                          <a:latin typeface="Calibri" panose="020F0502020204030204" pitchFamily="34" charset="0"/>
                        </a:rPr>
                        <a:t>Richard</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Baliko</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Noxubee County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Assistant Superintendent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54843952"/>
                  </a:ext>
                </a:extLst>
              </a:tr>
              <a:tr h="196325">
                <a:tc>
                  <a:txBody>
                    <a:bodyPr/>
                    <a:lstStyle/>
                    <a:p>
                      <a:pPr algn="l" fontAlgn="b"/>
                      <a:r>
                        <a:rPr lang="en-US" sz="1200" b="0" i="0" u="none" strike="noStrike">
                          <a:solidFill>
                            <a:srgbClr val="000000"/>
                          </a:solidFill>
                          <a:effectLst/>
                          <a:latin typeface="Calibri" panose="020F0502020204030204" pitchFamily="34" charset="0"/>
                        </a:rPr>
                        <a:t>Jacob</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Dykes</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Ocean Springs School District </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Principal</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4063984"/>
                  </a:ext>
                </a:extLst>
              </a:tr>
              <a:tr h="196325">
                <a:tc>
                  <a:txBody>
                    <a:bodyPr/>
                    <a:lstStyle/>
                    <a:p>
                      <a:pPr algn="l" fontAlgn="b"/>
                      <a:r>
                        <a:rPr lang="en-US" sz="1200" b="0" i="0" u="none" strike="noStrike">
                          <a:solidFill>
                            <a:srgbClr val="000000"/>
                          </a:solidFill>
                          <a:effectLst/>
                          <a:latin typeface="Calibri" panose="020F0502020204030204" pitchFamily="34" charset="0"/>
                        </a:rPr>
                        <a:t>Fina</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Hence</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Perry County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Accountability Director</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220908472"/>
                  </a:ext>
                </a:extLst>
              </a:tr>
              <a:tr h="196325">
                <a:tc>
                  <a:txBody>
                    <a:bodyPr/>
                    <a:lstStyle/>
                    <a:p>
                      <a:pPr algn="l" fontAlgn="b"/>
                      <a:r>
                        <a:rPr lang="en-US" sz="1200" b="0" i="0" u="none" strike="noStrike">
                          <a:solidFill>
                            <a:srgbClr val="000000"/>
                          </a:solidFill>
                          <a:effectLst/>
                          <a:latin typeface="Calibri" panose="020F0502020204030204" pitchFamily="34" charset="0"/>
                        </a:rPr>
                        <a:t>Amanda</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Garcia</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Petal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Assistant Principal</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41198944"/>
                  </a:ext>
                </a:extLst>
              </a:tr>
              <a:tr h="196325">
                <a:tc>
                  <a:txBody>
                    <a:bodyPr/>
                    <a:lstStyle/>
                    <a:p>
                      <a:pPr algn="l" fontAlgn="b"/>
                      <a:r>
                        <a:rPr lang="en-US" sz="1200" b="0" i="0" u="none" strike="noStrike">
                          <a:solidFill>
                            <a:srgbClr val="000000"/>
                          </a:solidFill>
                          <a:effectLst/>
                          <a:latin typeface="Calibri" panose="020F0502020204030204" pitchFamily="34" charset="0"/>
                        </a:rPr>
                        <a:t>Rosemary</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Aultman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State Board of Education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Board Member</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7925506"/>
                  </a:ext>
                </a:extLst>
              </a:tr>
              <a:tr h="196325">
                <a:tc>
                  <a:txBody>
                    <a:bodyPr/>
                    <a:lstStyle/>
                    <a:p>
                      <a:pPr algn="l" fontAlgn="b"/>
                      <a:r>
                        <a:rPr lang="en-US" sz="1200" b="0" i="0" u="none" strike="noStrike">
                          <a:solidFill>
                            <a:srgbClr val="000000"/>
                          </a:solidFill>
                          <a:effectLst/>
                          <a:latin typeface="Calibri" panose="020F0502020204030204" pitchFamily="34" charset="0"/>
                        </a:rPr>
                        <a:t>Chris </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Domaleski</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The Center for Assessment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External Facilitator</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10989671"/>
                  </a:ext>
                </a:extLst>
              </a:tr>
              <a:tr h="196325">
                <a:tc>
                  <a:txBody>
                    <a:bodyPr/>
                    <a:lstStyle/>
                    <a:p>
                      <a:pPr algn="l" fontAlgn="b"/>
                      <a:r>
                        <a:rPr lang="en-US" sz="1200" b="0" i="0" u="none" strike="noStrike">
                          <a:solidFill>
                            <a:srgbClr val="000000"/>
                          </a:solidFill>
                          <a:effectLst/>
                          <a:latin typeface="Calibri" panose="020F0502020204030204" pitchFamily="34" charset="0"/>
                        </a:rPr>
                        <a:t>Matt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Thompson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Union County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Director of Federal Programs &amp; Accountability</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2448368"/>
                  </a:ext>
                </a:extLst>
              </a:tr>
              <a:tr h="196325">
                <a:tc>
                  <a:txBody>
                    <a:bodyPr/>
                    <a:lstStyle/>
                    <a:p>
                      <a:pPr algn="l" fontAlgn="b"/>
                      <a:r>
                        <a:rPr lang="en-US" sz="1200" b="0" i="0" u="none" strike="noStrike">
                          <a:solidFill>
                            <a:srgbClr val="000000"/>
                          </a:solidFill>
                          <a:effectLst/>
                          <a:latin typeface="Calibri" panose="020F0502020204030204" pitchFamily="34" charset="0"/>
                        </a:rPr>
                        <a:t>Crystal</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Bates</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Wayne County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Curriculum/Data administrator</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15913205"/>
                  </a:ext>
                </a:extLst>
              </a:tr>
              <a:tr h="369998">
                <a:tc>
                  <a:txBody>
                    <a:bodyPr/>
                    <a:lstStyle/>
                    <a:p>
                      <a:pPr algn="l" fontAlgn="b"/>
                      <a:r>
                        <a:rPr lang="en-US" sz="1200" b="0" i="0" u="none" strike="noStrike">
                          <a:solidFill>
                            <a:srgbClr val="000000"/>
                          </a:solidFill>
                          <a:effectLst/>
                          <a:latin typeface="Calibri" panose="020F0502020204030204" pitchFamily="34" charset="0"/>
                        </a:rPr>
                        <a:t>Tracy</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Cameron</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a:solidFill>
                            <a:srgbClr val="000000"/>
                          </a:solidFill>
                          <a:effectLst/>
                          <a:latin typeface="Calibri" panose="020F0502020204030204" pitchFamily="34" charset="0"/>
                        </a:rPr>
                        <a:t>West Bolivar Consolidated School District</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200" b="0" i="0" u="none" strike="noStrike" dirty="0">
                          <a:solidFill>
                            <a:srgbClr val="000000"/>
                          </a:solidFill>
                          <a:effectLst/>
                          <a:latin typeface="Calibri" panose="020F0502020204030204" pitchFamily="34" charset="0"/>
                        </a:rPr>
                        <a:t>Curriculum Director/Testing Director/Accountability Director</a:t>
                      </a:r>
                    </a:p>
                  </a:txBody>
                  <a:tcPr marL="9138" marR="9138" marT="913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10895131"/>
                  </a:ext>
                </a:extLst>
              </a:tr>
            </a:tbl>
          </a:graphicData>
        </a:graphic>
      </p:graphicFrame>
    </p:spTree>
    <p:extLst>
      <p:ext uri="{BB962C8B-B14F-4D97-AF65-F5344CB8AC3E}">
        <p14:creationId xmlns:p14="http://schemas.microsoft.com/office/powerpoint/2010/main" val="710326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EDE7-1D36-AF42-9FBA-919565889A7D}"/>
              </a:ext>
            </a:extLst>
          </p:cNvPr>
          <p:cNvSpPr>
            <a:spLocks noGrp="1"/>
          </p:cNvSpPr>
          <p:nvPr>
            <p:ph type="title"/>
          </p:nvPr>
        </p:nvSpPr>
        <p:spPr/>
        <p:txBody>
          <a:bodyPr/>
          <a:lstStyle/>
          <a:p>
            <a:r>
              <a:rPr lang="en-US" dirty="0"/>
              <a:t>Skip-Year Growth – Illustration for Math  </a:t>
            </a:r>
          </a:p>
        </p:txBody>
      </p:sp>
      <p:graphicFrame>
        <p:nvGraphicFramePr>
          <p:cNvPr id="4" name="Content Placeholder 3">
            <a:extLst>
              <a:ext uri="{FF2B5EF4-FFF2-40B4-BE49-F238E27FC236}">
                <a16:creationId xmlns:a16="http://schemas.microsoft.com/office/drawing/2014/main" id="{7F9F6D5E-DDD4-BF45-8E1A-ADAB3B8E8DC5}"/>
              </a:ext>
            </a:extLst>
          </p:cNvPr>
          <p:cNvGraphicFramePr>
            <a:graphicFrameLocks noGrp="1"/>
          </p:cNvGraphicFramePr>
          <p:nvPr>
            <p:ph idx="1"/>
            <p:extLst>
              <p:ext uri="{D42A27DB-BD31-4B8C-83A1-F6EECF244321}">
                <p14:modId xmlns:p14="http://schemas.microsoft.com/office/powerpoint/2010/main" val="466625204"/>
              </p:ext>
            </p:extLst>
          </p:nvPr>
        </p:nvGraphicFramePr>
        <p:xfrm>
          <a:off x="838201" y="2635754"/>
          <a:ext cx="5257799" cy="1586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3">
            <a:extLst>
              <a:ext uri="{FF2B5EF4-FFF2-40B4-BE49-F238E27FC236}">
                <a16:creationId xmlns:a16="http://schemas.microsoft.com/office/drawing/2014/main" id="{100DB40E-96CB-2A4A-89F5-7C7B9C13AD66}"/>
              </a:ext>
            </a:extLst>
          </p:cNvPr>
          <p:cNvGraphicFramePr>
            <a:graphicFrameLocks/>
          </p:cNvGraphicFramePr>
          <p:nvPr/>
        </p:nvGraphicFramePr>
        <p:xfrm>
          <a:off x="917713" y="4369999"/>
          <a:ext cx="5257799" cy="15864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TextBox 5">
            <a:extLst>
              <a:ext uri="{FF2B5EF4-FFF2-40B4-BE49-F238E27FC236}">
                <a16:creationId xmlns:a16="http://schemas.microsoft.com/office/drawing/2014/main" id="{BAC197E4-3128-8949-999C-7D551A2216BB}"/>
              </a:ext>
            </a:extLst>
          </p:cNvPr>
          <p:cNvSpPr txBox="1"/>
          <p:nvPr/>
        </p:nvSpPr>
        <p:spPr>
          <a:xfrm>
            <a:off x="2941983" y="5396948"/>
            <a:ext cx="0" cy="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graphicFrame>
        <p:nvGraphicFramePr>
          <p:cNvPr id="7" name="Content Placeholder 3">
            <a:extLst>
              <a:ext uri="{FF2B5EF4-FFF2-40B4-BE49-F238E27FC236}">
                <a16:creationId xmlns:a16="http://schemas.microsoft.com/office/drawing/2014/main" id="{BCF304FE-5FA1-984C-B7DF-CC47D077864F}"/>
              </a:ext>
            </a:extLst>
          </p:cNvPr>
          <p:cNvGraphicFramePr>
            <a:graphicFrameLocks/>
          </p:cNvGraphicFramePr>
          <p:nvPr>
            <p:extLst>
              <p:ext uri="{D42A27DB-BD31-4B8C-83A1-F6EECF244321}">
                <p14:modId xmlns:p14="http://schemas.microsoft.com/office/powerpoint/2010/main" val="444921543"/>
              </p:ext>
            </p:extLst>
          </p:nvPr>
        </p:nvGraphicFramePr>
        <p:xfrm>
          <a:off x="838201" y="976546"/>
          <a:ext cx="5257799" cy="1586491"/>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sp>
        <p:nvSpPr>
          <p:cNvPr id="8" name="TextBox 7">
            <a:extLst>
              <a:ext uri="{FF2B5EF4-FFF2-40B4-BE49-F238E27FC236}">
                <a16:creationId xmlns:a16="http://schemas.microsoft.com/office/drawing/2014/main" id="{06601374-4634-DD4C-8C13-C73FF9D33DFA}"/>
              </a:ext>
            </a:extLst>
          </p:cNvPr>
          <p:cNvSpPr txBox="1"/>
          <p:nvPr/>
        </p:nvSpPr>
        <p:spPr>
          <a:xfrm>
            <a:off x="6904383" y="1179442"/>
            <a:ext cx="3564834" cy="4439479"/>
          </a:xfrm>
          <a:prstGeom prst="rect">
            <a:avLst/>
          </a:prstGeom>
        </p:spPr>
        <p:txBody>
          <a:bodyPr vert="horz" wrap="squar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C8D492E-3271-A44E-B3A4-349A57328B55}"/>
              </a:ext>
            </a:extLst>
          </p:cNvPr>
          <p:cNvSpPr txBox="1"/>
          <p:nvPr/>
        </p:nvSpPr>
        <p:spPr>
          <a:xfrm>
            <a:off x="8295861" y="1239079"/>
            <a:ext cx="3684104" cy="4068417"/>
          </a:xfrm>
          <a:prstGeom prst="rect">
            <a:avLst/>
          </a:prstGeom>
        </p:spPr>
        <p:txBody>
          <a:bodyPr vert="horz" wrap="square" lIns="91440" tIns="45720" rIns="91440" bIns="45720" rtlCol="0" anchor="ctr">
            <a:noAutofit/>
          </a:bodyPr>
          <a:lstStyle/>
          <a:p>
            <a:pPr algn="l" fontAlgn="base"/>
            <a:endParaRPr lang="en-US" sz="2400" b="1" dirty="0">
              <a:solidFill>
                <a:srgbClr val="003B71"/>
              </a:solidFill>
              <a:latin typeface="Arial" panose="020B0604020202020204" pitchFamily="34" charset="0"/>
              <a:cs typeface="Arial" panose="020B0604020202020204" pitchFamily="34" charset="0"/>
            </a:endParaRPr>
          </a:p>
          <a:p>
            <a:pPr algn="l" fontAlgn="base"/>
            <a:r>
              <a:rPr lang="en-US" sz="2400" b="1" dirty="0">
                <a:solidFill>
                  <a:srgbClr val="003B71"/>
                </a:solidFill>
                <a:latin typeface="Arial" panose="020B0604020202020204" pitchFamily="34" charset="0"/>
                <a:cs typeface="Arial" panose="020B0604020202020204" pitchFamily="34" charset="0"/>
              </a:rPr>
              <a:t>Potential scenarios for calculating skip-year growth in math</a:t>
            </a:r>
          </a:p>
          <a:p>
            <a:pPr algn="l" fontAlgn="base"/>
            <a:endParaRPr lang="en-US" sz="2400" b="1" dirty="0">
              <a:solidFill>
                <a:srgbClr val="003B71"/>
              </a:solidFill>
              <a:latin typeface="Arial" panose="020B0604020202020204" pitchFamily="34" charset="0"/>
              <a:cs typeface="Arial" panose="020B0604020202020204" pitchFamily="34" charset="0"/>
            </a:endParaRPr>
          </a:p>
        </p:txBody>
      </p:sp>
      <p:sp>
        <p:nvSpPr>
          <p:cNvPr id="27" name="U-Turn Arrow 26">
            <a:extLst>
              <a:ext uri="{FF2B5EF4-FFF2-40B4-BE49-F238E27FC236}">
                <a16:creationId xmlns:a16="http://schemas.microsoft.com/office/drawing/2014/main" id="{465B4B54-4650-9F48-AEC2-28FFF646F6A0}"/>
              </a:ext>
            </a:extLst>
          </p:cNvPr>
          <p:cNvSpPr/>
          <p:nvPr/>
        </p:nvSpPr>
        <p:spPr>
          <a:xfrm>
            <a:off x="1722783" y="1179441"/>
            <a:ext cx="3886200" cy="268815"/>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U-Turn Arrow 27">
            <a:extLst>
              <a:ext uri="{FF2B5EF4-FFF2-40B4-BE49-F238E27FC236}">
                <a16:creationId xmlns:a16="http://schemas.microsoft.com/office/drawing/2014/main" id="{28B4F895-94FA-9345-B6A7-3156B6F56D38}"/>
              </a:ext>
            </a:extLst>
          </p:cNvPr>
          <p:cNvSpPr/>
          <p:nvPr/>
        </p:nvSpPr>
        <p:spPr>
          <a:xfrm>
            <a:off x="1663149" y="2790934"/>
            <a:ext cx="2511286" cy="319032"/>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0127D2DF-429B-6047-8771-DCB1D680F2AD}"/>
              </a:ext>
            </a:extLst>
          </p:cNvPr>
          <p:cNvSpPr txBox="1"/>
          <p:nvPr/>
        </p:nvSpPr>
        <p:spPr>
          <a:xfrm>
            <a:off x="6324600" y="3109966"/>
            <a:ext cx="1391478" cy="638065"/>
          </a:xfrm>
          <a:prstGeom prst="rect">
            <a:avLst/>
          </a:prstGeom>
        </p:spPr>
        <p:txBody>
          <a:bodyPr vert="horz" wrap="square" lIns="91440" tIns="45720" rIns="91440" bIns="45720" rtlCol="0" anchor="ctr">
            <a:noAutofit/>
          </a:bodyPr>
          <a:lstStyle/>
          <a:p>
            <a:pPr algn="l" fontAlgn="base"/>
            <a:r>
              <a:rPr lang="en-US" sz="1600" b="1" dirty="0">
                <a:solidFill>
                  <a:schemeClr val="accent1"/>
                </a:solidFill>
                <a:latin typeface="Arial" panose="020B0604020202020204" pitchFamily="34" charset="0"/>
                <a:cs typeface="Arial" panose="020B0604020202020204" pitchFamily="34" charset="0"/>
              </a:rPr>
              <a:t>Most common scenario </a:t>
            </a:r>
          </a:p>
        </p:txBody>
      </p:sp>
      <p:sp>
        <p:nvSpPr>
          <p:cNvPr id="13" name="TextBox 12">
            <a:extLst>
              <a:ext uri="{FF2B5EF4-FFF2-40B4-BE49-F238E27FC236}">
                <a16:creationId xmlns:a16="http://schemas.microsoft.com/office/drawing/2014/main" id="{95C5B398-F011-3849-B099-6CDB6DCAAAB3}"/>
              </a:ext>
            </a:extLst>
          </p:cNvPr>
          <p:cNvSpPr txBox="1"/>
          <p:nvPr/>
        </p:nvSpPr>
        <p:spPr>
          <a:xfrm>
            <a:off x="6399144" y="4680349"/>
            <a:ext cx="1856960" cy="1069573"/>
          </a:xfrm>
          <a:prstGeom prst="rect">
            <a:avLst/>
          </a:prstGeom>
        </p:spPr>
        <p:txBody>
          <a:bodyPr vert="horz" wrap="square" lIns="91440" tIns="45720" rIns="91440" bIns="45720" rtlCol="0" anchor="ctr">
            <a:noAutofit/>
          </a:bodyPr>
          <a:lstStyle/>
          <a:p>
            <a:pPr algn="l" fontAlgn="base"/>
            <a:r>
              <a:rPr lang="en-US" sz="1600" b="1" dirty="0">
                <a:solidFill>
                  <a:schemeClr val="accent1"/>
                </a:solidFill>
                <a:latin typeface="Arial" panose="020B0604020202020204" pitchFamily="34" charset="0"/>
                <a:cs typeface="Arial" panose="020B0604020202020204" pitchFamily="34" charset="0"/>
              </a:rPr>
              <a:t>Skip-year not available for this scenario </a:t>
            </a:r>
          </a:p>
        </p:txBody>
      </p:sp>
    </p:spTree>
    <p:extLst>
      <p:ext uri="{BB962C8B-B14F-4D97-AF65-F5344CB8AC3E}">
        <p14:creationId xmlns:p14="http://schemas.microsoft.com/office/powerpoint/2010/main" val="3894859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4EDE7-1D36-AF42-9FBA-919565889A7D}"/>
              </a:ext>
            </a:extLst>
          </p:cNvPr>
          <p:cNvSpPr>
            <a:spLocks noGrp="1"/>
          </p:cNvSpPr>
          <p:nvPr>
            <p:ph type="title"/>
          </p:nvPr>
        </p:nvSpPr>
        <p:spPr/>
        <p:txBody>
          <a:bodyPr/>
          <a:lstStyle/>
          <a:p>
            <a:r>
              <a:rPr lang="en-US" dirty="0"/>
              <a:t>Skip-Year Growth – Illustration for ELA </a:t>
            </a:r>
          </a:p>
        </p:txBody>
      </p:sp>
      <p:graphicFrame>
        <p:nvGraphicFramePr>
          <p:cNvPr id="4" name="Content Placeholder 3">
            <a:extLst>
              <a:ext uri="{FF2B5EF4-FFF2-40B4-BE49-F238E27FC236}">
                <a16:creationId xmlns:a16="http://schemas.microsoft.com/office/drawing/2014/main" id="{7F9F6D5E-DDD4-BF45-8E1A-ADAB3B8E8DC5}"/>
              </a:ext>
            </a:extLst>
          </p:cNvPr>
          <p:cNvGraphicFramePr>
            <a:graphicFrameLocks noGrp="1"/>
          </p:cNvGraphicFramePr>
          <p:nvPr>
            <p:ph idx="1"/>
            <p:extLst>
              <p:ext uri="{D42A27DB-BD31-4B8C-83A1-F6EECF244321}">
                <p14:modId xmlns:p14="http://schemas.microsoft.com/office/powerpoint/2010/main" val="3843889515"/>
              </p:ext>
            </p:extLst>
          </p:nvPr>
        </p:nvGraphicFramePr>
        <p:xfrm>
          <a:off x="654327" y="3631020"/>
          <a:ext cx="5257799" cy="15864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BAC197E4-3128-8949-999C-7D551A2216BB}"/>
              </a:ext>
            </a:extLst>
          </p:cNvPr>
          <p:cNvSpPr txBox="1"/>
          <p:nvPr/>
        </p:nvSpPr>
        <p:spPr>
          <a:xfrm>
            <a:off x="2941983" y="5396948"/>
            <a:ext cx="0" cy="0"/>
          </a:xfrm>
          <a:prstGeom prst="rect">
            <a:avLst/>
          </a:prstGeom>
        </p:spPr>
        <p:txBody>
          <a:bodyPr vert="horz" wrap="non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graphicFrame>
        <p:nvGraphicFramePr>
          <p:cNvPr id="7" name="Content Placeholder 3">
            <a:extLst>
              <a:ext uri="{FF2B5EF4-FFF2-40B4-BE49-F238E27FC236}">
                <a16:creationId xmlns:a16="http://schemas.microsoft.com/office/drawing/2014/main" id="{BCF304FE-5FA1-984C-B7DF-CC47D077864F}"/>
              </a:ext>
            </a:extLst>
          </p:cNvPr>
          <p:cNvGraphicFramePr>
            <a:graphicFrameLocks/>
          </p:cNvGraphicFramePr>
          <p:nvPr>
            <p:extLst>
              <p:ext uri="{D42A27DB-BD31-4B8C-83A1-F6EECF244321}">
                <p14:modId xmlns:p14="http://schemas.microsoft.com/office/powerpoint/2010/main" val="1021263590"/>
              </p:ext>
            </p:extLst>
          </p:nvPr>
        </p:nvGraphicFramePr>
        <p:xfrm>
          <a:off x="838201" y="1475833"/>
          <a:ext cx="5257799" cy="158649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TextBox 7">
            <a:extLst>
              <a:ext uri="{FF2B5EF4-FFF2-40B4-BE49-F238E27FC236}">
                <a16:creationId xmlns:a16="http://schemas.microsoft.com/office/drawing/2014/main" id="{06601374-4634-DD4C-8C13-C73FF9D33DFA}"/>
              </a:ext>
            </a:extLst>
          </p:cNvPr>
          <p:cNvSpPr txBox="1"/>
          <p:nvPr/>
        </p:nvSpPr>
        <p:spPr>
          <a:xfrm>
            <a:off x="6904383" y="1179442"/>
            <a:ext cx="3564834" cy="4439479"/>
          </a:xfrm>
          <a:prstGeom prst="rect">
            <a:avLst/>
          </a:prstGeom>
        </p:spPr>
        <p:txBody>
          <a:bodyPr vert="horz" wrap="square" lIns="91440" tIns="45720" rIns="91440" bIns="45720" rtlCol="0" anchor="ctr">
            <a:noAutofit/>
          </a:bodyPr>
          <a:lstStyle/>
          <a:p>
            <a:pPr algn="l" fontAlgn="base"/>
            <a:endParaRPr lang="en-US" sz="8000" b="1" dirty="0">
              <a:solidFill>
                <a:srgbClr val="003B7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6C8D492E-3271-A44E-B3A4-349A57328B55}"/>
              </a:ext>
            </a:extLst>
          </p:cNvPr>
          <p:cNvSpPr txBox="1"/>
          <p:nvPr/>
        </p:nvSpPr>
        <p:spPr>
          <a:xfrm>
            <a:off x="8080513" y="1108078"/>
            <a:ext cx="3684104" cy="4068417"/>
          </a:xfrm>
          <a:prstGeom prst="rect">
            <a:avLst/>
          </a:prstGeom>
        </p:spPr>
        <p:txBody>
          <a:bodyPr vert="horz" wrap="square" lIns="91440" tIns="45720" rIns="91440" bIns="45720" rtlCol="0" anchor="ctr">
            <a:noAutofit/>
          </a:bodyPr>
          <a:lstStyle/>
          <a:p>
            <a:pPr algn="l" fontAlgn="base"/>
            <a:endParaRPr lang="en-US" sz="2400" b="1" dirty="0">
              <a:solidFill>
                <a:srgbClr val="003B71"/>
              </a:solidFill>
              <a:latin typeface="Arial" panose="020B0604020202020204" pitchFamily="34" charset="0"/>
              <a:cs typeface="Arial" panose="020B0604020202020204" pitchFamily="34" charset="0"/>
            </a:endParaRPr>
          </a:p>
          <a:p>
            <a:pPr algn="l" fontAlgn="base"/>
            <a:r>
              <a:rPr lang="en-US" sz="2400" b="1" dirty="0">
                <a:solidFill>
                  <a:srgbClr val="003B71"/>
                </a:solidFill>
                <a:latin typeface="Arial" panose="020B0604020202020204" pitchFamily="34" charset="0"/>
                <a:cs typeface="Arial" panose="020B0604020202020204" pitchFamily="34" charset="0"/>
              </a:rPr>
              <a:t>Potential scenarios for calculating skip year growth in ELA</a:t>
            </a:r>
          </a:p>
          <a:p>
            <a:pPr algn="l" fontAlgn="base"/>
            <a:endParaRPr lang="en-US" sz="2400" b="1" dirty="0">
              <a:solidFill>
                <a:srgbClr val="003B71"/>
              </a:solidFill>
              <a:latin typeface="Arial" panose="020B0604020202020204" pitchFamily="34" charset="0"/>
              <a:cs typeface="Arial" panose="020B0604020202020204" pitchFamily="34" charset="0"/>
            </a:endParaRPr>
          </a:p>
        </p:txBody>
      </p:sp>
      <p:sp>
        <p:nvSpPr>
          <p:cNvPr id="27" name="U-Turn Arrow 26">
            <a:extLst>
              <a:ext uri="{FF2B5EF4-FFF2-40B4-BE49-F238E27FC236}">
                <a16:creationId xmlns:a16="http://schemas.microsoft.com/office/drawing/2014/main" id="{465B4B54-4650-9F48-AEC2-28FFF646F6A0}"/>
              </a:ext>
            </a:extLst>
          </p:cNvPr>
          <p:cNvSpPr/>
          <p:nvPr/>
        </p:nvSpPr>
        <p:spPr>
          <a:xfrm>
            <a:off x="1625050" y="1552565"/>
            <a:ext cx="3780182" cy="380298"/>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U-Turn Arrow 27">
            <a:extLst>
              <a:ext uri="{FF2B5EF4-FFF2-40B4-BE49-F238E27FC236}">
                <a16:creationId xmlns:a16="http://schemas.microsoft.com/office/drawing/2014/main" id="{28B4F895-94FA-9345-B6A7-3156B6F56D38}"/>
              </a:ext>
            </a:extLst>
          </p:cNvPr>
          <p:cNvSpPr/>
          <p:nvPr/>
        </p:nvSpPr>
        <p:spPr>
          <a:xfrm>
            <a:off x="1625050" y="3729874"/>
            <a:ext cx="2348945" cy="304800"/>
          </a:xfrm>
          <a:prstGeom prst="uturn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TextBox 29">
            <a:extLst>
              <a:ext uri="{FF2B5EF4-FFF2-40B4-BE49-F238E27FC236}">
                <a16:creationId xmlns:a16="http://schemas.microsoft.com/office/drawing/2014/main" id="{0127D2DF-429B-6047-8771-DCB1D680F2AD}"/>
              </a:ext>
            </a:extLst>
          </p:cNvPr>
          <p:cNvSpPr txBox="1"/>
          <p:nvPr/>
        </p:nvSpPr>
        <p:spPr>
          <a:xfrm>
            <a:off x="6284844" y="1880650"/>
            <a:ext cx="1391478" cy="638065"/>
          </a:xfrm>
          <a:prstGeom prst="rect">
            <a:avLst/>
          </a:prstGeom>
        </p:spPr>
        <p:txBody>
          <a:bodyPr vert="horz" wrap="square" lIns="91440" tIns="45720" rIns="91440" bIns="45720" rtlCol="0" anchor="ctr">
            <a:noAutofit/>
          </a:bodyPr>
          <a:lstStyle/>
          <a:p>
            <a:pPr algn="l" fontAlgn="base"/>
            <a:r>
              <a:rPr lang="en-US" sz="1600" b="1" dirty="0">
                <a:solidFill>
                  <a:schemeClr val="accent1"/>
                </a:solidFill>
                <a:latin typeface="Arial" panose="020B0604020202020204" pitchFamily="34" charset="0"/>
                <a:cs typeface="Arial" panose="020B0604020202020204" pitchFamily="34" charset="0"/>
              </a:rPr>
              <a:t>Most common scenario </a:t>
            </a:r>
          </a:p>
        </p:txBody>
      </p:sp>
    </p:spTree>
    <p:extLst>
      <p:ext uri="{BB962C8B-B14F-4D97-AF65-F5344CB8AC3E}">
        <p14:creationId xmlns:p14="http://schemas.microsoft.com/office/powerpoint/2010/main" val="3043081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01F6-B340-9344-B694-555E3D875121}"/>
              </a:ext>
            </a:extLst>
          </p:cNvPr>
          <p:cNvSpPr>
            <a:spLocks noGrp="1"/>
          </p:cNvSpPr>
          <p:nvPr>
            <p:ph type="title"/>
          </p:nvPr>
        </p:nvSpPr>
        <p:spPr/>
        <p:txBody>
          <a:bodyPr/>
          <a:lstStyle/>
          <a:p>
            <a:r>
              <a:rPr lang="en-US" dirty="0"/>
              <a:t>Potential Solutions </a:t>
            </a:r>
          </a:p>
        </p:txBody>
      </p:sp>
      <p:sp>
        <p:nvSpPr>
          <p:cNvPr id="3" name="Content Placeholder 2">
            <a:extLst>
              <a:ext uri="{FF2B5EF4-FFF2-40B4-BE49-F238E27FC236}">
                <a16:creationId xmlns:a16="http://schemas.microsoft.com/office/drawing/2014/main" id="{A80D7B59-1A0E-6946-B0D6-821232E1D01E}"/>
              </a:ext>
            </a:extLst>
          </p:cNvPr>
          <p:cNvSpPr>
            <a:spLocks noGrp="1"/>
          </p:cNvSpPr>
          <p:nvPr>
            <p:ph idx="1"/>
          </p:nvPr>
        </p:nvSpPr>
        <p:spPr/>
        <p:txBody>
          <a:bodyPr>
            <a:normAutofit fontScale="70000" lnSpcReduction="20000"/>
          </a:bodyPr>
          <a:lstStyle/>
          <a:p>
            <a:r>
              <a:rPr lang="en-US" dirty="0"/>
              <a:t>Option 1: </a:t>
            </a:r>
          </a:p>
          <a:p>
            <a:pPr lvl="1"/>
            <a:r>
              <a:rPr lang="en-US" dirty="0"/>
              <a:t>When growth priors are missing calculate school scores using skip-year growth.  </a:t>
            </a:r>
          </a:p>
          <a:p>
            <a:pPr lvl="1"/>
            <a:r>
              <a:rPr lang="en-US" dirty="0"/>
              <a:t>When the outcome test (i.e. Algebra I or English II) is missing, no score is assigned (remove from the numerator and denominator).</a:t>
            </a:r>
          </a:p>
          <a:p>
            <a:pPr lvl="1"/>
            <a:r>
              <a:rPr lang="en-US" dirty="0"/>
              <a:t>Compare final school/ district score with legacy growth score and assign the higher of the two. </a:t>
            </a:r>
          </a:p>
          <a:p>
            <a:r>
              <a:rPr lang="en-US" dirty="0"/>
              <a:t>Option 2:</a:t>
            </a:r>
          </a:p>
          <a:p>
            <a:pPr lvl="1"/>
            <a:r>
              <a:rPr lang="en-US" dirty="0"/>
              <a:t>When growth priors are missing calculate growth scores using skip year growth. </a:t>
            </a:r>
          </a:p>
          <a:p>
            <a:pPr lvl="1"/>
            <a:r>
              <a:rPr lang="en-US" dirty="0"/>
              <a:t>When the outcome test (i.e. Algebra I or English II) is missing, use student’s legacy score if available. </a:t>
            </a:r>
          </a:p>
          <a:p>
            <a:pPr lvl="1"/>
            <a:r>
              <a:rPr lang="en-US" dirty="0"/>
              <a:t>Compare final school/ district score with with legacy growth score and assign the higher of the two.  </a:t>
            </a:r>
          </a:p>
          <a:p>
            <a:r>
              <a:rPr lang="en-US" dirty="0"/>
              <a:t>Option 3: </a:t>
            </a:r>
          </a:p>
          <a:p>
            <a:pPr lvl="1"/>
            <a:r>
              <a:rPr lang="en-US" dirty="0"/>
              <a:t>Don’t calculate new growth scores in 2022.  Use legacy scores only for all schools and districts.  </a:t>
            </a:r>
          </a:p>
          <a:p>
            <a:endParaRPr lang="en-US" dirty="0"/>
          </a:p>
        </p:txBody>
      </p:sp>
    </p:spTree>
    <p:extLst>
      <p:ext uri="{BB962C8B-B14F-4D97-AF65-F5344CB8AC3E}">
        <p14:creationId xmlns:p14="http://schemas.microsoft.com/office/powerpoint/2010/main" val="4201732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41D5-255D-42BD-888B-10A43E403148}"/>
              </a:ext>
            </a:extLst>
          </p:cNvPr>
          <p:cNvSpPr>
            <a:spLocks noGrp="1"/>
          </p:cNvSpPr>
          <p:nvPr>
            <p:ph type="title"/>
          </p:nvPr>
        </p:nvSpPr>
        <p:spPr/>
        <p:txBody>
          <a:bodyPr/>
          <a:lstStyle/>
          <a:p>
            <a:r>
              <a:rPr lang="en-US" dirty="0"/>
              <a:t>Option 1 Summary</a:t>
            </a:r>
          </a:p>
        </p:txBody>
      </p:sp>
      <p:graphicFrame>
        <p:nvGraphicFramePr>
          <p:cNvPr id="3" name="Table 5">
            <a:extLst>
              <a:ext uri="{FF2B5EF4-FFF2-40B4-BE49-F238E27FC236}">
                <a16:creationId xmlns:a16="http://schemas.microsoft.com/office/drawing/2014/main" id="{EDC5EC21-7602-EC48-9095-55EA6B10D567}"/>
              </a:ext>
            </a:extLst>
          </p:cNvPr>
          <p:cNvGraphicFramePr>
            <a:graphicFrameLocks noGrp="1"/>
          </p:cNvGraphicFramePr>
          <p:nvPr>
            <p:extLst>
              <p:ext uri="{D42A27DB-BD31-4B8C-83A1-F6EECF244321}">
                <p14:modId xmlns:p14="http://schemas.microsoft.com/office/powerpoint/2010/main" val="2026567494"/>
              </p:ext>
            </p:extLst>
          </p:nvPr>
        </p:nvGraphicFramePr>
        <p:xfrm>
          <a:off x="231914" y="1545345"/>
          <a:ext cx="5227982" cy="3331455"/>
        </p:xfrm>
        <a:graphic>
          <a:graphicData uri="http://schemas.openxmlformats.org/drawingml/2006/table">
            <a:tbl>
              <a:tblPr firstRow="1" bandRow="1">
                <a:tableStyleId>{93296810-A885-4BE3-A3E7-6D5BEEA58F35}</a:tableStyleId>
              </a:tblPr>
              <a:tblGrid>
                <a:gridCol w="2208908">
                  <a:extLst>
                    <a:ext uri="{9D8B030D-6E8A-4147-A177-3AD203B41FA5}">
                      <a16:colId xmlns:a16="http://schemas.microsoft.com/office/drawing/2014/main" val="3258511896"/>
                    </a:ext>
                  </a:extLst>
                </a:gridCol>
                <a:gridCol w="3019074">
                  <a:extLst>
                    <a:ext uri="{9D8B030D-6E8A-4147-A177-3AD203B41FA5}">
                      <a16:colId xmlns:a16="http://schemas.microsoft.com/office/drawing/2014/main" val="3851969976"/>
                    </a:ext>
                  </a:extLst>
                </a:gridCol>
              </a:tblGrid>
              <a:tr h="722474">
                <a:tc>
                  <a:txBody>
                    <a:bodyPr/>
                    <a:lstStyle/>
                    <a:p>
                      <a:r>
                        <a:rPr lang="en-US" sz="2400" dirty="0"/>
                        <a:t>If</a:t>
                      </a:r>
                    </a:p>
                  </a:txBody>
                  <a:tcPr/>
                </a:tc>
                <a:tc>
                  <a:txBody>
                    <a:bodyPr/>
                    <a:lstStyle/>
                    <a:p>
                      <a:r>
                        <a:rPr lang="en-US" sz="2400" dirty="0"/>
                        <a:t>Then</a:t>
                      </a:r>
                    </a:p>
                  </a:txBody>
                  <a:tcPr/>
                </a:tc>
                <a:extLst>
                  <a:ext uri="{0D108BD9-81ED-4DB2-BD59-A6C34878D82A}">
                    <a16:rowId xmlns:a16="http://schemas.microsoft.com/office/drawing/2014/main" val="1293950681"/>
                  </a:ext>
                </a:extLst>
              </a:tr>
              <a:tr h="722474">
                <a:tc>
                  <a:txBody>
                    <a:bodyPr/>
                    <a:lstStyle/>
                    <a:p>
                      <a:r>
                        <a:rPr lang="en-US" dirty="0"/>
                        <a:t>Student takes Algebra I in grade 10</a:t>
                      </a:r>
                    </a:p>
                  </a:txBody>
                  <a:tcPr/>
                </a:tc>
                <a:tc>
                  <a:txBody>
                    <a:bodyPr/>
                    <a:lstStyle/>
                    <a:p>
                      <a:r>
                        <a:rPr lang="en-US" dirty="0"/>
                        <a:t>Skip-year growth (G7 to G10)</a:t>
                      </a:r>
                    </a:p>
                  </a:txBody>
                  <a:tcPr/>
                </a:tc>
                <a:extLst>
                  <a:ext uri="{0D108BD9-81ED-4DB2-BD59-A6C34878D82A}">
                    <a16:rowId xmlns:a16="http://schemas.microsoft.com/office/drawing/2014/main" val="885355784"/>
                  </a:ext>
                </a:extLst>
              </a:tr>
              <a:tr h="722474">
                <a:tc>
                  <a:txBody>
                    <a:bodyPr/>
                    <a:lstStyle/>
                    <a:p>
                      <a:r>
                        <a:rPr lang="en-US" dirty="0"/>
                        <a:t>Student took Algebra I in grade 9 </a:t>
                      </a:r>
                    </a:p>
                  </a:txBody>
                  <a:tcPr/>
                </a:tc>
                <a:tc>
                  <a:txBody>
                    <a:bodyPr/>
                    <a:lstStyle/>
                    <a:p>
                      <a:r>
                        <a:rPr lang="en-US" dirty="0"/>
                        <a:t>Skip-year growth (G7 to G9)</a:t>
                      </a:r>
                    </a:p>
                  </a:txBody>
                  <a:tcPr/>
                </a:tc>
                <a:extLst>
                  <a:ext uri="{0D108BD9-81ED-4DB2-BD59-A6C34878D82A}">
                    <a16:rowId xmlns:a16="http://schemas.microsoft.com/office/drawing/2014/main" val="2235690309"/>
                  </a:ext>
                </a:extLst>
              </a:tr>
              <a:tr h="1164033">
                <a:tc>
                  <a:txBody>
                    <a:bodyPr/>
                    <a:lstStyle/>
                    <a:p>
                      <a:r>
                        <a:rPr lang="en-US" dirty="0"/>
                        <a:t>Student took Algebra I in grade 8</a:t>
                      </a:r>
                    </a:p>
                  </a:txBody>
                  <a:tcPr/>
                </a:tc>
                <a:tc>
                  <a:txBody>
                    <a:bodyPr/>
                    <a:lstStyle/>
                    <a:p>
                      <a:r>
                        <a:rPr lang="en-US" dirty="0"/>
                        <a:t>No growth calculated.  </a:t>
                      </a:r>
                    </a:p>
                  </a:txBody>
                  <a:tcPr/>
                </a:tc>
                <a:extLst>
                  <a:ext uri="{0D108BD9-81ED-4DB2-BD59-A6C34878D82A}">
                    <a16:rowId xmlns:a16="http://schemas.microsoft.com/office/drawing/2014/main" val="3259696435"/>
                  </a:ext>
                </a:extLst>
              </a:tr>
            </a:tbl>
          </a:graphicData>
        </a:graphic>
      </p:graphicFrame>
      <p:graphicFrame>
        <p:nvGraphicFramePr>
          <p:cNvPr id="8" name="Table 5">
            <a:extLst>
              <a:ext uri="{FF2B5EF4-FFF2-40B4-BE49-F238E27FC236}">
                <a16:creationId xmlns:a16="http://schemas.microsoft.com/office/drawing/2014/main" id="{B227680C-0C4E-1C49-8F13-3DA0D5C194C4}"/>
              </a:ext>
            </a:extLst>
          </p:cNvPr>
          <p:cNvGraphicFramePr>
            <a:graphicFrameLocks noGrp="1"/>
          </p:cNvGraphicFramePr>
          <p:nvPr>
            <p:extLst>
              <p:ext uri="{D42A27DB-BD31-4B8C-83A1-F6EECF244321}">
                <p14:modId xmlns:p14="http://schemas.microsoft.com/office/powerpoint/2010/main" val="1684335988"/>
              </p:ext>
            </p:extLst>
          </p:nvPr>
        </p:nvGraphicFramePr>
        <p:xfrm>
          <a:off x="5883159" y="1545345"/>
          <a:ext cx="5699241" cy="3066943"/>
        </p:xfrm>
        <a:graphic>
          <a:graphicData uri="http://schemas.openxmlformats.org/drawingml/2006/table">
            <a:tbl>
              <a:tblPr firstRow="1" bandRow="1">
                <a:tableStyleId>{93296810-A885-4BE3-A3E7-6D5BEEA58F35}</a:tableStyleId>
              </a:tblPr>
              <a:tblGrid>
                <a:gridCol w="2689920">
                  <a:extLst>
                    <a:ext uri="{9D8B030D-6E8A-4147-A177-3AD203B41FA5}">
                      <a16:colId xmlns:a16="http://schemas.microsoft.com/office/drawing/2014/main" val="3258511896"/>
                    </a:ext>
                  </a:extLst>
                </a:gridCol>
                <a:gridCol w="3009321">
                  <a:extLst>
                    <a:ext uri="{9D8B030D-6E8A-4147-A177-3AD203B41FA5}">
                      <a16:colId xmlns:a16="http://schemas.microsoft.com/office/drawing/2014/main" val="3851969976"/>
                    </a:ext>
                  </a:extLst>
                </a:gridCol>
              </a:tblGrid>
              <a:tr h="751062">
                <a:tc>
                  <a:txBody>
                    <a:bodyPr/>
                    <a:lstStyle/>
                    <a:p>
                      <a:r>
                        <a:rPr lang="en-US" sz="2400" dirty="0"/>
                        <a:t>If</a:t>
                      </a:r>
                    </a:p>
                  </a:txBody>
                  <a:tcPr/>
                </a:tc>
                <a:tc>
                  <a:txBody>
                    <a:bodyPr/>
                    <a:lstStyle/>
                    <a:p>
                      <a:r>
                        <a:rPr lang="en-US" sz="2400" dirty="0"/>
                        <a:t>Then</a:t>
                      </a:r>
                    </a:p>
                  </a:txBody>
                  <a:tcPr/>
                </a:tc>
                <a:extLst>
                  <a:ext uri="{0D108BD9-81ED-4DB2-BD59-A6C34878D82A}">
                    <a16:rowId xmlns:a16="http://schemas.microsoft.com/office/drawing/2014/main" val="1293950681"/>
                  </a:ext>
                </a:extLst>
              </a:tr>
              <a:tr h="1069645">
                <a:tc>
                  <a:txBody>
                    <a:bodyPr/>
                    <a:lstStyle/>
                    <a:p>
                      <a:r>
                        <a:rPr lang="en-US" dirty="0"/>
                        <a:t>Student takes English II in grade 10</a:t>
                      </a:r>
                    </a:p>
                  </a:txBody>
                  <a:tcPr/>
                </a:tc>
                <a:tc>
                  <a:txBody>
                    <a:bodyPr/>
                    <a:lstStyle/>
                    <a:p>
                      <a:r>
                        <a:rPr lang="en-US" dirty="0"/>
                        <a:t>Skip-year growth (G7 to G10)</a:t>
                      </a:r>
                    </a:p>
                  </a:txBody>
                  <a:tcPr/>
                </a:tc>
                <a:extLst>
                  <a:ext uri="{0D108BD9-81ED-4DB2-BD59-A6C34878D82A}">
                    <a16:rowId xmlns:a16="http://schemas.microsoft.com/office/drawing/2014/main" val="885355784"/>
                  </a:ext>
                </a:extLst>
              </a:tr>
              <a:tr h="1246236">
                <a:tc>
                  <a:txBody>
                    <a:bodyPr/>
                    <a:lstStyle/>
                    <a:p>
                      <a:r>
                        <a:rPr lang="en-US" dirty="0"/>
                        <a:t>Student took English II in grade 9</a:t>
                      </a:r>
                    </a:p>
                  </a:txBody>
                  <a:tcPr/>
                </a:tc>
                <a:tc>
                  <a:txBody>
                    <a:bodyPr/>
                    <a:lstStyle/>
                    <a:p>
                      <a:r>
                        <a:rPr lang="en-US" dirty="0"/>
                        <a:t>Skip-year growth (G7 to G9)</a:t>
                      </a:r>
                    </a:p>
                  </a:txBody>
                  <a:tcPr/>
                </a:tc>
                <a:extLst>
                  <a:ext uri="{0D108BD9-81ED-4DB2-BD59-A6C34878D82A}">
                    <a16:rowId xmlns:a16="http://schemas.microsoft.com/office/drawing/2014/main" val="2235690309"/>
                  </a:ext>
                </a:extLst>
              </a:tr>
            </a:tbl>
          </a:graphicData>
        </a:graphic>
      </p:graphicFrame>
      <p:sp>
        <p:nvSpPr>
          <p:cNvPr id="6" name="TextBox 5">
            <a:extLst>
              <a:ext uri="{FF2B5EF4-FFF2-40B4-BE49-F238E27FC236}">
                <a16:creationId xmlns:a16="http://schemas.microsoft.com/office/drawing/2014/main" id="{D0389DA2-043D-5747-9D30-18AB66A6D0BD}"/>
              </a:ext>
            </a:extLst>
          </p:cNvPr>
          <p:cNvSpPr txBox="1"/>
          <p:nvPr/>
        </p:nvSpPr>
        <p:spPr>
          <a:xfrm>
            <a:off x="231914" y="954157"/>
            <a:ext cx="2816086" cy="424069"/>
          </a:xfrm>
          <a:prstGeom prst="rect">
            <a:avLst/>
          </a:prstGeom>
        </p:spPr>
        <p:txBody>
          <a:bodyPr vert="horz" wrap="square" lIns="91440" tIns="45720" rIns="91440" bIns="45720" rtlCol="0" anchor="ctr">
            <a:noAutofit/>
          </a:bodyPr>
          <a:lstStyle/>
          <a:p>
            <a:pPr algn="l" fontAlgn="base"/>
            <a:r>
              <a:rPr lang="en-US" sz="3200" b="1" dirty="0">
                <a:solidFill>
                  <a:srgbClr val="003B71"/>
                </a:solidFill>
                <a:latin typeface="Arial" panose="020B0604020202020204" pitchFamily="34" charset="0"/>
                <a:cs typeface="Arial" panose="020B0604020202020204" pitchFamily="34" charset="0"/>
              </a:rPr>
              <a:t>Math</a:t>
            </a:r>
          </a:p>
        </p:txBody>
      </p:sp>
      <p:sp>
        <p:nvSpPr>
          <p:cNvPr id="10" name="TextBox 9">
            <a:extLst>
              <a:ext uri="{FF2B5EF4-FFF2-40B4-BE49-F238E27FC236}">
                <a16:creationId xmlns:a16="http://schemas.microsoft.com/office/drawing/2014/main" id="{8E41C40F-E971-7D4A-8198-709FA13212F6}"/>
              </a:ext>
            </a:extLst>
          </p:cNvPr>
          <p:cNvSpPr txBox="1"/>
          <p:nvPr/>
        </p:nvSpPr>
        <p:spPr>
          <a:xfrm>
            <a:off x="5883159" y="888579"/>
            <a:ext cx="2816086" cy="424069"/>
          </a:xfrm>
          <a:prstGeom prst="rect">
            <a:avLst/>
          </a:prstGeom>
        </p:spPr>
        <p:txBody>
          <a:bodyPr vert="horz" wrap="square" lIns="91440" tIns="45720" rIns="91440" bIns="45720" rtlCol="0" anchor="ctr">
            <a:noAutofit/>
          </a:bodyPr>
          <a:lstStyle/>
          <a:p>
            <a:pPr algn="l" fontAlgn="base"/>
            <a:r>
              <a:rPr lang="en-US" sz="3200" b="1" dirty="0">
                <a:solidFill>
                  <a:srgbClr val="003B71"/>
                </a:solidFill>
                <a:latin typeface="Arial" panose="020B0604020202020204" pitchFamily="34" charset="0"/>
                <a:cs typeface="Arial" panose="020B0604020202020204" pitchFamily="34" charset="0"/>
              </a:rPr>
              <a:t>ELA</a:t>
            </a:r>
          </a:p>
        </p:txBody>
      </p:sp>
      <p:sp>
        <p:nvSpPr>
          <p:cNvPr id="13" name="TextBox 12">
            <a:extLst>
              <a:ext uri="{FF2B5EF4-FFF2-40B4-BE49-F238E27FC236}">
                <a16:creationId xmlns:a16="http://schemas.microsoft.com/office/drawing/2014/main" id="{58CA584E-6EC3-BC4F-AE99-74799B632833}"/>
              </a:ext>
            </a:extLst>
          </p:cNvPr>
          <p:cNvSpPr txBox="1"/>
          <p:nvPr/>
        </p:nvSpPr>
        <p:spPr>
          <a:xfrm>
            <a:off x="231914" y="5043919"/>
            <a:ext cx="5002695" cy="682486"/>
          </a:xfrm>
          <a:prstGeom prst="rect">
            <a:avLst/>
          </a:prstGeom>
        </p:spPr>
        <p:txBody>
          <a:bodyPr vert="horz" wrap="square" lIns="91440" tIns="45720" rIns="91440" bIns="45720" rtlCol="0" anchor="ctr">
            <a:noAutofit/>
          </a:bodyPr>
          <a:lstStyle/>
          <a:p>
            <a:pPr algn="l" fontAlgn="base"/>
            <a:r>
              <a:rPr lang="en-US" sz="1600" b="1" dirty="0">
                <a:solidFill>
                  <a:srgbClr val="003B71"/>
                </a:solidFill>
                <a:latin typeface="Arial" panose="020B0604020202020204" pitchFamily="34" charset="0"/>
                <a:cs typeface="Arial" panose="020B0604020202020204" pitchFamily="34" charset="0"/>
              </a:rPr>
              <a:t>Compare school/ district score to previous growth score and assign the higher of the two. </a:t>
            </a:r>
          </a:p>
        </p:txBody>
      </p:sp>
      <p:sp>
        <p:nvSpPr>
          <p:cNvPr id="14" name="TextBox 13">
            <a:extLst>
              <a:ext uri="{FF2B5EF4-FFF2-40B4-BE49-F238E27FC236}">
                <a16:creationId xmlns:a16="http://schemas.microsoft.com/office/drawing/2014/main" id="{6073EAA8-0922-CE4A-9BEA-E5BDDDE1B46E}"/>
              </a:ext>
            </a:extLst>
          </p:cNvPr>
          <p:cNvSpPr txBox="1"/>
          <p:nvPr/>
        </p:nvSpPr>
        <p:spPr>
          <a:xfrm>
            <a:off x="5883159" y="5043919"/>
            <a:ext cx="5002695" cy="682486"/>
          </a:xfrm>
          <a:prstGeom prst="rect">
            <a:avLst/>
          </a:prstGeom>
        </p:spPr>
        <p:txBody>
          <a:bodyPr vert="horz" wrap="square" lIns="91440" tIns="45720" rIns="91440" bIns="45720" rtlCol="0" anchor="ctr">
            <a:noAutofit/>
          </a:bodyPr>
          <a:lstStyle/>
          <a:p>
            <a:pPr algn="l" fontAlgn="base"/>
            <a:r>
              <a:rPr lang="en-US" sz="1600" b="1" dirty="0">
                <a:solidFill>
                  <a:srgbClr val="003B71"/>
                </a:solidFill>
                <a:latin typeface="Arial" panose="020B0604020202020204" pitchFamily="34" charset="0"/>
                <a:cs typeface="Arial" panose="020B0604020202020204" pitchFamily="34" charset="0"/>
              </a:rPr>
              <a:t>Compare school/ district score to previous growth score and assign the higher of the two. </a:t>
            </a:r>
          </a:p>
        </p:txBody>
      </p:sp>
    </p:spTree>
    <p:extLst>
      <p:ext uri="{BB962C8B-B14F-4D97-AF65-F5344CB8AC3E}">
        <p14:creationId xmlns:p14="http://schemas.microsoft.com/office/powerpoint/2010/main" val="24086658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041D5-255D-42BD-888B-10A43E403148}"/>
              </a:ext>
            </a:extLst>
          </p:cNvPr>
          <p:cNvSpPr>
            <a:spLocks noGrp="1"/>
          </p:cNvSpPr>
          <p:nvPr>
            <p:ph type="title"/>
          </p:nvPr>
        </p:nvSpPr>
        <p:spPr/>
        <p:txBody>
          <a:bodyPr/>
          <a:lstStyle/>
          <a:p>
            <a:r>
              <a:rPr lang="en-US" dirty="0"/>
              <a:t>Option 2 Summary</a:t>
            </a:r>
          </a:p>
        </p:txBody>
      </p:sp>
      <p:graphicFrame>
        <p:nvGraphicFramePr>
          <p:cNvPr id="3" name="Table 5">
            <a:extLst>
              <a:ext uri="{FF2B5EF4-FFF2-40B4-BE49-F238E27FC236}">
                <a16:creationId xmlns:a16="http://schemas.microsoft.com/office/drawing/2014/main" id="{EDC5EC21-7602-EC48-9095-55EA6B10D567}"/>
              </a:ext>
            </a:extLst>
          </p:cNvPr>
          <p:cNvGraphicFramePr>
            <a:graphicFrameLocks noGrp="1"/>
          </p:cNvGraphicFramePr>
          <p:nvPr>
            <p:extLst>
              <p:ext uri="{D42A27DB-BD31-4B8C-83A1-F6EECF244321}">
                <p14:modId xmlns:p14="http://schemas.microsoft.com/office/powerpoint/2010/main" val="725659055"/>
              </p:ext>
            </p:extLst>
          </p:nvPr>
        </p:nvGraphicFramePr>
        <p:xfrm>
          <a:off x="231914" y="1545345"/>
          <a:ext cx="5227982" cy="3331455"/>
        </p:xfrm>
        <a:graphic>
          <a:graphicData uri="http://schemas.openxmlformats.org/drawingml/2006/table">
            <a:tbl>
              <a:tblPr firstRow="1" bandRow="1">
                <a:tableStyleId>{93296810-A885-4BE3-A3E7-6D5BEEA58F35}</a:tableStyleId>
              </a:tblPr>
              <a:tblGrid>
                <a:gridCol w="2208908">
                  <a:extLst>
                    <a:ext uri="{9D8B030D-6E8A-4147-A177-3AD203B41FA5}">
                      <a16:colId xmlns:a16="http://schemas.microsoft.com/office/drawing/2014/main" val="3258511896"/>
                    </a:ext>
                  </a:extLst>
                </a:gridCol>
                <a:gridCol w="3019074">
                  <a:extLst>
                    <a:ext uri="{9D8B030D-6E8A-4147-A177-3AD203B41FA5}">
                      <a16:colId xmlns:a16="http://schemas.microsoft.com/office/drawing/2014/main" val="3851969976"/>
                    </a:ext>
                  </a:extLst>
                </a:gridCol>
              </a:tblGrid>
              <a:tr h="722474">
                <a:tc>
                  <a:txBody>
                    <a:bodyPr/>
                    <a:lstStyle/>
                    <a:p>
                      <a:r>
                        <a:rPr lang="en-US" sz="2400" dirty="0"/>
                        <a:t>If</a:t>
                      </a:r>
                    </a:p>
                  </a:txBody>
                  <a:tcPr/>
                </a:tc>
                <a:tc>
                  <a:txBody>
                    <a:bodyPr/>
                    <a:lstStyle/>
                    <a:p>
                      <a:r>
                        <a:rPr lang="en-US" sz="2400" dirty="0"/>
                        <a:t>Then</a:t>
                      </a:r>
                    </a:p>
                  </a:txBody>
                  <a:tcPr/>
                </a:tc>
                <a:extLst>
                  <a:ext uri="{0D108BD9-81ED-4DB2-BD59-A6C34878D82A}">
                    <a16:rowId xmlns:a16="http://schemas.microsoft.com/office/drawing/2014/main" val="1293950681"/>
                  </a:ext>
                </a:extLst>
              </a:tr>
              <a:tr h="722474">
                <a:tc>
                  <a:txBody>
                    <a:bodyPr/>
                    <a:lstStyle/>
                    <a:p>
                      <a:r>
                        <a:rPr lang="en-US" dirty="0"/>
                        <a:t>Student takes Algebra I in grade 10</a:t>
                      </a:r>
                    </a:p>
                  </a:txBody>
                  <a:tcPr/>
                </a:tc>
                <a:tc>
                  <a:txBody>
                    <a:bodyPr/>
                    <a:lstStyle/>
                    <a:p>
                      <a:r>
                        <a:rPr lang="en-US" dirty="0"/>
                        <a:t>Skip-year growth (G7 to G10) </a:t>
                      </a:r>
                    </a:p>
                  </a:txBody>
                  <a:tcPr/>
                </a:tc>
                <a:extLst>
                  <a:ext uri="{0D108BD9-81ED-4DB2-BD59-A6C34878D82A}">
                    <a16:rowId xmlns:a16="http://schemas.microsoft.com/office/drawing/2014/main" val="885355784"/>
                  </a:ext>
                </a:extLst>
              </a:tr>
              <a:tr h="722474">
                <a:tc>
                  <a:txBody>
                    <a:bodyPr/>
                    <a:lstStyle/>
                    <a:p>
                      <a:r>
                        <a:rPr lang="en-US" dirty="0"/>
                        <a:t>Student took Algebra I in grade 9 </a:t>
                      </a:r>
                    </a:p>
                  </a:txBody>
                  <a:tcPr/>
                </a:tc>
                <a:tc>
                  <a:txBody>
                    <a:bodyPr/>
                    <a:lstStyle/>
                    <a:p>
                      <a:r>
                        <a:rPr lang="en-US" dirty="0"/>
                        <a:t>Skip-year growth (G7 to G9) </a:t>
                      </a:r>
                    </a:p>
                  </a:txBody>
                  <a:tcPr/>
                </a:tc>
                <a:extLst>
                  <a:ext uri="{0D108BD9-81ED-4DB2-BD59-A6C34878D82A}">
                    <a16:rowId xmlns:a16="http://schemas.microsoft.com/office/drawing/2014/main" val="2235690309"/>
                  </a:ext>
                </a:extLst>
              </a:tr>
              <a:tr h="1164033">
                <a:tc>
                  <a:txBody>
                    <a:bodyPr/>
                    <a:lstStyle/>
                    <a:p>
                      <a:r>
                        <a:rPr lang="en-US" dirty="0"/>
                        <a:t>Student took Algebra I in grade 8</a:t>
                      </a:r>
                    </a:p>
                  </a:txBody>
                  <a:tcPr/>
                </a:tc>
                <a:tc>
                  <a:txBody>
                    <a:bodyPr/>
                    <a:lstStyle/>
                    <a:p>
                      <a:r>
                        <a:rPr lang="en-US" dirty="0"/>
                        <a:t>Use legacy score if available (G6 to G7 in 2019) </a:t>
                      </a:r>
                    </a:p>
                  </a:txBody>
                  <a:tcPr/>
                </a:tc>
                <a:extLst>
                  <a:ext uri="{0D108BD9-81ED-4DB2-BD59-A6C34878D82A}">
                    <a16:rowId xmlns:a16="http://schemas.microsoft.com/office/drawing/2014/main" val="3259696435"/>
                  </a:ext>
                </a:extLst>
              </a:tr>
            </a:tbl>
          </a:graphicData>
        </a:graphic>
      </p:graphicFrame>
      <p:graphicFrame>
        <p:nvGraphicFramePr>
          <p:cNvPr id="8" name="Table 5">
            <a:extLst>
              <a:ext uri="{FF2B5EF4-FFF2-40B4-BE49-F238E27FC236}">
                <a16:creationId xmlns:a16="http://schemas.microsoft.com/office/drawing/2014/main" id="{B227680C-0C4E-1C49-8F13-3DA0D5C194C4}"/>
              </a:ext>
            </a:extLst>
          </p:cNvPr>
          <p:cNvGraphicFramePr>
            <a:graphicFrameLocks noGrp="1"/>
          </p:cNvGraphicFramePr>
          <p:nvPr>
            <p:extLst>
              <p:ext uri="{D42A27DB-BD31-4B8C-83A1-F6EECF244321}">
                <p14:modId xmlns:p14="http://schemas.microsoft.com/office/powerpoint/2010/main" val="3533700252"/>
              </p:ext>
            </p:extLst>
          </p:nvPr>
        </p:nvGraphicFramePr>
        <p:xfrm>
          <a:off x="5883159" y="1545345"/>
          <a:ext cx="5699241" cy="3066943"/>
        </p:xfrm>
        <a:graphic>
          <a:graphicData uri="http://schemas.openxmlformats.org/drawingml/2006/table">
            <a:tbl>
              <a:tblPr firstRow="1" bandRow="1">
                <a:tableStyleId>{93296810-A885-4BE3-A3E7-6D5BEEA58F35}</a:tableStyleId>
              </a:tblPr>
              <a:tblGrid>
                <a:gridCol w="2689920">
                  <a:extLst>
                    <a:ext uri="{9D8B030D-6E8A-4147-A177-3AD203B41FA5}">
                      <a16:colId xmlns:a16="http://schemas.microsoft.com/office/drawing/2014/main" val="3258511896"/>
                    </a:ext>
                  </a:extLst>
                </a:gridCol>
                <a:gridCol w="3009321">
                  <a:extLst>
                    <a:ext uri="{9D8B030D-6E8A-4147-A177-3AD203B41FA5}">
                      <a16:colId xmlns:a16="http://schemas.microsoft.com/office/drawing/2014/main" val="3851969976"/>
                    </a:ext>
                  </a:extLst>
                </a:gridCol>
              </a:tblGrid>
              <a:tr h="751062">
                <a:tc>
                  <a:txBody>
                    <a:bodyPr/>
                    <a:lstStyle/>
                    <a:p>
                      <a:r>
                        <a:rPr lang="en-US" sz="2400" dirty="0"/>
                        <a:t>If</a:t>
                      </a:r>
                    </a:p>
                  </a:txBody>
                  <a:tcPr/>
                </a:tc>
                <a:tc>
                  <a:txBody>
                    <a:bodyPr/>
                    <a:lstStyle/>
                    <a:p>
                      <a:r>
                        <a:rPr lang="en-US" sz="2400" dirty="0"/>
                        <a:t>Then</a:t>
                      </a:r>
                    </a:p>
                  </a:txBody>
                  <a:tcPr/>
                </a:tc>
                <a:extLst>
                  <a:ext uri="{0D108BD9-81ED-4DB2-BD59-A6C34878D82A}">
                    <a16:rowId xmlns:a16="http://schemas.microsoft.com/office/drawing/2014/main" val="1293950681"/>
                  </a:ext>
                </a:extLst>
              </a:tr>
              <a:tr h="1069645">
                <a:tc>
                  <a:txBody>
                    <a:bodyPr/>
                    <a:lstStyle/>
                    <a:p>
                      <a:r>
                        <a:rPr lang="en-US" dirty="0"/>
                        <a:t>Student takes English II in grade 10</a:t>
                      </a:r>
                    </a:p>
                  </a:txBody>
                  <a:tcPr/>
                </a:tc>
                <a:tc>
                  <a:txBody>
                    <a:bodyPr/>
                    <a:lstStyle/>
                    <a:p>
                      <a:r>
                        <a:rPr lang="en-US" dirty="0"/>
                        <a:t>Skip-year growth (G7 to G10) </a:t>
                      </a:r>
                    </a:p>
                  </a:txBody>
                  <a:tcPr/>
                </a:tc>
                <a:extLst>
                  <a:ext uri="{0D108BD9-81ED-4DB2-BD59-A6C34878D82A}">
                    <a16:rowId xmlns:a16="http://schemas.microsoft.com/office/drawing/2014/main" val="885355784"/>
                  </a:ext>
                </a:extLst>
              </a:tr>
              <a:tr h="1246236">
                <a:tc>
                  <a:txBody>
                    <a:bodyPr/>
                    <a:lstStyle/>
                    <a:p>
                      <a:r>
                        <a:rPr lang="en-US" dirty="0"/>
                        <a:t>Student took English II in grade 9</a:t>
                      </a:r>
                    </a:p>
                  </a:txBody>
                  <a:tcPr/>
                </a:tc>
                <a:tc>
                  <a:txBody>
                    <a:bodyPr/>
                    <a:lstStyle/>
                    <a:p>
                      <a:r>
                        <a:rPr lang="en-US" dirty="0"/>
                        <a:t>Skip-year growth (G7 to G9) </a:t>
                      </a:r>
                    </a:p>
                  </a:txBody>
                  <a:tcPr/>
                </a:tc>
                <a:extLst>
                  <a:ext uri="{0D108BD9-81ED-4DB2-BD59-A6C34878D82A}">
                    <a16:rowId xmlns:a16="http://schemas.microsoft.com/office/drawing/2014/main" val="2235690309"/>
                  </a:ext>
                </a:extLst>
              </a:tr>
            </a:tbl>
          </a:graphicData>
        </a:graphic>
      </p:graphicFrame>
      <p:sp>
        <p:nvSpPr>
          <p:cNvPr id="6" name="TextBox 5">
            <a:extLst>
              <a:ext uri="{FF2B5EF4-FFF2-40B4-BE49-F238E27FC236}">
                <a16:creationId xmlns:a16="http://schemas.microsoft.com/office/drawing/2014/main" id="{D0389DA2-043D-5747-9D30-18AB66A6D0BD}"/>
              </a:ext>
            </a:extLst>
          </p:cNvPr>
          <p:cNvSpPr txBox="1"/>
          <p:nvPr/>
        </p:nvSpPr>
        <p:spPr>
          <a:xfrm>
            <a:off x="231914" y="954157"/>
            <a:ext cx="2816086" cy="424069"/>
          </a:xfrm>
          <a:prstGeom prst="rect">
            <a:avLst/>
          </a:prstGeom>
        </p:spPr>
        <p:txBody>
          <a:bodyPr vert="horz" wrap="square" lIns="91440" tIns="45720" rIns="91440" bIns="45720" rtlCol="0" anchor="ctr">
            <a:noAutofit/>
          </a:bodyPr>
          <a:lstStyle/>
          <a:p>
            <a:pPr algn="l" fontAlgn="base"/>
            <a:r>
              <a:rPr lang="en-US" sz="3200" b="1" dirty="0">
                <a:solidFill>
                  <a:srgbClr val="003B71"/>
                </a:solidFill>
                <a:latin typeface="Arial" panose="020B0604020202020204" pitchFamily="34" charset="0"/>
                <a:cs typeface="Arial" panose="020B0604020202020204" pitchFamily="34" charset="0"/>
              </a:rPr>
              <a:t>Math</a:t>
            </a:r>
          </a:p>
        </p:txBody>
      </p:sp>
      <p:sp>
        <p:nvSpPr>
          <p:cNvPr id="10" name="TextBox 9">
            <a:extLst>
              <a:ext uri="{FF2B5EF4-FFF2-40B4-BE49-F238E27FC236}">
                <a16:creationId xmlns:a16="http://schemas.microsoft.com/office/drawing/2014/main" id="{8E41C40F-E971-7D4A-8198-709FA13212F6}"/>
              </a:ext>
            </a:extLst>
          </p:cNvPr>
          <p:cNvSpPr txBox="1"/>
          <p:nvPr/>
        </p:nvSpPr>
        <p:spPr>
          <a:xfrm>
            <a:off x="5883159" y="888579"/>
            <a:ext cx="2816086" cy="424069"/>
          </a:xfrm>
          <a:prstGeom prst="rect">
            <a:avLst/>
          </a:prstGeom>
        </p:spPr>
        <p:txBody>
          <a:bodyPr vert="horz" wrap="square" lIns="91440" tIns="45720" rIns="91440" bIns="45720" rtlCol="0" anchor="ctr">
            <a:noAutofit/>
          </a:bodyPr>
          <a:lstStyle/>
          <a:p>
            <a:pPr algn="l" fontAlgn="base"/>
            <a:r>
              <a:rPr lang="en-US" sz="3200" b="1" dirty="0">
                <a:solidFill>
                  <a:srgbClr val="003B71"/>
                </a:solidFill>
                <a:latin typeface="Arial" panose="020B0604020202020204" pitchFamily="34" charset="0"/>
                <a:cs typeface="Arial" panose="020B0604020202020204" pitchFamily="34" charset="0"/>
              </a:rPr>
              <a:t>ELA</a:t>
            </a:r>
          </a:p>
        </p:txBody>
      </p:sp>
      <p:sp>
        <p:nvSpPr>
          <p:cNvPr id="9" name="TextBox 8">
            <a:extLst>
              <a:ext uri="{FF2B5EF4-FFF2-40B4-BE49-F238E27FC236}">
                <a16:creationId xmlns:a16="http://schemas.microsoft.com/office/drawing/2014/main" id="{D713D86A-3AAD-7D45-9867-E8617A1B53F4}"/>
              </a:ext>
            </a:extLst>
          </p:cNvPr>
          <p:cNvSpPr txBox="1"/>
          <p:nvPr/>
        </p:nvSpPr>
        <p:spPr>
          <a:xfrm>
            <a:off x="231914" y="5043919"/>
            <a:ext cx="5002695" cy="682486"/>
          </a:xfrm>
          <a:prstGeom prst="rect">
            <a:avLst/>
          </a:prstGeom>
        </p:spPr>
        <p:txBody>
          <a:bodyPr vert="horz" wrap="square" lIns="91440" tIns="45720" rIns="91440" bIns="45720" rtlCol="0" anchor="ctr">
            <a:noAutofit/>
          </a:bodyPr>
          <a:lstStyle/>
          <a:p>
            <a:pPr algn="l" fontAlgn="base"/>
            <a:r>
              <a:rPr lang="en-US" sz="1600" b="1" dirty="0">
                <a:solidFill>
                  <a:srgbClr val="003B71"/>
                </a:solidFill>
                <a:latin typeface="Arial" panose="020B0604020202020204" pitchFamily="34" charset="0"/>
                <a:cs typeface="Arial" panose="020B0604020202020204" pitchFamily="34" charset="0"/>
              </a:rPr>
              <a:t>Compare school/ district score to previous growth score and assign the higher of the two. </a:t>
            </a:r>
          </a:p>
        </p:txBody>
      </p:sp>
      <p:sp>
        <p:nvSpPr>
          <p:cNvPr id="11" name="TextBox 10">
            <a:extLst>
              <a:ext uri="{FF2B5EF4-FFF2-40B4-BE49-F238E27FC236}">
                <a16:creationId xmlns:a16="http://schemas.microsoft.com/office/drawing/2014/main" id="{F3536F2E-C49E-8848-87B8-6E7002FAB32E}"/>
              </a:ext>
            </a:extLst>
          </p:cNvPr>
          <p:cNvSpPr txBox="1"/>
          <p:nvPr/>
        </p:nvSpPr>
        <p:spPr>
          <a:xfrm>
            <a:off x="5883159" y="5043919"/>
            <a:ext cx="5002695" cy="682486"/>
          </a:xfrm>
          <a:prstGeom prst="rect">
            <a:avLst/>
          </a:prstGeom>
        </p:spPr>
        <p:txBody>
          <a:bodyPr vert="horz" wrap="square" lIns="91440" tIns="45720" rIns="91440" bIns="45720" rtlCol="0" anchor="ctr">
            <a:noAutofit/>
          </a:bodyPr>
          <a:lstStyle/>
          <a:p>
            <a:pPr algn="l" fontAlgn="base"/>
            <a:r>
              <a:rPr lang="en-US" sz="1600" b="1" dirty="0">
                <a:solidFill>
                  <a:srgbClr val="003B71"/>
                </a:solidFill>
                <a:latin typeface="Arial" panose="020B0604020202020204" pitchFamily="34" charset="0"/>
                <a:cs typeface="Arial" panose="020B0604020202020204" pitchFamily="34" charset="0"/>
              </a:rPr>
              <a:t>Compare school/ district score to previous growth score and assign the higher of the two. </a:t>
            </a:r>
          </a:p>
        </p:txBody>
      </p:sp>
    </p:spTree>
    <p:extLst>
      <p:ext uri="{BB962C8B-B14F-4D97-AF65-F5344CB8AC3E}">
        <p14:creationId xmlns:p14="http://schemas.microsoft.com/office/powerpoint/2010/main" val="40015806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E01F6-B340-9344-B694-555E3D875121}"/>
              </a:ext>
            </a:extLst>
          </p:cNvPr>
          <p:cNvSpPr>
            <a:spLocks noGrp="1"/>
          </p:cNvSpPr>
          <p:nvPr>
            <p:ph type="title"/>
          </p:nvPr>
        </p:nvSpPr>
        <p:spPr/>
        <p:txBody>
          <a:bodyPr/>
          <a:lstStyle/>
          <a:p>
            <a:r>
              <a:rPr lang="en-US" dirty="0"/>
              <a:t>Considerations/ Discussion </a:t>
            </a:r>
          </a:p>
        </p:txBody>
      </p:sp>
      <p:sp>
        <p:nvSpPr>
          <p:cNvPr id="3" name="Content Placeholder 2">
            <a:extLst>
              <a:ext uri="{FF2B5EF4-FFF2-40B4-BE49-F238E27FC236}">
                <a16:creationId xmlns:a16="http://schemas.microsoft.com/office/drawing/2014/main" id="{A80D7B59-1A0E-6946-B0D6-821232E1D01E}"/>
              </a:ext>
            </a:extLst>
          </p:cNvPr>
          <p:cNvSpPr>
            <a:spLocks noGrp="1"/>
          </p:cNvSpPr>
          <p:nvPr>
            <p:ph idx="1"/>
          </p:nvPr>
        </p:nvSpPr>
        <p:spPr/>
        <p:txBody>
          <a:bodyPr>
            <a:normAutofit/>
          </a:bodyPr>
          <a:lstStyle/>
          <a:p>
            <a:r>
              <a:rPr lang="en-US" dirty="0"/>
              <a:t>Preliminary research shows that skip-year growth is slightly higher for reading and slightly lower for math.  </a:t>
            </a:r>
          </a:p>
          <a:p>
            <a:r>
              <a:rPr lang="en-US" dirty="0"/>
              <a:t>Removing some scores will make the results less representative of the school/ district population.  </a:t>
            </a:r>
          </a:p>
          <a:p>
            <a:r>
              <a:rPr lang="en-US" dirty="0"/>
              <a:t>Using legacy results may not represent current performance of schools/ districts.  </a:t>
            </a:r>
          </a:p>
          <a:p>
            <a:endParaRPr lang="en-US" dirty="0"/>
          </a:p>
        </p:txBody>
      </p:sp>
    </p:spTree>
    <p:extLst>
      <p:ext uri="{BB962C8B-B14F-4D97-AF65-F5344CB8AC3E}">
        <p14:creationId xmlns:p14="http://schemas.microsoft.com/office/powerpoint/2010/main" val="3613483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2D06-7CDE-E948-B805-94B4DEF52A2E}"/>
              </a:ext>
            </a:extLst>
          </p:cNvPr>
          <p:cNvSpPr>
            <a:spLocks noGrp="1"/>
          </p:cNvSpPr>
          <p:nvPr>
            <p:ph type="title"/>
          </p:nvPr>
        </p:nvSpPr>
        <p:spPr/>
        <p:txBody>
          <a:bodyPr/>
          <a:lstStyle/>
          <a:p>
            <a:r>
              <a:rPr lang="en-US" dirty="0"/>
              <a:t>Difference Between Skip-Year and Standard Growth – Math </a:t>
            </a:r>
          </a:p>
        </p:txBody>
      </p:sp>
      <p:pic>
        <p:nvPicPr>
          <p:cNvPr id="11" name="Picture 10">
            <a:extLst>
              <a:ext uri="{FF2B5EF4-FFF2-40B4-BE49-F238E27FC236}">
                <a16:creationId xmlns:a16="http://schemas.microsoft.com/office/drawing/2014/main" id="{A1F7A9C8-C243-D542-900C-FAEEB79A0A6F}"/>
              </a:ext>
            </a:extLst>
          </p:cNvPr>
          <p:cNvPicPr>
            <a:picLocks noChangeAspect="1"/>
          </p:cNvPicPr>
          <p:nvPr/>
        </p:nvPicPr>
        <p:blipFill>
          <a:blip r:embed="rId2"/>
          <a:stretch>
            <a:fillRect/>
          </a:stretch>
        </p:blipFill>
        <p:spPr>
          <a:xfrm>
            <a:off x="181390" y="1674376"/>
            <a:ext cx="6229919" cy="3670679"/>
          </a:xfrm>
          <a:prstGeom prst="rect">
            <a:avLst/>
          </a:prstGeom>
        </p:spPr>
      </p:pic>
      <p:pic>
        <p:nvPicPr>
          <p:cNvPr id="12" name="Picture 11">
            <a:extLst>
              <a:ext uri="{FF2B5EF4-FFF2-40B4-BE49-F238E27FC236}">
                <a16:creationId xmlns:a16="http://schemas.microsoft.com/office/drawing/2014/main" id="{998C2172-FDE4-A844-B3DD-891809647288}"/>
              </a:ext>
            </a:extLst>
          </p:cNvPr>
          <p:cNvPicPr>
            <a:picLocks noChangeAspect="1"/>
          </p:cNvPicPr>
          <p:nvPr/>
        </p:nvPicPr>
        <p:blipFill>
          <a:blip r:embed="rId3"/>
          <a:stretch>
            <a:fillRect/>
          </a:stretch>
        </p:blipFill>
        <p:spPr>
          <a:xfrm>
            <a:off x="5528442" y="1674376"/>
            <a:ext cx="6229919" cy="3670680"/>
          </a:xfrm>
          <a:prstGeom prst="rect">
            <a:avLst/>
          </a:prstGeom>
        </p:spPr>
      </p:pic>
    </p:spTree>
    <p:extLst>
      <p:ext uri="{BB962C8B-B14F-4D97-AF65-F5344CB8AC3E}">
        <p14:creationId xmlns:p14="http://schemas.microsoft.com/office/powerpoint/2010/main" val="41826339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2D06-7CDE-E948-B805-94B4DEF52A2E}"/>
              </a:ext>
            </a:extLst>
          </p:cNvPr>
          <p:cNvSpPr>
            <a:spLocks noGrp="1"/>
          </p:cNvSpPr>
          <p:nvPr>
            <p:ph type="title"/>
          </p:nvPr>
        </p:nvSpPr>
        <p:spPr/>
        <p:txBody>
          <a:bodyPr/>
          <a:lstStyle/>
          <a:p>
            <a:r>
              <a:rPr lang="en-US" dirty="0"/>
              <a:t>Difference Between Skip-Year and Standard Growth – Reading </a:t>
            </a:r>
          </a:p>
        </p:txBody>
      </p:sp>
      <p:pic>
        <p:nvPicPr>
          <p:cNvPr id="3" name="Picture 2">
            <a:extLst>
              <a:ext uri="{FF2B5EF4-FFF2-40B4-BE49-F238E27FC236}">
                <a16:creationId xmlns:a16="http://schemas.microsoft.com/office/drawing/2014/main" id="{21C83B6E-1DF9-CF43-AE4F-F47CCC262BFC}"/>
              </a:ext>
            </a:extLst>
          </p:cNvPr>
          <p:cNvPicPr>
            <a:picLocks noChangeAspect="1"/>
          </p:cNvPicPr>
          <p:nvPr/>
        </p:nvPicPr>
        <p:blipFill>
          <a:blip r:embed="rId2"/>
          <a:stretch>
            <a:fillRect/>
          </a:stretch>
        </p:blipFill>
        <p:spPr>
          <a:xfrm>
            <a:off x="0" y="1534669"/>
            <a:ext cx="6430157" cy="3788661"/>
          </a:xfrm>
          <a:prstGeom prst="rect">
            <a:avLst/>
          </a:prstGeom>
        </p:spPr>
      </p:pic>
      <p:pic>
        <p:nvPicPr>
          <p:cNvPr id="4" name="Picture 3">
            <a:extLst>
              <a:ext uri="{FF2B5EF4-FFF2-40B4-BE49-F238E27FC236}">
                <a16:creationId xmlns:a16="http://schemas.microsoft.com/office/drawing/2014/main" id="{49895050-FA3F-9D4B-A6FA-B2EE9A7F3AB0}"/>
              </a:ext>
            </a:extLst>
          </p:cNvPr>
          <p:cNvPicPr>
            <a:picLocks noChangeAspect="1"/>
          </p:cNvPicPr>
          <p:nvPr/>
        </p:nvPicPr>
        <p:blipFill>
          <a:blip r:embed="rId3"/>
          <a:stretch>
            <a:fillRect/>
          </a:stretch>
        </p:blipFill>
        <p:spPr>
          <a:xfrm>
            <a:off x="5402317" y="1674746"/>
            <a:ext cx="5954673" cy="3508505"/>
          </a:xfrm>
          <a:prstGeom prst="rect">
            <a:avLst/>
          </a:prstGeom>
        </p:spPr>
      </p:pic>
    </p:spTree>
    <p:extLst>
      <p:ext uri="{BB962C8B-B14F-4D97-AF65-F5344CB8AC3E}">
        <p14:creationId xmlns:p14="http://schemas.microsoft.com/office/powerpoint/2010/main" val="34060521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CDAA-5193-AE4E-8CD2-2A09BB1B800A}"/>
              </a:ext>
            </a:extLst>
          </p:cNvPr>
          <p:cNvSpPr>
            <a:spLocks noGrp="1"/>
          </p:cNvSpPr>
          <p:nvPr>
            <p:ph type="title"/>
          </p:nvPr>
        </p:nvSpPr>
        <p:spPr/>
        <p:txBody>
          <a:bodyPr/>
          <a:lstStyle/>
          <a:p>
            <a:r>
              <a:rPr lang="en-US" dirty="0"/>
              <a:t>Summary Statistics </a:t>
            </a:r>
          </a:p>
        </p:txBody>
      </p:sp>
      <p:pic>
        <p:nvPicPr>
          <p:cNvPr id="4" name="Picture 3">
            <a:extLst>
              <a:ext uri="{FF2B5EF4-FFF2-40B4-BE49-F238E27FC236}">
                <a16:creationId xmlns:a16="http://schemas.microsoft.com/office/drawing/2014/main" id="{88B0198B-4135-664A-BAC2-99A5BBC63CD9}"/>
              </a:ext>
            </a:extLst>
          </p:cNvPr>
          <p:cNvPicPr>
            <a:picLocks noChangeAspect="1"/>
          </p:cNvPicPr>
          <p:nvPr/>
        </p:nvPicPr>
        <p:blipFill>
          <a:blip r:embed="rId2"/>
          <a:stretch>
            <a:fillRect/>
          </a:stretch>
        </p:blipFill>
        <p:spPr>
          <a:xfrm>
            <a:off x="1757363" y="1127043"/>
            <a:ext cx="7843837" cy="4273135"/>
          </a:xfrm>
          <a:prstGeom prst="rect">
            <a:avLst/>
          </a:prstGeom>
        </p:spPr>
      </p:pic>
    </p:spTree>
    <p:extLst>
      <p:ext uri="{BB962C8B-B14F-4D97-AF65-F5344CB8AC3E}">
        <p14:creationId xmlns:p14="http://schemas.microsoft.com/office/powerpoint/2010/main" val="20227670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3CADC-44C5-9647-8D8A-CFAC5E2D7FCE}"/>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5D27B5B6-9247-3D46-9A1E-1444926EA01F}"/>
              </a:ext>
            </a:extLst>
          </p:cNvPr>
          <p:cNvSpPr>
            <a:spLocks noGrp="1"/>
          </p:cNvSpPr>
          <p:nvPr>
            <p:ph idx="1"/>
          </p:nvPr>
        </p:nvSpPr>
        <p:spPr/>
        <p:txBody>
          <a:bodyPr/>
          <a:lstStyle/>
          <a:p>
            <a:r>
              <a:rPr lang="en-US" dirty="0"/>
              <a:t>For most schools, skip year growth is very similar to standard growth </a:t>
            </a:r>
          </a:p>
          <a:p>
            <a:r>
              <a:rPr lang="en-US" dirty="0"/>
              <a:t>There is a slight increase in reading and a slight decrease in math </a:t>
            </a:r>
          </a:p>
          <a:p>
            <a:r>
              <a:rPr lang="en-US" dirty="0"/>
              <a:t>A very small number of schools show substantial changes of more than 10 points overall or 20 points for low growth </a:t>
            </a:r>
          </a:p>
        </p:txBody>
      </p:sp>
    </p:spTree>
    <p:extLst>
      <p:ext uri="{BB962C8B-B14F-4D97-AF65-F5344CB8AC3E}">
        <p14:creationId xmlns:p14="http://schemas.microsoft.com/office/powerpoint/2010/main" val="552155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1F3D2-B478-4453-9615-BD68558C10B2}"/>
              </a:ext>
            </a:extLst>
          </p:cNvPr>
          <p:cNvSpPr>
            <a:spLocks noGrp="1"/>
          </p:cNvSpPr>
          <p:nvPr>
            <p:ph type="title"/>
          </p:nvPr>
        </p:nvSpPr>
        <p:spPr/>
        <p:txBody>
          <a:bodyPr/>
          <a:lstStyle/>
          <a:p>
            <a:r>
              <a:rPr lang="en-US" sz="4000" dirty="0"/>
              <a:t>Agenda</a:t>
            </a:r>
          </a:p>
        </p:txBody>
      </p:sp>
      <p:graphicFrame>
        <p:nvGraphicFramePr>
          <p:cNvPr id="6" name="Table 5">
            <a:extLst>
              <a:ext uri="{FF2B5EF4-FFF2-40B4-BE49-F238E27FC236}">
                <a16:creationId xmlns:a16="http://schemas.microsoft.com/office/drawing/2014/main" id="{B944614D-11B2-4418-9F13-85AFE9B98DC1}"/>
              </a:ext>
            </a:extLst>
          </p:cNvPr>
          <p:cNvGraphicFramePr>
            <a:graphicFrameLocks noGrp="1"/>
          </p:cNvGraphicFramePr>
          <p:nvPr/>
        </p:nvGraphicFramePr>
        <p:xfrm>
          <a:off x="1296237" y="960056"/>
          <a:ext cx="9458672" cy="3963635"/>
        </p:xfrm>
        <a:graphic>
          <a:graphicData uri="http://schemas.openxmlformats.org/drawingml/2006/table">
            <a:tbl>
              <a:tblPr firstRow="1" bandRow="1">
                <a:tableStyleId>{2D5ABB26-0587-4C30-8999-92F81FD0307C}</a:tableStyleId>
              </a:tblPr>
              <a:tblGrid>
                <a:gridCol w="1628683">
                  <a:extLst>
                    <a:ext uri="{9D8B030D-6E8A-4147-A177-3AD203B41FA5}">
                      <a16:colId xmlns:a16="http://schemas.microsoft.com/office/drawing/2014/main" val="1956587475"/>
                    </a:ext>
                  </a:extLst>
                </a:gridCol>
                <a:gridCol w="7829989">
                  <a:extLst>
                    <a:ext uri="{9D8B030D-6E8A-4147-A177-3AD203B41FA5}">
                      <a16:colId xmlns:a16="http://schemas.microsoft.com/office/drawing/2014/main" val="3388557006"/>
                    </a:ext>
                  </a:extLst>
                </a:gridCol>
              </a:tblGrid>
              <a:tr h="833816">
                <a:tc>
                  <a:txBody>
                    <a:bodyPr/>
                    <a:lstStyle/>
                    <a:p>
                      <a:r>
                        <a:rPr lang="en-US" sz="2000" dirty="0"/>
                        <a:t>8:00am</a:t>
                      </a:r>
                    </a:p>
                  </a:txBody>
                  <a:tcPr/>
                </a:tc>
                <a:tc>
                  <a:txBody>
                    <a:bodyPr/>
                    <a:lstStyle/>
                    <a:p>
                      <a:r>
                        <a:rPr lang="en-US" sz="2000" dirty="0"/>
                        <a:t>Welcome and Introductions</a:t>
                      </a:r>
                    </a:p>
                    <a:p>
                      <a:r>
                        <a:rPr lang="en-US" sz="2000" dirty="0"/>
                        <a:t>Context and Group Norms</a:t>
                      </a:r>
                    </a:p>
                  </a:txBody>
                  <a:tcPr/>
                </a:tc>
                <a:extLst>
                  <a:ext uri="{0D108BD9-81ED-4DB2-BD59-A6C34878D82A}">
                    <a16:rowId xmlns:a16="http://schemas.microsoft.com/office/drawing/2014/main" val="1857295802"/>
                  </a:ext>
                </a:extLst>
              </a:tr>
              <a:tr h="552103">
                <a:tc>
                  <a:txBody>
                    <a:bodyPr/>
                    <a:lstStyle/>
                    <a:p>
                      <a:r>
                        <a:rPr lang="en-US" sz="2000" dirty="0"/>
                        <a:t>8:30 am</a:t>
                      </a:r>
                    </a:p>
                  </a:txBody>
                  <a:tcPr/>
                </a:tc>
                <a:tc>
                  <a:txBody>
                    <a:bodyPr/>
                    <a:lstStyle/>
                    <a:p>
                      <a:r>
                        <a:rPr lang="en-US" sz="2000" dirty="0"/>
                        <a:t>Background: Accountability in Mississippi</a:t>
                      </a:r>
                    </a:p>
                  </a:txBody>
                  <a:tcPr/>
                </a:tc>
                <a:extLst>
                  <a:ext uri="{0D108BD9-81ED-4DB2-BD59-A6C34878D82A}">
                    <a16:rowId xmlns:a16="http://schemas.microsoft.com/office/drawing/2014/main" val="1416706729"/>
                  </a:ext>
                </a:extLst>
              </a:tr>
              <a:tr h="568995">
                <a:tc>
                  <a:txBody>
                    <a:bodyPr/>
                    <a:lstStyle/>
                    <a:p>
                      <a:r>
                        <a:rPr lang="en-US" sz="2000" dirty="0"/>
                        <a:t>9:00 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Discussion of Rule Changes for 2021-2022</a:t>
                      </a:r>
                    </a:p>
                  </a:txBody>
                  <a:tcPr/>
                </a:tc>
                <a:extLst>
                  <a:ext uri="{0D108BD9-81ED-4DB2-BD59-A6C34878D82A}">
                    <a16:rowId xmlns:a16="http://schemas.microsoft.com/office/drawing/2014/main" val="1022535318"/>
                  </a:ext>
                </a:extLst>
              </a:tr>
              <a:tr h="509724">
                <a:tc>
                  <a:txBody>
                    <a:bodyPr/>
                    <a:lstStyle/>
                    <a:p>
                      <a:r>
                        <a:rPr lang="en-US" sz="2000" dirty="0"/>
                        <a:t>9:30 am</a:t>
                      </a:r>
                    </a:p>
                  </a:txBody>
                  <a:tcPr/>
                </a:tc>
                <a:tc>
                  <a:txBody>
                    <a:bodyPr/>
                    <a:lstStyle/>
                    <a:p>
                      <a:r>
                        <a:rPr lang="en-US" sz="2000" dirty="0"/>
                        <a:t>Break</a:t>
                      </a:r>
                    </a:p>
                  </a:txBody>
                  <a:tcPr/>
                </a:tc>
                <a:extLst>
                  <a:ext uri="{0D108BD9-81ED-4DB2-BD59-A6C34878D82A}">
                    <a16:rowId xmlns:a16="http://schemas.microsoft.com/office/drawing/2014/main" val="3025448082"/>
                  </a:ext>
                </a:extLst>
              </a:tr>
              <a:tr h="482962">
                <a:tc>
                  <a:txBody>
                    <a:bodyPr/>
                    <a:lstStyle/>
                    <a:p>
                      <a:r>
                        <a:rPr lang="en-US" sz="2000" dirty="0"/>
                        <a:t>9:45 am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Discussion of Growth for students in grades 10-12 for 2021-2022</a:t>
                      </a:r>
                    </a:p>
                  </a:txBody>
                  <a:tcPr/>
                </a:tc>
                <a:extLst>
                  <a:ext uri="{0D108BD9-81ED-4DB2-BD59-A6C34878D82A}">
                    <a16:rowId xmlns:a16="http://schemas.microsoft.com/office/drawing/2014/main" val="360248135"/>
                  </a:ext>
                </a:extLst>
              </a:tr>
              <a:tr h="482962">
                <a:tc>
                  <a:txBody>
                    <a:bodyPr/>
                    <a:lstStyle/>
                    <a:p>
                      <a:r>
                        <a:rPr lang="en-US" sz="2000" dirty="0"/>
                        <a:t>11:15 am </a:t>
                      </a:r>
                    </a:p>
                  </a:txBody>
                  <a:tcPr/>
                </a:tc>
                <a:tc>
                  <a:txBody>
                    <a:bodyPr/>
                    <a:lstStyle/>
                    <a:p>
                      <a:r>
                        <a:rPr lang="en-US" sz="2000" dirty="0"/>
                        <a:t>Prioritize future meeting topics; action items; next steps </a:t>
                      </a:r>
                    </a:p>
                  </a:txBody>
                  <a:tcPr/>
                </a:tc>
                <a:extLst>
                  <a:ext uri="{0D108BD9-81ED-4DB2-BD59-A6C34878D82A}">
                    <a16:rowId xmlns:a16="http://schemas.microsoft.com/office/drawing/2014/main" val="2242844296"/>
                  </a:ext>
                </a:extLst>
              </a:tr>
              <a:tr h="533073">
                <a:tc>
                  <a:txBody>
                    <a:bodyPr/>
                    <a:lstStyle/>
                    <a:p>
                      <a:r>
                        <a:rPr lang="en-US" sz="2000" dirty="0"/>
                        <a:t>12:00 pm</a:t>
                      </a:r>
                    </a:p>
                  </a:txBody>
                  <a:tcPr/>
                </a:tc>
                <a:tc>
                  <a:txBody>
                    <a:bodyPr/>
                    <a:lstStyle/>
                    <a:p>
                      <a:r>
                        <a:rPr lang="en-US" sz="2000" dirty="0"/>
                        <a:t>Adjourn</a:t>
                      </a:r>
                    </a:p>
                  </a:txBody>
                  <a:tcPr/>
                </a:tc>
                <a:extLst>
                  <a:ext uri="{0D108BD9-81ED-4DB2-BD59-A6C34878D82A}">
                    <a16:rowId xmlns:a16="http://schemas.microsoft.com/office/drawing/2014/main" val="1943835800"/>
                  </a:ext>
                </a:extLst>
              </a:tr>
            </a:tbl>
          </a:graphicData>
        </a:graphic>
      </p:graphicFrame>
    </p:spTree>
    <p:extLst>
      <p:ext uri="{BB962C8B-B14F-4D97-AF65-F5344CB8AC3E}">
        <p14:creationId xmlns:p14="http://schemas.microsoft.com/office/powerpoint/2010/main" val="134178448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C6DB8-E2B4-C042-ADF0-4207AA70501C}"/>
              </a:ext>
            </a:extLst>
          </p:cNvPr>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8EFAD5A0-68FC-1F48-B526-266223321695}"/>
              </a:ext>
            </a:extLst>
          </p:cNvPr>
          <p:cNvSpPr>
            <a:spLocks noGrp="1"/>
          </p:cNvSpPr>
          <p:nvPr>
            <p:ph idx="1"/>
          </p:nvPr>
        </p:nvSpPr>
        <p:spPr/>
        <p:txBody>
          <a:bodyPr/>
          <a:lstStyle/>
          <a:p>
            <a:r>
              <a:rPr lang="en-US" dirty="0"/>
              <a:t>Model impact based on guidance from ATF </a:t>
            </a:r>
          </a:p>
          <a:p>
            <a:r>
              <a:rPr lang="en-US" dirty="0"/>
              <a:t>Discuss at future ATF meeting, refine solution as needed </a:t>
            </a:r>
          </a:p>
        </p:txBody>
      </p:sp>
    </p:spTree>
    <p:extLst>
      <p:ext uri="{BB962C8B-B14F-4D97-AF65-F5344CB8AC3E}">
        <p14:creationId xmlns:p14="http://schemas.microsoft.com/office/powerpoint/2010/main" val="103422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C54F8-D2D5-437F-93D8-D4B60B2F4975}"/>
              </a:ext>
            </a:extLst>
          </p:cNvPr>
          <p:cNvSpPr>
            <a:spLocks noGrp="1"/>
          </p:cNvSpPr>
          <p:nvPr>
            <p:ph type="title"/>
          </p:nvPr>
        </p:nvSpPr>
        <p:spPr/>
        <p:txBody>
          <a:bodyPr/>
          <a:lstStyle/>
          <a:p>
            <a:r>
              <a:rPr lang="en-US" sz="4000" dirty="0"/>
              <a:t>Purpose and Overview</a:t>
            </a:r>
          </a:p>
        </p:txBody>
      </p:sp>
      <p:sp>
        <p:nvSpPr>
          <p:cNvPr id="3" name="Content Placeholder 2">
            <a:extLst>
              <a:ext uri="{FF2B5EF4-FFF2-40B4-BE49-F238E27FC236}">
                <a16:creationId xmlns:a16="http://schemas.microsoft.com/office/drawing/2014/main" id="{F1D9C403-5D91-45D6-8B74-0A9ADB797F6A}"/>
              </a:ext>
            </a:extLst>
          </p:cNvPr>
          <p:cNvSpPr>
            <a:spLocks noGrp="1"/>
          </p:cNvSpPr>
          <p:nvPr>
            <p:ph idx="1"/>
          </p:nvPr>
        </p:nvSpPr>
        <p:spPr/>
        <p:txBody>
          <a:bodyPr/>
          <a:lstStyle/>
          <a:p>
            <a:r>
              <a:rPr lang="en-US" dirty="0"/>
              <a:t>Primary purpose is to help MDE make good decisions about the design and implementation of the state, school accountability system under ESSA</a:t>
            </a:r>
          </a:p>
          <a:p>
            <a:r>
              <a:rPr lang="en-US" dirty="0"/>
              <a:t>We will focus on </a:t>
            </a:r>
            <a:r>
              <a:rPr lang="en-US" b="1" i="1" dirty="0"/>
              <a:t>identifying policy priorities </a:t>
            </a:r>
            <a:r>
              <a:rPr lang="en-US" dirty="0"/>
              <a:t>and identifying decisions in support of those priorities that are technically defensible and operationally feasible</a:t>
            </a:r>
          </a:p>
          <a:p>
            <a:r>
              <a:rPr lang="en-US" dirty="0"/>
              <a:t>Feedback from the Task Force is received as a recommendation to the department </a:t>
            </a:r>
          </a:p>
          <a:p>
            <a:endParaRPr lang="en-US" dirty="0"/>
          </a:p>
        </p:txBody>
      </p:sp>
    </p:spTree>
    <p:extLst>
      <p:ext uri="{BB962C8B-B14F-4D97-AF65-F5344CB8AC3E}">
        <p14:creationId xmlns:p14="http://schemas.microsoft.com/office/powerpoint/2010/main" val="4070379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A71B3-572E-4E25-9C1D-BBB3774094F0}"/>
              </a:ext>
            </a:extLst>
          </p:cNvPr>
          <p:cNvSpPr>
            <a:spLocks noGrp="1"/>
          </p:cNvSpPr>
          <p:nvPr>
            <p:ph type="title"/>
          </p:nvPr>
        </p:nvSpPr>
        <p:spPr/>
        <p:txBody>
          <a:bodyPr/>
          <a:lstStyle/>
          <a:p>
            <a:r>
              <a:rPr lang="en-US" sz="4000" dirty="0"/>
              <a:t>Ground Rules/ Group Norms</a:t>
            </a:r>
          </a:p>
        </p:txBody>
      </p:sp>
      <p:sp>
        <p:nvSpPr>
          <p:cNvPr id="3" name="Content Placeholder 2">
            <a:extLst>
              <a:ext uri="{FF2B5EF4-FFF2-40B4-BE49-F238E27FC236}">
                <a16:creationId xmlns:a16="http://schemas.microsoft.com/office/drawing/2014/main" id="{EF2BC942-D642-4048-8EDB-FADD83C8D2FC}"/>
              </a:ext>
            </a:extLst>
          </p:cNvPr>
          <p:cNvSpPr>
            <a:spLocks noGrp="1"/>
          </p:cNvSpPr>
          <p:nvPr>
            <p:ph idx="1"/>
          </p:nvPr>
        </p:nvSpPr>
        <p:spPr/>
        <p:txBody>
          <a:bodyPr>
            <a:normAutofit fontScale="85000" lnSpcReduction="10000"/>
          </a:bodyPr>
          <a:lstStyle/>
          <a:p>
            <a:r>
              <a:rPr lang="en-US" sz="2800" dirty="0"/>
              <a:t>Listen actively and attentively; ask for clarification as needed</a:t>
            </a:r>
          </a:p>
          <a:p>
            <a:r>
              <a:rPr lang="en-US" sz="2800" dirty="0"/>
              <a:t>Everyone should have an opportunity to ‘be heard’ without interruption and to receive courteous feedback</a:t>
            </a:r>
          </a:p>
          <a:p>
            <a:r>
              <a:rPr lang="en-US" sz="2800" dirty="0"/>
              <a:t>Critique ideas, not people or organizations</a:t>
            </a:r>
          </a:p>
          <a:p>
            <a:r>
              <a:rPr lang="en-US" sz="2800" dirty="0"/>
              <a:t>Build on one another’s comments; work toward shared understanding</a:t>
            </a:r>
          </a:p>
          <a:p>
            <a:r>
              <a:rPr lang="en-US" sz="2800" dirty="0"/>
              <a:t>We will attempt to make decisions based on group consensus, but when necessary we will take a vote</a:t>
            </a:r>
          </a:p>
          <a:p>
            <a:r>
              <a:rPr lang="en-US" sz="2800" dirty="0"/>
              <a:t>When/ if requested do not disclosure confidential information </a:t>
            </a:r>
          </a:p>
          <a:p>
            <a:r>
              <a:rPr lang="en-US" sz="2800" dirty="0"/>
              <a:t>At the end of each meeting we will prioritize topics for future meetings and discuss action items</a:t>
            </a:r>
          </a:p>
          <a:p>
            <a:endParaRPr lang="en-US" dirty="0"/>
          </a:p>
        </p:txBody>
      </p:sp>
    </p:spTree>
    <p:extLst>
      <p:ext uri="{BB962C8B-B14F-4D97-AF65-F5344CB8AC3E}">
        <p14:creationId xmlns:p14="http://schemas.microsoft.com/office/powerpoint/2010/main" val="2774390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09BF9BA-5CDE-43BC-BEC3-F0A41A704DA6}"/>
              </a:ext>
            </a:extLst>
          </p:cNvPr>
          <p:cNvSpPr>
            <a:spLocks noGrp="1"/>
          </p:cNvSpPr>
          <p:nvPr>
            <p:ph type="sldNum" sz="quarter" idx="12"/>
          </p:nvPr>
        </p:nvSpPr>
        <p:spPr/>
        <p:txBody>
          <a:bodyPr/>
          <a:lstStyle/>
          <a:p>
            <a:fld id="{84E24DD3-0117-F947-8F74-C808912B5A2D}" type="slidenum">
              <a:rPr lang="en-US" smtClean="0"/>
              <a:t>8</a:t>
            </a:fld>
            <a:endParaRPr lang="en-US"/>
          </a:p>
        </p:txBody>
      </p:sp>
      <p:sp>
        <p:nvSpPr>
          <p:cNvPr id="3" name="Title 2">
            <a:extLst>
              <a:ext uri="{FF2B5EF4-FFF2-40B4-BE49-F238E27FC236}">
                <a16:creationId xmlns:a16="http://schemas.microsoft.com/office/drawing/2014/main" id="{86F4449C-2E5F-485D-8D58-C02FF79ABDA7}"/>
              </a:ext>
            </a:extLst>
          </p:cNvPr>
          <p:cNvSpPr>
            <a:spLocks noGrp="1"/>
          </p:cNvSpPr>
          <p:nvPr>
            <p:ph type="ctrTitle"/>
          </p:nvPr>
        </p:nvSpPr>
        <p:spPr/>
        <p:txBody>
          <a:bodyPr>
            <a:normAutofit/>
          </a:bodyPr>
          <a:lstStyle/>
          <a:p>
            <a:r>
              <a:rPr lang="en-US" sz="5400" dirty="0"/>
              <a:t>Accountability in Mississippi</a:t>
            </a:r>
          </a:p>
        </p:txBody>
      </p:sp>
    </p:spTree>
    <p:extLst>
      <p:ext uri="{BB962C8B-B14F-4D97-AF65-F5344CB8AC3E}">
        <p14:creationId xmlns:p14="http://schemas.microsoft.com/office/powerpoint/2010/main" val="2108586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CF97F-A9D0-0243-AFAF-E79FD4B72671}"/>
              </a:ext>
            </a:extLst>
          </p:cNvPr>
          <p:cNvSpPr>
            <a:spLocks noGrp="1"/>
          </p:cNvSpPr>
          <p:nvPr>
            <p:ph type="title"/>
          </p:nvPr>
        </p:nvSpPr>
        <p:spPr/>
        <p:txBody>
          <a:bodyPr/>
          <a:lstStyle/>
          <a:p>
            <a:r>
              <a:rPr lang="en-US" dirty="0"/>
              <a:t>The Accountability System…</a:t>
            </a:r>
          </a:p>
        </p:txBody>
      </p:sp>
      <p:sp>
        <p:nvSpPr>
          <p:cNvPr id="3" name="Text Placeholder 5">
            <a:extLst>
              <a:ext uri="{FF2B5EF4-FFF2-40B4-BE49-F238E27FC236}">
                <a16:creationId xmlns:a16="http://schemas.microsoft.com/office/drawing/2014/main" id="{57D2C649-B9F0-5049-98FB-515E9240BC4F}"/>
              </a:ext>
            </a:extLst>
          </p:cNvPr>
          <p:cNvSpPr txBox="1">
            <a:spLocks/>
          </p:cNvSpPr>
          <p:nvPr/>
        </p:nvSpPr>
        <p:spPr>
          <a:xfrm>
            <a:off x="538370" y="1842011"/>
            <a:ext cx="3151932"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Establishes a set of minimum standards for public schools and districts in our state to ensure that Mississippi students are prepared to compete in a national workforce or go on to post-secondary education.</a:t>
            </a:r>
          </a:p>
        </p:txBody>
      </p:sp>
      <p:sp>
        <p:nvSpPr>
          <p:cNvPr id="9" name="Text Placeholder 5">
            <a:extLst>
              <a:ext uri="{FF2B5EF4-FFF2-40B4-BE49-F238E27FC236}">
                <a16:creationId xmlns:a16="http://schemas.microsoft.com/office/drawing/2014/main" id="{C3C8E718-BEDD-0943-A94F-B45879B3DB4A}"/>
              </a:ext>
            </a:extLst>
          </p:cNvPr>
          <p:cNvSpPr txBox="1">
            <a:spLocks/>
          </p:cNvSpPr>
          <p:nvPr/>
        </p:nvSpPr>
        <p:spPr>
          <a:xfrm>
            <a:off x="4202473" y="1857000"/>
            <a:ext cx="3151932"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lvl="1" indent="0">
              <a:buNone/>
            </a:pPr>
            <a:r>
              <a:rPr lang="en-US" sz="1800" dirty="0"/>
              <a:t>Informs the public on how well schools and districts are performing. Mississippi’s accountability system considers how well students perform on state tests, whether students are showing improvement on those tests from year to year and whether students are graduating on time.</a:t>
            </a:r>
          </a:p>
        </p:txBody>
      </p:sp>
      <p:sp>
        <p:nvSpPr>
          <p:cNvPr id="10" name="Text Placeholder 5">
            <a:extLst>
              <a:ext uri="{FF2B5EF4-FFF2-40B4-BE49-F238E27FC236}">
                <a16:creationId xmlns:a16="http://schemas.microsoft.com/office/drawing/2014/main" id="{269ED101-80C8-F44D-9DB7-5590E29DCB21}"/>
              </a:ext>
            </a:extLst>
          </p:cNvPr>
          <p:cNvSpPr txBox="1">
            <a:spLocks/>
          </p:cNvSpPr>
          <p:nvPr/>
        </p:nvSpPr>
        <p:spPr>
          <a:xfrm>
            <a:off x="7866576" y="1818525"/>
            <a:ext cx="3151932" cy="3914212"/>
          </a:xfrm>
          <a:prstGeom prst="rect">
            <a:avLst/>
          </a:prstGeom>
          <a:solidFill>
            <a:srgbClr val="E9F7FE"/>
          </a:solidFill>
        </p:spPr>
        <p:txBody>
          <a:bodyPr lIns="274320" tIns="274320" rIns="274320" bIns="274320"/>
          <a:lstStyle>
            <a:lvl1pPr marL="228600" indent="-228600" algn="l" defTabSz="914400" rtl="0" eaLnBrk="1" latinLnBrk="0" hangingPunct="1">
              <a:lnSpc>
                <a:spcPct val="100000"/>
              </a:lnSpc>
              <a:spcBef>
                <a:spcPts val="600"/>
              </a:spcBef>
              <a:spcAft>
                <a:spcPts val="600"/>
              </a:spcAft>
              <a:buFont typeface="Arial" panose="020B0604020202020204" pitchFamily="34" charset="0"/>
              <a:buChar char="•"/>
              <a:defRPr sz="28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600"/>
              </a:spcBef>
              <a:spcAft>
                <a:spcPts val="600"/>
              </a:spcAft>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Drives behavior of schools and districts and influences planning and interim measures of performance.  This results in consistent best practices and can be seen in improvements on both statewide assessments and standardized national assessments.</a:t>
            </a:r>
            <a:endParaRPr lang="en-US" sz="1800" dirty="0">
              <a:highlight>
                <a:srgbClr val="FFFF00"/>
              </a:highlight>
            </a:endParaRPr>
          </a:p>
        </p:txBody>
      </p:sp>
      <p:pic>
        <p:nvPicPr>
          <p:cNvPr id="13" name="Graphic 12">
            <a:extLst>
              <a:ext uri="{FF2B5EF4-FFF2-40B4-BE49-F238E27FC236}">
                <a16:creationId xmlns:a16="http://schemas.microsoft.com/office/drawing/2014/main" id="{18B1DBB4-58E5-D542-BC06-4B6C5C04B892}"/>
              </a:ext>
              <a:ext uri="{C183D7F6-B498-43B3-948B-1728B52AA6E4}">
                <adec:decorative xmlns:adec="http://schemas.microsoft.com/office/drawing/2017/decorative" val="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66959" y="815339"/>
            <a:ext cx="822960" cy="822960"/>
          </a:xfrm>
          <a:prstGeom prst="rect">
            <a:avLst/>
          </a:prstGeom>
        </p:spPr>
      </p:pic>
      <p:pic>
        <p:nvPicPr>
          <p:cNvPr id="14" name="Graphic 13">
            <a:extLst>
              <a:ext uri="{FF2B5EF4-FFF2-40B4-BE49-F238E27FC236}">
                <a16:creationId xmlns:a16="http://schemas.microsoft.com/office/drawing/2014/main" id="{BADF822F-42E0-E941-B391-913A17ABE179}"/>
              </a:ext>
              <a:ext uri="{C183D7F6-B498-43B3-948B-1728B52AA6E4}">
                <adec:decorative xmlns:adec="http://schemas.microsoft.com/office/drawing/2017/decorative" val="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076782" y="881618"/>
            <a:ext cx="731520" cy="731520"/>
          </a:xfrm>
          <a:prstGeom prst="rect">
            <a:avLst/>
          </a:prstGeom>
        </p:spPr>
      </p:pic>
      <p:sp>
        <p:nvSpPr>
          <p:cNvPr id="17" name="Rectangle 16">
            <a:extLst>
              <a:ext uri="{FF2B5EF4-FFF2-40B4-BE49-F238E27FC236}">
                <a16:creationId xmlns:a16="http://schemas.microsoft.com/office/drawing/2014/main" id="{5C0AFE84-7489-CA4B-BFDA-25D2C7C5A5F6}"/>
              </a:ext>
              <a:ext uri="{C183D7F6-B498-43B3-948B-1728B52AA6E4}">
                <adec:decorative xmlns:adec="http://schemas.microsoft.com/office/drawing/2017/decorative" val="1"/>
              </a:ext>
            </a:extLst>
          </p:cNvPr>
          <p:cNvSpPr/>
          <p:nvPr/>
        </p:nvSpPr>
        <p:spPr>
          <a:xfrm rot="5400000">
            <a:off x="2042133" y="170356"/>
            <a:ext cx="144406" cy="3151932"/>
          </a:xfrm>
          <a:prstGeom prst="rect">
            <a:avLst/>
          </a:prstGeom>
          <a:solidFill>
            <a:srgbClr val="A74A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7A97351-A146-CA47-B725-E9672DCE8BED}"/>
              </a:ext>
              <a:ext uri="{C183D7F6-B498-43B3-948B-1728B52AA6E4}">
                <adec:decorative xmlns:adec="http://schemas.microsoft.com/office/drawing/2017/decorative" val="1"/>
              </a:ext>
            </a:extLst>
          </p:cNvPr>
          <p:cNvSpPr/>
          <p:nvPr/>
        </p:nvSpPr>
        <p:spPr>
          <a:xfrm rot="5400000">
            <a:off x="5686999" y="189594"/>
            <a:ext cx="182880" cy="3151932"/>
          </a:xfrm>
          <a:prstGeom prst="rect">
            <a:avLst/>
          </a:prstGeom>
          <a:solidFill>
            <a:srgbClr val="B0D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B0D357"/>
              </a:solidFill>
            </a:endParaRPr>
          </a:p>
        </p:txBody>
      </p:sp>
      <p:sp>
        <p:nvSpPr>
          <p:cNvPr id="20" name="Rectangle 19">
            <a:extLst>
              <a:ext uri="{FF2B5EF4-FFF2-40B4-BE49-F238E27FC236}">
                <a16:creationId xmlns:a16="http://schemas.microsoft.com/office/drawing/2014/main" id="{34851FC6-9B95-0442-9137-1649AF5398BC}"/>
              </a:ext>
              <a:ext uri="{C183D7F6-B498-43B3-948B-1728B52AA6E4}">
                <adec:decorative xmlns:adec="http://schemas.microsoft.com/office/drawing/2017/decorative" val="1"/>
              </a:ext>
            </a:extLst>
          </p:cNvPr>
          <p:cNvSpPr/>
          <p:nvPr/>
        </p:nvSpPr>
        <p:spPr>
          <a:xfrm rot="5400000">
            <a:off x="9351102" y="173855"/>
            <a:ext cx="182880" cy="3151932"/>
          </a:xfrm>
          <a:prstGeom prst="rect">
            <a:avLst/>
          </a:prstGeom>
          <a:solidFill>
            <a:srgbClr val="69C8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Completed with solid fill">
            <a:extLst>
              <a:ext uri="{FF2B5EF4-FFF2-40B4-BE49-F238E27FC236}">
                <a16:creationId xmlns:a16="http://schemas.microsoft.com/office/drawing/2014/main" id="{D339ACD2-BFD9-44C2-8CB8-EC264A2C9E5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611416" y="815736"/>
            <a:ext cx="914400" cy="914400"/>
          </a:xfrm>
          <a:prstGeom prst="rect">
            <a:avLst/>
          </a:prstGeom>
        </p:spPr>
      </p:pic>
    </p:spTree>
    <p:extLst>
      <p:ext uri="{BB962C8B-B14F-4D97-AF65-F5344CB8AC3E}">
        <p14:creationId xmlns:p14="http://schemas.microsoft.com/office/powerpoint/2010/main" val="170687140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DE">
      <a:dk1>
        <a:srgbClr val="000000"/>
      </a:dk1>
      <a:lt1>
        <a:srgbClr val="FFFFFF"/>
      </a:lt1>
      <a:dk2>
        <a:srgbClr val="44546A"/>
      </a:dk2>
      <a:lt2>
        <a:srgbClr val="E7E6E6"/>
      </a:lt2>
      <a:accent1>
        <a:srgbClr val="A74979"/>
      </a:accent1>
      <a:accent2>
        <a:srgbClr val="EF3A5B"/>
      </a:accent2>
      <a:accent3>
        <a:srgbClr val="A5A5A5"/>
      </a:accent3>
      <a:accent4>
        <a:srgbClr val="F3A51E"/>
      </a:accent4>
      <a:accent5>
        <a:srgbClr val="69C8C3"/>
      </a:accent5>
      <a:accent6>
        <a:srgbClr val="007FDC"/>
      </a:accent6>
      <a:hlink>
        <a:srgbClr val="20B7FF"/>
      </a:hlink>
      <a:folHlink>
        <a:srgbClr val="00539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ctr">
        <a:noAutofit/>
      </a:bodyPr>
      <a:lstStyle>
        <a:defPPr algn="l" fontAlgn="base">
          <a:defRPr sz="8000" b="1" dirty="0" smtClean="0">
            <a:solidFill>
              <a:srgbClr val="003B71"/>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245</TotalTime>
  <Words>3363</Words>
  <Application>Microsoft Office PowerPoint</Application>
  <PresentationFormat>Widescreen</PresentationFormat>
  <Paragraphs>589</Paragraphs>
  <Slides>50</Slides>
  <Notes>5</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50</vt:i4>
      </vt:variant>
    </vt:vector>
  </HeadingPairs>
  <TitlesOfParts>
    <vt:vector size="63" baseType="lpstr">
      <vt:lpstr>AppleSystemUIFont</vt:lpstr>
      <vt:lpstr>Arial</vt:lpstr>
      <vt:lpstr>Arial Black</vt:lpstr>
      <vt:lpstr>Arial Narrow</vt:lpstr>
      <vt:lpstr>Calibri</vt:lpstr>
      <vt:lpstr>Calibri Light</vt:lpstr>
      <vt:lpstr>Cambria Math</vt:lpstr>
      <vt:lpstr>Georgia</vt:lpstr>
      <vt:lpstr>Open Sans</vt:lpstr>
      <vt:lpstr>Symbol</vt:lpstr>
      <vt:lpstr>Times New Roman</vt:lpstr>
      <vt:lpstr>office theme</vt:lpstr>
      <vt:lpstr>1_Office Theme</vt:lpstr>
      <vt:lpstr>Accountability Task Force</vt:lpstr>
      <vt:lpstr>Mississippi Department of Education</vt:lpstr>
      <vt:lpstr>State Board of Education  STRATEGIC PLAN GOALS</vt:lpstr>
      <vt:lpstr>Welcome and Introductions</vt:lpstr>
      <vt:lpstr>Agenda</vt:lpstr>
      <vt:lpstr>Purpose and Overview</vt:lpstr>
      <vt:lpstr>Ground Rules/ Group Norms</vt:lpstr>
      <vt:lpstr>Accountability in Mississippi</vt:lpstr>
      <vt:lpstr>The Accountability System…</vt:lpstr>
      <vt:lpstr>National Assessment of Edcuational Progress (NAEP)</vt:lpstr>
      <vt:lpstr>NAEP Proficiency Gains in Mississippi</vt:lpstr>
      <vt:lpstr>Advanced Placement (AP) Achievement</vt:lpstr>
      <vt:lpstr>MAAP Results: ELA and Mathematics</vt:lpstr>
      <vt:lpstr>Prior to 2013…</vt:lpstr>
      <vt:lpstr>Mississippi Statewide Accountability System</vt:lpstr>
      <vt:lpstr>Miss. Code Ann. § 37-17-6 (Senate Bill 2396)</vt:lpstr>
      <vt:lpstr>Every Student Succeeds Act (ESSA) Requirements</vt:lpstr>
      <vt:lpstr>Mississippi Statewide Accountability System</vt:lpstr>
      <vt:lpstr>Annual Subject Area Assessments</vt:lpstr>
      <vt:lpstr>Calculation of Growth</vt:lpstr>
      <vt:lpstr>700-Point Elementary and Middle Schools</vt:lpstr>
      <vt:lpstr>Indicators for High Schools and Districts</vt:lpstr>
      <vt:lpstr>Acceleration</vt:lpstr>
      <vt:lpstr>College- and Career-Readiness Component</vt:lpstr>
      <vt:lpstr>Graduation Rates</vt:lpstr>
      <vt:lpstr>Grade Assignments</vt:lpstr>
      <vt:lpstr>Percent of Districts and Schools Rated “C” or Higher</vt:lpstr>
      <vt:lpstr>Continuous Review and Improvement</vt:lpstr>
      <vt:lpstr>Proposed Rule Changes </vt:lpstr>
      <vt:lpstr>Lowest Quartile Identification In Grades 10-12</vt:lpstr>
      <vt:lpstr>MAAP-A Lowest Quartile Identification</vt:lpstr>
      <vt:lpstr>Acceleration, Business Rule 9.8</vt:lpstr>
      <vt:lpstr>WorkKeys</vt:lpstr>
      <vt:lpstr>Growth In Grades 10-12</vt:lpstr>
      <vt:lpstr>Growth Challenges in 2021-2022</vt:lpstr>
      <vt:lpstr>Reminder: Calculation of Growth</vt:lpstr>
      <vt:lpstr>Illustration of Banking – Math  </vt:lpstr>
      <vt:lpstr>Illustration of Banking – ELA  </vt:lpstr>
      <vt:lpstr>Potential Solutions for Missing Data  </vt:lpstr>
      <vt:lpstr>Skip-Year Growth – Illustration for Math  </vt:lpstr>
      <vt:lpstr>Skip-Year Growth – Illustration for ELA </vt:lpstr>
      <vt:lpstr>Potential Solutions </vt:lpstr>
      <vt:lpstr>Option 1 Summary</vt:lpstr>
      <vt:lpstr>Option 2 Summary</vt:lpstr>
      <vt:lpstr>Considerations/ Discussion </vt:lpstr>
      <vt:lpstr>Difference Between Skip-Year and Standard Growth – Math </vt:lpstr>
      <vt:lpstr>Difference Between Skip-Year and Standard Growth – Reading </vt:lpstr>
      <vt:lpstr>Summary Statistics </vt:lpstr>
      <vt:lpstr>Summary</vt:lpstr>
      <vt:lpstr>Next Steps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Alan Burrow</dc:creator>
  <cp:lastModifiedBy>Alan Burrow</cp:lastModifiedBy>
  <cp:revision>8</cp:revision>
  <dcterms:created xsi:type="dcterms:W3CDTF">2021-08-13T14:15:41Z</dcterms:created>
  <dcterms:modified xsi:type="dcterms:W3CDTF">2021-12-14T22:16:47Z</dcterms:modified>
</cp:coreProperties>
</file>