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0"/>
  </p:notesMasterIdLst>
  <p:handoutMasterIdLst>
    <p:handoutMasterId r:id="rId61"/>
  </p:handoutMasterIdLst>
  <p:sldIdLst>
    <p:sldId id="297" r:id="rId2"/>
    <p:sldId id="257" r:id="rId3"/>
    <p:sldId id="348" r:id="rId4"/>
    <p:sldId id="304" r:id="rId5"/>
    <p:sldId id="305" r:id="rId6"/>
    <p:sldId id="306" r:id="rId7"/>
    <p:sldId id="355" r:id="rId8"/>
    <p:sldId id="354" r:id="rId9"/>
    <p:sldId id="387" r:id="rId10"/>
    <p:sldId id="386" r:id="rId11"/>
    <p:sldId id="388" r:id="rId12"/>
    <p:sldId id="392" r:id="rId13"/>
    <p:sldId id="300" r:id="rId14"/>
    <p:sldId id="431" r:id="rId15"/>
    <p:sldId id="395" r:id="rId16"/>
    <p:sldId id="398" r:id="rId17"/>
    <p:sldId id="327" r:id="rId18"/>
    <p:sldId id="328" r:id="rId19"/>
    <p:sldId id="377" r:id="rId20"/>
    <p:sldId id="382" r:id="rId21"/>
    <p:sldId id="378" r:id="rId22"/>
    <p:sldId id="380" r:id="rId23"/>
    <p:sldId id="441" r:id="rId24"/>
    <p:sldId id="442" r:id="rId25"/>
    <p:sldId id="307" r:id="rId26"/>
    <p:sldId id="396" r:id="rId27"/>
    <p:sldId id="383" r:id="rId28"/>
    <p:sldId id="368" r:id="rId29"/>
    <p:sldId id="369" r:id="rId30"/>
    <p:sldId id="370" r:id="rId31"/>
    <p:sldId id="402" r:id="rId32"/>
    <p:sldId id="447" r:id="rId33"/>
    <p:sldId id="308" r:id="rId34"/>
    <p:sldId id="309" r:id="rId35"/>
    <p:sldId id="358" r:id="rId36"/>
    <p:sldId id="420" r:id="rId37"/>
    <p:sldId id="421" r:id="rId38"/>
    <p:sldId id="422" r:id="rId39"/>
    <p:sldId id="423" r:id="rId40"/>
    <p:sldId id="426" r:id="rId41"/>
    <p:sldId id="448" r:id="rId42"/>
    <p:sldId id="449" r:id="rId43"/>
    <p:sldId id="450" r:id="rId44"/>
    <p:sldId id="451" r:id="rId45"/>
    <p:sldId id="425" r:id="rId46"/>
    <p:sldId id="362" r:id="rId47"/>
    <p:sldId id="427" r:id="rId48"/>
    <p:sldId id="372" r:id="rId49"/>
    <p:sldId id="428" r:id="rId50"/>
    <p:sldId id="430" r:id="rId51"/>
    <p:sldId id="429" r:id="rId52"/>
    <p:sldId id="443" r:id="rId53"/>
    <p:sldId id="444" r:id="rId54"/>
    <p:sldId id="445" r:id="rId55"/>
    <p:sldId id="446" r:id="rId56"/>
    <p:sldId id="418" r:id="rId57"/>
    <p:sldId id="419" r:id="rId58"/>
    <p:sldId id="302" r:id="rId59"/>
  </p:sldIdLst>
  <p:sldSz cx="9144000" cy="5143500" type="screen16x9"/>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5" autoAdjust="0"/>
    <p:restoredTop sz="94626" autoAdjust="0"/>
  </p:normalViewPr>
  <p:slideViewPr>
    <p:cSldViewPr snapToGrid="0" snapToObjects="1">
      <p:cViewPr varScale="1">
        <p:scale>
          <a:sx n="161" d="100"/>
          <a:sy n="161" d="100"/>
        </p:scale>
        <p:origin x="1040" y="192"/>
      </p:cViewPr>
      <p:guideLst>
        <p:guide orient="horz" pos="1620"/>
        <p:guide pos="2880"/>
      </p:guideLst>
    </p:cSldViewPr>
  </p:slideViewPr>
  <p:outlineViewPr>
    <p:cViewPr>
      <p:scale>
        <a:sx n="33" d="100"/>
        <a:sy n="33" d="100"/>
      </p:scale>
      <p:origin x="0" y="-699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85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Dual Credit Participation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8692073083113001"/>
          <c:w val="1"/>
          <c:h val="0.69102261514733498"/>
        </c:manualLayout>
      </c:layout>
      <c:barChart>
        <c:barDir val="col"/>
        <c:grouping val="clustered"/>
        <c:varyColors val="0"/>
        <c:dLbls>
          <c:showLegendKey val="0"/>
          <c:showVal val="0"/>
          <c:showCatName val="0"/>
          <c:showSerName val="0"/>
          <c:showPercent val="0"/>
          <c:showBubbleSize val="0"/>
        </c:dLbls>
        <c:gapWidth val="75"/>
        <c:overlap val="-25"/>
        <c:axId val="27648384"/>
        <c:axId val="27433456"/>
      </c:barChart>
      <c:catAx>
        <c:axId val="2764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7433456"/>
        <c:crosses val="autoZero"/>
        <c:auto val="1"/>
        <c:lblAlgn val="ctr"/>
        <c:lblOffset val="100"/>
        <c:noMultiLvlLbl val="0"/>
      </c:catAx>
      <c:valAx>
        <c:axId val="2743345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764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0" baseline="0">
                <a:solidFill>
                  <a:schemeClr val="bg2">
                    <a:lumMod val="50000"/>
                  </a:schemeClr>
                </a:solidFill>
                <a:latin typeface="+mn-lt"/>
                <a:ea typeface="+mn-ea"/>
                <a:cs typeface="+mn-cs"/>
              </a:defRPr>
            </a:pPr>
            <a:r>
              <a:rPr lang="en-US" sz="1800" b="1" dirty="0">
                <a:solidFill>
                  <a:schemeClr val="bg2">
                    <a:lumMod val="50000"/>
                  </a:schemeClr>
                </a:solidFill>
              </a:rPr>
              <a:t>Dual Credit Participation  </a:t>
            </a:r>
          </a:p>
        </c:rich>
      </c:tx>
      <c:layout>
        <c:manualLayout>
          <c:xMode val="edge"/>
          <c:yMode val="edge"/>
          <c:x val="0.21766654757269774"/>
          <c:y val="5.5989106987003046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chemeClr val="bg2">
                  <a:lumMod val="50000"/>
                </a:schemeClr>
              </a:solidFill>
              <a:latin typeface="+mn-lt"/>
              <a:ea typeface="+mn-ea"/>
              <a:cs typeface="+mn-cs"/>
            </a:defRPr>
          </a:pPr>
          <a:endParaRPr lang="en-US"/>
        </a:p>
      </c:txPr>
    </c:title>
    <c:autoTitleDeleted val="0"/>
    <c:plotArea>
      <c:layout>
        <c:manualLayout>
          <c:layoutTarget val="inner"/>
          <c:xMode val="edge"/>
          <c:yMode val="edge"/>
          <c:x val="3.46320251881173E-3"/>
          <c:y val="0.17171296296296301"/>
          <c:w val="0.84415588665347197"/>
          <c:h val="0.61498432487605703"/>
        </c:manualLayout>
      </c:layout>
      <c:barChart>
        <c:barDir val="col"/>
        <c:grouping val="clustered"/>
        <c:varyColors val="0"/>
        <c:ser>
          <c:idx val="0"/>
          <c:order val="0"/>
          <c:tx>
            <c:strRef>
              <c:f>'Dual Credit'!$A$24</c:f>
              <c:strCache>
                <c:ptCount val="1"/>
                <c:pt idx="0">
                  <c:v>Dual Credit Participation  </c:v>
                </c:pt>
              </c:strCache>
            </c:strRef>
          </c:tx>
          <c:spPr>
            <a:solidFill>
              <a:srgbClr val="00B0F0"/>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2-807F-403B-B359-F000EB6659FD}"/>
              </c:ext>
            </c:extLst>
          </c:dPt>
          <c:dPt>
            <c:idx val="1"/>
            <c:invertIfNegative val="0"/>
            <c:bubble3D val="0"/>
            <c:spPr>
              <a:solidFill>
                <a:srgbClr val="FFC000"/>
              </a:solidFill>
              <a:ln>
                <a:noFill/>
              </a:ln>
              <a:effectLst/>
            </c:spPr>
            <c:extLst>
              <c:ext xmlns:c16="http://schemas.microsoft.com/office/drawing/2014/chart" uri="{C3380CC4-5D6E-409C-BE32-E72D297353CC}">
                <c16:uniqueId val="{00000001-807F-403B-B359-F000EB6659FD}"/>
              </c:ext>
            </c:extLst>
          </c:dPt>
          <c:dPt>
            <c:idx val="3"/>
            <c:invertIfNegative val="0"/>
            <c:bubble3D val="0"/>
            <c:spPr>
              <a:solidFill>
                <a:srgbClr val="92D050"/>
              </a:solidFill>
              <a:ln>
                <a:noFill/>
              </a:ln>
              <a:effectLst/>
            </c:spPr>
            <c:extLst>
              <c:ext xmlns:c16="http://schemas.microsoft.com/office/drawing/2014/chart" uri="{C3380CC4-5D6E-409C-BE32-E72D297353CC}">
                <c16:uniqueId val="{00000000-807F-403B-B359-F000EB6659F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'Dual Credit'!$B$23:$E$23</c:f>
              <c:strCache>
                <c:ptCount val="4"/>
                <c:pt idx="0">
                  <c:v>2014-15</c:v>
                </c:pt>
                <c:pt idx="1">
                  <c:v>2015-16</c:v>
                </c:pt>
                <c:pt idx="2">
                  <c:v>2016-17</c:v>
                </c:pt>
                <c:pt idx="3">
                  <c:v>2017-18</c:v>
                </c:pt>
              </c:strCache>
            </c:strRef>
          </c:cat>
          <c:val>
            <c:numRef>
              <c:f>'Dual Credit'!$B$24:$E$24</c:f>
              <c:numCache>
                <c:formatCode>#,##0</c:formatCode>
                <c:ptCount val="4"/>
                <c:pt idx="0">
                  <c:v>10915</c:v>
                </c:pt>
                <c:pt idx="1">
                  <c:v>15172</c:v>
                </c:pt>
                <c:pt idx="2">
                  <c:v>20580</c:v>
                </c:pt>
                <c:pt idx="3">
                  <c:v>26026</c:v>
                </c:pt>
              </c:numCache>
            </c:numRef>
          </c:val>
          <c:extLst>
            <c:ext xmlns:c16="http://schemas.microsoft.com/office/drawing/2014/chart" uri="{C3380CC4-5D6E-409C-BE32-E72D297353CC}">
              <c16:uniqueId val="{00000000-BC3D-451D-B08D-12C12D678399}"/>
            </c:ext>
          </c:extLst>
        </c:ser>
        <c:dLbls>
          <c:showLegendKey val="0"/>
          <c:showVal val="0"/>
          <c:showCatName val="0"/>
          <c:showSerName val="0"/>
          <c:showPercent val="0"/>
          <c:showBubbleSize val="0"/>
        </c:dLbls>
        <c:gapWidth val="75"/>
        <c:overlap val="-25"/>
        <c:axId val="1980368"/>
        <c:axId val="32600448"/>
      </c:barChart>
      <c:catAx>
        <c:axId val="198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lumMod val="50000"/>
                  </a:schemeClr>
                </a:solidFill>
                <a:latin typeface="+mn-lt"/>
                <a:ea typeface="+mn-ea"/>
                <a:cs typeface="+mn-cs"/>
              </a:defRPr>
            </a:pPr>
            <a:endParaRPr lang="en-US"/>
          </a:p>
        </c:txPr>
        <c:crossAx val="32600448"/>
        <c:crosses val="autoZero"/>
        <c:auto val="1"/>
        <c:lblAlgn val="ctr"/>
        <c:lblOffset val="100"/>
        <c:noMultiLvlLbl val="0"/>
      </c:catAx>
      <c:valAx>
        <c:axId val="326004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980368"/>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District Impact</a:t>
            </a:r>
            <a:r>
              <a:rPr lang="en-US" baseline="0" dirty="0"/>
              <a:t> of Moving US History Points to Science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Count of Grade with Current Science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A</c:v>
                </c:pt>
                <c:pt idx="1">
                  <c:v>B</c:v>
                </c:pt>
                <c:pt idx="2">
                  <c:v>C</c:v>
                </c:pt>
                <c:pt idx="3">
                  <c:v>D</c:v>
                </c:pt>
                <c:pt idx="4">
                  <c:v>F</c:v>
                </c:pt>
              </c:strCache>
            </c:strRef>
          </c:cat>
          <c:val>
            <c:numRef>
              <c:f>Sheet3!$B$2:$B$6</c:f>
              <c:numCache>
                <c:formatCode>General</c:formatCode>
                <c:ptCount val="5"/>
                <c:pt idx="0">
                  <c:v>27</c:v>
                </c:pt>
                <c:pt idx="1">
                  <c:v>37</c:v>
                </c:pt>
                <c:pt idx="2">
                  <c:v>34</c:v>
                </c:pt>
                <c:pt idx="3">
                  <c:v>21</c:v>
                </c:pt>
                <c:pt idx="4">
                  <c:v>21</c:v>
                </c:pt>
              </c:numCache>
            </c:numRef>
          </c:val>
          <c:extLst>
            <c:ext xmlns:c16="http://schemas.microsoft.com/office/drawing/2014/chart" uri="{C3380CC4-5D6E-409C-BE32-E72D297353CC}">
              <c16:uniqueId val="{00000000-668F-4B22-A6D1-66D38CF743B4}"/>
            </c:ext>
          </c:extLst>
        </c:ser>
        <c:ser>
          <c:idx val="1"/>
          <c:order val="1"/>
          <c:tx>
            <c:strRef>
              <c:f>Sheet3!$C$1</c:f>
              <c:strCache>
                <c:ptCount val="1"/>
                <c:pt idx="0">
                  <c:v>Count of Grade Without US Hist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A</c:v>
                </c:pt>
                <c:pt idx="1">
                  <c:v>B</c:v>
                </c:pt>
                <c:pt idx="2">
                  <c:v>C</c:v>
                </c:pt>
                <c:pt idx="3">
                  <c:v>D</c:v>
                </c:pt>
                <c:pt idx="4">
                  <c:v>F</c:v>
                </c:pt>
              </c:strCache>
            </c:strRef>
          </c:cat>
          <c:val>
            <c:numRef>
              <c:f>Sheet3!$C$2:$C$6</c:f>
              <c:numCache>
                <c:formatCode>General</c:formatCode>
                <c:ptCount val="5"/>
                <c:pt idx="0">
                  <c:v>28</c:v>
                </c:pt>
                <c:pt idx="1">
                  <c:v>36</c:v>
                </c:pt>
                <c:pt idx="2">
                  <c:v>35</c:v>
                </c:pt>
                <c:pt idx="3">
                  <c:v>20</c:v>
                </c:pt>
                <c:pt idx="4">
                  <c:v>21</c:v>
                </c:pt>
              </c:numCache>
            </c:numRef>
          </c:val>
          <c:extLst>
            <c:ext xmlns:c16="http://schemas.microsoft.com/office/drawing/2014/chart" uri="{C3380CC4-5D6E-409C-BE32-E72D297353CC}">
              <c16:uniqueId val="{00000001-668F-4B22-A6D1-66D38CF743B4}"/>
            </c:ext>
          </c:extLst>
        </c:ser>
        <c:dLbls>
          <c:showLegendKey val="0"/>
          <c:showVal val="0"/>
          <c:showCatName val="0"/>
          <c:showSerName val="0"/>
          <c:showPercent val="0"/>
          <c:showBubbleSize val="0"/>
        </c:dLbls>
        <c:gapWidth val="219"/>
        <c:overlap val="-27"/>
        <c:axId val="701334120"/>
        <c:axId val="701339368"/>
      </c:barChart>
      <c:catAx>
        <c:axId val="70133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339368"/>
        <c:crosses val="autoZero"/>
        <c:auto val="1"/>
        <c:lblAlgn val="ctr"/>
        <c:lblOffset val="100"/>
        <c:noMultiLvlLbl val="0"/>
      </c:catAx>
      <c:valAx>
        <c:axId val="701339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33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Composite</a:t>
            </a:r>
            <a:r>
              <a:rPr lang="en-US" baseline="0"/>
              <a:t> Score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Sheet1!$R$1</c:f>
              <c:strCache>
                <c:ptCount val="1"/>
                <c:pt idx="0">
                  <c:v>Change in Points</c:v>
                </c:pt>
              </c:strCache>
            </c:strRef>
          </c:tx>
          <c:spPr>
            <a:ln w="19050" cap="rnd">
              <a:noFill/>
              <a:round/>
            </a:ln>
            <a:effectLst/>
          </c:spPr>
          <c:marker>
            <c:symbol val="circle"/>
            <c:size val="5"/>
            <c:spPr>
              <a:solidFill>
                <a:schemeClr val="accent1"/>
              </a:solidFill>
              <a:ln w="9525">
                <a:solidFill>
                  <a:schemeClr val="accent1"/>
                </a:solidFill>
              </a:ln>
              <a:effectLst/>
            </c:spPr>
          </c:marker>
          <c:yVal>
            <c:numRef>
              <c:f>Sheet1!$R$2:$R$142</c:f>
              <c:numCache>
                <c:formatCode>0</c:formatCode>
                <c:ptCount val="141"/>
                <c:pt idx="0">
                  <c:v>12.550000000000011</c:v>
                </c:pt>
                <c:pt idx="1">
                  <c:v>11.399999999999977</c:v>
                </c:pt>
                <c:pt idx="2">
                  <c:v>10.449999999999932</c:v>
                </c:pt>
                <c:pt idx="3">
                  <c:v>8.3500000000000227</c:v>
                </c:pt>
                <c:pt idx="4">
                  <c:v>7.4500000000000455</c:v>
                </c:pt>
                <c:pt idx="5">
                  <c:v>7.3000000000000114</c:v>
                </c:pt>
                <c:pt idx="6">
                  <c:v>6.7000000000000455</c:v>
                </c:pt>
                <c:pt idx="7">
                  <c:v>6.6000000000000227</c:v>
                </c:pt>
                <c:pt idx="8">
                  <c:v>6.4000000000000909</c:v>
                </c:pt>
                <c:pt idx="9">
                  <c:v>6.3500000000000227</c:v>
                </c:pt>
                <c:pt idx="10">
                  <c:v>6.1499999999999773</c:v>
                </c:pt>
                <c:pt idx="11">
                  <c:v>6.1499999999999773</c:v>
                </c:pt>
                <c:pt idx="12">
                  <c:v>5.8999999999999773</c:v>
                </c:pt>
                <c:pt idx="13">
                  <c:v>5.8999999999999773</c:v>
                </c:pt>
                <c:pt idx="14">
                  <c:v>5.8499999999999091</c:v>
                </c:pt>
                <c:pt idx="15">
                  <c:v>5.5500000000000114</c:v>
                </c:pt>
                <c:pt idx="16">
                  <c:v>5.5</c:v>
                </c:pt>
                <c:pt idx="17">
                  <c:v>5.1500000000000341</c:v>
                </c:pt>
                <c:pt idx="18">
                  <c:v>5.1499999999999773</c:v>
                </c:pt>
                <c:pt idx="19">
                  <c:v>5.0499999999999545</c:v>
                </c:pt>
                <c:pt idx="20">
                  <c:v>4.9500000000000455</c:v>
                </c:pt>
                <c:pt idx="21">
                  <c:v>4.7000000000000455</c:v>
                </c:pt>
                <c:pt idx="22">
                  <c:v>4.5499999999999545</c:v>
                </c:pt>
                <c:pt idx="23">
                  <c:v>4.5</c:v>
                </c:pt>
                <c:pt idx="24">
                  <c:v>4.4000000000000909</c:v>
                </c:pt>
                <c:pt idx="25">
                  <c:v>4.3500000000000227</c:v>
                </c:pt>
                <c:pt idx="26">
                  <c:v>4.2000000000000455</c:v>
                </c:pt>
                <c:pt idx="27">
                  <c:v>4.1499999999999773</c:v>
                </c:pt>
                <c:pt idx="28">
                  <c:v>4.1000000000000227</c:v>
                </c:pt>
                <c:pt idx="29">
                  <c:v>4.0499999999999545</c:v>
                </c:pt>
                <c:pt idx="30">
                  <c:v>4.0499999999999545</c:v>
                </c:pt>
                <c:pt idx="31">
                  <c:v>4</c:v>
                </c:pt>
                <c:pt idx="32">
                  <c:v>3.8999999999999773</c:v>
                </c:pt>
                <c:pt idx="33">
                  <c:v>3.8999999999999773</c:v>
                </c:pt>
                <c:pt idx="34">
                  <c:v>3.6500000000000909</c:v>
                </c:pt>
                <c:pt idx="35">
                  <c:v>3.6499999999999773</c:v>
                </c:pt>
                <c:pt idx="36">
                  <c:v>3.5999999999999091</c:v>
                </c:pt>
                <c:pt idx="37">
                  <c:v>3.5499999999999545</c:v>
                </c:pt>
                <c:pt idx="38">
                  <c:v>3.5</c:v>
                </c:pt>
                <c:pt idx="39">
                  <c:v>3.25</c:v>
                </c:pt>
                <c:pt idx="40">
                  <c:v>3.1999999999999318</c:v>
                </c:pt>
                <c:pt idx="41">
                  <c:v>3.0500000000000114</c:v>
                </c:pt>
                <c:pt idx="42">
                  <c:v>2.9000000000000341</c:v>
                </c:pt>
                <c:pt idx="43">
                  <c:v>2.8999999999999773</c:v>
                </c:pt>
                <c:pt idx="44">
                  <c:v>2.8999999999999773</c:v>
                </c:pt>
                <c:pt idx="45">
                  <c:v>2.8500000000000227</c:v>
                </c:pt>
                <c:pt idx="46">
                  <c:v>2.8000000000000682</c:v>
                </c:pt>
                <c:pt idx="47">
                  <c:v>2.7999999999999545</c:v>
                </c:pt>
                <c:pt idx="48">
                  <c:v>2.75</c:v>
                </c:pt>
                <c:pt idx="49">
                  <c:v>2.7000000000000455</c:v>
                </c:pt>
                <c:pt idx="50">
                  <c:v>2.7000000000000455</c:v>
                </c:pt>
                <c:pt idx="51">
                  <c:v>2.6000000000000227</c:v>
                </c:pt>
                <c:pt idx="52">
                  <c:v>2.5</c:v>
                </c:pt>
                <c:pt idx="53">
                  <c:v>2.4499999999999886</c:v>
                </c:pt>
                <c:pt idx="54">
                  <c:v>2.4499999999999318</c:v>
                </c:pt>
                <c:pt idx="55">
                  <c:v>2.3000000000000682</c:v>
                </c:pt>
                <c:pt idx="56">
                  <c:v>2.25</c:v>
                </c:pt>
                <c:pt idx="57">
                  <c:v>2.25</c:v>
                </c:pt>
                <c:pt idx="58">
                  <c:v>2.1000000000000227</c:v>
                </c:pt>
                <c:pt idx="59">
                  <c:v>2.1000000000000227</c:v>
                </c:pt>
                <c:pt idx="60">
                  <c:v>1.9500000000000455</c:v>
                </c:pt>
                <c:pt idx="61">
                  <c:v>1.8999999999999773</c:v>
                </c:pt>
                <c:pt idx="62">
                  <c:v>1.8500000000000227</c:v>
                </c:pt>
                <c:pt idx="63">
                  <c:v>1.7999999999999545</c:v>
                </c:pt>
                <c:pt idx="64">
                  <c:v>1.7000000000000455</c:v>
                </c:pt>
                <c:pt idx="65">
                  <c:v>1.6999999999999886</c:v>
                </c:pt>
                <c:pt idx="66">
                  <c:v>1.6999999999999318</c:v>
                </c:pt>
                <c:pt idx="67">
                  <c:v>1.3999999999999773</c:v>
                </c:pt>
                <c:pt idx="68">
                  <c:v>1.25</c:v>
                </c:pt>
                <c:pt idx="69">
                  <c:v>1.25</c:v>
                </c:pt>
                <c:pt idx="70">
                  <c:v>1.1499999999999773</c:v>
                </c:pt>
                <c:pt idx="71">
                  <c:v>1.0499999999999545</c:v>
                </c:pt>
                <c:pt idx="72">
                  <c:v>0.89999999999997726</c:v>
                </c:pt>
                <c:pt idx="73">
                  <c:v>0.89999999999997726</c:v>
                </c:pt>
                <c:pt idx="74">
                  <c:v>0.64999999999997726</c:v>
                </c:pt>
                <c:pt idx="75">
                  <c:v>0.64999999999997726</c:v>
                </c:pt>
                <c:pt idx="76">
                  <c:v>0.5</c:v>
                </c:pt>
                <c:pt idx="77">
                  <c:v>0.39999999999997726</c:v>
                </c:pt>
                <c:pt idx="78">
                  <c:v>0.39999999999997726</c:v>
                </c:pt>
                <c:pt idx="79">
                  <c:v>0.14999999999997726</c:v>
                </c:pt>
                <c:pt idx="80">
                  <c:v>5.0000000000011369E-2</c:v>
                </c:pt>
                <c:pt idx="81">
                  <c:v>-4.9999999999954525E-2</c:v>
                </c:pt>
                <c:pt idx="82">
                  <c:v>-5.0000000000011369E-2</c:v>
                </c:pt>
                <c:pt idx="83">
                  <c:v>-0.10000000000002274</c:v>
                </c:pt>
                <c:pt idx="84">
                  <c:v>-0.14999999999997726</c:v>
                </c:pt>
                <c:pt idx="85">
                  <c:v>-0.15000000000003411</c:v>
                </c:pt>
                <c:pt idx="86">
                  <c:v>-0.20000000000004547</c:v>
                </c:pt>
                <c:pt idx="87">
                  <c:v>-0.25</c:v>
                </c:pt>
                <c:pt idx="88">
                  <c:v>-0.30000000000001137</c:v>
                </c:pt>
                <c:pt idx="89">
                  <c:v>-0.30000000000006821</c:v>
                </c:pt>
                <c:pt idx="90">
                  <c:v>-0.44999999999993179</c:v>
                </c:pt>
                <c:pt idx="91">
                  <c:v>-0.60000000000002274</c:v>
                </c:pt>
                <c:pt idx="92">
                  <c:v>-0.65000000000009095</c:v>
                </c:pt>
                <c:pt idx="93">
                  <c:v>-0.69999999999998863</c:v>
                </c:pt>
                <c:pt idx="94">
                  <c:v>-0.75</c:v>
                </c:pt>
                <c:pt idx="95">
                  <c:v>-0.79999999999995453</c:v>
                </c:pt>
                <c:pt idx="96">
                  <c:v>-1</c:v>
                </c:pt>
                <c:pt idx="97">
                  <c:v>-1.1000000000000227</c:v>
                </c:pt>
                <c:pt idx="98">
                  <c:v>-1.1000000000000227</c:v>
                </c:pt>
                <c:pt idx="99">
                  <c:v>-1.1499999999999773</c:v>
                </c:pt>
                <c:pt idx="100">
                  <c:v>-1.3000000000000682</c:v>
                </c:pt>
                <c:pt idx="101">
                  <c:v>-1.3500000000000227</c:v>
                </c:pt>
                <c:pt idx="102">
                  <c:v>-1.3999999999999773</c:v>
                </c:pt>
                <c:pt idx="103">
                  <c:v>-1.4000000000000909</c:v>
                </c:pt>
                <c:pt idx="104">
                  <c:v>-1.5499999999999545</c:v>
                </c:pt>
                <c:pt idx="105">
                  <c:v>-1.6499999999999773</c:v>
                </c:pt>
                <c:pt idx="106">
                  <c:v>-1.7000000000000455</c:v>
                </c:pt>
                <c:pt idx="107">
                  <c:v>-1.75</c:v>
                </c:pt>
                <c:pt idx="108">
                  <c:v>-1.75</c:v>
                </c:pt>
                <c:pt idx="109">
                  <c:v>-1.8500000000000227</c:v>
                </c:pt>
                <c:pt idx="110">
                  <c:v>-1.8999999999999773</c:v>
                </c:pt>
                <c:pt idx="111">
                  <c:v>-2.0499999999999545</c:v>
                </c:pt>
                <c:pt idx="112">
                  <c:v>-2.1500000000000909</c:v>
                </c:pt>
                <c:pt idx="113">
                  <c:v>-2.25</c:v>
                </c:pt>
                <c:pt idx="114">
                  <c:v>-3.3999999999999773</c:v>
                </c:pt>
                <c:pt idx="115">
                  <c:v>-3.4000000000000909</c:v>
                </c:pt>
                <c:pt idx="116">
                  <c:v>-3.5</c:v>
                </c:pt>
                <c:pt idx="117">
                  <c:v>-3.75</c:v>
                </c:pt>
                <c:pt idx="118">
                  <c:v>-4.0499999999999545</c:v>
                </c:pt>
                <c:pt idx="119">
                  <c:v>-4.6500000000000909</c:v>
                </c:pt>
                <c:pt idx="120">
                  <c:v>-4.8999999999999773</c:v>
                </c:pt>
                <c:pt idx="121">
                  <c:v>-5.5500000000000682</c:v>
                </c:pt>
                <c:pt idx="122">
                  <c:v>-5.6000000000000227</c:v>
                </c:pt>
                <c:pt idx="123">
                  <c:v>-5.8999999999999773</c:v>
                </c:pt>
                <c:pt idx="124">
                  <c:v>-5.9499999999999886</c:v>
                </c:pt>
                <c:pt idx="125">
                  <c:v>-6.0500000000000114</c:v>
                </c:pt>
                <c:pt idx="126">
                  <c:v>-6.1499999999999773</c:v>
                </c:pt>
                <c:pt idx="127">
                  <c:v>-6.3499999999999659</c:v>
                </c:pt>
                <c:pt idx="128">
                  <c:v>-7.3499999999999659</c:v>
                </c:pt>
                <c:pt idx="129">
                  <c:v>-7.8500000000000227</c:v>
                </c:pt>
                <c:pt idx="130">
                  <c:v>-8.3499999999999091</c:v>
                </c:pt>
                <c:pt idx="131">
                  <c:v>-8.5</c:v>
                </c:pt>
                <c:pt idx="132">
                  <c:v>-8.5</c:v>
                </c:pt>
                <c:pt idx="133">
                  <c:v>-8.75</c:v>
                </c:pt>
                <c:pt idx="134">
                  <c:v>-9.4500000000000455</c:v>
                </c:pt>
                <c:pt idx="135">
                  <c:v>-10.550000000000011</c:v>
                </c:pt>
                <c:pt idx="136">
                  <c:v>-10.75</c:v>
                </c:pt>
                <c:pt idx="137">
                  <c:v>-10.850000000000023</c:v>
                </c:pt>
                <c:pt idx="138">
                  <c:v>-11.700000000000045</c:v>
                </c:pt>
                <c:pt idx="139">
                  <c:v>-14.699999999999989</c:v>
                </c:pt>
              </c:numCache>
            </c:numRef>
          </c:yVal>
          <c:smooth val="0"/>
          <c:extLst>
            <c:ext xmlns:c16="http://schemas.microsoft.com/office/drawing/2014/chart" uri="{C3380CC4-5D6E-409C-BE32-E72D297353CC}">
              <c16:uniqueId val="{00000000-16C7-4C9D-9310-EB00DFB0FCB9}"/>
            </c:ext>
          </c:extLst>
        </c:ser>
        <c:dLbls>
          <c:showLegendKey val="0"/>
          <c:showVal val="0"/>
          <c:showCatName val="0"/>
          <c:showSerName val="0"/>
          <c:showPercent val="0"/>
          <c:showBubbleSize val="0"/>
        </c:dLbls>
        <c:axId val="489586024"/>
        <c:axId val="489597832"/>
      </c:scatterChart>
      <c:valAx>
        <c:axId val="489586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Districts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597832"/>
        <c:crosses val="autoZero"/>
        <c:crossBetween val="midCat"/>
      </c:valAx>
      <c:valAx>
        <c:axId val="489597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Change in Points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586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HS Impact of Moving US History Points to Science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Count of Grade with Current Science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A</c:v>
                </c:pt>
                <c:pt idx="1">
                  <c:v>B</c:v>
                </c:pt>
                <c:pt idx="2">
                  <c:v>C</c:v>
                </c:pt>
                <c:pt idx="3">
                  <c:v>D</c:v>
                </c:pt>
                <c:pt idx="4">
                  <c:v>F</c:v>
                </c:pt>
              </c:strCache>
            </c:strRef>
          </c:cat>
          <c:val>
            <c:numRef>
              <c:f>Sheet3!$B$2:$B$6</c:f>
              <c:numCache>
                <c:formatCode>General</c:formatCode>
                <c:ptCount val="5"/>
                <c:pt idx="0">
                  <c:v>19</c:v>
                </c:pt>
                <c:pt idx="1">
                  <c:v>77</c:v>
                </c:pt>
                <c:pt idx="2">
                  <c:v>54</c:v>
                </c:pt>
                <c:pt idx="3">
                  <c:v>52</c:v>
                </c:pt>
                <c:pt idx="4">
                  <c:v>29</c:v>
                </c:pt>
              </c:numCache>
            </c:numRef>
          </c:val>
          <c:extLst>
            <c:ext xmlns:c16="http://schemas.microsoft.com/office/drawing/2014/chart" uri="{C3380CC4-5D6E-409C-BE32-E72D297353CC}">
              <c16:uniqueId val="{00000000-F706-4CC0-85A0-765AC13556EC}"/>
            </c:ext>
          </c:extLst>
        </c:ser>
        <c:ser>
          <c:idx val="1"/>
          <c:order val="1"/>
          <c:tx>
            <c:strRef>
              <c:f>Sheet3!$C$1</c:f>
              <c:strCache>
                <c:ptCount val="1"/>
                <c:pt idx="0">
                  <c:v>Count of Grade Without US History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A</c:v>
                </c:pt>
                <c:pt idx="1">
                  <c:v>B</c:v>
                </c:pt>
                <c:pt idx="2">
                  <c:v>C</c:v>
                </c:pt>
                <c:pt idx="3">
                  <c:v>D</c:v>
                </c:pt>
                <c:pt idx="4">
                  <c:v>F</c:v>
                </c:pt>
              </c:strCache>
            </c:strRef>
          </c:cat>
          <c:val>
            <c:numRef>
              <c:f>Sheet3!$C$2:$C$6</c:f>
              <c:numCache>
                <c:formatCode>General</c:formatCode>
                <c:ptCount val="5"/>
                <c:pt idx="0">
                  <c:v>20</c:v>
                </c:pt>
                <c:pt idx="1">
                  <c:v>78</c:v>
                </c:pt>
                <c:pt idx="2">
                  <c:v>53</c:v>
                </c:pt>
                <c:pt idx="3">
                  <c:v>53</c:v>
                </c:pt>
                <c:pt idx="4">
                  <c:v>27</c:v>
                </c:pt>
              </c:numCache>
            </c:numRef>
          </c:val>
          <c:extLst>
            <c:ext xmlns:c16="http://schemas.microsoft.com/office/drawing/2014/chart" uri="{C3380CC4-5D6E-409C-BE32-E72D297353CC}">
              <c16:uniqueId val="{00000001-F706-4CC0-85A0-765AC13556EC}"/>
            </c:ext>
          </c:extLst>
        </c:ser>
        <c:dLbls>
          <c:showLegendKey val="0"/>
          <c:showVal val="0"/>
          <c:showCatName val="0"/>
          <c:showSerName val="0"/>
          <c:showPercent val="0"/>
          <c:showBubbleSize val="0"/>
        </c:dLbls>
        <c:gapWidth val="219"/>
        <c:overlap val="-27"/>
        <c:axId val="482346360"/>
        <c:axId val="305191992"/>
      </c:barChart>
      <c:catAx>
        <c:axId val="48234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191992"/>
        <c:crosses val="autoZero"/>
        <c:auto val="1"/>
        <c:lblAlgn val="ctr"/>
        <c:lblOffset val="100"/>
        <c:noMultiLvlLbl val="0"/>
      </c:catAx>
      <c:valAx>
        <c:axId val="305191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34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Composite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Sheet1!$N$1</c:f>
              <c:strCache>
                <c:ptCount val="1"/>
                <c:pt idx="0">
                  <c:v>Change in Points</c:v>
                </c:pt>
              </c:strCache>
            </c:strRef>
          </c:tx>
          <c:spPr>
            <a:ln w="19050" cap="rnd">
              <a:noFill/>
              <a:round/>
            </a:ln>
            <a:effectLst/>
          </c:spPr>
          <c:marker>
            <c:symbol val="circle"/>
            <c:size val="5"/>
            <c:spPr>
              <a:solidFill>
                <a:schemeClr val="accent1"/>
              </a:solidFill>
              <a:ln w="9525">
                <a:solidFill>
                  <a:schemeClr val="accent1"/>
                </a:solidFill>
              </a:ln>
              <a:effectLst/>
            </c:spPr>
          </c:marker>
          <c:yVal>
            <c:numRef>
              <c:f>Sheet1!$N$2:$N$244</c:f>
              <c:numCache>
                <c:formatCode>0</c:formatCode>
                <c:ptCount val="243"/>
                <c:pt idx="0">
                  <c:v>20.100000000000023</c:v>
                </c:pt>
                <c:pt idx="1">
                  <c:v>15.049999999999955</c:v>
                </c:pt>
                <c:pt idx="2">
                  <c:v>13.700000000000045</c:v>
                </c:pt>
                <c:pt idx="3">
                  <c:v>13.599999999999909</c:v>
                </c:pt>
                <c:pt idx="4">
                  <c:v>13.350000000000023</c:v>
                </c:pt>
                <c:pt idx="5">
                  <c:v>12.550000000000011</c:v>
                </c:pt>
                <c:pt idx="6">
                  <c:v>12.25</c:v>
                </c:pt>
                <c:pt idx="7">
                  <c:v>12.049999999999955</c:v>
                </c:pt>
                <c:pt idx="8">
                  <c:v>11.900000000000091</c:v>
                </c:pt>
                <c:pt idx="9">
                  <c:v>11.700000000000045</c:v>
                </c:pt>
                <c:pt idx="10">
                  <c:v>11.399999999999977</c:v>
                </c:pt>
                <c:pt idx="11">
                  <c:v>10.949999999999989</c:v>
                </c:pt>
                <c:pt idx="12">
                  <c:v>10.899999999999977</c:v>
                </c:pt>
                <c:pt idx="13">
                  <c:v>10.5</c:v>
                </c:pt>
                <c:pt idx="14">
                  <c:v>10.399999999999977</c:v>
                </c:pt>
                <c:pt idx="15">
                  <c:v>10.049999999999955</c:v>
                </c:pt>
                <c:pt idx="16">
                  <c:v>10</c:v>
                </c:pt>
                <c:pt idx="17">
                  <c:v>9.8999999999999773</c:v>
                </c:pt>
                <c:pt idx="18">
                  <c:v>9.5500000000000682</c:v>
                </c:pt>
                <c:pt idx="19">
                  <c:v>9.4499999999999318</c:v>
                </c:pt>
                <c:pt idx="20">
                  <c:v>9.3999999999999773</c:v>
                </c:pt>
                <c:pt idx="21">
                  <c:v>8.9000000000000909</c:v>
                </c:pt>
                <c:pt idx="22">
                  <c:v>8.8999999999999773</c:v>
                </c:pt>
                <c:pt idx="23">
                  <c:v>8.8500000000000227</c:v>
                </c:pt>
                <c:pt idx="24">
                  <c:v>8.75</c:v>
                </c:pt>
                <c:pt idx="25">
                  <c:v>8.75</c:v>
                </c:pt>
                <c:pt idx="26">
                  <c:v>8.6999999999999318</c:v>
                </c:pt>
                <c:pt idx="27">
                  <c:v>8.4499999999999318</c:v>
                </c:pt>
                <c:pt idx="28">
                  <c:v>8.1500000000000909</c:v>
                </c:pt>
                <c:pt idx="29">
                  <c:v>8.0500000000000682</c:v>
                </c:pt>
                <c:pt idx="30">
                  <c:v>8</c:v>
                </c:pt>
                <c:pt idx="31">
                  <c:v>7.8999999999999773</c:v>
                </c:pt>
                <c:pt idx="32">
                  <c:v>7.8500000000000227</c:v>
                </c:pt>
                <c:pt idx="33">
                  <c:v>7.8499999999999091</c:v>
                </c:pt>
                <c:pt idx="34">
                  <c:v>7.75</c:v>
                </c:pt>
                <c:pt idx="35">
                  <c:v>7.75</c:v>
                </c:pt>
                <c:pt idx="36">
                  <c:v>7.6000000000000227</c:v>
                </c:pt>
                <c:pt idx="37">
                  <c:v>7.4500000000000455</c:v>
                </c:pt>
                <c:pt idx="38">
                  <c:v>7.3500000000000227</c:v>
                </c:pt>
                <c:pt idx="39">
                  <c:v>7.1499999999999773</c:v>
                </c:pt>
                <c:pt idx="40">
                  <c:v>7</c:v>
                </c:pt>
                <c:pt idx="41">
                  <c:v>7</c:v>
                </c:pt>
                <c:pt idx="42">
                  <c:v>6.75</c:v>
                </c:pt>
                <c:pt idx="43">
                  <c:v>6.6999999999999318</c:v>
                </c:pt>
                <c:pt idx="44">
                  <c:v>6.6499999999999773</c:v>
                </c:pt>
                <c:pt idx="45">
                  <c:v>6.6000000000000227</c:v>
                </c:pt>
                <c:pt idx="46">
                  <c:v>6.25</c:v>
                </c:pt>
                <c:pt idx="47">
                  <c:v>6.1500000000000909</c:v>
                </c:pt>
                <c:pt idx="48">
                  <c:v>6.1500000000000909</c:v>
                </c:pt>
                <c:pt idx="49">
                  <c:v>6.1000000000000227</c:v>
                </c:pt>
                <c:pt idx="50">
                  <c:v>6.0499999999999545</c:v>
                </c:pt>
                <c:pt idx="51">
                  <c:v>6.0499999999999545</c:v>
                </c:pt>
                <c:pt idx="52">
                  <c:v>5.9500000000000455</c:v>
                </c:pt>
                <c:pt idx="53">
                  <c:v>5.6499999999999773</c:v>
                </c:pt>
                <c:pt idx="54">
                  <c:v>5.4500000000000455</c:v>
                </c:pt>
                <c:pt idx="55">
                  <c:v>5.4499999999999318</c:v>
                </c:pt>
                <c:pt idx="56">
                  <c:v>5.3999999999999773</c:v>
                </c:pt>
                <c:pt idx="57">
                  <c:v>5.2000000000000455</c:v>
                </c:pt>
                <c:pt idx="58">
                  <c:v>5.1499999999999773</c:v>
                </c:pt>
                <c:pt idx="59">
                  <c:v>5.1000000000000227</c:v>
                </c:pt>
                <c:pt idx="60">
                  <c:v>5.1000000000000227</c:v>
                </c:pt>
                <c:pt idx="61">
                  <c:v>5.0499999999999545</c:v>
                </c:pt>
                <c:pt idx="62">
                  <c:v>4.8999999999999773</c:v>
                </c:pt>
                <c:pt idx="63">
                  <c:v>4.8500000000000227</c:v>
                </c:pt>
                <c:pt idx="64">
                  <c:v>4.7999999999999545</c:v>
                </c:pt>
                <c:pt idx="65">
                  <c:v>4.75</c:v>
                </c:pt>
                <c:pt idx="66">
                  <c:v>4.6999999999999318</c:v>
                </c:pt>
                <c:pt idx="67">
                  <c:v>4.6500000000000341</c:v>
                </c:pt>
                <c:pt idx="68">
                  <c:v>4.5999999999999091</c:v>
                </c:pt>
                <c:pt idx="69">
                  <c:v>4.5499999999999545</c:v>
                </c:pt>
                <c:pt idx="70">
                  <c:v>4.5</c:v>
                </c:pt>
                <c:pt idx="71">
                  <c:v>4.3500000000000227</c:v>
                </c:pt>
                <c:pt idx="72">
                  <c:v>4.25</c:v>
                </c:pt>
                <c:pt idx="73">
                  <c:v>4.2000000000000455</c:v>
                </c:pt>
                <c:pt idx="74">
                  <c:v>4.2000000000000455</c:v>
                </c:pt>
                <c:pt idx="75">
                  <c:v>4.1999999999999318</c:v>
                </c:pt>
                <c:pt idx="76">
                  <c:v>4.1499999999999773</c:v>
                </c:pt>
                <c:pt idx="77">
                  <c:v>4.1000000000000227</c:v>
                </c:pt>
                <c:pt idx="78">
                  <c:v>4.0500000000000114</c:v>
                </c:pt>
                <c:pt idx="79">
                  <c:v>4</c:v>
                </c:pt>
                <c:pt idx="80">
                  <c:v>4</c:v>
                </c:pt>
                <c:pt idx="81">
                  <c:v>3.8500000000000227</c:v>
                </c:pt>
                <c:pt idx="82">
                  <c:v>3.7999999999999545</c:v>
                </c:pt>
                <c:pt idx="83">
                  <c:v>3.75</c:v>
                </c:pt>
                <c:pt idx="84">
                  <c:v>3.75</c:v>
                </c:pt>
                <c:pt idx="85">
                  <c:v>3.6500000000000909</c:v>
                </c:pt>
                <c:pt idx="86">
                  <c:v>3.6500000000000909</c:v>
                </c:pt>
                <c:pt idx="87">
                  <c:v>3.5499999999999545</c:v>
                </c:pt>
                <c:pt idx="88">
                  <c:v>3.5</c:v>
                </c:pt>
                <c:pt idx="89">
                  <c:v>3.5</c:v>
                </c:pt>
                <c:pt idx="90">
                  <c:v>3.4500000000000455</c:v>
                </c:pt>
                <c:pt idx="91">
                  <c:v>3.4500000000000455</c:v>
                </c:pt>
                <c:pt idx="92">
                  <c:v>3.3999999999999773</c:v>
                </c:pt>
                <c:pt idx="93">
                  <c:v>3.3999999999999773</c:v>
                </c:pt>
                <c:pt idx="94">
                  <c:v>3.25</c:v>
                </c:pt>
                <c:pt idx="95">
                  <c:v>3.1500000000000909</c:v>
                </c:pt>
                <c:pt idx="96">
                  <c:v>3</c:v>
                </c:pt>
                <c:pt idx="97">
                  <c:v>2.8999999999999773</c:v>
                </c:pt>
                <c:pt idx="98">
                  <c:v>2.75</c:v>
                </c:pt>
                <c:pt idx="99">
                  <c:v>2.75</c:v>
                </c:pt>
                <c:pt idx="100">
                  <c:v>2.7000000000000455</c:v>
                </c:pt>
                <c:pt idx="101">
                  <c:v>2.7000000000000455</c:v>
                </c:pt>
                <c:pt idx="102">
                  <c:v>2.6499999999999773</c:v>
                </c:pt>
                <c:pt idx="103">
                  <c:v>2.6499999999999773</c:v>
                </c:pt>
                <c:pt idx="104">
                  <c:v>2.5</c:v>
                </c:pt>
                <c:pt idx="105">
                  <c:v>2.3999999999999773</c:v>
                </c:pt>
                <c:pt idx="106">
                  <c:v>2.3000000000000114</c:v>
                </c:pt>
                <c:pt idx="107">
                  <c:v>2.2999999999999545</c:v>
                </c:pt>
                <c:pt idx="108">
                  <c:v>2.25</c:v>
                </c:pt>
                <c:pt idx="109">
                  <c:v>2.25</c:v>
                </c:pt>
                <c:pt idx="110">
                  <c:v>2.1500000000000909</c:v>
                </c:pt>
                <c:pt idx="111">
                  <c:v>2.1499999999999773</c:v>
                </c:pt>
                <c:pt idx="112">
                  <c:v>2.1499999999999773</c:v>
                </c:pt>
                <c:pt idx="113">
                  <c:v>2.0500000000000682</c:v>
                </c:pt>
                <c:pt idx="114">
                  <c:v>1.9500000000000455</c:v>
                </c:pt>
                <c:pt idx="115">
                  <c:v>1.8999999999999773</c:v>
                </c:pt>
                <c:pt idx="116">
                  <c:v>1.7999999999999545</c:v>
                </c:pt>
                <c:pt idx="117">
                  <c:v>1.75</c:v>
                </c:pt>
                <c:pt idx="118">
                  <c:v>1.5999999999999091</c:v>
                </c:pt>
                <c:pt idx="119">
                  <c:v>1.4500000000000455</c:v>
                </c:pt>
                <c:pt idx="120">
                  <c:v>1.3999999999999773</c:v>
                </c:pt>
                <c:pt idx="121">
                  <c:v>1.3999999999999773</c:v>
                </c:pt>
                <c:pt idx="122">
                  <c:v>1.3500000000000227</c:v>
                </c:pt>
                <c:pt idx="123">
                  <c:v>1.3499999999999659</c:v>
                </c:pt>
                <c:pt idx="124">
                  <c:v>1.3000000000000682</c:v>
                </c:pt>
                <c:pt idx="125">
                  <c:v>1.1499999999999773</c:v>
                </c:pt>
                <c:pt idx="126">
                  <c:v>1.0500000000000682</c:v>
                </c:pt>
                <c:pt idx="127">
                  <c:v>0.95000000000004547</c:v>
                </c:pt>
                <c:pt idx="128">
                  <c:v>0.94999999999993179</c:v>
                </c:pt>
                <c:pt idx="129">
                  <c:v>0.89999999999997726</c:v>
                </c:pt>
                <c:pt idx="130">
                  <c:v>0.85000000000002274</c:v>
                </c:pt>
                <c:pt idx="131">
                  <c:v>0.75</c:v>
                </c:pt>
                <c:pt idx="132">
                  <c:v>0.69999999999998863</c:v>
                </c:pt>
                <c:pt idx="133">
                  <c:v>0.64999999999997726</c:v>
                </c:pt>
                <c:pt idx="134">
                  <c:v>0.54999999999995453</c:v>
                </c:pt>
                <c:pt idx="135">
                  <c:v>0.45000000000004547</c:v>
                </c:pt>
                <c:pt idx="136">
                  <c:v>0.40000000000009095</c:v>
                </c:pt>
                <c:pt idx="137">
                  <c:v>0.39999999999997726</c:v>
                </c:pt>
                <c:pt idx="138">
                  <c:v>0.39999999999997726</c:v>
                </c:pt>
                <c:pt idx="139">
                  <c:v>0.29999999999995453</c:v>
                </c:pt>
                <c:pt idx="140">
                  <c:v>0.25</c:v>
                </c:pt>
                <c:pt idx="141">
                  <c:v>0.25</c:v>
                </c:pt>
                <c:pt idx="142">
                  <c:v>0.19999999999993179</c:v>
                </c:pt>
                <c:pt idx="143">
                  <c:v>0.15000000000009095</c:v>
                </c:pt>
                <c:pt idx="144">
                  <c:v>0.14999999999997726</c:v>
                </c:pt>
                <c:pt idx="145">
                  <c:v>0.10000000000002274</c:v>
                </c:pt>
                <c:pt idx="146">
                  <c:v>0.10000000000002274</c:v>
                </c:pt>
                <c:pt idx="147">
                  <c:v>0.10000000000002274</c:v>
                </c:pt>
                <c:pt idx="148">
                  <c:v>5.0000000000068212E-2</c:v>
                </c:pt>
                <c:pt idx="149">
                  <c:v>-4.9999999999954525E-2</c:v>
                </c:pt>
                <c:pt idx="150">
                  <c:v>-0.14999999999997726</c:v>
                </c:pt>
                <c:pt idx="151">
                  <c:v>-0.30000000000006821</c:v>
                </c:pt>
                <c:pt idx="152">
                  <c:v>-0.30000000000006821</c:v>
                </c:pt>
                <c:pt idx="153">
                  <c:v>-0.34999999999990905</c:v>
                </c:pt>
                <c:pt idx="154">
                  <c:v>-0.44999999999993179</c:v>
                </c:pt>
                <c:pt idx="155">
                  <c:v>-0.60000000000002274</c:v>
                </c:pt>
                <c:pt idx="156">
                  <c:v>-0.64999999999997726</c:v>
                </c:pt>
                <c:pt idx="157">
                  <c:v>-0.64999999999997726</c:v>
                </c:pt>
                <c:pt idx="158">
                  <c:v>-0.65000000000009095</c:v>
                </c:pt>
                <c:pt idx="159">
                  <c:v>-0.69999999999993179</c:v>
                </c:pt>
                <c:pt idx="160">
                  <c:v>-0.70000000000004547</c:v>
                </c:pt>
                <c:pt idx="161">
                  <c:v>-0.79999999999995453</c:v>
                </c:pt>
                <c:pt idx="162">
                  <c:v>-0.79999999999995453</c:v>
                </c:pt>
                <c:pt idx="163">
                  <c:v>-0.84999999999990905</c:v>
                </c:pt>
                <c:pt idx="164">
                  <c:v>-0.85000000000002274</c:v>
                </c:pt>
                <c:pt idx="165">
                  <c:v>-0.89999999999997726</c:v>
                </c:pt>
                <c:pt idx="166">
                  <c:v>-0.89999999999997726</c:v>
                </c:pt>
                <c:pt idx="167">
                  <c:v>-0.89999999999997726</c:v>
                </c:pt>
                <c:pt idx="168">
                  <c:v>-0.90000000000003411</c:v>
                </c:pt>
                <c:pt idx="169">
                  <c:v>-0.94999999999993179</c:v>
                </c:pt>
                <c:pt idx="170">
                  <c:v>-0.95000000000004547</c:v>
                </c:pt>
                <c:pt idx="171">
                  <c:v>-1.0499999999999545</c:v>
                </c:pt>
                <c:pt idx="172">
                  <c:v>-1.0499999999999545</c:v>
                </c:pt>
                <c:pt idx="173">
                  <c:v>-1.0499999999999545</c:v>
                </c:pt>
                <c:pt idx="174">
                  <c:v>-1.2000000000000455</c:v>
                </c:pt>
                <c:pt idx="175">
                  <c:v>-1.3999999999999773</c:v>
                </c:pt>
                <c:pt idx="176">
                  <c:v>-1.4499999999999318</c:v>
                </c:pt>
                <c:pt idx="177">
                  <c:v>-1.4500000000000455</c:v>
                </c:pt>
                <c:pt idx="178">
                  <c:v>-1.4500000000000455</c:v>
                </c:pt>
                <c:pt idx="179">
                  <c:v>-1.5</c:v>
                </c:pt>
                <c:pt idx="180">
                  <c:v>-1.6500000000000341</c:v>
                </c:pt>
                <c:pt idx="181">
                  <c:v>-2.0499999999999545</c:v>
                </c:pt>
                <c:pt idx="182">
                  <c:v>-2.2999999999999545</c:v>
                </c:pt>
                <c:pt idx="183">
                  <c:v>-2.3500000000000227</c:v>
                </c:pt>
                <c:pt idx="184">
                  <c:v>-2.3999999999999773</c:v>
                </c:pt>
                <c:pt idx="185">
                  <c:v>-2.3999999999999773</c:v>
                </c:pt>
                <c:pt idx="186">
                  <c:v>-2.5499999999999545</c:v>
                </c:pt>
                <c:pt idx="187">
                  <c:v>-2.7000000000000455</c:v>
                </c:pt>
                <c:pt idx="188">
                  <c:v>-2.75</c:v>
                </c:pt>
                <c:pt idx="189">
                  <c:v>-2.9500000000000455</c:v>
                </c:pt>
                <c:pt idx="190">
                  <c:v>-3.0499999999999545</c:v>
                </c:pt>
                <c:pt idx="191">
                  <c:v>-3.1999999999999886</c:v>
                </c:pt>
                <c:pt idx="192">
                  <c:v>-3.25</c:v>
                </c:pt>
                <c:pt idx="193">
                  <c:v>-3.4499999999999318</c:v>
                </c:pt>
                <c:pt idx="194">
                  <c:v>-3.5500000000000682</c:v>
                </c:pt>
                <c:pt idx="195">
                  <c:v>-3.6499999999999773</c:v>
                </c:pt>
                <c:pt idx="196">
                  <c:v>-3.6499999999999773</c:v>
                </c:pt>
                <c:pt idx="197">
                  <c:v>-3.6500000000000909</c:v>
                </c:pt>
                <c:pt idx="198">
                  <c:v>-3.75</c:v>
                </c:pt>
                <c:pt idx="199">
                  <c:v>-3.7999999999999545</c:v>
                </c:pt>
                <c:pt idx="200">
                  <c:v>-4.0999999999999659</c:v>
                </c:pt>
                <c:pt idx="201">
                  <c:v>-4.1000000000000227</c:v>
                </c:pt>
                <c:pt idx="202">
                  <c:v>-4.6000000000000227</c:v>
                </c:pt>
                <c:pt idx="203">
                  <c:v>-4.6499999999999773</c:v>
                </c:pt>
                <c:pt idx="204">
                  <c:v>-4.8000000000000114</c:v>
                </c:pt>
                <c:pt idx="205">
                  <c:v>-4.8500000000000227</c:v>
                </c:pt>
                <c:pt idx="206">
                  <c:v>-5.1499999999999773</c:v>
                </c:pt>
                <c:pt idx="207">
                  <c:v>-5.2999999999999545</c:v>
                </c:pt>
                <c:pt idx="208">
                  <c:v>-5.4500000000000455</c:v>
                </c:pt>
                <c:pt idx="209">
                  <c:v>-5.5</c:v>
                </c:pt>
                <c:pt idx="210">
                  <c:v>-5.75</c:v>
                </c:pt>
                <c:pt idx="211">
                  <c:v>-5.8999999999999773</c:v>
                </c:pt>
                <c:pt idx="212">
                  <c:v>-5.9000000000000341</c:v>
                </c:pt>
                <c:pt idx="213">
                  <c:v>-5.9500000000000455</c:v>
                </c:pt>
                <c:pt idx="214">
                  <c:v>-6.6499999999999773</c:v>
                </c:pt>
                <c:pt idx="215">
                  <c:v>-6.9499999999999886</c:v>
                </c:pt>
                <c:pt idx="216">
                  <c:v>-7.5</c:v>
                </c:pt>
                <c:pt idx="217">
                  <c:v>-7.6999999999999886</c:v>
                </c:pt>
                <c:pt idx="218">
                  <c:v>-8.4499999999999318</c:v>
                </c:pt>
                <c:pt idx="219">
                  <c:v>-8.6499999999999773</c:v>
                </c:pt>
                <c:pt idx="220">
                  <c:v>-9.5500000000000682</c:v>
                </c:pt>
                <c:pt idx="221">
                  <c:v>-10.200000000000045</c:v>
                </c:pt>
                <c:pt idx="222">
                  <c:v>-10.550000000000068</c:v>
                </c:pt>
                <c:pt idx="223">
                  <c:v>-10.650000000000034</c:v>
                </c:pt>
                <c:pt idx="224">
                  <c:v>-10.650000000000091</c:v>
                </c:pt>
                <c:pt idx="225">
                  <c:v>-10.799999999999955</c:v>
                </c:pt>
                <c:pt idx="226">
                  <c:v>-10.799999999999955</c:v>
                </c:pt>
                <c:pt idx="227">
                  <c:v>-11.149999999999977</c:v>
                </c:pt>
                <c:pt idx="228">
                  <c:v>-11.75</c:v>
                </c:pt>
                <c:pt idx="229">
                  <c:v>-12</c:v>
                </c:pt>
                <c:pt idx="230">
                  <c:v>-23.75</c:v>
                </c:pt>
              </c:numCache>
            </c:numRef>
          </c:yVal>
          <c:smooth val="0"/>
          <c:extLst>
            <c:ext xmlns:c16="http://schemas.microsoft.com/office/drawing/2014/chart" uri="{C3380CC4-5D6E-409C-BE32-E72D297353CC}">
              <c16:uniqueId val="{00000000-F9C4-44D5-A8D2-62F6DDE40CEC}"/>
            </c:ext>
          </c:extLst>
        </c:ser>
        <c:dLbls>
          <c:showLegendKey val="0"/>
          <c:showVal val="0"/>
          <c:showCatName val="0"/>
          <c:showSerName val="0"/>
          <c:showPercent val="0"/>
          <c:showBubbleSize val="0"/>
        </c:dLbls>
        <c:axId val="652932816"/>
        <c:axId val="652930520"/>
      </c:scatterChart>
      <c:valAx>
        <c:axId val="652932816"/>
        <c:scaling>
          <c:orientation val="minMax"/>
          <c:max val="2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Schools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930520"/>
        <c:crosses val="autoZero"/>
        <c:crossBetween val="midCat"/>
      </c:valAx>
      <c:valAx>
        <c:axId val="652930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a:t>
                </a:r>
                <a:r>
                  <a:rPr lang="en-US" baseline="0"/>
                  <a:t> in Composite Points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932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84B21-112B-4615-BE35-5CF6E4629D3C}" type="doc">
      <dgm:prSet loTypeId="urn:microsoft.com/office/officeart/2005/8/layout/hProcess11" loCatId="process" qsTypeId="urn:microsoft.com/office/officeart/2005/8/quickstyle/simple1" qsCatId="simple" csTypeId="urn:microsoft.com/office/officeart/2005/8/colors/accent1_2" csCatId="accent1" phldr="1"/>
      <dgm:spPr/>
    </dgm:pt>
    <dgm:pt modelId="{47953AAA-E536-477D-9DE5-74EBFFE06780}">
      <dgm:prSet phldrT="[Text]" custT="1"/>
      <dgm:spPr/>
      <dgm:t>
        <a:bodyPr/>
        <a:lstStyle/>
        <a:p>
          <a:r>
            <a:rPr lang="en-US" sz="2000" dirty="0"/>
            <a:t>1988</a:t>
          </a:r>
          <a:r>
            <a:rPr lang="en-US" sz="1100" dirty="0"/>
            <a:t> </a:t>
          </a:r>
        </a:p>
        <a:p>
          <a:r>
            <a:rPr lang="en-US" sz="1100" dirty="0"/>
            <a:t> First Accountability Results, Districts rated 1 – 3, based on Performance</a:t>
          </a:r>
        </a:p>
      </dgm:t>
    </dgm:pt>
    <dgm:pt modelId="{6080E647-3B22-4BA5-8EBE-891129565032}" type="parTrans" cxnId="{F4F6475D-F9C9-49F6-B220-B35F2C5A5AD8}">
      <dgm:prSet/>
      <dgm:spPr/>
      <dgm:t>
        <a:bodyPr/>
        <a:lstStyle/>
        <a:p>
          <a:endParaRPr lang="en-US"/>
        </a:p>
      </dgm:t>
    </dgm:pt>
    <dgm:pt modelId="{63133FBC-45A3-4D5C-AC7E-D81835A48031}" type="sibTrans" cxnId="{F4F6475D-F9C9-49F6-B220-B35F2C5A5AD8}">
      <dgm:prSet/>
      <dgm:spPr/>
      <dgm:t>
        <a:bodyPr/>
        <a:lstStyle/>
        <a:p>
          <a:endParaRPr lang="en-US"/>
        </a:p>
      </dgm:t>
    </dgm:pt>
    <dgm:pt modelId="{190B3A9F-28E9-441A-ACF9-4944422865FF}">
      <dgm:prSet phldrT="[Text]" custT="1"/>
      <dgm:spPr/>
      <dgm:t>
        <a:bodyPr/>
        <a:lstStyle/>
        <a:p>
          <a:r>
            <a:rPr lang="en-US" sz="2000" dirty="0"/>
            <a:t>1995 </a:t>
          </a:r>
        </a:p>
        <a:p>
          <a:r>
            <a:rPr lang="en-US" sz="1200" dirty="0"/>
            <a:t> Districts Rated 1 – 5, based on Performance</a:t>
          </a:r>
        </a:p>
      </dgm:t>
    </dgm:pt>
    <dgm:pt modelId="{419E0BE6-4A01-49F0-9460-9586677E419B}" type="parTrans" cxnId="{9BFF019E-F9A9-40A8-9C01-A0942CF2D203}">
      <dgm:prSet/>
      <dgm:spPr/>
      <dgm:t>
        <a:bodyPr/>
        <a:lstStyle/>
        <a:p>
          <a:endParaRPr lang="en-US"/>
        </a:p>
      </dgm:t>
    </dgm:pt>
    <dgm:pt modelId="{7B95B2C4-C882-4030-8A57-5A3F837E0CF7}" type="sibTrans" cxnId="{9BFF019E-F9A9-40A8-9C01-A0942CF2D203}">
      <dgm:prSet/>
      <dgm:spPr/>
      <dgm:t>
        <a:bodyPr/>
        <a:lstStyle/>
        <a:p>
          <a:endParaRPr lang="en-US"/>
        </a:p>
      </dgm:t>
    </dgm:pt>
    <dgm:pt modelId="{643E5DB4-4133-4D43-840C-1D65FD3F8262}">
      <dgm:prSet phldrT="[Text]" custT="1"/>
      <dgm:spPr/>
      <dgm:t>
        <a:bodyPr/>
        <a:lstStyle/>
        <a:p>
          <a:r>
            <a:rPr lang="en-US" sz="2000" dirty="0"/>
            <a:t>2003</a:t>
          </a:r>
        </a:p>
        <a:p>
          <a:r>
            <a:rPr lang="en-US" sz="1200" dirty="0"/>
            <a:t>  Schools Rated Level 1 – 5 based on Performance and Growth</a:t>
          </a:r>
        </a:p>
      </dgm:t>
    </dgm:pt>
    <dgm:pt modelId="{5FA42384-A589-4C36-B259-B33103712EC4}" type="parTrans" cxnId="{5EAFF9AF-6103-440E-B531-50F5F7AFB7F4}">
      <dgm:prSet/>
      <dgm:spPr/>
      <dgm:t>
        <a:bodyPr/>
        <a:lstStyle/>
        <a:p>
          <a:endParaRPr lang="en-US"/>
        </a:p>
      </dgm:t>
    </dgm:pt>
    <dgm:pt modelId="{4F5302D3-C6B3-41BA-962E-03064F8D0103}" type="sibTrans" cxnId="{5EAFF9AF-6103-440E-B531-50F5F7AFB7F4}">
      <dgm:prSet/>
      <dgm:spPr/>
      <dgm:t>
        <a:bodyPr/>
        <a:lstStyle/>
        <a:p>
          <a:endParaRPr lang="en-US"/>
        </a:p>
      </dgm:t>
    </dgm:pt>
    <dgm:pt modelId="{49890B7C-B03E-4F98-AAEC-239E966CA0EE}">
      <dgm:prSet phldrT="[Text]" custT="1"/>
      <dgm:spPr/>
      <dgm:t>
        <a:bodyPr/>
        <a:lstStyle/>
        <a:p>
          <a:r>
            <a:rPr lang="en-US" sz="2000" dirty="0"/>
            <a:t>2009</a:t>
          </a:r>
          <a:r>
            <a:rPr lang="en-US" sz="1100" dirty="0"/>
            <a:t> </a:t>
          </a:r>
        </a:p>
        <a:p>
          <a:r>
            <a:rPr lang="en-US" sz="1100" dirty="0"/>
            <a:t> Districts and Schools Rated 1-7, based on Performance, Growth, and Completion</a:t>
          </a:r>
        </a:p>
      </dgm:t>
    </dgm:pt>
    <dgm:pt modelId="{BB2DF38D-D8A9-4004-8C7F-77881DC08945}" type="parTrans" cxnId="{FA2F13F7-CD85-41EB-A7A2-5D20854D0966}">
      <dgm:prSet/>
      <dgm:spPr/>
      <dgm:t>
        <a:bodyPr/>
        <a:lstStyle/>
        <a:p>
          <a:endParaRPr lang="en-US"/>
        </a:p>
      </dgm:t>
    </dgm:pt>
    <dgm:pt modelId="{532850E9-70EC-425F-B5FF-72CDE8BEA97E}" type="sibTrans" cxnId="{FA2F13F7-CD85-41EB-A7A2-5D20854D0966}">
      <dgm:prSet/>
      <dgm:spPr/>
      <dgm:t>
        <a:bodyPr/>
        <a:lstStyle/>
        <a:p>
          <a:endParaRPr lang="en-US"/>
        </a:p>
      </dgm:t>
    </dgm:pt>
    <dgm:pt modelId="{150A3452-92EE-494F-9A65-64D72C1E9340}">
      <dgm:prSet phldrT="[Text]" custT="1"/>
      <dgm:spPr/>
      <dgm:t>
        <a:bodyPr/>
        <a:lstStyle/>
        <a:p>
          <a:r>
            <a:rPr lang="en-US" sz="2000" dirty="0"/>
            <a:t>2013</a:t>
          </a:r>
          <a:r>
            <a:rPr lang="en-US" sz="1200" dirty="0"/>
            <a:t> </a:t>
          </a:r>
        </a:p>
        <a:p>
          <a:r>
            <a:rPr lang="en-US" sz="1200" dirty="0"/>
            <a:t> Current Model Implemented</a:t>
          </a:r>
        </a:p>
      </dgm:t>
    </dgm:pt>
    <dgm:pt modelId="{01220124-FD9A-46D4-AAD3-2567B751553D}" type="parTrans" cxnId="{13BCA72F-BEB9-4F42-8AA3-233F6CD9F6CC}">
      <dgm:prSet/>
      <dgm:spPr/>
      <dgm:t>
        <a:bodyPr/>
        <a:lstStyle/>
        <a:p>
          <a:endParaRPr lang="en-US"/>
        </a:p>
      </dgm:t>
    </dgm:pt>
    <dgm:pt modelId="{2A509757-3EB1-4E08-80B1-96389B964405}" type="sibTrans" cxnId="{13BCA72F-BEB9-4F42-8AA3-233F6CD9F6CC}">
      <dgm:prSet/>
      <dgm:spPr/>
      <dgm:t>
        <a:bodyPr/>
        <a:lstStyle/>
        <a:p>
          <a:endParaRPr lang="en-US"/>
        </a:p>
      </dgm:t>
    </dgm:pt>
    <dgm:pt modelId="{C43C1A2E-EDCC-4149-8B26-8AF5F7542479}" type="pres">
      <dgm:prSet presAssocID="{FBE84B21-112B-4615-BE35-5CF6E4629D3C}" presName="Name0" presStyleCnt="0">
        <dgm:presLayoutVars>
          <dgm:dir/>
          <dgm:resizeHandles val="exact"/>
        </dgm:presLayoutVars>
      </dgm:prSet>
      <dgm:spPr/>
    </dgm:pt>
    <dgm:pt modelId="{8917D34E-1943-4909-9547-219568B793D3}" type="pres">
      <dgm:prSet presAssocID="{FBE84B21-112B-4615-BE35-5CF6E4629D3C}" presName="arrow" presStyleLbl="bgShp" presStyleIdx="0" presStyleCnt="1"/>
      <dgm:spPr/>
    </dgm:pt>
    <dgm:pt modelId="{5744FD42-C5F2-4448-BB1D-9C5766D513BB}" type="pres">
      <dgm:prSet presAssocID="{FBE84B21-112B-4615-BE35-5CF6E4629D3C}" presName="points" presStyleCnt="0"/>
      <dgm:spPr/>
    </dgm:pt>
    <dgm:pt modelId="{41D60A5A-BF6C-43A0-90F9-BF1DB409B5C4}" type="pres">
      <dgm:prSet presAssocID="{47953AAA-E536-477D-9DE5-74EBFFE06780}" presName="compositeA" presStyleCnt="0"/>
      <dgm:spPr/>
    </dgm:pt>
    <dgm:pt modelId="{DF79C207-CB67-4DA7-BBF5-5E3513A3E454}" type="pres">
      <dgm:prSet presAssocID="{47953AAA-E536-477D-9DE5-74EBFFE06780}" presName="textA" presStyleLbl="revTx" presStyleIdx="0" presStyleCnt="5" custScaleX="145110">
        <dgm:presLayoutVars>
          <dgm:bulletEnabled val="1"/>
        </dgm:presLayoutVars>
      </dgm:prSet>
      <dgm:spPr/>
    </dgm:pt>
    <dgm:pt modelId="{FEB545C3-5961-474C-8BE7-D4C2F0315D8E}" type="pres">
      <dgm:prSet presAssocID="{47953AAA-E536-477D-9DE5-74EBFFE06780}" presName="circleA" presStyleLbl="node1" presStyleIdx="0" presStyleCnt="5"/>
      <dgm:spPr/>
    </dgm:pt>
    <dgm:pt modelId="{E4894BF5-8D46-4799-894E-28EDEF3AC7A1}" type="pres">
      <dgm:prSet presAssocID="{47953AAA-E536-477D-9DE5-74EBFFE06780}" presName="spaceA" presStyleCnt="0"/>
      <dgm:spPr/>
    </dgm:pt>
    <dgm:pt modelId="{22EA2381-E9BF-48AF-A159-FEEE30B13795}" type="pres">
      <dgm:prSet presAssocID="{63133FBC-45A3-4D5C-AC7E-D81835A48031}" presName="space" presStyleCnt="0"/>
      <dgm:spPr/>
    </dgm:pt>
    <dgm:pt modelId="{8178EA98-9784-46F4-B0F5-77A5588CC5E8}" type="pres">
      <dgm:prSet presAssocID="{190B3A9F-28E9-441A-ACF9-4944422865FF}" presName="compositeB" presStyleCnt="0"/>
      <dgm:spPr/>
    </dgm:pt>
    <dgm:pt modelId="{E7E8299B-8CC7-47FF-9E68-EAF0E7944841}" type="pres">
      <dgm:prSet presAssocID="{190B3A9F-28E9-441A-ACF9-4944422865FF}" presName="textB" presStyleLbl="revTx" presStyleIdx="1" presStyleCnt="5" custScaleX="130503">
        <dgm:presLayoutVars>
          <dgm:bulletEnabled val="1"/>
        </dgm:presLayoutVars>
      </dgm:prSet>
      <dgm:spPr/>
    </dgm:pt>
    <dgm:pt modelId="{FE28056B-49EC-4E46-A419-1632C0129F02}" type="pres">
      <dgm:prSet presAssocID="{190B3A9F-28E9-441A-ACF9-4944422865FF}" presName="circleB" presStyleLbl="node1" presStyleIdx="1" presStyleCnt="5"/>
      <dgm:spPr/>
    </dgm:pt>
    <dgm:pt modelId="{D6F3EB4D-3E62-44DF-9EE0-958708D1495D}" type="pres">
      <dgm:prSet presAssocID="{190B3A9F-28E9-441A-ACF9-4944422865FF}" presName="spaceB" presStyleCnt="0"/>
      <dgm:spPr/>
    </dgm:pt>
    <dgm:pt modelId="{87DED46E-B915-469C-A5FB-535D2C25FD47}" type="pres">
      <dgm:prSet presAssocID="{7B95B2C4-C882-4030-8A57-5A3F837E0CF7}" presName="space" presStyleCnt="0"/>
      <dgm:spPr/>
    </dgm:pt>
    <dgm:pt modelId="{2ADCA841-084D-47AD-9C8E-4B71B2DCEC69}" type="pres">
      <dgm:prSet presAssocID="{643E5DB4-4133-4D43-840C-1D65FD3F8262}" presName="compositeA" presStyleCnt="0"/>
      <dgm:spPr/>
    </dgm:pt>
    <dgm:pt modelId="{942512AE-8E72-4D11-834E-AAE8B2804559}" type="pres">
      <dgm:prSet presAssocID="{643E5DB4-4133-4D43-840C-1D65FD3F8262}" presName="textA" presStyleLbl="revTx" presStyleIdx="2" presStyleCnt="5" custScaleX="137019">
        <dgm:presLayoutVars>
          <dgm:bulletEnabled val="1"/>
        </dgm:presLayoutVars>
      </dgm:prSet>
      <dgm:spPr/>
    </dgm:pt>
    <dgm:pt modelId="{B45A4B14-B40B-45C0-8B60-3EC5A990E263}" type="pres">
      <dgm:prSet presAssocID="{643E5DB4-4133-4D43-840C-1D65FD3F8262}" presName="circleA" presStyleLbl="node1" presStyleIdx="2" presStyleCnt="5"/>
      <dgm:spPr/>
    </dgm:pt>
    <dgm:pt modelId="{2848259F-0C4C-447C-A5F5-BB0FB3A65384}" type="pres">
      <dgm:prSet presAssocID="{643E5DB4-4133-4D43-840C-1D65FD3F8262}" presName="spaceA" presStyleCnt="0"/>
      <dgm:spPr/>
    </dgm:pt>
    <dgm:pt modelId="{7D2C081F-8B4F-4132-AE07-2658C4292387}" type="pres">
      <dgm:prSet presAssocID="{4F5302D3-C6B3-41BA-962E-03064F8D0103}" presName="space" presStyleCnt="0"/>
      <dgm:spPr/>
    </dgm:pt>
    <dgm:pt modelId="{9F700099-321A-41A4-A8A3-98EEF2173B03}" type="pres">
      <dgm:prSet presAssocID="{49890B7C-B03E-4F98-AAEC-239E966CA0EE}" presName="compositeB" presStyleCnt="0"/>
      <dgm:spPr/>
    </dgm:pt>
    <dgm:pt modelId="{EDFE3933-816B-4C0A-8B8E-7D24A4140214}" type="pres">
      <dgm:prSet presAssocID="{49890B7C-B03E-4F98-AAEC-239E966CA0EE}" presName="textB" presStyleLbl="revTx" presStyleIdx="3" presStyleCnt="5" custScaleX="165076">
        <dgm:presLayoutVars>
          <dgm:bulletEnabled val="1"/>
        </dgm:presLayoutVars>
      </dgm:prSet>
      <dgm:spPr/>
    </dgm:pt>
    <dgm:pt modelId="{15546F34-5554-473D-AEC0-ABCC62E64417}" type="pres">
      <dgm:prSet presAssocID="{49890B7C-B03E-4F98-AAEC-239E966CA0EE}" presName="circleB" presStyleLbl="node1" presStyleIdx="3" presStyleCnt="5"/>
      <dgm:spPr/>
    </dgm:pt>
    <dgm:pt modelId="{A8F65832-69E1-4E1F-A66D-C100D6F36133}" type="pres">
      <dgm:prSet presAssocID="{49890B7C-B03E-4F98-AAEC-239E966CA0EE}" presName="spaceB" presStyleCnt="0"/>
      <dgm:spPr/>
    </dgm:pt>
    <dgm:pt modelId="{9658251D-773D-4DDC-A826-0C5C20AD2B52}" type="pres">
      <dgm:prSet presAssocID="{532850E9-70EC-425F-B5FF-72CDE8BEA97E}" presName="space" presStyleCnt="0"/>
      <dgm:spPr/>
    </dgm:pt>
    <dgm:pt modelId="{70D89B16-D836-4B41-B0A0-8A2E81BA14BC}" type="pres">
      <dgm:prSet presAssocID="{150A3452-92EE-494F-9A65-64D72C1E9340}" presName="compositeA" presStyleCnt="0"/>
      <dgm:spPr/>
    </dgm:pt>
    <dgm:pt modelId="{367AB1BB-5BDA-44DD-A2CF-DB2E509989A0}" type="pres">
      <dgm:prSet presAssocID="{150A3452-92EE-494F-9A65-64D72C1E9340}" presName="textA" presStyleLbl="revTx" presStyleIdx="4" presStyleCnt="5" custScaleX="126941" custScaleY="60247" custLinFactNeighborX="-845" custLinFactNeighborY="17283">
        <dgm:presLayoutVars>
          <dgm:bulletEnabled val="1"/>
        </dgm:presLayoutVars>
      </dgm:prSet>
      <dgm:spPr/>
    </dgm:pt>
    <dgm:pt modelId="{F11A1466-9A1C-4E9C-AC35-3A164D0C0AC7}" type="pres">
      <dgm:prSet presAssocID="{150A3452-92EE-494F-9A65-64D72C1E9340}" presName="circleA" presStyleLbl="node1" presStyleIdx="4" presStyleCnt="5" custLinFactNeighborX="3950" custLinFactNeighborY="40165"/>
      <dgm:spPr/>
    </dgm:pt>
    <dgm:pt modelId="{E410EE9E-1A5E-4CCE-807D-9926ABBA06E8}" type="pres">
      <dgm:prSet presAssocID="{150A3452-92EE-494F-9A65-64D72C1E9340}" presName="spaceA" presStyleCnt="0"/>
      <dgm:spPr/>
    </dgm:pt>
  </dgm:ptLst>
  <dgm:cxnLst>
    <dgm:cxn modelId="{13BCA72F-BEB9-4F42-8AA3-233F6CD9F6CC}" srcId="{FBE84B21-112B-4615-BE35-5CF6E4629D3C}" destId="{150A3452-92EE-494F-9A65-64D72C1E9340}" srcOrd="4" destOrd="0" parTransId="{01220124-FD9A-46D4-AAD3-2567B751553D}" sibTransId="{2A509757-3EB1-4E08-80B1-96389B964405}"/>
    <dgm:cxn modelId="{093ED534-A4C9-4DA6-9975-7B9DA11412B7}" type="presOf" srcId="{47953AAA-E536-477D-9DE5-74EBFFE06780}" destId="{DF79C207-CB67-4DA7-BBF5-5E3513A3E454}" srcOrd="0" destOrd="0" presId="urn:microsoft.com/office/officeart/2005/8/layout/hProcess11"/>
    <dgm:cxn modelId="{F0608A42-4CD0-4299-864A-89207780C69E}" type="presOf" srcId="{49890B7C-B03E-4F98-AAEC-239E966CA0EE}" destId="{EDFE3933-816B-4C0A-8B8E-7D24A4140214}" srcOrd="0" destOrd="0" presId="urn:microsoft.com/office/officeart/2005/8/layout/hProcess11"/>
    <dgm:cxn modelId="{F4F6475D-F9C9-49F6-B220-B35F2C5A5AD8}" srcId="{FBE84B21-112B-4615-BE35-5CF6E4629D3C}" destId="{47953AAA-E536-477D-9DE5-74EBFFE06780}" srcOrd="0" destOrd="0" parTransId="{6080E647-3B22-4BA5-8EBE-891129565032}" sibTransId="{63133FBC-45A3-4D5C-AC7E-D81835A48031}"/>
    <dgm:cxn modelId="{F03A966C-43F7-4C6A-BF3F-D8164A438344}" type="presOf" srcId="{FBE84B21-112B-4615-BE35-5CF6E4629D3C}" destId="{C43C1A2E-EDCC-4149-8B26-8AF5F7542479}" srcOrd="0" destOrd="0" presId="urn:microsoft.com/office/officeart/2005/8/layout/hProcess11"/>
    <dgm:cxn modelId="{9BFF019E-F9A9-40A8-9C01-A0942CF2D203}" srcId="{FBE84B21-112B-4615-BE35-5CF6E4629D3C}" destId="{190B3A9F-28E9-441A-ACF9-4944422865FF}" srcOrd="1" destOrd="0" parTransId="{419E0BE6-4A01-49F0-9460-9586677E419B}" sibTransId="{7B95B2C4-C882-4030-8A57-5A3F837E0CF7}"/>
    <dgm:cxn modelId="{5EAFF9AF-6103-440E-B531-50F5F7AFB7F4}" srcId="{FBE84B21-112B-4615-BE35-5CF6E4629D3C}" destId="{643E5DB4-4133-4D43-840C-1D65FD3F8262}" srcOrd="2" destOrd="0" parTransId="{5FA42384-A589-4C36-B259-B33103712EC4}" sibTransId="{4F5302D3-C6B3-41BA-962E-03064F8D0103}"/>
    <dgm:cxn modelId="{457CB9D4-6004-48AA-9D76-FDB403326AE5}" type="presOf" srcId="{643E5DB4-4133-4D43-840C-1D65FD3F8262}" destId="{942512AE-8E72-4D11-834E-AAE8B2804559}" srcOrd="0" destOrd="0" presId="urn:microsoft.com/office/officeart/2005/8/layout/hProcess11"/>
    <dgm:cxn modelId="{50ED6EDB-9C3C-4E76-8A51-DD21AEB0BAAF}" type="presOf" srcId="{150A3452-92EE-494F-9A65-64D72C1E9340}" destId="{367AB1BB-5BDA-44DD-A2CF-DB2E509989A0}" srcOrd="0" destOrd="0" presId="urn:microsoft.com/office/officeart/2005/8/layout/hProcess11"/>
    <dgm:cxn modelId="{DE50B9F1-EECB-4047-B03F-058469A7DD97}" type="presOf" srcId="{190B3A9F-28E9-441A-ACF9-4944422865FF}" destId="{E7E8299B-8CC7-47FF-9E68-EAF0E7944841}" srcOrd="0" destOrd="0" presId="urn:microsoft.com/office/officeart/2005/8/layout/hProcess11"/>
    <dgm:cxn modelId="{FA2F13F7-CD85-41EB-A7A2-5D20854D0966}" srcId="{FBE84B21-112B-4615-BE35-5CF6E4629D3C}" destId="{49890B7C-B03E-4F98-AAEC-239E966CA0EE}" srcOrd="3" destOrd="0" parTransId="{BB2DF38D-D8A9-4004-8C7F-77881DC08945}" sibTransId="{532850E9-70EC-425F-B5FF-72CDE8BEA97E}"/>
    <dgm:cxn modelId="{61F21EEE-C5A2-493A-947B-B145A3326255}" type="presParOf" srcId="{C43C1A2E-EDCC-4149-8B26-8AF5F7542479}" destId="{8917D34E-1943-4909-9547-219568B793D3}" srcOrd="0" destOrd="0" presId="urn:microsoft.com/office/officeart/2005/8/layout/hProcess11"/>
    <dgm:cxn modelId="{546370DC-E669-4381-BFE4-B6CA16769145}" type="presParOf" srcId="{C43C1A2E-EDCC-4149-8B26-8AF5F7542479}" destId="{5744FD42-C5F2-4448-BB1D-9C5766D513BB}" srcOrd="1" destOrd="0" presId="urn:microsoft.com/office/officeart/2005/8/layout/hProcess11"/>
    <dgm:cxn modelId="{729B4849-F03F-4B14-A032-8561EC761D6C}" type="presParOf" srcId="{5744FD42-C5F2-4448-BB1D-9C5766D513BB}" destId="{41D60A5A-BF6C-43A0-90F9-BF1DB409B5C4}" srcOrd="0" destOrd="0" presId="urn:microsoft.com/office/officeart/2005/8/layout/hProcess11"/>
    <dgm:cxn modelId="{B57C66A7-A993-4886-95AF-0C1158859306}" type="presParOf" srcId="{41D60A5A-BF6C-43A0-90F9-BF1DB409B5C4}" destId="{DF79C207-CB67-4DA7-BBF5-5E3513A3E454}" srcOrd="0" destOrd="0" presId="urn:microsoft.com/office/officeart/2005/8/layout/hProcess11"/>
    <dgm:cxn modelId="{4E65F236-96F6-4BC9-90A3-CE77E7E6D6E1}" type="presParOf" srcId="{41D60A5A-BF6C-43A0-90F9-BF1DB409B5C4}" destId="{FEB545C3-5961-474C-8BE7-D4C2F0315D8E}" srcOrd="1" destOrd="0" presId="urn:microsoft.com/office/officeart/2005/8/layout/hProcess11"/>
    <dgm:cxn modelId="{E02DED90-B34A-45D1-93E4-1DE158928FE2}" type="presParOf" srcId="{41D60A5A-BF6C-43A0-90F9-BF1DB409B5C4}" destId="{E4894BF5-8D46-4799-894E-28EDEF3AC7A1}" srcOrd="2" destOrd="0" presId="urn:microsoft.com/office/officeart/2005/8/layout/hProcess11"/>
    <dgm:cxn modelId="{F4D327A0-33B3-4BAE-BE23-4DA8FCCAF2F7}" type="presParOf" srcId="{5744FD42-C5F2-4448-BB1D-9C5766D513BB}" destId="{22EA2381-E9BF-48AF-A159-FEEE30B13795}" srcOrd="1" destOrd="0" presId="urn:microsoft.com/office/officeart/2005/8/layout/hProcess11"/>
    <dgm:cxn modelId="{87E533D2-9C01-45C8-912A-4AA7789FCAAC}" type="presParOf" srcId="{5744FD42-C5F2-4448-BB1D-9C5766D513BB}" destId="{8178EA98-9784-46F4-B0F5-77A5588CC5E8}" srcOrd="2" destOrd="0" presId="urn:microsoft.com/office/officeart/2005/8/layout/hProcess11"/>
    <dgm:cxn modelId="{693DF620-8E6C-43E0-A5D8-B2EA28F694AF}" type="presParOf" srcId="{8178EA98-9784-46F4-B0F5-77A5588CC5E8}" destId="{E7E8299B-8CC7-47FF-9E68-EAF0E7944841}" srcOrd="0" destOrd="0" presId="urn:microsoft.com/office/officeart/2005/8/layout/hProcess11"/>
    <dgm:cxn modelId="{1A82685E-0544-4205-8C8F-FE67631D57F5}" type="presParOf" srcId="{8178EA98-9784-46F4-B0F5-77A5588CC5E8}" destId="{FE28056B-49EC-4E46-A419-1632C0129F02}" srcOrd="1" destOrd="0" presId="urn:microsoft.com/office/officeart/2005/8/layout/hProcess11"/>
    <dgm:cxn modelId="{C1F0CC4E-FDE1-4CC8-83EF-DCEBFCB93820}" type="presParOf" srcId="{8178EA98-9784-46F4-B0F5-77A5588CC5E8}" destId="{D6F3EB4D-3E62-44DF-9EE0-958708D1495D}" srcOrd="2" destOrd="0" presId="urn:microsoft.com/office/officeart/2005/8/layout/hProcess11"/>
    <dgm:cxn modelId="{DBE0AEDB-69EB-4253-9B9A-75C63A5665A6}" type="presParOf" srcId="{5744FD42-C5F2-4448-BB1D-9C5766D513BB}" destId="{87DED46E-B915-469C-A5FB-535D2C25FD47}" srcOrd="3" destOrd="0" presId="urn:microsoft.com/office/officeart/2005/8/layout/hProcess11"/>
    <dgm:cxn modelId="{DDB98DA9-A045-48B5-9BB2-426BF7CBEA1C}" type="presParOf" srcId="{5744FD42-C5F2-4448-BB1D-9C5766D513BB}" destId="{2ADCA841-084D-47AD-9C8E-4B71B2DCEC69}" srcOrd="4" destOrd="0" presId="urn:microsoft.com/office/officeart/2005/8/layout/hProcess11"/>
    <dgm:cxn modelId="{1AE0F009-98A2-491D-B7A4-91FC70BD4B80}" type="presParOf" srcId="{2ADCA841-084D-47AD-9C8E-4B71B2DCEC69}" destId="{942512AE-8E72-4D11-834E-AAE8B2804559}" srcOrd="0" destOrd="0" presId="urn:microsoft.com/office/officeart/2005/8/layout/hProcess11"/>
    <dgm:cxn modelId="{FB98094F-756A-418E-8FE6-FBBA6244C0EC}" type="presParOf" srcId="{2ADCA841-084D-47AD-9C8E-4B71B2DCEC69}" destId="{B45A4B14-B40B-45C0-8B60-3EC5A990E263}" srcOrd="1" destOrd="0" presId="urn:microsoft.com/office/officeart/2005/8/layout/hProcess11"/>
    <dgm:cxn modelId="{D8A46F63-87B0-466B-A471-838C6D834559}" type="presParOf" srcId="{2ADCA841-084D-47AD-9C8E-4B71B2DCEC69}" destId="{2848259F-0C4C-447C-A5F5-BB0FB3A65384}" srcOrd="2" destOrd="0" presId="urn:microsoft.com/office/officeart/2005/8/layout/hProcess11"/>
    <dgm:cxn modelId="{3E8A6732-6FFB-4D60-933A-3A7AF643CFB4}" type="presParOf" srcId="{5744FD42-C5F2-4448-BB1D-9C5766D513BB}" destId="{7D2C081F-8B4F-4132-AE07-2658C4292387}" srcOrd="5" destOrd="0" presId="urn:microsoft.com/office/officeart/2005/8/layout/hProcess11"/>
    <dgm:cxn modelId="{CCC98C5B-A5CC-42E8-AFEE-44E1C1CA946A}" type="presParOf" srcId="{5744FD42-C5F2-4448-BB1D-9C5766D513BB}" destId="{9F700099-321A-41A4-A8A3-98EEF2173B03}" srcOrd="6" destOrd="0" presId="urn:microsoft.com/office/officeart/2005/8/layout/hProcess11"/>
    <dgm:cxn modelId="{7ADFE095-2C2C-4A6B-A620-E2D1A3A031C1}" type="presParOf" srcId="{9F700099-321A-41A4-A8A3-98EEF2173B03}" destId="{EDFE3933-816B-4C0A-8B8E-7D24A4140214}" srcOrd="0" destOrd="0" presId="urn:microsoft.com/office/officeart/2005/8/layout/hProcess11"/>
    <dgm:cxn modelId="{DD538113-796A-46F1-9888-0F1928C36123}" type="presParOf" srcId="{9F700099-321A-41A4-A8A3-98EEF2173B03}" destId="{15546F34-5554-473D-AEC0-ABCC62E64417}" srcOrd="1" destOrd="0" presId="urn:microsoft.com/office/officeart/2005/8/layout/hProcess11"/>
    <dgm:cxn modelId="{F9C1FC5C-FE64-4014-948B-49CD8E001A09}" type="presParOf" srcId="{9F700099-321A-41A4-A8A3-98EEF2173B03}" destId="{A8F65832-69E1-4E1F-A66D-C100D6F36133}" srcOrd="2" destOrd="0" presId="urn:microsoft.com/office/officeart/2005/8/layout/hProcess11"/>
    <dgm:cxn modelId="{F587D49F-4C8F-4208-8062-077845F39198}" type="presParOf" srcId="{5744FD42-C5F2-4448-BB1D-9C5766D513BB}" destId="{9658251D-773D-4DDC-A826-0C5C20AD2B52}" srcOrd="7" destOrd="0" presId="urn:microsoft.com/office/officeart/2005/8/layout/hProcess11"/>
    <dgm:cxn modelId="{640B2686-87BC-45CA-A2BF-60DFDD2606F3}" type="presParOf" srcId="{5744FD42-C5F2-4448-BB1D-9C5766D513BB}" destId="{70D89B16-D836-4B41-B0A0-8A2E81BA14BC}" srcOrd="8" destOrd="0" presId="urn:microsoft.com/office/officeart/2005/8/layout/hProcess11"/>
    <dgm:cxn modelId="{321E53C2-5A74-4F80-A489-77B8973DAD8C}" type="presParOf" srcId="{70D89B16-D836-4B41-B0A0-8A2E81BA14BC}" destId="{367AB1BB-5BDA-44DD-A2CF-DB2E509989A0}" srcOrd="0" destOrd="0" presId="urn:microsoft.com/office/officeart/2005/8/layout/hProcess11"/>
    <dgm:cxn modelId="{8A90D8C3-6658-4881-8461-3C827F393FB1}" type="presParOf" srcId="{70D89B16-D836-4B41-B0A0-8A2E81BA14BC}" destId="{F11A1466-9A1C-4E9C-AC35-3A164D0C0AC7}" srcOrd="1" destOrd="0" presId="urn:microsoft.com/office/officeart/2005/8/layout/hProcess11"/>
    <dgm:cxn modelId="{DF6712C5-5CB5-4751-B278-882C891E0901}" type="presParOf" srcId="{70D89B16-D836-4B41-B0A0-8A2E81BA14BC}" destId="{E410EE9E-1A5E-4CCE-807D-9926ABBA06E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1E0B5-0CAD-4BCD-977B-A6E69BBD1EA7}"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n-US"/>
        </a:p>
      </dgm:t>
    </dgm:pt>
    <dgm:pt modelId="{AC57E791-3579-45D6-A85D-643EB35F1DD3}">
      <dgm:prSet phldrT="[Text]"/>
      <dgm:spPr/>
      <dgm:t>
        <a:bodyPr/>
        <a:lstStyle/>
        <a:p>
          <a:r>
            <a:rPr lang="en-US" dirty="0"/>
            <a:t>1a</a:t>
          </a:r>
        </a:p>
      </dgm:t>
    </dgm:pt>
    <dgm:pt modelId="{EB6110A8-EFEC-4C33-B298-C10DEA499E2C}" type="parTrans" cxnId="{31588E7B-D06B-47FE-8853-79C479CA867D}">
      <dgm:prSet/>
      <dgm:spPr/>
      <dgm:t>
        <a:bodyPr/>
        <a:lstStyle/>
        <a:p>
          <a:endParaRPr lang="en-US"/>
        </a:p>
      </dgm:t>
    </dgm:pt>
    <dgm:pt modelId="{18F94C8A-0316-4383-A00E-E48C839A09DF}" type="sibTrans" cxnId="{31588E7B-D06B-47FE-8853-79C479CA867D}">
      <dgm:prSet/>
      <dgm:spPr/>
      <dgm:t>
        <a:bodyPr/>
        <a:lstStyle/>
        <a:p>
          <a:endParaRPr lang="en-US"/>
        </a:p>
      </dgm:t>
    </dgm:pt>
    <dgm:pt modelId="{67BC04E4-E2E0-4455-86C9-4490398CC67A}">
      <dgm:prSet phldrT="[Text]"/>
      <dgm:spPr/>
      <dgm:t>
        <a:bodyPr/>
        <a:lstStyle/>
        <a:p>
          <a:r>
            <a:rPr lang="en-US" dirty="0"/>
            <a:t>4</a:t>
          </a:r>
        </a:p>
      </dgm:t>
    </dgm:pt>
    <dgm:pt modelId="{BB44F586-A491-4F15-94CB-E7161F609FD1}" type="parTrans" cxnId="{8509488F-6AFD-4214-8C8A-337DFD1F30A5}">
      <dgm:prSet/>
      <dgm:spPr/>
      <dgm:t>
        <a:bodyPr/>
        <a:lstStyle/>
        <a:p>
          <a:endParaRPr lang="en-US"/>
        </a:p>
      </dgm:t>
    </dgm:pt>
    <dgm:pt modelId="{4B4DA596-D521-4303-AA6C-647E57985073}" type="sibTrans" cxnId="{8509488F-6AFD-4214-8C8A-337DFD1F30A5}">
      <dgm:prSet/>
      <dgm:spPr/>
      <dgm:t>
        <a:bodyPr/>
        <a:lstStyle/>
        <a:p>
          <a:endParaRPr lang="en-US"/>
        </a:p>
      </dgm:t>
    </dgm:pt>
    <dgm:pt modelId="{39BB1826-51EF-453D-87ED-FB095EAFF1DE}">
      <dgm:prSet phldrT="[Text]"/>
      <dgm:spPr/>
      <dgm:t>
        <a:bodyPr/>
        <a:lstStyle/>
        <a:p>
          <a:r>
            <a:rPr lang="en-US" dirty="0"/>
            <a:t>5</a:t>
          </a:r>
        </a:p>
      </dgm:t>
    </dgm:pt>
    <dgm:pt modelId="{739BD1BF-8B63-4D85-B010-205FAA078936}" type="parTrans" cxnId="{7EB555AA-B7F6-4762-B1DF-7628B3F14A02}">
      <dgm:prSet/>
      <dgm:spPr/>
      <dgm:t>
        <a:bodyPr/>
        <a:lstStyle/>
        <a:p>
          <a:endParaRPr lang="en-US"/>
        </a:p>
      </dgm:t>
    </dgm:pt>
    <dgm:pt modelId="{1144232E-9F1B-400E-A15C-12523A88E34E}" type="sibTrans" cxnId="{7EB555AA-B7F6-4762-B1DF-7628B3F14A02}">
      <dgm:prSet/>
      <dgm:spPr/>
      <dgm:t>
        <a:bodyPr/>
        <a:lstStyle/>
        <a:p>
          <a:endParaRPr lang="en-US"/>
        </a:p>
      </dgm:t>
    </dgm:pt>
    <dgm:pt modelId="{626A29A2-E7F2-48B1-B489-9F662B6FEF52}">
      <dgm:prSet phldrT="[Text]"/>
      <dgm:spPr/>
      <dgm:t>
        <a:bodyPr/>
        <a:lstStyle/>
        <a:p>
          <a:r>
            <a:rPr lang="en-US" dirty="0"/>
            <a:t>1b</a:t>
          </a:r>
        </a:p>
      </dgm:t>
    </dgm:pt>
    <dgm:pt modelId="{626A6A78-B6C3-4C07-9B1D-6B64F5456862}" type="parTrans" cxnId="{87369A76-A165-4987-BD29-0F46728D8A12}">
      <dgm:prSet/>
      <dgm:spPr/>
      <dgm:t>
        <a:bodyPr/>
        <a:lstStyle/>
        <a:p>
          <a:endParaRPr lang="en-US"/>
        </a:p>
      </dgm:t>
    </dgm:pt>
    <dgm:pt modelId="{1C02BE53-50FA-46FA-AE19-9F832CD1CC1D}" type="sibTrans" cxnId="{87369A76-A165-4987-BD29-0F46728D8A12}">
      <dgm:prSet/>
      <dgm:spPr/>
      <dgm:t>
        <a:bodyPr/>
        <a:lstStyle/>
        <a:p>
          <a:endParaRPr lang="en-US"/>
        </a:p>
      </dgm:t>
    </dgm:pt>
    <dgm:pt modelId="{7B26723A-C369-4FCD-80F0-06C5C1488299}">
      <dgm:prSet phldrT="[Text]"/>
      <dgm:spPr/>
      <dgm:t>
        <a:bodyPr/>
        <a:lstStyle/>
        <a:p>
          <a:r>
            <a:rPr lang="en-US" dirty="0"/>
            <a:t>2a</a:t>
          </a:r>
        </a:p>
      </dgm:t>
    </dgm:pt>
    <dgm:pt modelId="{CCFFBEF9-77C3-418B-B217-147A17B75C4E}" type="parTrans" cxnId="{FC6CF1A1-CE80-411C-BEA8-373567FE3DBD}">
      <dgm:prSet/>
      <dgm:spPr/>
      <dgm:t>
        <a:bodyPr/>
        <a:lstStyle/>
        <a:p>
          <a:endParaRPr lang="en-US"/>
        </a:p>
      </dgm:t>
    </dgm:pt>
    <dgm:pt modelId="{8F60AE82-C4B4-4DE9-8783-438AC5CAD590}" type="sibTrans" cxnId="{FC6CF1A1-CE80-411C-BEA8-373567FE3DBD}">
      <dgm:prSet/>
      <dgm:spPr/>
      <dgm:t>
        <a:bodyPr/>
        <a:lstStyle/>
        <a:p>
          <a:endParaRPr lang="en-US"/>
        </a:p>
      </dgm:t>
    </dgm:pt>
    <dgm:pt modelId="{14650599-2010-465C-9550-3D74F0A51F31}">
      <dgm:prSet phldrT="[Text]"/>
      <dgm:spPr/>
      <dgm:t>
        <a:bodyPr/>
        <a:lstStyle/>
        <a:p>
          <a:r>
            <a:rPr lang="en-US" dirty="0"/>
            <a:t>2b</a:t>
          </a:r>
        </a:p>
      </dgm:t>
    </dgm:pt>
    <dgm:pt modelId="{D211D4CE-BC3B-482D-9052-C1DF67BAE530}" type="parTrans" cxnId="{06F34B40-A7C9-4907-999B-5BA689B00F16}">
      <dgm:prSet/>
      <dgm:spPr/>
      <dgm:t>
        <a:bodyPr/>
        <a:lstStyle/>
        <a:p>
          <a:endParaRPr lang="en-US"/>
        </a:p>
      </dgm:t>
    </dgm:pt>
    <dgm:pt modelId="{D414B556-F641-4179-BBD3-9F7FFEE2D1D5}" type="sibTrans" cxnId="{06F34B40-A7C9-4907-999B-5BA689B00F16}">
      <dgm:prSet/>
      <dgm:spPr/>
      <dgm:t>
        <a:bodyPr/>
        <a:lstStyle/>
        <a:p>
          <a:endParaRPr lang="en-US"/>
        </a:p>
      </dgm:t>
    </dgm:pt>
    <dgm:pt modelId="{9262D3E7-D982-4C2D-AEBA-32B6D5D9225A}">
      <dgm:prSet phldrT="[Text]"/>
      <dgm:spPr/>
      <dgm:t>
        <a:bodyPr/>
        <a:lstStyle/>
        <a:p>
          <a:r>
            <a:rPr lang="en-US" dirty="0"/>
            <a:t>3a</a:t>
          </a:r>
        </a:p>
      </dgm:t>
    </dgm:pt>
    <dgm:pt modelId="{F72E0505-8C53-4B24-AF87-236A4A4438BF}" type="parTrans" cxnId="{ADC9754B-FC7F-44D1-B551-85B5E4FFCE3D}">
      <dgm:prSet/>
      <dgm:spPr/>
      <dgm:t>
        <a:bodyPr/>
        <a:lstStyle/>
        <a:p>
          <a:endParaRPr lang="en-US"/>
        </a:p>
      </dgm:t>
    </dgm:pt>
    <dgm:pt modelId="{2A5F8B64-2E2E-4DCF-AD03-37D2D1EA9390}" type="sibTrans" cxnId="{ADC9754B-FC7F-44D1-B551-85B5E4FFCE3D}">
      <dgm:prSet/>
      <dgm:spPr/>
      <dgm:t>
        <a:bodyPr/>
        <a:lstStyle/>
        <a:p>
          <a:endParaRPr lang="en-US"/>
        </a:p>
      </dgm:t>
    </dgm:pt>
    <dgm:pt modelId="{569436A6-E9B2-418E-A3AC-1E8345978BCD}">
      <dgm:prSet phldrT="[Text]"/>
      <dgm:spPr/>
      <dgm:t>
        <a:bodyPr/>
        <a:lstStyle/>
        <a:p>
          <a:r>
            <a:rPr lang="en-US" dirty="0"/>
            <a:t>3b</a:t>
          </a:r>
        </a:p>
      </dgm:t>
    </dgm:pt>
    <dgm:pt modelId="{BB81FDA9-2DB7-44A7-AC18-ABD984675268}" type="parTrans" cxnId="{1AF9BA8B-890C-4CD1-B4C0-397C2153E7B8}">
      <dgm:prSet/>
      <dgm:spPr/>
      <dgm:t>
        <a:bodyPr/>
        <a:lstStyle/>
        <a:p>
          <a:endParaRPr lang="en-US"/>
        </a:p>
      </dgm:t>
    </dgm:pt>
    <dgm:pt modelId="{EBC054E3-3615-4359-894E-AFEB8BE4E1A1}" type="sibTrans" cxnId="{1AF9BA8B-890C-4CD1-B4C0-397C2153E7B8}">
      <dgm:prSet/>
      <dgm:spPr/>
      <dgm:t>
        <a:bodyPr/>
        <a:lstStyle/>
        <a:p>
          <a:endParaRPr lang="en-US"/>
        </a:p>
      </dgm:t>
    </dgm:pt>
    <dgm:pt modelId="{E6CCFD75-D808-49DD-A7FD-24F1989E9CDF}" type="pres">
      <dgm:prSet presAssocID="{07C1E0B5-0CAD-4BCD-977B-A6E69BBD1EA7}" presName="rootnode" presStyleCnt="0">
        <dgm:presLayoutVars>
          <dgm:chMax/>
          <dgm:chPref/>
          <dgm:dir/>
          <dgm:animLvl val="lvl"/>
        </dgm:presLayoutVars>
      </dgm:prSet>
      <dgm:spPr/>
    </dgm:pt>
    <dgm:pt modelId="{310CE404-AE16-4A3E-8135-0ACA178E944F}" type="pres">
      <dgm:prSet presAssocID="{AC57E791-3579-45D6-A85D-643EB35F1DD3}" presName="composite" presStyleCnt="0"/>
      <dgm:spPr/>
    </dgm:pt>
    <dgm:pt modelId="{A58ED1A8-3FDE-4DAF-9FF1-64E0DCA083B4}" type="pres">
      <dgm:prSet presAssocID="{AC57E791-3579-45D6-A85D-643EB35F1DD3}" presName="LShape" presStyleLbl="alignNode1" presStyleIdx="0" presStyleCnt="15"/>
      <dgm:spPr/>
    </dgm:pt>
    <dgm:pt modelId="{1CA207F0-9414-4CF1-BC2F-8C4AD54AF4D5}" type="pres">
      <dgm:prSet presAssocID="{AC57E791-3579-45D6-A85D-643EB35F1DD3}" presName="ParentText" presStyleLbl="revTx" presStyleIdx="0" presStyleCnt="8">
        <dgm:presLayoutVars>
          <dgm:chMax val="0"/>
          <dgm:chPref val="0"/>
          <dgm:bulletEnabled val="1"/>
        </dgm:presLayoutVars>
      </dgm:prSet>
      <dgm:spPr/>
    </dgm:pt>
    <dgm:pt modelId="{49BB3A59-25F2-47F7-827E-4511FEB1AF7A}" type="pres">
      <dgm:prSet presAssocID="{AC57E791-3579-45D6-A85D-643EB35F1DD3}" presName="Triangle" presStyleLbl="alignNode1" presStyleIdx="1" presStyleCnt="15"/>
      <dgm:spPr/>
    </dgm:pt>
    <dgm:pt modelId="{D1E82868-97F8-4D16-A05B-46D5B25459E4}" type="pres">
      <dgm:prSet presAssocID="{18F94C8A-0316-4383-A00E-E48C839A09DF}" presName="sibTrans" presStyleCnt="0"/>
      <dgm:spPr/>
    </dgm:pt>
    <dgm:pt modelId="{D0A35AA8-577B-47BE-B827-0497E20C1287}" type="pres">
      <dgm:prSet presAssocID="{18F94C8A-0316-4383-A00E-E48C839A09DF}" presName="space" presStyleCnt="0"/>
      <dgm:spPr/>
    </dgm:pt>
    <dgm:pt modelId="{B130220B-589F-4DE0-8EA9-F86058146761}" type="pres">
      <dgm:prSet presAssocID="{626A29A2-E7F2-48B1-B489-9F662B6FEF52}" presName="composite" presStyleCnt="0"/>
      <dgm:spPr/>
    </dgm:pt>
    <dgm:pt modelId="{C0E99F59-F6A8-41AA-AA21-DDD4C608FECA}" type="pres">
      <dgm:prSet presAssocID="{626A29A2-E7F2-48B1-B489-9F662B6FEF52}" presName="LShape" presStyleLbl="alignNode1" presStyleIdx="2" presStyleCnt="15"/>
      <dgm:spPr/>
    </dgm:pt>
    <dgm:pt modelId="{A422083C-171C-4917-88BA-042EFFE5858F}" type="pres">
      <dgm:prSet presAssocID="{626A29A2-E7F2-48B1-B489-9F662B6FEF52}" presName="ParentText" presStyleLbl="revTx" presStyleIdx="1" presStyleCnt="8">
        <dgm:presLayoutVars>
          <dgm:chMax val="0"/>
          <dgm:chPref val="0"/>
          <dgm:bulletEnabled val="1"/>
        </dgm:presLayoutVars>
      </dgm:prSet>
      <dgm:spPr/>
    </dgm:pt>
    <dgm:pt modelId="{BFB3E816-4AD5-4449-8610-90F206F771E8}" type="pres">
      <dgm:prSet presAssocID="{626A29A2-E7F2-48B1-B489-9F662B6FEF52}" presName="Triangle" presStyleLbl="alignNode1" presStyleIdx="3" presStyleCnt="15"/>
      <dgm:spPr/>
    </dgm:pt>
    <dgm:pt modelId="{D0966306-9DA4-41BD-8925-54D39CA2DF46}" type="pres">
      <dgm:prSet presAssocID="{1C02BE53-50FA-46FA-AE19-9F832CD1CC1D}" presName="sibTrans" presStyleCnt="0"/>
      <dgm:spPr/>
    </dgm:pt>
    <dgm:pt modelId="{4E616449-429B-42EB-BB71-EACECDB25892}" type="pres">
      <dgm:prSet presAssocID="{1C02BE53-50FA-46FA-AE19-9F832CD1CC1D}" presName="space" presStyleCnt="0"/>
      <dgm:spPr/>
    </dgm:pt>
    <dgm:pt modelId="{A6C0EB8B-690A-48CC-9735-427160CB6F26}" type="pres">
      <dgm:prSet presAssocID="{7B26723A-C369-4FCD-80F0-06C5C1488299}" presName="composite" presStyleCnt="0"/>
      <dgm:spPr/>
    </dgm:pt>
    <dgm:pt modelId="{31A10AAF-0B2B-4632-B67F-33620C534079}" type="pres">
      <dgm:prSet presAssocID="{7B26723A-C369-4FCD-80F0-06C5C1488299}" presName="LShape" presStyleLbl="alignNode1" presStyleIdx="4" presStyleCnt="15"/>
      <dgm:spPr/>
    </dgm:pt>
    <dgm:pt modelId="{93A43B65-8C83-4666-B280-6DA63847A68D}" type="pres">
      <dgm:prSet presAssocID="{7B26723A-C369-4FCD-80F0-06C5C1488299}" presName="ParentText" presStyleLbl="revTx" presStyleIdx="2" presStyleCnt="8">
        <dgm:presLayoutVars>
          <dgm:chMax val="0"/>
          <dgm:chPref val="0"/>
          <dgm:bulletEnabled val="1"/>
        </dgm:presLayoutVars>
      </dgm:prSet>
      <dgm:spPr/>
    </dgm:pt>
    <dgm:pt modelId="{F2C1A5DC-D7CF-4763-B227-C2CF846028A9}" type="pres">
      <dgm:prSet presAssocID="{7B26723A-C369-4FCD-80F0-06C5C1488299}" presName="Triangle" presStyleLbl="alignNode1" presStyleIdx="5" presStyleCnt="15"/>
      <dgm:spPr/>
    </dgm:pt>
    <dgm:pt modelId="{4287C29B-3C45-4F16-B683-CBBDD18C08AD}" type="pres">
      <dgm:prSet presAssocID="{8F60AE82-C4B4-4DE9-8783-438AC5CAD590}" presName="sibTrans" presStyleCnt="0"/>
      <dgm:spPr/>
    </dgm:pt>
    <dgm:pt modelId="{0EE69BD2-F5B2-4B70-B9B2-420AC73FA2BA}" type="pres">
      <dgm:prSet presAssocID="{8F60AE82-C4B4-4DE9-8783-438AC5CAD590}" presName="space" presStyleCnt="0"/>
      <dgm:spPr/>
    </dgm:pt>
    <dgm:pt modelId="{C2119DCD-EB7C-44F1-8EBB-CC7959071734}" type="pres">
      <dgm:prSet presAssocID="{14650599-2010-465C-9550-3D74F0A51F31}" presName="composite" presStyleCnt="0"/>
      <dgm:spPr/>
    </dgm:pt>
    <dgm:pt modelId="{79DB2E5B-DAD7-409F-A451-537C05A81EFC}" type="pres">
      <dgm:prSet presAssocID="{14650599-2010-465C-9550-3D74F0A51F31}" presName="LShape" presStyleLbl="alignNode1" presStyleIdx="6" presStyleCnt="15"/>
      <dgm:spPr/>
    </dgm:pt>
    <dgm:pt modelId="{C11F6CC3-BC68-4F2C-B956-D6E0C8D44760}" type="pres">
      <dgm:prSet presAssocID="{14650599-2010-465C-9550-3D74F0A51F31}" presName="ParentText" presStyleLbl="revTx" presStyleIdx="3" presStyleCnt="8">
        <dgm:presLayoutVars>
          <dgm:chMax val="0"/>
          <dgm:chPref val="0"/>
          <dgm:bulletEnabled val="1"/>
        </dgm:presLayoutVars>
      </dgm:prSet>
      <dgm:spPr/>
    </dgm:pt>
    <dgm:pt modelId="{81AC738C-C0E1-4022-A9D2-014DCD7CFA58}" type="pres">
      <dgm:prSet presAssocID="{14650599-2010-465C-9550-3D74F0A51F31}" presName="Triangle" presStyleLbl="alignNode1" presStyleIdx="7" presStyleCnt="15"/>
      <dgm:spPr/>
    </dgm:pt>
    <dgm:pt modelId="{0EEE36D2-FC52-4143-B6F7-416519357C84}" type="pres">
      <dgm:prSet presAssocID="{D414B556-F641-4179-BBD3-9F7FFEE2D1D5}" presName="sibTrans" presStyleCnt="0"/>
      <dgm:spPr/>
    </dgm:pt>
    <dgm:pt modelId="{C39DFBD1-8142-42CD-A12E-40B2754B46FA}" type="pres">
      <dgm:prSet presAssocID="{D414B556-F641-4179-BBD3-9F7FFEE2D1D5}" presName="space" presStyleCnt="0"/>
      <dgm:spPr/>
    </dgm:pt>
    <dgm:pt modelId="{8E33CBC3-A770-4BD6-AFDD-1D6E25469D56}" type="pres">
      <dgm:prSet presAssocID="{9262D3E7-D982-4C2D-AEBA-32B6D5D9225A}" presName="composite" presStyleCnt="0"/>
      <dgm:spPr/>
    </dgm:pt>
    <dgm:pt modelId="{28995E4C-69D6-4EB2-BC8B-8F2D23D3D2EC}" type="pres">
      <dgm:prSet presAssocID="{9262D3E7-D982-4C2D-AEBA-32B6D5D9225A}" presName="LShape" presStyleLbl="alignNode1" presStyleIdx="8" presStyleCnt="15"/>
      <dgm:spPr/>
    </dgm:pt>
    <dgm:pt modelId="{5E8EB498-9D9C-4913-AD4E-91B14E648D16}" type="pres">
      <dgm:prSet presAssocID="{9262D3E7-D982-4C2D-AEBA-32B6D5D9225A}" presName="ParentText" presStyleLbl="revTx" presStyleIdx="4" presStyleCnt="8">
        <dgm:presLayoutVars>
          <dgm:chMax val="0"/>
          <dgm:chPref val="0"/>
          <dgm:bulletEnabled val="1"/>
        </dgm:presLayoutVars>
      </dgm:prSet>
      <dgm:spPr/>
    </dgm:pt>
    <dgm:pt modelId="{8A459998-612F-4D4A-9213-39F691ABCC07}" type="pres">
      <dgm:prSet presAssocID="{9262D3E7-D982-4C2D-AEBA-32B6D5D9225A}" presName="Triangle" presStyleLbl="alignNode1" presStyleIdx="9" presStyleCnt="15"/>
      <dgm:spPr/>
    </dgm:pt>
    <dgm:pt modelId="{5FB9F9BF-6E11-4610-A221-9AF6916D13DD}" type="pres">
      <dgm:prSet presAssocID="{2A5F8B64-2E2E-4DCF-AD03-37D2D1EA9390}" presName="sibTrans" presStyleCnt="0"/>
      <dgm:spPr/>
    </dgm:pt>
    <dgm:pt modelId="{C4010655-6A12-42E1-9C35-B88C7FE962F3}" type="pres">
      <dgm:prSet presAssocID="{2A5F8B64-2E2E-4DCF-AD03-37D2D1EA9390}" presName="space" presStyleCnt="0"/>
      <dgm:spPr/>
    </dgm:pt>
    <dgm:pt modelId="{8B5A4613-25A4-4C61-88A5-0B440E434988}" type="pres">
      <dgm:prSet presAssocID="{569436A6-E9B2-418E-A3AC-1E8345978BCD}" presName="composite" presStyleCnt="0"/>
      <dgm:spPr/>
    </dgm:pt>
    <dgm:pt modelId="{41C37467-2285-4C13-BC2E-B2DABC2020FE}" type="pres">
      <dgm:prSet presAssocID="{569436A6-E9B2-418E-A3AC-1E8345978BCD}" presName="LShape" presStyleLbl="alignNode1" presStyleIdx="10" presStyleCnt="15"/>
      <dgm:spPr/>
    </dgm:pt>
    <dgm:pt modelId="{AD9E9685-7158-4DCB-9A4F-9E49DDAFD0AC}" type="pres">
      <dgm:prSet presAssocID="{569436A6-E9B2-418E-A3AC-1E8345978BCD}" presName="ParentText" presStyleLbl="revTx" presStyleIdx="5" presStyleCnt="8">
        <dgm:presLayoutVars>
          <dgm:chMax val="0"/>
          <dgm:chPref val="0"/>
          <dgm:bulletEnabled val="1"/>
        </dgm:presLayoutVars>
      </dgm:prSet>
      <dgm:spPr/>
    </dgm:pt>
    <dgm:pt modelId="{DDA66971-0956-4B4F-91E0-634CD7F25849}" type="pres">
      <dgm:prSet presAssocID="{569436A6-E9B2-418E-A3AC-1E8345978BCD}" presName="Triangle" presStyleLbl="alignNode1" presStyleIdx="11" presStyleCnt="15"/>
      <dgm:spPr/>
    </dgm:pt>
    <dgm:pt modelId="{69CA6D1C-5FEC-448A-9E29-A06E1C037C27}" type="pres">
      <dgm:prSet presAssocID="{EBC054E3-3615-4359-894E-AFEB8BE4E1A1}" presName="sibTrans" presStyleCnt="0"/>
      <dgm:spPr/>
    </dgm:pt>
    <dgm:pt modelId="{10B90008-E163-44D4-985F-F57F78613950}" type="pres">
      <dgm:prSet presAssocID="{EBC054E3-3615-4359-894E-AFEB8BE4E1A1}" presName="space" presStyleCnt="0"/>
      <dgm:spPr/>
    </dgm:pt>
    <dgm:pt modelId="{E77F64C0-C259-4A0D-B5DA-66135F3730FD}" type="pres">
      <dgm:prSet presAssocID="{67BC04E4-E2E0-4455-86C9-4490398CC67A}" presName="composite" presStyleCnt="0"/>
      <dgm:spPr/>
    </dgm:pt>
    <dgm:pt modelId="{81A59B2D-4F60-4445-A360-442AA0EE7830}" type="pres">
      <dgm:prSet presAssocID="{67BC04E4-E2E0-4455-86C9-4490398CC67A}" presName="LShape" presStyleLbl="alignNode1" presStyleIdx="12" presStyleCnt="15"/>
      <dgm:spPr/>
    </dgm:pt>
    <dgm:pt modelId="{0441CD2E-1CB9-4424-8B72-1194EA4F2B3F}" type="pres">
      <dgm:prSet presAssocID="{67BC04E4-E2E0-4455-86C9-4490398CC67A}" presName="ParentText" presStyleLbl="revTx" presStyleIdx="6" presStyleCnt="8">
        <dgm:presLayoutVars>
          <dgm:chMax val="0"/>
          <dgm:chPref val="0"/>
          <dgm:bulletEnabled val="1"/>
        </dgm:presLayoutVars>
      </dgm:prSet>
      <dgm:spPr/>
    </dgm:pt>
    <dgm:pt modelId="{9090CB30-11D1-44C9-B205-FEBC015D4D36}" type="pres">
      <dgm:prSet presAssocID="{67BC04E4-E2E0-4455-86C9-4490398CC67A}" presName="Triangle" presStyleLbl="alignNode1" presStyleIdx="13" presStyleCnt="15"/>
      <dgm:spPr/>
    </dgm:pt>
    <dgm:pt modelId="{B9C81E50-7209-49B7-B1EA-B7C89509F49A}" type="pres">
      <dgm:prSet presAssocID="{4B4DA596-D521-4303-AA6C-647E57985073}" presName="sibTrans" presStyleCnt="0"/>
      <dgm:spPr/>
    </dgm:pt>
    <dgm:pt modelId="{DDFE505F-0B58-4FD9-B599-C17673A033B9}" type="pres">
      <dgm:prSet presAssocID="{4B4DA596-D521-4303-AA6C-647E57985073}" presName="space" presStyleCnt="0"/>
      <dgm:spPr/>
    </dgm:pt>
    <dgm:pt modelId="{968E722B-7CBA-4AE8-A560-C0523F886137}" type="pres">
      <dgm:prSet presAssocID="{39BB1826-51EF-453D-87ED-FB095EAFF1DE}" presName="composite" presStyleCnt="0"/>
      <dgm:spPr/>
    </dgm:pt>
    <dgm:pt modelId="{F69C861E-64AB-45E9-AE8E-CB10905E36C1}" type="pres">
      <dgm:prSet presAssocID="{39BB1826-51EF-453D-87ED-FB095EAFF1DE}" presName="LShape" presStyleLbl="alignNode1" presStyleIdx="14" presStyleCnt="15"/>
      <dgm:spPr/>
    </dgm:pt>
    <dgm:pt modelId="{E2A943B2-5712-4841-BBD5-3C9DA96473F2}" type="pres">
      <dgm:prSet presAssocID="{39BB1826-51EF-453D-87ED-FB095EAFF1DE}" presName="ParentText" presStyleLbl="revTx" presStyleIdx="7" presStyleCnt="8">
        <dgm:presLayoutVars>
          <dgm:chMax val="0"/>
          <dgm:chPref val="0"/>
          <dgm:bulletEnabled val="1"/>
        </dgm:presLayoutVars>
      </dgm:prSet>
      <dgm:spPr/>
    </dgm:pt>
  </dgm:ptLst>
  <dgm:cxnLst>
    <dgm:cxn modelId="{90429032-1101-465C-94EA-280EA1FD864B}" type="presOf" srcId="{569436A6-E9B2-418E-A3AC-1E8345978BCD}" destId="{AD9E9685-7158-4DCB-9A4F-9E49DDAFD0AC}" srcOrd="0" destOrd="0" presId="urn:microsoft.com/office/officeart/2009/3/layout/StepUpProcess"/>
    <dgm:cxn modelId="{013CCC32-818C-489E-989A-DB9F20355604}" type="presOf" srcId="{14650599-2010-465C-9550-3D74F0A51F31}" destId="{C11F6CC3-BC68-4F2C-B956-D6E0C8D44760}" srcOrd="0" destOrd="0" presId="urn:microsoft.com/office/officeart/2009/3/layout/StepUpProcess"/>
    <dgm:cxn modelId="{06F34B40-A7C9-4907-999B-5BA689B00F16}" srcId="{07C1E0B5-0CAD-4BCD-977B-A6E69BBD1EA7}" destId="{14650599-2010-465C-9550-3D74F0A51F31}" srcOrd="3" destOrd="0" parTransId="{D211D4CE-BC3B-482D-9052-C1DF67BAE530}" sibTransId="{D414B556-F641-4179-BBD3-9F7FFEE2D1D5}"/>
    <dgm:cxn modelId="{1FF5A842-9AE7-438F-8F0C-3CD5D090A1B2}" type="presOf" srcId="{AC57E791-3579-45D6-A85D-643EB35F1DD3}" destId="{1CA207F0-9414-4CF1-BC2F-8C4AD54AF4D5}" srcOrd="0" destOrd="0" presId="urn:microsoft.com/office/officeart/2009/3/layout/StepUpProcess"/>
    <dgm:cxn modelId="{ADC9754B-FC7F-44D1-B551-85B5E4FFCE3D}" srcId="{07C1E0B5-0CAD-4BCD-977B-A6E69BBD1EA7}" destId="{9262D3E7-D982-4C2D-AEBA-32B6D5D9225A}" srcOrd="4" destOrd="0" parTransId="{F72E0505-8C53-4B24-AF87-236A4A4438BF}" sibTransId="{2A5F8B64-2E2E-4DCF-AD03-37D2D1EA9390}"/>
    <dgm:cxn modelId="{84F4EF67-DD8A-4CB0-96F3-8265C4E7335D}" type="presOf" srcId="{39BB1826-51EF-453D-87ED-FB095EAFF1DE}" destId="{E2A943B2-5712-4841-BBD5-3C9DA96473F2}" srcOrd="0" destOrd="0" presId="urn:microsoft.com/office/officeart/2009/3/layout/StepUpProcess"/>
    <dgm:cxn modelId="{F2FA7E68-54BC-485A-9404-CFFD33BDE0F2}" type="presOf" srcId="{7B26723A-C369-4FCD-80F0-06C5C1488299}" destId="{93A43B65-8C83-4666-B280-6DA63847A68D}" srcOrd="0" destOrd="0" presId="urn:microsoft.com/office/officeart/2009/3/layout/StepUpProcess"/>
    <dgm:cxn modelId="{87369A76-A165-4987-BD29-0F46728D8A12}" srcId="{07C1E0B5-0CAD-4BCD-977B-A6E69BBD1EA7}" destId="{626A29A2-E7F2-48B1-B489-9F662B6FEF52}" srcOrd="1" destOrd="0" parTransId="{626A6A78-B6C3-4C07-9B1D-6B64F5456862}" sibTransId="{1C02BE53-50FA-46FA-AE19-9F832CD1CC1D}"/>
    <dgm:cxn modelId="{FF71D377-FA24-4C32-B04B-24DC2892C28F}" type="presOf" srcId="{07C1E0B5-0CAD-4BCD-977B-A6E69BBD1EA7}" destId="{E6CCFD75-D808-49DD-A7FD-24F1989E9CDF}" srcOrd="0" destOrd="0" presId="urn:microsoft.com/office/officeart/2009/3/layout/StepUpProcess"/>
    <dgm:cxn modelId="{31588E7B-D06B-47FE-8853-79C479CA867D}" srcId="{07C1E0B5-0CAD-4BCD-977B-A6E69BBD1EA7}" destId="{AC57E791-3579-45D6-A85D-643EB35F1DD3}" srcOrd="0" destOrd="0" parTransId="{EB6110A8-EFEC-4C33-B298-C10DEA499E2C}" sibTransId="{18F94C8A-0316-4383-A00E-E48C839A09DF}"/>
    <dgm:cxn modelId="{4C764784-C280-4112-92A0-B0531388416B}" type="presOf" srcId="{67BC04E4-E2E0-4455-86C9-4490398CC67A}" destId="{0441CD2E-1CB9-4424-8B72-1194EA4F2B3F}" srcOrd="0" destOrd="0" presId="urn:microsoft.com/office/officeart/2009/3/layout/StepUpProcess"/>
    <dgm:cxn modelId="{1AF9BA8B-890C-4CD1-B4C0-397C2153E7B8}" srcId="{07C1E0B5-0CAD-4BCD-977B-A6E69BBD1EA7}" destId="{569436A6-E9B2-418E-A3AC-1E8345978BCD}" srcOrd="5" destOrd="0" parTransId="{BB81FDA9-2DB7-44A7-AC18-ABD984675268}" sibTransId="{EBC054E3-3615-4359-894E-AFEB8BE4E1A1}"/>
    <dgm:cxn modelId="{8509488F-6AFD-4214-8C8A-337DFD1F30A5}" srcId="{07C1E0B5-0CAD-4BCD-977B-A6E69BBD1EA7}" destId="{67BC04E4-E2E0-4455-86C9-4490398CC67A}" srcOrd="6" destOrd="0" parTransId="{BB44F586-A491-4F15-94CB-E7161F609FD1}" sibTransId="{4B4DA596-D521-4303-AA6C-647E57985073}"/>
    <dgm:cxn modelId="{4D9A6B91-2622-4412-9E6B-EC1D9B960AC0}" type="presOf" srcId="{9262D3E7-D982-4C2D-AEBA-32B6D5D9225A}" destId="{5E8EB498-9D9C-4913-AD4E-91B14E648D16}" srcOrd="0" destOrd="0" presId="urn:microsoft.com/office/officeart/2009/3/layout/StepUpProcess"/>
    <dgm:cxn modelId="{FC6CF1A1-CE80-411C-BEA8-373567FE3DBD}" srcId="{07C1E0B5-0CAD-4BCD-977B-A6E69BBD1EA7}" destId="{7B26723A-C369-4FCD-80F0-06C5C1488299}" srcOrd="2" destOrd="0" parTransId="{CCFFBEF9-77C3-418B-B217-147A17B75C4E}" sibTransId="{8F60AE82-C4B4-4DE9-8783-438AC5CAD590}"/>
    <dgm:cxn modelId="{7EB555AA-B7F6-4762-B1DF-7628B3F14A02}" srcId="{07C1E0B5-0CAD-4BCD-977B-A6E69BBD1EA7}" destId="{39BB1826-51EF-453D-87ED-FB095EAFF1DE}" srcOrd="7" destOrd="0" parTransId="{739BD1BF-8B63-4D85-B010-205FAA078936}" sibTransId="{1144232E-9F1B-400E-A15C-12523A88E34E}"/>
    <dgm:cxn modelId="{E1784BC0-0130-495B-BE84-11438C749B54}" type="presOf" srcId="{626A29A2-E7F2-48B1-B489-9F662B6FEF52}" destId="{A422083C-171C-4917-88BA-042EFFE5858F}" srcOrd="0" destOrd="0" presId="urn:microsoft.com/office/officeart/2009/3/layout/StepUpProcess"/>
    <dgm:cxn modelId="{BCABCFBB-3292-4B4D-9E78-0FFCF9698298}" type="presParOf" srcId="{E6CCFD75-D808-49DD-A7FD-24F1989E9CDF}" destId="{310CE404-AE16-4A3E-8135-0ACA178E944F}" srcOrd="0" destOrd="0" presId="urn:microsoft.com/office/officeart/2009/3/layout/StepUpProcess"/>
    <dgm:cxn modelId="{19358FD1-D80B-4A8A-B0E5-4A7CD3052BDE}" type="presParOf" srcId="{310CE404-AE16-4A3E-8135-0ACA178E944F}" destId="{A58ED1A8-3FDE-4DAF-9FF1-64E0DCA083B4}" srcOrd="0" destOrd="0" presId="urn:microsoft.com/office/officeart/2009/3/layout/StepUpProcess"/>
    <dgm:cxn modelId="{41953C4F-FC6E-44A4-B844-00DA33519397}" type="presParOf" srcId="{310CE404-AE16-4A3E-8135-0ACA178E944F}" destId="{1CA207F0-9414-4CF1-BC2F-8C4AD54AF4D5}" srcOrd="1" destOrd="0" presId="urn:microsoft.com/office/officeart/2009/3/layout/StepUpProcess"/>
    <dgm:cxn modelId="{FF2E1E35-6365-480C-8730-185C6EC8912E}" type="presParOf" srcId="{310CE404-AE16-4A3E-8135-0ACA178E944F}" destId="{49BB3A59-25F2-47F7-827E-4511FEB1AF7A}" srcOrd="2" destOrd="0" presId="urn:microsoft.com/office/officeart/2009/3/layout/StepUpProcess"/>
    <dgm:cxn modelId="{2EB0E044-B88C-47EB-92E3-8AA7F97E1F59}" type="presParOf" srcId="{E6CCFD75-D808-49DD-A7FD-24F1989E9CDF}" destId="{D1E82868-97F8-4D16-A05B-46D5B25459E4}" srcOrd="1" destOrd="0" presId="urn:microsoft.com/office/officeart/2009/3/layout/StepUpProcess"/>
    <dgm:cxn modelId="{C300EEAD-6327-4E25-8254-CBE0C79AE585}" type="presParOf" srcId="{D1E82868-97F8-4D16-A05B-46D5B25459E4}" destId="{D0A35AA8-577B-47BE-B827-0497E20C1287}" srcOrd="0" destOrd="0" presId="urn:microsoft.com/office/officeart/2009/3/layout/StepUpProcess"/>
    <dgm:cxn modelId="{1A724311-9358-4DCA-B250-2617B0BAAA4C}" type="presParOf" srcId="{E6CCFD75-D808-49DD-A7FD-24F1989E9CDF}" destId="{B130220B-589F-4DE0-8EA9-F86058146761}" srcOrd="2" destOrd="0" presId="urn:microsoft.com/office/officeart/2009/3/layout/StepUpProcess"/>
    <dgm:cxn modelId="{07ABBE57-3649-4357-9662-63B8E144D54E}" type="presParOf" srcId="{B130220B-589F-4DE0-8EA9-F86058146761}" destId="{C0E99F59-F6A8-41AA-AA21-DDD4C608FECA}" srcOrd="0" destOrd="0" presId="urn:microsoft.com/office/officeart/2009/3/layout/StepUpProcess"/>
    <dgm:cxn modelId="{AA051F82-42D6-43F3-92C7-C579DD892A11}" type="presParOf" srcId="{B130220B-589F-4DE0-8EA9-F86058146761}" destId="{A422083C-171C-4917-88BA-042EFFE5858F}" srcOrd="1" destOrd="0" presId="urn:microsoft.com/office/officeart/2009/3/layout/StepUpProcess"/>
    <dgm:cxn modelId="{70434EC1-CAFF-4683-93B6-2AB69EEFF422}" type="presParOf" srcId="{B130220B-589F-4DE0-8EA9-F86058146761}" destId="{BFB3E816-4AD5-4449-8610-90F206F771E8}" srcOrd="2" destOrd="0" presId="urn:microsoft.com/office/officeart/2009/3/layout/StepUpProcess"/>
    <dgm:cxn modelId="{2A4B3A35-91D2-446A-8D24-AB40CE377419}" type="presParOf" srcId="{E6CCFD75-D808-49DD-A7FD-24F1989E9CDF}" destId="{D0966306-9DA4-41BD-8925-54D39CA2DF46}" srcOrd="3" destOrd="0" presId="urn:microsoft.com/office/officeart/2009/3/layout/StepUpProcess"/>
    <dgm:cxn modelId="{0CC089DE-BD4E-462C-A9FB-C5CEC1EC682A}" type="presParOf" srcId="{D0966306-9DA4-41BD-8925-54D39CA2DF46}" destId="{4E616449-429B-42EB-BB71-EACECDB25892}" srcOrd="0" destOrd="0" presId="urn:microsoft.com/office/officeart/2009/3/layout/StepUpProcess"/>
    <dgm:cxn modelId="{85C91FF3-877E-4DDC-B139-9EC6D382CE30}" type="presParOf" srcId="{E6CCFD75-D808-49DD-A7FD-24F1989E9CDF}" destId="{A6C0EB8B-690A-48CC-9735-427160CB6F26}" srcOrd="4" destOrd="0" presId="urn:microsoft.com/office/officeart/2009/3/layout/StepUpProcess"/>
    <dgm:cxn modelId="{683CBB8F-C5D1-4D6D-98E2-863B2EC539D5}" type="presParOf" srcId="{A6C0EB8B-690A-48CC-9735-427160CB6F26}" destId="{31A10AAF-0B2B-4632-B67F-33620C534079}" srcOrd="0" destOrd="0" presId="urn:microsoft.com/office/officeart/2009/3/layout/StepUpProcess"/>
    <dgm:cxn modelId="{6C7117AC-CDAB-4D08-89B2-75059E247B40}" type="presParOf" srcId="{A6C0EB8B-690A-48CC-9735-427160CB6F26}" destId="{93A43B65-8C83-4666-B280-6DA63847A68D}" srcOrd="1" destOrd="0" presId="urn:microsoft.com/office/officeart/2009/3/layout/StepUpProcess"/>
    <dgm:cxn modelId="{7CB28218-6270-43A2-8B4B-11EE781C7931}" type="presParOf" srcId="{A6C0EB8B-690A-48CC-9735-427160CB6F26}" destId="{F2C1A5DC-D7CF-4763-B227-C2CF846028A9}" srcOrd="2" destOrd="0" presId="urn:microsoft.com/office/officeart/2009/3/layout/StepUpProcess"/>
    <dgm:cxn modelId="{2CCECC5C-AF2D-4A4D-AF1A-BA1DB730B07F}" type="presParOf" srcId="{E6CCFD75-D808-49DD-A7FD-24F1989E9CDF}" destId="{4287C29B-3C45-4F16-B683-CBBDD18C08AD}" srcOrd="5" destOrd="0" presId="urn:microsoft.com/office/officeart/2009/3/layout/StepUpProcess"/>
    <dgm:cxn modelId="{7E0F1782-DFC7-4B70-AEBF-55CF84766DE8}" type="presParOf" srcId="{4287C29B-3C45-4F16-B683-CBBDD18C08AD}" destId="{0EE69BD2-F5B2-4B70-B9B2-420AC73FA2BA}" srcOrd="0" destOrd="0" presId="urn:microsoft.com/office/officeart/2009/3/layout/StepUpProcess"/>
    <dgm:cxn modelId="{BF52C657-CF3B-468C-BCF5-5B5C440251B8}" type="presParOf" srcId="{E6CCFD75-D808-49DD-A7FD-24F1989E9CDF}" destId="{C2119DCD-EB7C-44F1-8EBB-CC7959071734}" srcOrd="6" destOrd="0" presId="urn:microsoft.com/office/officeart/2009/3/layout/StepUpProcess"/>
    <dgm:cxn modelId="{BA8FFC28-1938-437D-A8C3-4EB704B2A440}" type="presParOf" srcId="{C2119DCD-EB7C-44F1-8EBB-CC7959071734}" destId="{79DB2E5B-DAD7-409F-A451-537C05A81EFC}" srcOrd="0" destOrd="0" presId="urn:microsoft.com/office/officeart/2009/3/layout/StepUpProcess"/>
    <dgm:cxn modelId="{8395A294-71C6-4143-ADC6-EB975DEAA81A}" type="presParOf" srcId="{C2119DCD-EB7C-44F1-8EBB-CC7959071734}" destId="{C11F6CC3-BC68-4F2C-B956-D6E0C8D44760}" srcOrd="1" destOrd="0" presId="urn:microsoft.com/office/officeart/2009/3/layout/StepUpProcess"/>
    <dgm:cxn modelId="{8E8B672C-C893-4775-AB1A-82A17414FDF7}" type="presParOf" srcId="{C2119DCD-EB7C-44F1-8EBB-CC7959071734}" destId="{81AC738C-C0E1-4022-A9D2-014DCD7CFA58}" srcOrd="2" destOrd="0" presId="urn:microsoft.com/office/officeart/2009/3/layout/StepUpProcess"/>
    <dgm:cxn modelId="{56B8BFAB-BA34-4484-905E-8986888B5D6D}" type="presParOf" srcId="{E6CCFD75-D808-49DD-A7FD-24F1989E9CDF}" destId="{0EEE36D2-FC52-4143-B6F7-416519357C84}" srcOrd="7" destOrd="0" presId="urn:microsoft.com/office/officeart/2009/3/layout/StepUpProcess"/>
    <dgm:cxn modelId="{97A45DD6-5FB4-442B-9FBF-5F1C4C798A8F}" type="presParOf" srcId="{0EEE36D2-FC52-4143-B6F7-416519357C84}" destId="{C39DFBD1-8142-42CD-A12E-40B2754B46FA}" srcOrd="0" destOrd="0" presId="urn:microsoft.com/office/officeart/2009/3/layout/StepUpProcess"/>
    <dgm:cxn modelId="{2229D72D-63CE-47E1-A1F4-DFF7284FF730}" type="presParOf" srcId="{E6CCFD75-D808-49DD-A7FD-24F1989E9CDF}" destId="{8E33CBC3-A770-4BD6-AFDD-1D6E25469D56}" srcOrd="8" destOrd="0" presId="urn:microsoft.com/office/officeart/2009/3/layout/StepUpProcess"/>
    <dgm:cxn modelId="{8B9F1E8E-BBFB-4CB0-8DF7-362076CF400F}" type="presParOf" srcId="{8E33CBC3-A770-4BD6-AFDD-1D6E25469D56}" destId="{28995E4C-69D6-4EB2-BC8B-8F2D23D3D2EC}" srcOrd="0" destOrd="0" presId="urn:microsoft.com/office/officeart/2009/3/layout/StepUpProcess"/>
    <dgm:cxn modelId="{E4A0D803-F597-4690-A2E0-6EB3FBEA9DC1}" type="presParOf" srcId="{8E33CBC3-A770-4BD6-AFDD-1D6E25469D56}" destId="{5E8EB498-9D9C-4913-AD4E-91B14E648D16}" srcOrd="1" destOrd="0" presId="urn:microsoft.com/office/officeart/2009/3/layout/StepUpProcess"/>
    <dgm:cxn modelId="{9F638B42-92FB-4FAB-973C-02CAC7DCF0FC}" type="presParOf" srcId="{8E33CBC3-A770-4BD6-AFDD-1D6E25469D56}" destId="{8A459998-612F-4D4A-9213-39F691ABCC07}" srcOrd="2" destOrd="0" presId="urn:microsoft.com/office/officeart/2009/3/layout/StepUpProcess"/>
    <dgm:cxn modelId="{741E45E6-4C9C-4D00-ADFE-258433FE12C1}" type="presParOf" srcId="{E6CCFD75-D808-49DD-A7FD-24F1989E9CDF}" destId="{5FB9F9BF-6E11-4610-A221-9AF6916D13DD}" srcOrd="9" destOrd="0" presId="urn:microsoft.com/office/officeart/2009/3/layout/StepUpProcess"/>
    <dgm:cxn modelId="{FBD9B745-4579-497F-8AD7-C38463D65281}" type="presParOf" srcId="{5FB9F9BF-6E11-4610-A221-9AF6916D13DD}" destId="{C4010655-6A12-42E1-9C35-B88C7FE962F3}" srcOrd="0" destOrd="0" presId="urn:microsoft.com/office/officeart/2009/3/layout/StepUpProcess"/>
    <dgm:cxn modelId="{0C16677B-0917-45D0-B91C-FF8F93E34490}" type="presParOf" srcId="{E6CCFD75-D808-49DD-A7FD-24F1989E9CDF}" destId="{8B5A4613-25A4-4C61-88A5-0B440E434988}" srcOrd="10" destOrd="0" presId="urn:microsoft.com/office/officeart/2009/3/layout/StepUpProcess"/>
    <dgm:cxn modelId="{AD199B80-BBFE-45D2-9D88-E09583A6AA61}" type="presParOf" srcId="{8B5A4613-25A4-4C61-88A5-0B440E434988}" destId="{41C37467-2285-4C13-BC2E-B2DABC2020FE}" srcOrd="0" destOrd="0" presId="urn:microsoft.com/office/officeart/2009/3/layout/StepUpProcess"/>
    <dgm:cxn modelId="{987A7A1B-8361-4738-89C4-B4F3B78FC254}" type="presParOf" srcId="{8B5A4613-25A4-4C61-88A5-0B440E434988}" destId="{AD9E9685-7158-4DCB-9A4F-9E49DDAFD0AC}" srcOrd="1" destOrd="0" presId="urn:microsoft.com/office/officeart/2009/3/layout/StepUpProcess"/>
    <dgm:cxn modelId="{744131A5-911D-47C5-8E72-B77AD683E0B6}" type="presParOf" srcId="{8B5A4613-25A4-4C61-88A5-0B440E434988}" destId="{DDA66971-0956-4B4F-91E0-634CD7F25849}" srcOrd="2" destOrd="0" presId="urn:microsoft.com/office/officeart/2009/3/layout/StepUpProcess"/>
    <dgm:cxn modelId="{D3BB1E86-A85D-49C4-AD42-8698E02FC669}" type="presParOf" srcId="{E6CCFD75-D808-49DD-A7FD-24F1989E9CDF}" destId="{69CA6D1C-5FEC-448A-9E29-A06E1C037C27}" srcOrd="11" destOrd="0" presId="urn:microsoft.com/office/officeart/2009/3/layout/StepUpProcess"/>
    <dgm:cxn modelId="{033FAA56-ECD2-47B5-8CE8-192A23398FC6}" type="presParOf" srcId="{69CA6D1C-5FEC-448A-9E29-A06E1C037C27}" destId="{10B90008-E163-44D4-985F-F57F78613950}" srcOrd="0" destOrd="0" presId="urn:microsoft.com/office/officeart/2009/3/layout/StepUpProcess"/>
    <dgm:cxn modelId="{C133EEFE-A4D6-43EC-BF44-2D56A81DC482}" type="presParOf" srcId="{E6CCFD75-D808-49DD-A7FD-24F1989E9CDF}" destId="{E77F64C0-C259-4A0D-B5DA-66135F3730FD}" srcOrd="12" destOrd="0" presId="urn:microsoft.com/office/officeart/2009/3/layout/StepUpProcess"/>
    <dgm:cxn modelId="{62E70CA3-B817-4961-8120-EEB2D0E49284}" type="presParOf" srcId="{E77F64C0-C259-4A0D-B5DA-66135F3730FD}" destId="{81A59B2D-4F60-4445-A360-442AA0EE7830}" srcOrd="0" destOrd="0" presId="urn:microsoft.com/office/officeart/2009/3/layout/StepUpProcess"/>
    <dgm:cxn modelId="{D9A03216-1C7E-4680-9591-A89C246A4A79}" type="presParOf" srcId="{E77F64C0-C259-4A0D-B5DA-66135F3730FD}" destId="{0441CD2E-1CB9-4424-8B72-1194EA4F2B3F}" srcOrd="1" destOrd="0" presId="urn:microsoft.com/office/officeart/2009/3/layout/StepUpProcess"/>
    <dgm:cxn modelId="{B5C65CA2-EDDA-4C85-ADEC-084CCA2EFEB6}" type="presParOf" srcId="{E77F64C0-C259-4A0D-B5DA-66135F3730FD}" destId="{9090CB30-11D1-44C9-B205-FEBC015D4D36}" srcOrd="2" destOrd="0" presId="urn:microsoft.com/office/officeart/2009/3/layout/StepUpProcess"/>
    <dgm:cxn modelId="{EC6EAE1B-0972-41B4-86F0-7E1AAC8BDE26}" type="presParOf" srcId="{E6CCFD75-D808-49DD-A7FD-24F1989E9CDF}" destId="{B9C81E50-7209-49B7-B1EA-B7C89509F49A}" srcOrd="13" destOrd="0" presId="urn:microsoft.com/office/officeart/2009/3/layout/StepUpProcess"/>
    <dgm:cxn modelId="{EE8E903A-570B-47DF-9932-22C802A7490E}" type="presParOf" srcId="{B9C81E50-7209-49B7-B1EA-B7C89509F49A}" destId="{DDFE505F-0B58-4FD9-B599-C17673A033B9}" srcOrd="0" destOrd="0" presId="urn:microsoft.com/office/officeart/2009/3/layout/StepUpProcess"/>
    <dgm:cxn modelId="{6C76FA70-BAEC-48AF-8C51-4739A6B49510}" type="presParOf" srcId="{E6CCFD75-D808-49DD-A7FD-24F1989E9CDF}" destId="{968E722B-7CBA-4AE8-A560-C0523F886137}" srcOrd="14" destOrd="0" presId="urn:microsoft.com/office/officeart/2009/3/layout/StepUpProcess"/>
    <dgm:cxn modelId="{231D71CB-81B1-4465-93F3-08F67220D87A}" type="presParOf" srcId="{968E722B-7CBA-4AE8-A560-C0523F886137}" destId="{F69C861E-64AB-45E9-AE8E-CB10905E36C1}" srcOrd="0" destOrd="0" presId="urn:microsoft.com/office/officeart/2009/3/layout/StepUpProcess"/>
    <dgm:cxn modelId="{DCD64B4C-0E4C-4158-8CDB-82F2B909B042}" type="presParOf" srcId="{968E722B-7CBA-4AE8-A560-C0523F886137}" destId="{E2A943B2-5712-4841-BBD5-3C9DA96473F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ADCC6-4EAF-422E-88F0-6E22CFF40D4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DE81CD7-DFD1-4E62-A7A3-F98CFC58588B}">
      <dgm:prSet phldrT="[Text]"/>
      <dgm:spPr/>
      <dgm:t>
        <a:bodyPr/>
        <a:lstStyle/>
        <a:p>
          <a:r>
            <a:rPr lang="en-US" dirty="0"/>
            <a:t>Public Feedback</a:t>
          </a:r>
        </a:p>
      </dgm:t>
    </dgm:pt>
    <dgm:pt modelId="{7179BF55-4004-4A2B-B0C3-A1B4F6D8E6E9}" type="parTrans" cxnId="{015AF929-A14C-40C9-B5D6-CC255C4927A9}">
      <dgm:prSet/>
      <dgm:spPr/>
      <dgm:t>
        <a:bodyPr/>
        <a:lstStyle/>
        <a:p>
          <a:endParaRPr lang="en-US"/>
        </a:p>
      </dgm:t>
    </dgm:pt>
    <dgm:pt modelId="{F5FDB5A3-A542-4910-B562-6CCC1415B764}" type="sibTrans" cxnId="{015AF929-A14C-40C9-B5D6-CC255C4927A9}">
      <dgm:prSet/>
      <dgm:spPr/>
      <dgm:t>
        <a:bodyPr/>
        <a:lstStyle/>
        <a:p>
          <a:endParaRPr lang="en-US"/>
        </a:p>
      </dgm:t>
    </dgm:pt>
    <dgm:pt modelId="{4CC31323-93E2-4B15-B297-AFD294043B53}">
      <dgm:prSet phldrT="[Text]"/>
      <dgm:spPr/>
      <dgm:t>
        <a:bodyPr/>
        <a:lstStyle/>
        <a:p>
          <a:r>
            <a:rPr lang="en-US" dirty="0"/>
            <a:t>Accountability Task Force</a:t>
          </a:r>
        </a:p>
      </dgm:t>
    </dgm:pt>
    <dgm:pt modelId="{FD30E6CE-0D04-4257-95DA-9132EAC9182F}" type="parTrans" cxnId="{80F20E31-B696-4847-B45E-BE24B6339801}">
      <dgm:prSet/>
      <dgm:spPr/>
      <dgm:t>
        <a:bodyPr/>
        <a:lstStyle/>
        <a:p>
          <a:endParaRPr lang="en-US"/>
        </a:p>
      </dgm:t>
    </dgm:pt>
    <dgm:pt modelId="{E7134C6D-F781-46ED-ABA0-454DE7A2CA67}" type="sibTrans" cxnId="{80F20E31-B696-4847-B45E-BE24B6339801}">
      <dgm:prSet/>
      <dgm:spPr/>
      <dgm:t>
        <a:bodyPr/>
        <a:lstStyle/>
        <a:p>
          <a:endParaRPr lang="en-US"/>
        </a:p>
      </dgm:t>
    </dgm:pt>
    <dgm:pt modelId="{D87D863B-65A8-49C6-8AB6-694FF8DB2A95}">
      <dgm:prSet phldrT="[Text]"/>
      <dgm:spPr/>
      <dgm:t>
        <a:bodyPr/>
        <a:lstStyle/>
        <a:p>
          <a:r>
            <a:rPr lang="en-US" dirty="0"/>
            <a:t>Commission on School Accreditation</a:t>
          </a:r>
        </a:p>
      </dgm:t>
    </dgm:pt>
    <dgm:pt modelId="{0E0BD2D4-186B-4082-B800-6E45105520E9}" type="parTrans" cxnId="{2861952F-CF59-4368-9377-DCB5BF620441}">
      <dgm:prSet/>
      <dgm:spPr/>
      <dgm:t>
        <a:bodyPr/>
        <a:lstStyle/>
        <a:p>
          <a:endParaRPr lang="en-US"/>
        </a:p>
      </dgm:t>
    </dgm:pt>
    <dgm:pt modelId="{8B816060-B15C-43F4-B355-32D38A86149F}" type="sibTrans" cxnId="{2861952F-CF59-4368-9377-DCB5BF620441}">
      <dgm:prSet/>
      <dgm:spPr/>
      <dgm:t>
        <a:bodyPr/>
        <a:lstStyle/>
        <a:p>
          <a:endParaRPr lang="en-US"/>
        </a:p>
      </dgm:t>
    </dgm:pt>
    <dgm:pt modelId="{9585DF0F-C6EC-4101-BF45-BB59FDBB2955}">
      <dgm:prSet phldrT="[Text]"/>
      <dgm:spPr/>
      <dgm:t>
        <a:bodyPr/>
        <a:lstStyle/>
        <a:p>
          <a:r>
            <a:rPr lang="en-US" dirty="0"/>
            <a:t>State Board of Education</a:t>
          </a:r>
        </a:p>
      </dgm:t>
    </dgm:pt>
    <dgm:pt modelId="{EDB796CD-DA63-493E-8008-27E2B65ED79D}" type="parTrans" cxnId="{63938AF6-15DD-41E4-A0E4-3B048BA1C090}">
      <dgm:prSet/>
      <dgm:spPr/>
      <dgm:t>
        <a:bodyPr/>
        <a:lstStyle/>
        <a:p>
          <a:endParaRPr lang="en-US"/>
        </a:p>
      </dgm:t>
    </dgm:pt>
    <dgm:pt modelId="{C1113457-7D5F-400A-9E20-B59E0064C390}" type="sibTrans" cxnId="{63938AF6-15DD-41E4-A0E4-3B048BA1C090}">
      <dgm:prSet/>
      <dgm:spPr/>
      <dgm:t>
        <a:bodyPr/>
        <a:lstStyle/>
        <a:p>
          <a:endParaRPr lang="en-US"/>
        </a:p>
      </dgm:t>
    </dgm:pt>
    <dgm:pt modelId="{03333071-E9F5-49CE-A7D0-6F35A0F8696F}" type="pres">
      <dgm:prSet presAssocID="{68CADCC6-4EAF-422E-88F0-6E22CFF40D47}" presName="CompostProcess" presStyleCnt="0">
        <dgm:presLayoutVars>
          <dgm:dir/>
          <dgm:resizeHandles val="exact"/>
        </dgm:presLayoutVars>
      </dgm:prSet>
      <dgm:spPr/>
    </dgm:pt>
    <dgm:pt modelId="{457C00FD-3FF0-4A53-BCAA-3F5F6ED9A287}" type="pres">
      <dgm:prSet presAssocID="{68CADCC6-4EAF-422E-88F0-6E22CFF40D47}" presName="arrow" presStyleLbl="bgShp" presStyleIdx="0" presStyleCnt="1" custScaleX="113139" custLinFactNeighborX="4895"/>
      <dgm:spPr/>
    </dgm:pt>
    <dgm:pt modelId="{5FE91D50-F198-4978-9F75-113D08EDEBAB}" type="pres">
      <dgm:prSet presAssocID="{68CADCC6-4EAF-422E-88F0-6E22CFF40D47}" presName="linearProcess" presStyleCnt="0"/>
      <dgm:spPr/>
    </dgm:pt>
    <dgm:pt modelId="{3DD5EA3C-2C1A-4AE8-93D5-267B1BD529B5}" type="pres">
      <dgm:prSet presAssocID="{2DE81CD7-DFD1-4E62-A7A3-F98CFC58588B}" presName="textNode" presStyleLbl="node1" presStyleIdx="0" presStyleCnt="4" custScaleX="64116" custScaleY="98115" custLinFactNeighborX="-76559" custLinFactNeighborY="-1524">
        <dgm:presLayoutVars>
          <dgm:bulletEnabled val="1"/>
        </dgm:presLayoutVars>
      </dgm:prSet>
      <dgm:spPr/>
    </dgm:pt>
    <dgm:pt modelId="{450FDC75-8B39-4CEB-97E2-BFAC42E3AAFA}" type="pres">
      <dgm:prSet presAssocID="{F5FDB5A3-A542-4910-B562-6CCC1415B764}" presName="sibTrans" presStyleCnt="0"/>
      <dgm:spPr/>
    </dgm:pt>
    <dgm:pt modelId="{5D70DBF5-02A2-4E6C-9B89-E0B9B7617F09}" type="pres">
      <dgm:prSet presAssocID="{4CC31323-93E2-4B15-B297-AFD294043B53}" presName="textNode" presStyleLbl="node1" presStyleIdx="1" presStyleCnt="4" custScaleX="60387" custLinFactNeighborX="-76559" custLinFactNeighborY="-1524">
        <dgm:presLayoutVars>
          <dgm:bulletEnabled val="1"/>
        </dgm:presLayoutVars>
      </dgm:prSet>
      <dgm:spPr/>
    </dgm:pt>
    <dgm:pt modelId="{8D386A5C-7FB1-489F-B032-78087F5B5226}" type="pres">
      <dgm:prSet presAssocID="{E7134C6D-F781-46ED-ABA0-454DE7A2CA67}" presName="sibTrans" presStyleCnt="0"/>
      <dgm:spPr/>
    </dgm:pt>
    <dgm:pt modelId="{FCDB083B-481D-4911-8884-6403DF80BDE3}" type="pres">
      <dgm:prSet presAssocID="{D87D863B-65A8-49C6-8AB6-694FF8DB2A95}" presName="textNode" presStyleLbl="node1" presStyleIdx="2" presStyleCnt="4" custScaleX="62323" custLinFactNeighborX="-63048" custLinFactNeighborY="-1524">
        <dgm:presLayoutVars>
          <dgm:bulletEnabled val="1"/>
        </dgm:presLayoutVars>
      </dgm:prSet>
      <dgm:spPr/>
    </dgm:pt>
    <dgm:pt modelId="{AC7AB7E1-4043-4F6F-97E6-6F5E881C77EB}" type="pres">
      <dgm:prSet presAssocID="{8B816060-B15C-43F4-B355-32D38A86149F}" presName="sibTrans" presStyleCnt="0"/>
      <dgm:spPr/>
    </dgm:pt>
    <dgm:pt modelId="{A2A2EEED-074B-4C64-9D6F-BA99B88788B2}" type="pres">
      <dgm:prSet presAssocID="{9585DF0F-C6EC-4101-BF45-BB59FDBB2955}" presName="textNode" presStyleLbl="node1" presStyleIdx="3" presStyleCnt="4" custScaleX="62323" custLinFactNeighborX="-54042" custLinFactNeighborY="-1524">
        <dgm:presLayoutVars>
          <dgm:bulletEnabled val="1"/>
        </dgm:presLayoutVars>
      </dgm:prSet>
      <dgm:spPr/>
    </dgm:pt>
  </dgm:ptLst>
  <dgm:cxnLst>
    <dgm:cxn modelId="{3528BF22-7461-46DA-B485-49131F7309FF}" type="presOf" srcId="{4CC31323-93E2-4B15-B297-AFD294043B53}" destId="{5D70DBF5-02A2-4E6C-9B89-E0B9B7617F09}" srcOrd="0" destOrd="0" presId="urn:microsoft.com/office/officeart/2005/8/layout/hProcess9"/>
    <dgm:cxn modelId="{16067429-AC59-42BB-A0CB-62859EC1ABAA}" type="presOf" srcId="{D87D863B-65A8-49C6-8AB6-694FF8DB2A95}" destId="{FCDB083B-481D-4911-8884-6403DF80BDE3}" srcOrd="0" destOrd="0" presId="urn:microsoft.com/office/officeart/2005/8/layout/hProcess9"/>
    <dgm:cxn modelId="{015AF929-A14C-40C9-B5D6-CC255C4927A9}" srcId="{68CADCC6-4EAF-422E-88F0-6E22CFF40D47}" destId="{2DE81CD7-DFD1-4E62-A7A3-F98CFC58588B}" srcOrd="0" destOrd="0" parTransId="{7179BF55-4004-4A2B-B0C3-A1B4F6D8E6E9}" sibTransId="{F5FDB5A3-A542-4910-B562-6CCC1415B764}"/>
    <dgm:cxn modelId="{2861952F-CF59-4368-9377-DCB5BF620441}" srcId="{68CADCC6-4EAF-422E-88F0-6E22CFF40D47}" destId="{D87D863B-65A8-49C6-8AB6-694FF8DB2A95}" srcOrd="2" destOrd="0" parTransId="{0E0BD2D4-186B-4082-B800-6E45105520E9}" sibTransId="{8B816060-B15C-43F4-B355-32D38A86149F}"/>
    <dgm:cxn modelId="{80F20E31-B696-4847-B45E-BE24B6339801}" srcId="{68CADCC6-4EAF-422E-88F0-6E22CFF40D47}" destId="{4CC31323-93E2-4B15-B297-AFD294043B53}" srcOrd="1" destOrd="0" parTransId="{FD30E6CE-0D04-4257-95DA-9132EAC9182F}" sibTransId="{E7134C6D-F781-46ED-ABA0-454DE7A2CA67}"/>
    <dgm:cxn modelId="{2AEF3980-B39A-414E-B053-B2872192182C}" type="presOf" srcId="{2DE81CD7-DFD1-4E62-A7A3-F98CFC58588B}" destId="{3DD5EA3C-2C1A-4AE8-93D5-267B1BD529B5}" srcOrd="0" destOrd="0" presId="urn:microsoft.com/office/officeart/2005/8/layout/hProcess9"/>
    <dgm:cxn modelId="{343DEFA5-EE45-4EA4-BC5C-E32F9161587A}" type="presOf" srcId="{9585DF0F-C6EC-4101-BF45-BB59FDBB2955}" destId="{A2A2EEED-074B-4C64-9D6F-BA99B88788B2}" srcOrd="0" destOrd="0" presId="urn:microsoft.com/office/officeart/2005/8/layout/hProcess9"/>
    <dgm:cxn modelId="{63938AF6-15DD-41E4-A0E4-3B048BA1C090}" srcId="{68CADCC6-4EAF-422E-88F0-6E22CFF40D47}" destId="{9585DF0F-C6EC-4101-BF45-BB59FDBB2955}" srcOrd="3" destOrd="0" parTransId="{EDB796CD-DA63-493E-8008-27E2B65ED79D}" sibTransId="{C1113457-7D5F-400A-9E20-B59E0064C390}"/>
    <dgm:cxn modelId="{DDCECDFC-4FEB-4B22-B540-A4F9F8B8E8AB}" type="presOf" srcId="{68CADCC6-4EAF-422E-88F0-6E22CFF40D47}" destId="{03333071-E9F5-49CE-A7D0-6F35A0F8696F}" srcOrd="0" destOrd="0" presId="urn:microsoft.com/office/officeart/2005/8/layout/hProcess9"/>
    <dgm:cxn modelId="{64EC7D7F-8561-4E7C-9447-29D839E05C08}" type="presParOf" srcId="{03333071-E9F5-49CE-A7D0-6F35A0F8696F}" destId="{457C00FD-3FF0-4A53-BCAA-3F5F6ED9A287}" srcOrd="0" destOrd="0" presId="urn:microsoft.com/office/officeart/2005/8/layout/hProcess9"/>
    <dgm:cxn modelId="{5FB0C255-3C2B-4E9F-808F-585D5F17A3B2}" type="presParOf" srcId="{03333071-E9F5-49CE-A7D0-6F35A0F8696F}" destId="{5FE91D50-F198-4978-9F75-113D08EDEBAB}" srcOrd="1" destOrd="0" presId="urn:microsoft.com/office/officeart/2005/8/layout/hProcess9"/>
    <dgm:cxn modelId="{A64CAE90-42F3-4CCF-94EB-57984BF80C9C}" type="presParOf" srcId="{5FE91D50-F198-4978-9F75-113D08EDEBAB}" destId="{3DD5EA3C-2C1A-4AE8-93D5-267B1BD529B5}" srcOrd="0" destOrd="0" presId="urn:microsoft.com/office/officeart/2005/8/layout/hProcess9"/>
    <dgm:cxn modelId="{30FC3C4B-8B7F-4C9C-811E-0C78D481DC94}" type="presParOf" srcId="{5FE91D50-F198-4978-9F75-113D08EDEBAB}" destId="{450FDC75-8B39-4CEB-97E2-BFAC42E3AAFA}" srcOrd="1" destOrd="0" presId="urn:microsoft.com/office/officeart/2005/8/layout/hProcess9"/>
    <dgm:cxn modelId="{10FC7E99-803A-4426-BB9B-52170588EED1}" type="presParOf" srcId="{5FE91D50-F198-4978-9F75-113D08EDEBAB}" destId="{5D70DBF5-02A2-4E6C-9B89-E0B9B7617F09}" srcOrd="2" destOrd="0" presId="urn:microsoft.com/office/officeart/2005/8/layout/hProcess9"/>
    <dgm:cxn modelId="{564EC840-49F6-40C5-9B52-4845FFFF82FA}" type="presParOf" srcId="{5FE91D50-F198-4978-9F75-113D08EDEBAB}" destId="{8D386A5C-7FB1-489F-B032-78087F5B5226}" srcOrd="3" destOrd="0" presId="urn:microsoft.com/office/officeart/2005/8/layout/hProcess9"/>
    <dgm:cxn modelId="{35B9BC6D-7ED7-4EDA-ACE0-6198786FA8EA}" type="presParOf" srcId="{5FE91D50-F198-4978-9F75-113D08EDEBAB}" destId="{FCDB083B-481D-4911-8884-6403DF80BDE3}" srcOrd="4" destOrd="0" presId="urn:microsoft.com/office/officeart/2005/8/layout/hProcess9"/>
    <dgm:cxn modelId="{68567321-DBBE-47A7-8111-632839B9BCB8}" type="presParOf" srcId="{5FE91D50-F198-4978-9F75-113D08EDEBAB}" destId="{AC7AB7E1-4043-4F6F-97E6-6F5E881C77EB}" srcOrd="5" destOrd="0" presId="urn:microsoft.com/office/officeart/2005/8/layout/hProcess9"/>
    <dgm:cxn modelId="{4B8D4BCB-1DB6-4DBC-ACC7-B19F9389B1B4}" type="presParOf" srcId="{5FE91D50-F198-4978-9F75-113D08EDEBAB}" destId="{A2A2EEED-074B-4C64-9D6F-BA99B88788B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1E0B5-0CAD-4BCD-977B-A6E69BBD1EA7}"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n-US"/>
        </a:p>
      </dgm:t>
    </dgm:pt>
    <dgm:pt modelId="{AC57E791-3579-45D6-A85D-643EB35F1DD3}">
      <dgm:prSet phldrT="[Text]"/>
      <dgm:spPr/>
      <dgm:t>
        <a:bodyPr/>
        <a:lstStyle/>
        <a:p>
          <a:r>
            <a:rPr lang="en-US" dirty="0"/>
            <a:t>1a</a:t>
          </a:r>
        </a:p>
      </dgm:t>
    </dgm:pt>
    <dgm:pt modelId="{EB6110A8-EFEC-4C33-B298-C10DEA499E2C}" type="parTrans" cxnId="{31588E7B-D06B-47FE-8853-79C479CA867D}">
      <dgm:prSet/>
      <dgm:spPr/>
      <dgm:t>
        <a:bodyPr/>
        <a:lstStyle/>
        <a:p>
          <a:endParaRPr lang="en-US"/>
        </a:p>
      </dgm:t>
    </dgm:pt>
    <dgm:pt modelId="{18F94C8A-0316-4383-A00E-E48C839A09DF}" type="sibTrans" cxnId="{31588E7B-D06B-47FE-8853-79C479CA867D}">
      <dgm:prSet/>
      <dgm:spPr/>
      <dgm:t>
        <a:bodyPr/>
        <a:lstStyle/>
        <a:p>
          <a:endParaRPr lang="en-US"/>
        </a:p>
      </dgm:t>
    </dgm:pt>
    <dgm:pt modelId="{67BC04E4-E2E0-4455-86C9-4490398CC67A}">
      <dgm:prSet phldrT="[Text]"/>
      <dgm:spPr/>
      <dgm:t>
        <a:bodyPr/>
        <a:lstStyle/>
        <a:p>
          <a:r>
            <a:rPr lang="en-US" dirty="0"/>
            <a:t>4</a:t>
          </a:r>
        </a:p>
      </dgm:t>
    </dgm:pt>
    <dgm:pt modelId="{BB44F586-A491-4F15-94CB-E7161F609FD1}" type="parTrans" cxnId="{8509488F-6AFD-4214-8C8A-337DFD1F30A5}">
      <dgm:prSet/>
      <dgm:spPr/>
      <dgm:t>
        <a:bodyPr/>
        <a:lstStyle/>
        <a:p>
          <a:endParaRPr lang="en-US"/>
        </a:p>
      </dgm:t>
    </dgm:pt>
    <dgm:pt modelId="{4B4DA596-D521-4303-AA6C-647E57985073}" type="sibTrans" cxnId="{8509488F-6AFD-4214-8C8A-337DFD1F30A5}">
      <dgm:prSet/>
      <dgm:spPr/>
      <dgm:t>
        <a:bodyPr/>
        <a:lstStyle/>
        <a:p>
          <a:endParaRPr lang="en-US"/>
        </a:p>
      </dgm:t>
    </dgm:pt>
    <dgm:pt modelId="{39BB1826-51EF-453D-87ED-FB095EAFF1DE}">
      <dgm:prSet phldrT="[Text]"/>
      <dgm:spPr/>
      <dgm:t>
        <a:bodyPr/>
        <a:lstStyle/>
        <a:p>
          <a:r>
            <a:rPr lang="en-US" dirty="0"/>
            <a:t>5</a:t>
          </a:r>
        </a:p>
      </dgm:t>
    </dgm:pt>
    <dgm:pt modelId="{739BD1BF-8B63-4D85-B010-205FAA078936}" type="parTrans" cxnId="{7EB555AA-B7F6-4762-B1DF-7628B3F14A02}">
      <dgm:prSet/>
      <dgm:spPr/>
      <dgm:t>
        <a:bodyPr/>
        <a:lstStyle/>
        <a:p>
          <a:endParaRPr lang="en-US"/>
        </a:p>
      </dgm:t>
    </dgm:pt>
    <dgm:pt modelId="{1144232E-9F1B-400E-A15C-12523A88E34E}" type="sibTrans" cxnId="{7EB555AA-B7F6-4762-B1DF-7628B3F14A02}">
      <dgm:prSet/>
      <dgm:spPr/>
      <dgm:t>
        <a:bodyPr/>
        <a:lstStyle/>
        <a:p>
          <a:endParaRPr lang="en-US"/>
        </a:p>
      </dgm:t>
    </dgm:pt>
    <dgm:pt modelId="{626A29A2-E7F2-48B1-B489-9F662B6FEF52}">
      <dgm:prSet phldrT="[Text]"/>
      <dgm:spPr/>
      <dgm:t>
        <a:bodyPr/>
        <a:lstStyle/>
        <a:p>
          <a:r>
            <a:rPr lang="en-US" dirty="0"/>
            <a:t>1b</a:t>
          </a:r>
        </a:p>
      </dgm:t>
    </dgm:pt>
    <dgm:pt modelId="{626A6A78-B6C3-4C07-9B1D-6B64F5456862}" type="parTrans" cxnId="{87369A76-A165-4987-BD29-0F46728D8A12}">
      <dgm:prSet/>
      <dgm:spPr/>
      <dgm:t>
        <a:bodyPr/>
        <a:lstStyle/>
        <a:p>
          <a:endParaRPr lang="en-US"/>
        </a:p>
      </dgm:t>
    </dgm:pt>
    <dgm:pt modelId="{1C02BE53-50FA-46FA-AE19-9F832CD1CC1D}" type="sibTrans" cxnId="{87369A76-A165-4987-BD29-0F46728D8A12}">
      <dgm:prSet/>
      <dgm:spPr/>
      <dgm:t>
        <a:bodyPr/>
        <a:lstStyle/>
        <a:p>
          <a:endParaRPr lang="en-US"/>
        </a:p>
      </dgm:t>
    </dgm:pt>
    <dgm:pt modelId="{7B26723A-C369-4FCD-80F0-06C5C1488299}">
      <dgm:prSet phldrT="[Text]"/>
      <dgm:spPr/>
      <dgm:t>
        <a:bodyPr/>
        <a:lstStyle/>
        <a:p>
          <a:r>
            <a:rPr lang="en-US" dirty="0"/>
            <a:t>2a</a:t>
          </a:r>
        </a:p>
      </dgm:t>
    </dgm:pt>
    <dgm:pt modelId="{CCFFBEF9-77C3-418B-B217-147A17B75C4E}" type="parTrans" cxnId="{FC6CF1A1-CE80-411C-BEA8-373567FE3DBD}">
      <dgm:prSet/>
      <dgm:spPr/>
      <dgm:t>
        <a:bodyPr/>
        <a:lstStyle/>
        <a:p>
          <a:endParaRPr lang="en-US"/>
        </a:p>
      </dgm:t>
    </dgm:pt>
    <dgm:pt modelId="{8F60AE82-C4B4-4DE9-8783-438AC5CAD590}" type="sibTrans" cxnId="{FC6CF1A1-CE80-411C-BEA8-373567FE3DBD}">
      <dgm:prSet/>
      <dgm:spPr/>
      <dgm:t>
        <a:bodyPr/>
        <a:lstStyle/>
        <a:p>
          <a:endParaRPr lang="en-US"/>
        </a:p>
      </dgm:t>
    </dgm:pt>
    <dgm:pt modelId="{14650599-2010-465C-9550-3D74F0A51F31}">
      <dgm:prSet phldrT="[Text]"/>
      <dgm:spPr/>
      <dgm:t>
        <a:bodyPr/>
        <a:lstStyle/>
        <a:p>
          <a:r>
            <a:rPr lang="en-US" dirty="0"/>
            <a:t>2b</a:t>
          </a:r>
        </a:p>
      </dgm:t>
    </dgm:pt>
    <dgm:pt modelId="{D211D4CE-BC3B-482D-9052-C1DF67BAE530}" type="parTrans" cxnId="{06F34B40-A7C9-4907-999B-5BA689B00F16}">
      <dgm:prSet/>
      <dgm:spPr/>
      <dgm:t>
        <a:bodyPr/>
        <a:lstStyle/>
        <a:p>
          <a:endParaRPr lang="en-US"/>
        </a:p>
      </dgm:t>
    </dgm:pt>
    <dgm:pt modelId="{D414B556-F641-4179-BBD3-9F7FFEE2D1D5}" type="sibTrans" cxnId="{06F34B40-A7C9-4907-999B-5BA689B00F16}">
      <dgm:prSet/>
      <dgm:spPr/>
      <dgm:t>
        <a:bodyPr/>
        <a:lstStyle/>
        <a:p>
          <a:endParaRPr lang="en-US"/>
        </a:p>
      </dgm:t>
    </dgm:pt>
    <dgm:pt modelId="{9262D3E7-D982-4C2D-AEBA-32B6D5D9225A}">
      <dgm:prSet phldrT="[Text]"/>
      <dgm:spPr/>
      <dgm:t>
        <a:bodyPr/>
        <a:lstStyle/>
        <a:p>
          <a:r>
            <a:rPr lang="en-US" dirty="0"/>
            <a:t>3a</a:t>
          </a:r>
        </a:p>
      </dgm:t>
    </dgm:pt>
    <dgm:pt modelId="{F72E0505-8C53-4B24-AF87-236A4A4438BF}" type="parTrans" cxnId="{ADC9754B-FC7F-44D1-B551-85B5E4FFCE3D}">
      <dgm:prSet/>
      <dgm:spPr/>
      <dgm:t>
        <a:bodyPr/>
        <a:lstStyle/>
        <a:p>
          <a:endParaRPr lang="en-US"/>
        </a:p>
      </dgm:t>
    </dgm:pt>
    <dgm:pt modelId="{2A5F8B64-2E2E-4DCF-AD03-37D2D1EA9390}" type="sibTrans" cxnId="{ADC9754B-FC7F-44D1-B551-85B5E4FFCE3D}">
      <dgm:prSet/>
      <dgm:spPr/>
      <dgm:t>
        <a:bodyPr/>
        <a:lstStyle/>
        <a:p>
          <a:endParaRPr lang="en-US"/>
        </a:p>
      </dgm:t>
    </dgm:pt>
    <dgm:pt modelId="{569436A6-E9B2-418E-A3AC-1E8345978BCD}">
      <dgm:prSet phldrT="[Text]"/>
      <dgm:spPr/>
      <dgm:t>
        <a:bodyPr/>
        <a:lstStyle/>
        <a:p>
          <a:r>
            <a:rPr lang="en-US" dirty="0"/>
            <a:t>3b</a:t>
          </a:r>
        </a:p>
      </dgm:t>
    </dgm:pt>
    <dgm:pt modelId="{BB81FDA9-2DB7-44A7-AC18-ABD984675268}" type="parTrans" cxnId="{1AF9BA8B-890C-4CD1-B4C0-397C2153E7B8}">
      <dgm:prSet/>
      <dgm:spPr/>
      <dgm:t>
        <a:bodyPr/>
        <a:lstStyle/>
        <a:p>
          <a:endParaRPr lang="en-US"/>
        </a:p>
      </dgm:t>
    </dgm:pt>
    <dgm:pt modelId="{EBC054E3-3615-4359-894E-AFEB8BE4E1A1}" type="sibTrans" cxnId="{1AF9BA8B-890C-4CD1-B4C0-397C2153E7B8}">
      <dgm:prSet/>
      <dgm:spPr/>
      <dgm:t>
        <a:bodyPr/>
        <a:lstStyle/>
        <a:p>
          <a:endParaRPr lang="en-US"/>
        </a:p>
      </dgm:t>
    </dgm:pt>
    <dgm:pt modelId="{E6CCFD75-D808-49DD-A7FD-24F1989E9CDF}" type="pres">
      <dgm:prSet presAssocID="{07C1E0B5-0CAD-4BCD-977B-A6E69BBD1EA7}" presName="rootnode" presStyleCnt="0">
        <dgm:presLayoutVars>
          <dgm:chMax/>
          <dgm:chPref/>
          <dgm:dir/>
          <dgm:animLvl val="lvl"/>
        </dgm:presLayoutVars>
      </dgm:prSet>
      <dgm:spPr/>
    </dgm:pt>
    <dgm:pt modelId="{310CE404-AE16-4A3E-8135-0ACA178E944F}" type="pres">
      <dgm:prSet presAssocID="{AC57E791-3579-45D6-A85D-643EB35F1DD3}" presName="composite" presStyleCnt="0"/>
      <dgm:spPr/>
    </dgm:pt>
    <dgm:pt modelId="{A58ED1A8-3FDE-4DAF-9FF1-64E0DCA083B4}" type="pres">
      <dgm:prSet presAssocID="{AC57E791-3579-45D6-A85D-643EB35F1DD3}" presName="LShape" presStyleLbl="alignNode1" presStyleIdx="0" presStyleCnt="15"/>
      <dgm:spPr/>
    </dgm:pt>
    <dgm:pt modelId="{1CA207F0-9414-4CF1-BC2F-8C4AD54AF4D5}" type="pres">
      <dgm:prSet presAssocID="{AC57E791-3579-45D6-A85D-643EB35F1DD3}" presName="ParentText" presStyleLbl="revTx" presStyleIdx="0" presStyleCnt="8">
        <dgm:presLayoutVars>
          <dgm:chMax val="0"/>
          <dgm:chPref val="0"/>
          <dgm:bulletEnabled val="1"/>
        </dgm:presLayoutVars>
      </dgm:prSet>
      <dgm:spPr/>
    </dgm:pt>
    <dgm:pt modelId="{49BB3A59-25F2-47F7-827E-4511FEB1AF7A}" type="pres">
      <dgm:prSet presAssocID="{AC57E791-3579-45D6-A85D-643EB35F1DD3}" presName="Triangle" presStyleLbl="alignNode1" presStyleIdx="1" presStyleCnt="15"/>
      <dgm:spPr/>
    </dgm:pt>
    <dgm:pt modelId="{D1E82868-97F8-4D16-A05B-46D5B25459E4}" type="pres">
      <dgm:prSet presAssocID="{18F94C8A-0316-4383-A00E-E48C839A09DF}" presName="sibTrans" presStyleCnt="0"/>
      <dgm:spPr/>
    </dgm:pt>
    <dgm:pt modelId="{D0A35AA8-577B-47BE-B827-0497E20C1287}" type="pres">
      <dgm:prSet presAssocID="{18F94C8A-0316-4383-A00E-E48C839A09DF}" presName="space" presStyleCnt="0"/>
      <dgm:spPr/>
    </dgm:pt>
    <dgm:pt modelId="{B130220B-589F-4DE0-8EA9-F86058146761}" type="pres">
      <dgm:prSet presAssocID="{626A29A2-E7F2-48B1-B489-9F662B6FEF52}" presName="composite" presStyleCnt="0"/>
      <dgm:spPr/>
    </dgm:pt>
    <dgm:pt modelId="{C0E99F59-F6A8-41AA-AA21-DDD4C608FECA}" type="pres">
      <dgm:prSet presAssocID="{626A29A2-E7F2-48B1-B489-9F662B6FEF52}" presName="LShape" presStyleLbl="alignNode1" presStyleIdx="2" presStyleCnt="15"/>
      <dgm:spPr/>
    </dgm:pt>
    <dgm:pt modelId="{A422083C-171C-4917-88BA-042EFFE5858F}" type="pres">
      <dgm:prSet presAssocID="{626A29A2-E7F2-48B1-B489-9F662B6FEF52}" presName="ParentText" presStyleLbl="revTx" presStyleIdx="1" presStyleCnt="8">
        <dgm:presLayoutVars>
          <dgm:chMax val="0"/>
          <dgm:chPref val="0"/>
          <dgm:bulletEnabled val="1"/>
        </dgm:presLayoutVars>
      </dgm:prSet>
      <dgm:spPr/>
    </dgm:pt>
    <dgm:pt modelId="{BFB3E816-4AD5-4449-8610-90F206F771E8}" type="pres">
      <dgm:prSet presAssocID="{626A29A2-E7F2-48B1-B489-9F662B6FEF52}" presName="Triangle" presStyleLbl="alignNode1" presStyleIdx="3" presStyleCnt="15"/>
      <dgm:spPr/>
    </dgm:pt>
    <dgm:pt modelId="{D0966306-9DA4-41BD-8925-54D39CA2DF46}" type="pres">
      <dgm:prSet presAssocID="{1C02BE53-50FA-46FA-AE19-9F832CD1CC1D}" presName="sibTrans" presStyleCnt="0"/>
      <dgm:spPr/>
    </dgm:pt>
    <dgm:pt modelId="{4E616449-429B-42EB-BB71-EACECDB25892}" type="pres">
      <dgm:prSet presAssocID="{1C02BE53-50FA-46FA-AE19-9F832CD1CC1D}" presName="space" presStyleCnt="0"/>
      <dgm:spPr/>
    </dgm:pt>
    <dgm:pt modelId="{A6C0EB8B-690A-48CC-9735-427160CB6F26}" type="pres">
      <dgm:prSet presAssocID="{7B26723A-C369-4FCD-80F0-06C5C1488299}" presName="composite" presStyleCnt="0"/>
      <dgm:spPr/>
    </dgm:pt>
    <dgm:pt modelId="{31A10AAF-0B2B-4632-B67F-33620C534079}" type="pres">
      <dgm:prSet presAssocID="{7B26723A-C369-4FCD-80F0-06C5C1488299}" presName="LShape" presStyleLbl="alignNode1" presStyleIdx="4" presStyleCnt="15"/>
      <dgm:spPr/>
    </dgm:pt>
    <dgm:pt modelId="{93A43B65-8C83-4666-B280-6DA63847A68D}" type="pres">
      <dgm:prSet presAssocID="{7B26723A-C369-4FCD-80F0-06C5C1488299}" presName="ParentText" presStyleLbl="revTx" presStyleIdx="2" presStyleCnt="8">
        <dgm:presLayoutVars>
          <dgm:chMax val="0"/>
          <dgm:chPref val="0"/>
          <dgm:bulletEnabled val="1"/>
        </dgm:presLayoutVars>
      </dgm:prSet>
      <dgm:spPr/>
    </dgm:pt>
    <dgm:pt modelId="{F2C1A5DC-D7CF-4763-B227-C2CF846028A9}" type="pres">
      <dgm:prSet presAssocID="{7B26723A-C369-4FCD-80F0-06C5C1488299}" presName="Triangle" presStyleLbl="alignNode1" presStyleIdx="5" presStyleCnt="15"/>
      <dgm:spPr/>
    </dgm:pt>
    <dgm:pt modelId="{4287C29B-3C45-4F16-B683-CBBDD18C08AD}" type="pres">
      <dgm:prSet presAssocID="{8F60AE82-C4B4-4DE9-8783-438AC5CAD590}" presName="sibTrans" presStyleCnt="0"/>
      <dgm:spPr/>
    </dgm:pt>
    <dgm:pt modelId="{0EE69BD2-F5B2-4B70-B9B2-420AC73FA2BA}" type="pres">
      <dgm:prSet presAssocID="{8F60AE82-C4B4-4DE9-8783-438AC5CAD590}" presName="space" presStyleCnt="0"/>
      <dgm:spPr/>
    </dgm:pt>
    <dgm:pt modelId="{C2119DCD-EB7C-44F1-8EBB-CC7959071734}" type="pres">
      <dgm:prSet presAssocID="{14650599-2010-465C-9550-3D74F0A51F31}" presName="composite" presStyleCnt="0"/>
      <dgm:spPr/>
    </dgm:pt>
    <dgm:pt modelId="{79DB2E5B-DAD7-409F-A451-537C05A81EFC}" type="pres">
      <dgm:prSet presAssocID="{14650599-2010-465C-9550-3D74F0A51F31}" presName="LShape" presStyleLbl="alignNode1" presStyleIdx="6" presStyleCnt="15"/>
      <dgm:spPr/>
    </dgm:pt>
    <dgm:pt modelId="{C11F6CC3-BC68-4F2C-B956-D6E0C8D44760}" type="pres">
      <dgm:prSet presAssocID="{14650599-2010-465C-9550-3D74F0A51F31}" presName="ParentText" presStyleLbl="revTx" presStyleIdx="3" presStyleCnt="8">
        <dgm:presLayoutVars>
          <dgm:chMax val="0"/>
          <dgm:chPref val="0"/>
          <dgm:bulletEnabled val="1"/>
        </dgm:presLayoutVars>
      </dgm:prSet>
      <dgm:spPr/>
    </dgm:pt>
    <dgm:pt modelId="{81AC738C-C0E1-4022-A9D2-014DCD7CFA58}" type="pres">
      <dgm:prSet presAssocID="{14650599-2010-465C-9550-3D74F0A51F31}" presName="Triangle" presStyleLbl="alignNode1" presStyleIdx="7" presStyleCnt="15"/>
      <dgm:spPr/>
    </dgm:pt>
    <dgm:pt modelId="{0EEE36D2-FC52-4143-B6F7-416519357C84}" type="pres">
      <dgm:prSet presAssocID="{D414B556-F641-4179-BBD3-9F7FFEE2D1D5}" presName="sibTrans" presStyleCnt="0"/>
      <dgm:spPr/>
    </dgm:pt>
    <dgm:pt modelId="{C39DFBD1-8142-42CD-A12E-40B2754B46FA}" type="pres">
      <dgm:prSet presAssocID="{D414B556-F641-4179-BBD3-9F7FFEE2D1D5}" presName="space" presStyleCnt="0"/>
      <dgm:spPr/>
    </dgm:pt>
    <dgm:pt modelId="{8E33CBC3-A770-4BD6-AFDD-1D6E25469D56}" type="pres">
      <dgm:prSet presAssocID="{9262D3E7-D982-4C2D-AEBA-32B6D5D9225A}" presName="composite" presStyleCnt="0"/>
      <dgm:spPr/>
    </dgm:pt>
    <dgm:pt modelId="{28995E4C-69D6-4EB2-BC8B-8F2D23D3D2EC}" type="pres">
      <dgm:prSet presAssocID="{9262D3E7-D982-4C2D-AEBA-32B6D5D9225A}" presName="LShape" presStyleLbl="alignNode1" presStyleIdx="8" presStyleCnt="15"/>
      <dgm:spPr/>
    </dgm:pt>
    <dgm:pt modelId="{5E8EB498-9D9C-4913-AD4E-91B14E648D16}" type="pres">
      <dgm:prSet presAssocID="{9262D3E7-D982-4C2D-AEBA-32B6D5D9225A}" presName="ParentText" presStyleLbl="revTx" presStyleIdx="4" presStyleCnt="8">
        <dgm:presLayoutVars>
          <dgm:chMax val="0"/>
          <dgm:chPref val="0"/>
          <dgm:bulletEnabled val="1"/>
        </dgm:presLayoutVars>
      </dgm:prSet>
      <dgm:spPr/>
    </dgm:pt>
    <dgm:pt modelId="{8A459998-612F-4D4A-9213-39F691ABCC07}" type="pres">
      <dgm:prSet presAssocID="{9262D3E7-D982-4C2D-AEBA-32B6D5D9225A}" presName="Triangle" presStyleLbl="alignNode1" presStyleIdx="9" presStyleCnt="15"/>
      <dgm:spPr/>
    </dgm:pt>
    <dgm:pt modelId="{5FB9F9BF-6E11-4610-A221-9AF6916D13DD}" type="pres">
      <dgm:prSet presAssocID="{2A5F8B64-2E2E-4DCF-AD03-37D2D1EA9390}" presName="sibTrans" presStyleCnt="0"/>
      <dgm:spPr/>
    </dgm:pt>
    <dgm:pt modelId="{C4010655-6A12-42E1-9C35-B88C7FE962F3}" type="pres">
      <dgm:prSet presAssocID="{2A5F8B64-2E2E-4DCF-AD03-37D2D1EA9390}" presName="space" presStyleCnt="0"/>
      <dgm:spPr/>
    </dgm:pt>
    <dgm:pt modelId="{8B5A4613-25A4-4C61-88A5-0B440E434988}" type="pres">
      <dgm:prSet presAssocID="{569436A6-E9B2-418E-A3AC-1E8345978BCD}" presName="composite" presStyleCnt="0"/>
      <dgm:spPr/>
    </dgm:pt>
    <dgm:pt modelId="{41C37467-2285-4C13-BC2E-B2DABC2020FE}" type="pres">
      <dgm:prSet presAssocID="{569436A6-E9B2-418E-A3AC-1E8345978BCD}" presName="LShape" presStyleLbl="alignNode1" presStyleIdx="10" presStyleCnt="15"/>
      <dgm:spPr/>
    </dgm:pt>
    <dgm:pt modelId="{AD9E9685-7158-4DCB-9A4F-9E49DDAFD0AC}" type="pres">
      <dgm:prSet presAssocID="{569436A6-E9B2-418E-A3AC-1E8345978BCD}" presName="ParentText" presStyleLbl="revTx" presStyleIdx="5" presStyleCnt="8">
        <dgm:presLayoutVars>
          <dgm:chMax val="0"/>
          <dgm:chPref val="0"/>
          <dgm:bulletEnabled val="1"/>
        </dgm:presLayoutVars>
      </dgm:prSet>
      <dgm:spPr/>
    </dgm:pt>
    <dgm:pt modelId="{DDA66971-0956-4B4F-91E0-634CD7F25849}" type="pres">
      <dgm:prSet presAssocID="{569436A6-E9B2-418E-A3AC-1E8345978BCD}" presName="Triangle" presStyleLbl="alignNode1" presStyleIdx="11" presStyleCnt="15"/>
      <dgm:spPr/>
    </dgm:pt>
    <dgm:pt modelId="{69CA6D1C-5FEC-448A-9E29-A06E1C037C27}" type="pres">
      <dgm:prSet presAssocID="{EBC054E3-3615-4359-894E-AFEB8BE4E1A1}" presName="sibTrans" presStyleCnt="0"/>
      <dgm:spPr/>
    </dgm:pt>
    <dgm:pt modelId="{10B90008-E163-44D4-985F-F57F78613950}" type="pres">
      <dgm:prSet presAssocID="{EBC054E3-3615-4359-894E-AFEB8BE4E1A1}" presName="space" presStyleCnt="0"/>
      <dgm:spPr/>
    </dgm:pt>
    <dgm:pt modelId="{E77F64C0-C259-4A0D-B5DA-66135F3730FD}" type="pres">
      <dgm:prSet presAssocID="{67BC04E4-E2E0-4455-86C9-4490398CC67A}" presName="composite" presStyleCnt="0"/>
      <dgm:spPr/>
    </dgm:pt>
    <dgm:pt modelId="{81A59B2D-4F60-4445-A360-442AA0EE7830}" type="pres">
      <dgm:prSet presAssocID="{67BC04E4-E2E0-4455-86C9-4490398CC67A}" presName="LShape" presStyleLbl="alignNode1" presStyleIdx="12" presStyleCnt="15"/>
      <dgm:spPr/>
    </dgm:pt>
    <dgm:pt modelId="{0441CD2E-1CB9-4424-8B72-1194EA4F2B3F}" type="pres">
      <dgm:prSet presAssocID="{67BC04E4-E2E0-4455-86C9-4490398CC67A}" presName="ParentText" presStyleLbl="revTx" presStyleIdx="6" presStyleCnt="8">
        <dgm:presLayoutVars>
          <dgm:chMax val="0"/>
          <dgm:chPref val="0"/>
          <dgm:bulletEnabled val="1"/>
        </dgm:presLayoutVars>
      </dgm:prSet>
      <dgm:spPr/>
    </dgm:pt>
    <dgm:pt modelId="{9090CB30-11D1-44C9-B205-FEBC015D4D36}" type="pres">
      <dgm:prSet presAssocID="{67BC04E4-E2E0-4455-86C9-4490398CC67A}" presName="Triangle" presStyleLbl="alignNode1" presStyleIdx="13" presStyleCnt="15"/>
      <dgm:spPr/>
    </dgm:pt>
    <dgm:pt modelId="{B9C81E50-7209-49B7-B1EA-B7C89509F49A}" type="pres">
      <dgm:prSet presAssocID="{4B4DA596-D521-4303-AA6C-647E57985073}" presName="sibTrans" presStyleCnt="0"/>
      <dgm:spPr/>
    </dgm:pt>
    <dgm:pt modelId="{DDFE505F-0B58-4FD9-B599-C17673A033B9}" type="pres">
      <dgm:prSet presAssocID="{4B4DA596-D521-4303-AA6C-647E57985073}" presName="space" presStyleCnt="0"/>
      <dgm:spPr/>
    </dgm:pt>
    <dgm:pt modelId="{968E722B-7CBA-4AE8-A560-C0523F886137}" type="pres">
      <dgm:prSet presAssocID="{39BB1826-51EF-453D-87ED-FB095EAFF1DE}" presName="composite" presStyleCnt="0"/>
      <dgm:spPr/>
    </dgm:pt>
    <dgm:pt modelId="{F69C861E-64AB-45E9-AE8E-CB10905E36C1}" type="pres">
      <dgm:prSet presAssocID="{39BB1826-51EF-453D-87ED-FB095EAFF1DE}" presName="LShape" presStyleLbl="alignNode1" presStyleIdx="14" presStyleCnt="15"/>
      <dgm:spPr/>
    </dgm:pt>
    <dgm:pt modelId="{E2A943B2-5712-4841-BBD5-3C9DA96473F2}" type="pres">
      <dgm:prSet presAssocID="{39BB1826-51EF-453D-87ED-FB095EAFF1DE}" presName="ParentText" presStyleLbl="revTx" presStyleIdx="7" presStyleCnt="8">
        <dgm:presLayoutVars>
          <dgm:chMax val="0"/>
          <dgm:chPref val="0"/>
          <dgm:bulletEnabled val="1"/>
        </dgm:presLayoutVars>
      </dgm:prSet>
      <dgm:spPr/>
    </dgm:pt>
  </dgm:ptLst>
  <dgm:cxnLst>
    <dgm:cxn modelId="{90429032-1101-465C-94EA-280EA1FD864B}" type="presOf" srcId="{569436A6-E9B2-418E-A3AC-1E8345978BCD}" destId="{AD9E9685-7158-4DCB-9A4F-9E49DDAFD0AC}" srcOrd="0" destOrd="0" presId="urn:microsoft.com/office/officeart/2009/3/layout/StepUpProcess"/>
    <dgm:cxn modelId="{013CCC32-818C-489E-989A-DB9F20355604}" type="presOf" srcId="{14650599-2010-465C-9550-3D74F0A51F31}" destId="{C11F6CC3-BC68-4F2C-B956-D6E0C8D44760}" srcOrd="0" destOrd="0" presId="urn:microsoft.com/office/officeart/2009/3/layout/StepUpProcess"/>
    <dgm:cxn modelId="{06F34B40-A7C9-4907-999B-5BA689B00F16}" srcId="{07C1E0B5-0CAD-4BCD-977B-A6E69BBD1EA7}" destId="{14650599-2010-465C-9550-3D74F0A51F31}" srcOrd="3" destOrd="0" parTransId="{D211D4CE-BC3B-482D-9052-C1DF67BAE530}" sibTransId="{D414B556-F641-4179-BBD3-9F7FFEE2D1D5}"/>
    <dgm:cxn modelId="{1FF5A842-9AE7-438F-8F0C-3CD5D090A1B2}" type="presOf" srcId="{AC57E791-3579-45D6-A85D-643EB35F1DD3}" destId="{1CA207F0-9414-4CF1-BC2F-8C4AD54AF4D5}" srcOrd="0" destOrd="0" presId="urn:microsoft.com/office/officeart/2009/3/layout/StepUpProcess"/>
    <dgm:cxn modelId="{ADC9754B-FC7F-44D1-B551-85B5E4FFCE3D}" srcId="{07C1E0B5-0CAD-4BCD-977B-A6E69BBD1EA7}" destId="{9262D3E7-D982-4C2D-AEBA-32B6D5D9225A}" srcOrd="4" destOrd="0" parTransId="{F72E0505-8C53-4B24-AF87-236A4A4438BF}" sibTransId="{2A5F8B64-2E2E-4DCF-AD03-37D2D1EA9390}"/>
    <dgm:cxn modelId="{84F4EF67-DD8A-4CB0-96F3-8265C4E7335D}" type="presOf" srcId="{39BB1826-51EF-453D-87ED-FB095EAFF1DE}" destId="{E2A943B2-5712-4841-BBD5-3C9DA96473F2}" srcOrd="0" destOrd="0" presId="urn:microsoft.com/office/officeart/2009/3/layout/StepUpProcess"/>
    <dgm:cxn modelId="{F2FA7E68-54BC-485A-9404-CFFD33BDE0F2}" type="presOf" srcId="{7B26723A-C369-4FCD-80F0-06C5C1488299}" destId="{93A43B65-8C83-4666-B280-6DA63847A68D}" srcOrd="0" destOrd="0" presId="urn:microsoft.com/office/officeart/2009/3/layout/StepUpProcess"/>
    <dgm:cxn modelId="{87369A76-A165-4987-BD29-0F46728D8A12}" srcId="{07C1E0B5-0CAD-4BCD-977B-A6E69BBD1EA7}" destId="{626A29A2-E7F2-48B1-B489-9F662B6FEF52}" srcOrd="1" destOrd="0" parTransId="{626A6A78-B6C3-4C07-9B1D-6B64F5456862}" sibTransId="{1C02BE53-50FA-46FA-AE19-9F832CD1CC1D}"/>
    <dgm:cxn modelId="{FF71D377-FA24-4C32-B04B-24DC2892C28F}" type="presOf" srcId="{07C1E0B5-0CAD-4BCD-977B-A6E69BBD1EA7}" destId="{E6CCFD75-D808-49DD-A7FD-24F1989E9CDF}" srcOrd="0" destOrd="0" presId="urn:microsoft.com/office/officeart/2009/3/layout/StepUpProcess"/>
    <dgm:cxn modelId="{31588E7B-D06B-47FE-8853-79C479CA867D}" srcId="{07C1E0B5-0CAD-4BCD-977B-A6E69BBD1EA7}" destId="{AC57E791-3579-45D6-A85D-643EB35F1DD3}" srcOrd="0" destOrd="0" parTransId="{EB6110A8-EFEC-4C33-B298-C10DEA499E2C}" sibTransId="{18F94C8A-0316-4383-A00E-E48C839A09DF}"/>
    <dgm:cxn modelId="{4C764784-C280-4112-92A0-B0531388416B}" type="presOf" srcId="{67BC04E4-E2E0-4455-86C9-4490398CC67A}" destId="{0441CD2E-1CB9-4424-8B72-1194EA4F2B3F}" srcOrd="0" destOrd="0" presId="urn:microsoft.com/office/officeart/2009/3/layout/StepUpProcess"/>
    <dgm:cxn modelId="{1AF9BA8B-890C-4CD1-B4C0-397C2153E7B8}" srcId="{07C1E0B5-0CAD-4BCD-977B-A6E69BBD1EA7}" destId="{569436A6-E9B2-418E-A3AC-1E8345978BCD}" srcOrd="5" destOrd="0" parTransId="{BB81FDA9-2DB7-44A7-AC18-ABD984675268}" sibTransId="{EBC054E3-3615-4359-894E-AFEB8BE4E1A1}"/>
    <dgm:cxn modelId="{8509488F-6AFD-4214-8C8A-337DFD1F30A5}" srcId="{07C1E0B5-0CAD-4BCD-977B-A6E69BBD1EA7}" destId="{67BC04E4-E2E0-4455-86C9-4490398CC67A}" srcOrd="6" destOrd="0" parTransId="{BB44F586-A491-4F15-94CB-E7161F609FD1}" sibTransId="{4B4DA596-D521-4303-AA6C-647E57985073}"/>
    <dgm:cxn modelId="{4D9A6B91-2622-4412-9E6B-EC1D9B960AC0}" type="presOf" srcId="{9262D3E7-D982-4C2D-AEBA-32B6D5D9225A}" destId="{5E8EB498-9D9C-4913-AD4E-91B14E648D16}" srcOrd="0" destOrd="0" presId="urn:microsoft.com/office/officeart/2009/3/layout/StepUpProcess"/>
    <dgm:cxn modelId="{FC6CF1A1-CE80-411C-BEA8-373567FE3DBD}" srcId="{07C1E0B5-0CAD-4BCD-977B-A6E69BBD1EA7}" destId="{7B26723A-C369-4FCD-80F0-06C5C1488299}" srcOrd="2" destOrd="0" parTransId="{CCFFBEF9-77C3-418B-B217-147A17B75C4E}" sibTransId="{8F60AE82-C4B4-4DE9-8783-438AC5CAD590}"/>
    <dgm:cxn modelId="{7EB555AA-B7F6-4762-B1DF-7628B3F14A02}" srcId="{07C1E0B5-0CAD-4BCD-977B-A6E69BBD1EA7}" destId="{39BB1826-51EF-453D-87ED-FB095EAFF1DE}" srcOrd="7" destOrd="0" parTransId="{739BD1BF-8B63-4D85-B010-205FAA078936}" sibTransId="{1144232E-9F1B-400E-A15C-12523A88E34E}"/>
    <dgm:cxn modelId="{E1784BC0-0130-495B-BE84-11438C749B54}" type="presOf" srcId="{626A29A2-E7F2-48B1-B489-9F662B6FEF52}" destId="{A422083C-171C-4917-88BA-042EFFE5858F}" srcOrd="0" destOrd="0" presId="urn:microsoft.com/office/officeart/2009/3/layout/StepUpProcess"/>
    <dgm:cxn modelId="{BCABCFBB-3292-4B4D-9E78-0FFCF9698298}" type="presParOf" srcId="{E6CCFD75-D808-49DD-A7FD-24F1989E9CDF}" destId="{310CE404-AE16-4A3E-8135-0ACA178E944F}" srcOrd="0" destOrd="0" presId="urn:microsoft.com/office/officeart/2009/3/layout/StepUpProcess"/>
    <dgm:cxn modelId="{19358FD1-D80B-4A8A-B0E5-4A7CD3052BDE}" type="presParOf" srcId="{310CE404-AE16-4A3E-8135-0ACA178E944F}" destId="{A58ED1A8-3FDE-4DAF-9FF1-64E0DCA083B4}" srcOrd="0" destOrd="0" presId="urn:microsoft.com/office/officeart/2009/3/layout/StepUpProcess"/>
    <dgm:cxn modelId="{41953C4F-FC6E-44A4-B844-00DA33519397}" type="presParOf" srcId="{310CE404-AE16-4A3E-8135-0ACA178E944F}" destId="{1CA207F0-9414-4CF1-BC2F-8C4AD54AF4D5}" srcOrd="1" destOrd="0" presId="urn:microsoft.com/office/officeart/2009/3/layout/StepUpProcess"/>
    <dgm:cxn modelId="{FF2E1E35-6365-480C-8730-185C6EC8912E}" type="presParOf" srcId="{310CE404-AE16-4A3E-8135-0ACA178E944F}" destId="{49BB3A59-25F2-47F7-827E-4511FEB1AF7A}" srcOrd="2" destOrd="0" presId="urn:microsoft.com/office/officeart/2009/3/layout/StepUpProcess"/>
    <dgm:cxn modelId="{2EB0E044-B88C-47EB-92E3-8AA7F97E1F59}" type="presParOf" srcId="{E6CCFD75-D808-49DD-A7FD-24F1989E9CDF}" destId="{D1E82868-97F8-4D16-A05B-46D5B25459E4}" srcOrd="1" destOrd="0" presId="urn:microsoft.com/office/officeart/2009/3/layout/StepUpProcess"/>
    <dgm:cxn modelId="{C300EEAD-6327-4E25-8254-CBE0C79AE585}" type="presParOf" srcId="{D1E82868-97F8-4D16-A05B-46D5B25459E4}" destId="{D0A35AA8-577B-47BE-B827-0497E20C1287}" srcOrd="0" destOrd="0" presId="urn:microsoft.com/office/officeart/2009/3/layout/StepUpProcess"/>
    <dgm:cxn modelId="{1A724311-9358-4DCA-B250-2617B0BAAA4C}" type="presParOf" srcId="{E6CCFD75-D808-49DD-A7FD-24F1989E9CDF}" destId="{B130220B-589F-4DE0-8EA9-F86058146761}" srcOrd="2" destOrd="0" presId="urn:microsoft.com/office/officeart/2009/3/layout/StepUpProcess"/>
    <dgm:cxn modelId="{07ABBE57-3649-4357-9662-63B8E144D54E}" type="presParOf" srcId="{B130220B-589F-4DE0-8EA9-F86058146761}" destId="{C0E99F59-F6A8-41AA-AA21-DDD4C608FECA}" srcOrd="0" destOrd="0" presId="urn:microsoft.com/office/officeart/2009/3/layout/StepUpProcess"/>
    <dgm:cxn modelId="{AA051F82-42D6-43F3-92C7-C579DD892A11}" type="presParOf" srcId="{B130220B-589F-4DE0-8EA9-F86058146761}" destId="{A422083C-171C-4917-88BA-042EFFE5858F}" srcOrd="1" destOrd="0" presId="urn:microsoft.com/office/officeart/2009/3/layout/StepUpProcess"/>
    <dgm:cxn modelId="{70434EC1-CAFF-4683-93B6-2AB69EEFF422}" type="presParOf" srcId="{B130220B-589F-4DE0-8EA9-F86058146761}" destId="{BFB3E816-4AD5-4449-8610-90F206F771E8}" srcOrd="2" destOrd="0" presId="urn:microsoft.com/office/officeart/2009/3/layout/StepUpProcess"/>
    <dgm:cxn modelId="{2A4B3A35-91D2-446A-8D24-AB40CE377419}" type="presParOf" srcId="{E6CCFD75-D808-49DD-A7FD-24F1989E9CDF}" destId="{D0966306-9DA4-41BD-8925-54D39CA2DF46}" srcOrd="3" destOrd="0" presId="urn:microsoft.com/office/officeart/2009/3/layout/StepUpProcess"/>
    <dgm:cxn modelId="{0CC089DE-BD4E-462C-A9FB-C5CEC1EC682A}" type="presParOf" srcId="{D0966306-9DA4-41BD-8925-54D39CA2DF46}" destId="{4E616449-429B-42EB-BB71-EACECDB25892}" srcOrd="0" destOrd="0" presId="urn:microsoft.com/office/officeart/2009/3/layout/StepUpProcess"/>
    <dgm:cxn modelId="{85C91FF3-877E-4DDC-B139-9EC6D382CE30}" type="presParOf" srcId="{E6CCFD75-D808-49DD-A7FD-24F1989E9CDF}" destId="{A6C0EB8B-690A-48CC-9735-427160CB6F26}" srcOrd="4" destOrd="0" presId="urn:microsoft.com/office/officeart/2009/3/layout/StepUpProcess"/>
    <dgm:cxn modelId="{683CBB8F-C5D1-4D6D-98E2-863B2EC539D5}" type="presParOf" srcId="{A6C0EB8B-690A-48CC-9735-427160CB6F26}" destId="{31A10AAF-0B2B-4632-B67F-33620C534079}" srcOrd="0" destOrd="0" presId="urn:microsoft.com/office/officeart/2009/3/layout/StepUpProcess"/>
    <dgm:cxn modelId="{6C7117AC-CDAB-4D08-89B2-75059E247B40}" type="presParOf" srcId="{A6C0EB8B-690A-48CC-9735-427160CB6F26}" destId="{93A43B65-8C83-4666-B280-6DA63847A68D}" srcOrd="1" destOrd="0" presId="urn:microsoft.com/office/officeart/2009/3/layout/StepUpProcess"/>
    <dgm:cxn modelId="{7CB28218-6270-43A2-8B4B-11EE781C7931}" type="presParOf" srcId="{A6C0EB8B-690A-48CC-9735-427160CB6F26}" destId="{F2C1A5DC-D7CF-4763-B227-C2CF846028A9}" srcOrd="2" destOrd="0" presId="urn:microsoft.com/office/officeart/2009/3/layout/StepUpProcess"/>
    <dgm:cxn modelId="{2CCECC5C-AF2D-4A4D-AF1A-BA1DB730B07F}" type="presParOf" srcId="{E6CCFD75-D808-49DD-A7FD-24F1989E9CDF}" destId="{4287C29B-3C45-4F16-B683-CBBDD18C08AD}" srcOrd="5" destOrd="0" presId="urn:microsoft.com/office/officeart/2009/3/layout/StepUpProcess"/>
    <dgm:cxn modelId="{7E0F1782-DFC7-4B70-AEBF-55CF84766DE8}" type="presParOf" srcId="{4287C29B-3C45-4F16-B683-CBBDD18C08AD}" destId="{0EE69BD2-F5B2-4B70-B9B2-420AC73FA2BA}" srcOrd="0" destOrd="0" presId="urn:microsoft.com/office/officeart/2009/3/layout/StepUpProcess"/>
    <dgm:cxn modelId="{BF52C657-CF3B-468C-BCF5-5B5C440251B8}" type="presParOf" srcId="{E6CCFD75-D808-49DD-A7FD-24F1989E9CDF}" destId="{C2119DCD-EB7C-44F1-8EBB-CC7959071734}" srcOrd="6" destOrd="0" presId="urn:microsoft.com/office/officeart/2009/3/layout/StepUpProcess"/>
    <dgm:cxn modelId="{BA8FFC28-1938-437D-A8C3-4EB704B2A440}" type="presParOf" srcId="{C2119DCD-EB7C-44F1-8EBB-CC7959071734}" destId="{79DB2E5B-DAD7-409F-A451-537C05A81EFC}" srcOrd="0" destOrd="0" presId="urn:microsoft.com/office/officeart/2009/3/layout/StepUpProcess"/>
    <dgm:cxn modelId="{8395A294-71C6-4143-ADC6-EB975DEAA81A}" type="presParOf" srcId="{C2119DCD-EB7C-44F1-8EBB-CC7959071734}" destId="{C11F6CC3-BC68-4F2C-B956-D6E0C8D44760}" srcOrd="1" destOrd="0" presId="urn:microsoft.com/office/officeart/2009/3/layout/StepUpProcess"/>
    <dgm:cxn modelId="{8E8B672C-C893-4775-AB1A-82A17414FDF7}" type="presParOf" srcId="{C2119DCD-EB7C-44F1-8EBB-CC7959071734}" destId="{81AC738C-C0E1-4022-A9D2-014DCD7CFA58}" srcOrd="2" destOrd="0" presId="urn:microsoft.com/office/officeart/2009/3/layout/StepUpProcess"/>
    <dgm:cxn modelId="{56B8BFAB-BA34-4484-905E-8986888B5D6D}" type="presParOf" srcId="{E6CCFD75-D808-49DD-A7FD-24F1989E9CDF}" destId="{0EEE36D2-FC52-4143-B6F7-416519357C84}" srcOrd="7" destOrd="0" presId="urn:microsoft.com/office/officeart/2009/3/layout/StepUpProcess"/>
    <dgm:cxn modelId="{97A45DD6-5FB4-442B-9FBF-5F1C4C798A8F}" type="presParOf" srcId="{0EEE36D2-FC52-4143-B6F7-416519357C84}" destId="{C39DFBD1-8142-42CD-A12E-40B2754B46FA}" srcOrd="0" destOrd="0" presId="urn:microsoft.com/office/officeart/2009/3/layout/StepUpProcess"/>
    <dgm:cxn modelId="{2229D72D-63CE-47E1-A1F4-DFF7284FF730}" type="presParOf" srcId="{E6CCFD75-D808-49DD-A7FD-24F1989E9CDF}" destId="{8E33CBC3-A770-4BD6-AFDD-1D6E25469D56}" srcOrd="8" destOrd="0" presId="urn:microsoft.com/office/officeart/2009/3/layout/StepUpProcess"/>
    <dgm:cxn modelId="{8B9F1E8E-BBFB-4CB0-8DF7-362076CF400F}" type="presParOf" srcId="{8E33CBC3-A770-4BD6-AFDD-1D6E25469D56}" destId="{28995E4C-69D6-4EB2-BC8B-8F2D23D3D2EC}" srcOrd="0" destOrd="0" presId="urn:microsoft.com/office/officeart/2009/3/layout/StepUpProcess"/>
    <dgm:cxn modelId="{E4A0D803-F597-4690-A2E0-6EB3FBEA9DC1}" type="presParOf" srcId="{8E33CBC3-A770-4BD6-AFDD-1D6E25469D56}" destId="{5E8EB498-9D9C-4913-AD4E-91B14E648D16}" srcOrd="1" destOrd="0" presId="urn:microsoft.com/office/officeart/2009/3/layout/StepUpProcess"/>
    <dgm:cxn modelId="{9F638B42-92FB-4FAB-973C-02CAC7DCF0FC}" type="presParOf" srcId="{8E33CBC3-A770-4BD6-AFDD-1D6E25469D56}" destId="{8A459998-612F-4D4A-9213-39F691ABCC07}" srcOrd="2" destOrd="0" presId="urn:microsoft.com/office/officeart/2009/3/layout/StepUpProcess"/>
    <dgm:cxn modelId="{741E45E6-4C9C-4D00-ADFE-258433FE12C1}" type="presParOf" srcId="{E6CCFD75-D808-49DD-A7FD-24F1989E9CDF}" destId="{5FB9F9BF-6E11-4610-A221-9AF6916D13DD}" srcOrd="9" destOrd="0" presId="urn:microsoft.com/office/officeart/2009/3/layout/StepUpProcess"/>
    <dgm:cxn modelId="{FBD9B745-4579-497F-8AD7-C38463D65281}" type="presParOf" srcId="{5FB9F9BF-6E11-4610-A221-9AF6916D13DD}" destId="{C4010655-6A12-42E1-9C35-B88C7FE962F3}" srcOrd="0" destOrd="0" presId="urn:microsoft.com/office/officeart/2009/3/layout/StepUpProcess"/>
    <dgm:cxn modelId="{0C16677B-0917-45D0-B91C-FF8F93E34490}" type="presParOf" srcId="{E6CCFD75-D808-49DD-A7FD-24F1989E9CDF}" destId="{8B5A4613-25A4-4C61-88A5-0B440E434988}" srcOrd="10" destOrd="0" presId="urn:microsoft.com/office/officeart/2009/3/layout/StepUpProcess"/>
    <dgm:cxn modelId="{AD199B80-BBFE-45D2-9D88-E09583A6AA61}" type="presParOf" srcId="{8B5A4613-25A4-4C61-88A5-0B440E434988}" destId="{41C37467-2285-4C13-BC2E-B2DABC2020FE}" srcOrd="0" destOrd="0" presId="urn:microsoft.com/office/officeart/2009/3/layout/StepUpProcess"/>
    <dgm:cxn modelId="{987A7A1B-8361-4738-89C4-B4F3B78FC254}" type="presParOf" srcId="{8B5A4613-25A4-4C61-88A5-0B440E434988}" destId="{AD9E9685-7158-4DCB-9A4F-9E49DDAFD0AC}" srcOrd="1" destOrd="0" presId="urn:microsoft.com/office/officeart/2009/3/layout/StepUpProcess"/>
    <dgm:cxn modelId="{744131A5-911D-47C5-8E72-B77AD683E0B6}" type="presParOf" srcId="{8B5A4613-25A4-4C61-88A5-0B440E434988}" destId="{DDA66971-0956-4B4F-91E0-634CD7F25849}" srcOrd="2" destOrd="0" presId="urn:microsoft.com/office/officeart/2009/3/layout/StepUpProcess"/>
    <dgm:cxn modelId="{D3BB1E86-A85D-49C4-AD42-8698E02FC669}" type="presParOf" srcId="{E6CCFD75-D808-49DD-A7FD-24F1989E9CDF}" destId="{69CA6D1C-5FEC-448A-9E29-A06E1C037C27}" srcOrd="11" destOrd="0" presId="urn:microsoft.com/office/officeart/2009/3/layout/StepUpProcess"/>
    <dgm:cxn modelId="{033FAA56-ECD2-47B5-8CE8-192A23398FC6}" type="presParOf" srcId="{69CA6D1C-5FEC-448A-9E29-A06E1C037C27}" destId="{10B90008-E163-44D4-985F-F57F78613950}" srcOrd="0" destOrd="0" presId="urn:microsoft.com/office/officeart/2009/3/layout/StepUpProcess"/>
    <dgm:cxn modelId="{C133EEFE-A4D6-43EC-BF44-2D56A81DC482}" type="presParOf" srcId="{E6CCFD75-D808-49DD-A7FD-24F1989E9CDF}" destId="{E77F64C0-C259-4A0D-B5DA-66135F3730FD}" srcOrd="12" destOrd="0" presId="urn:microsoft.com/office/officeart/2009/3/layout/StepUpProcess"/>
    <dgm:cxn modelId="{62E70CA3-B817-4961-8120-EEB2D0E49284}" type="presParOf" srcId="{E77F64C0-C259-4A0D-B5DA-66135F3730FD}" destId="{81A59B2D-4F60-4445-A360-442AA0EE7830}" srcOrd="0" destOrd="0" presId="urn:microsoft.com/office/officeart/2009/3/layout/StepUpProcess"/>
    <dgm:cxn modelId="{D9A03216-1C7E-4680-9591-A89C246A4A79}" type="presParOf" srcId="{E77F64C0-C259-4A0D-B5DA-66135F3730FD}" destId="{0441CD2E-1CB9-4424-8B72-1194EA4F2B3F}" srcOrd="1" destOrd="0" presId="urn:microsoft.com/office/officeart/2009/3/layout/StepUpProcess"/>
    <dgm:cxn modelId="{B5C65CA2-EDDA-4C85-ADEC-084CCA2EFEB6}" type="presParOf" srcId="{E77F64C0-C259-4A0D-B5DA-66135F3730FD}" destId="{9090CB30-11D1-44C9-B205-FEBC015D4D36}" srcOrd="2" destOrd="0" presId="urn:microsoft.com/office/officeart/2009/3/layout/StepUpProcess"/>
    <dgm:cxn modelId="{EC6EAE1B-0972-41B4-86F0-7E1AAC8BDE26}" type="presParOf" srcId="{E6CCFD75-D808-49DD-A7FD-24F1989E9CDF}" destId="{B9C81E50-7209-49B7-B1EA-B7C89509F49A}" srcOrd="13" destOrd="0" presId="urn:microsoft.com/office/officeart/2009/3/layout/StepUpProcess"/>
    <dgm:cxn modelId="{EE8E903A-570B-47DF-9932-22C802A7490E}" type="presParOf" srcId="{B9C81E50-7209-49B7-B1EA-B7C89509F49A}" destId="{DDFE505F-0B58-4FD9-B599-C17673A033B9}" srcOrd="0" destOrd="0" presId="urn:microsoft.com/office/officeart/2009/3/layout/StepUpProcess"/>
    <dgm:cxn modelId="{6C76FA70-BAEC-48AF-8C51-4739A6B49510}" type="presParOf" srcId="{E6CCFD75-D808-49DD-A7FD-24F1989E9CDF}" destId="{968E722B-7CBA-4AE8-A560-C0523F886137}" srcOrd="14" destOrd="0" presId="urn:microsoft.com/office/officeart/2009/3/layout/StepUpProcess"/>
    <dgm:cxn modelId="{231D71CB-81B1-4465-93F3-08F67220D87A}" type="presParOf" srcId="{968E722B-7CBA-4AE8-A560-C0523F886137}" destId="{F69C861E-64AB-45E9-AE8E-CB10905E36C1}" srcOrd="0" destOrd="0" presId="urn:microsoft.com/office/officeart/2009/3/layout/StepUpProcess"/>
    <dgm:cxn modelId="{DCD64B4C-0E4C-4158-8CDB-82F2B909B042}" type="presParOf" srcId="{968E722B-7CBA-4AE8-A560-C0523F886137}" destId="{E2A943B2-5712-4841-BBD5-3C9DA96473F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7D34E-1943-4909-9547-219568B793D3}">
      <dsp:nvSpPr>
        <dsp:cNvPr id="0" name=""/>
        <dsp:cNvSpPr/>
      </dsp:nvSpPr>
      <dsp:spPr>
        <a:xfrm>
          <a:off x="0" y="1285875"/>
          <a:ext cx="8070300" cy="17145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9C207-CB67-4DA7-BBF5-5E3513A3E454}">
      <dsp:nvSpPr>
        <dsp:cNvPr id="0" name=""/>
        <dsp:cNvSpPr/>
      </dsp:nvSpPr>
      <dsp:spPr>
        <a:xfrm>
          <a:off x="1536" y="0"/>
          <a:ext cx="1453844"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1988</a:t>
          </a:r>
          <a:r>
            <a:rPr lang="en-US" sz="1100" kern="1200" dirty="0"/>
            <a:t> </a:t>
          </a:r>
        </a:p>
        <a:p>
          <a:pPr marL="0" lvl="0" indent="0" algn="ctr" defTabSz="889000">
            <a:lnSpc>
              <a:spcPct val="90000"/>
            </a:lnSpc>
            <a:spcBef>
              <a:spcPct val="0"/>
            </a:spcBef>
            <a:spcAft>
              <a:spcPct val="35000"/>
            </a:spcAft>
            <a:buNone/>
          </a:pPr>
          <a:r>
            <a:rPr lang="en-US" sz="1100" kern="1200" dirty="0"/>
            <a:t> First Accountability Results, Districts rated 1 – 3, based on Performance</a:t>
          </a:r>
        </a:p>
      </dsp:txBody>
      <dsp:txXfrm>
        <a:off x="1536" y="0"/>
        <a:ext cx="1453844" cy="1714500"/>
      </dsp:txXfrm>
    </dsp:sp>
    <dsp:sp modelId="{FEB545C3-5961-474C-8BE7-D4C2F0315D8E}">
      <dsp:nvSpPr>
        <dsp:cNvPr id="0" name=""/>
        <dsp:cNvSpPr/>
      </dsp:nvSpPr>
      <dsp:spPr>
        <a:xfrm>
          <a:off x="514146" y="1928812"/>
          <a:ext cx="428625" cy="428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8299B-8CC7-47FF-9E68-EAF0E7944841}">
      <dsp:nvSpPr>
        <dsp:cNvPr id="0" name=""/>
        <dsp:cNvSpPr/>
      </dsp:nvSpPr>
      <dsp:spPr>
        <a:xfrm>
          <a:off x="1505475" y="2571750"/>
          <a:ext cx="1307498"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1995 </a:t>
          </a:r>
        </a:p>
        <a:p>
          <a:pPr marL="0" lvl="0" indent="0" algn="ctr" defTabSz="889000">
            <a:lnSpc>
              <a:spcPct val="90000"/>
            </a:lnSpc>
            <a:spcBef>
              <a:spcPct val="0"/>
            </a:spcBef>
            <a:spcAft>
              <a:spcPct val="35000"/>
            </a:spcAft>
            <a:buNone/>
          </a:pPr>
          <a:r>
            <a:rPr lang="en-US" sz="1200" kern="1200" dirty="0"/>
            <a:t> Districts Rated 1 – 5, based on Performance</a:t>
          </a:r>
        </a:p>
      </dsp:txBody>
      <dsp:txXfrm>
        <a:off x="1505475" y="2571750"/>
        <a:ext cx="1307498" cy="1714500"/>
      </dsp:txXfrm>
    </dsp:sp>
    <dsp:sp modelId="{FE28056B-49EC-4E46-A419-1632C0129F02}">
      <dsp:nvSpPr>
        <dsp:cNvPr id="0" name=""/>
        <dsp:cNvSpPr/>
      </dsp:nvSpPr>
      <dsp:spPr>
        <a:xfrm>
          <a:off x="1944912" y="1928812"/>
          <a:ext cx="428625" cy="428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512AE-8E72-4D11-834E-AAE8B2804559}">
      <dsp:nvSpPr>
        <dsp:cNvPr id="0" name=""/>
        <dsp:cNvSpPr/>
      </dsp:nvSpPr>
      <dsp:spPr>
        <a:xfrm>
          <a:off x="2863069" y="0"/>
          <a:ext cx="1372781"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2003</a:t>
          </a:r>
        </a:p>
        <a:p>
          <a:pPr marL="0" lvl="0" indent="0" algn="ctr" defTabSz="889000">
            <a:lnSpc>
              <a:spcPct val="90000"/>
            </a:lnSpc>
            <a:spcBef>
              <a:spcPct val="0"/>
            </a:spcBef>
            <a:spcAft>
              <a:spcPct val="35000"/>
            </a:spcAft>
            <a:buNone/>
          </a:pPr>
          <a:r>
            <a:rPr lang="en-US" sz="1200" kern="1200" dirty="0"/>
            <a:t>  Schools Rated Level 1 – 5 based on Performance and Growth</a:t>
          </a:r>
        </a:p>
      </dsp:txBody>
      <dsp:txXfrm>
        <a:off x="2863069" y="0"/>
        <a:ext cx="1372781" cy="1714500"/>
      </dsp:txXfrm>
    </dsp:sp>
    <dsp:sp modelId="{B45A4B14-B40B-45C0-8B60-3EC5A990E263}">
      <dsp:nvSpPr>
        <dsp:cNvPr id="0" name=""/>
        <dsp:cNvSpPr/>
      </dsp:nvSpPr>
      <dsp:spPr>
        <a:xfrm>
          <a:off x="3335147" y="1928812"/>
          <a:ext cx="428625" cy="428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E3933-816B-4C0A-8B8E-7D24A4140214}">
      <dsp:nvSpPr>
        <dsp:cNvPr id="0" name=""/>
        <dsp:cNvSpPr/>
      </dsp:nvSpPr>
      <dsp:spPr>
        <a:xfrm>
          <a:off x="4285945" y="2571750"/>
          <a:ext cx="1653882"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2009</a:t>
          </a:r>
          <a:r>
            <a:rPr lang="en-US" sz="1100" kern="1200" dirty="0"/>
            <a:t> </a:t>
          </a:r>
        </a:p>
        <a:p>
          <a:pPr marL="0" lvl="0" indent="0" algn="ctr" defTabSz="889000">
            <a:lnSpc>
              <a:spcPct val="90000"/>
            </a:lnSpc>
            <a:spcBef>
              <a:spcPct val="0"/>
            </a:spcBef>
            <a:spcAft>
              <a:spcPct val="35000"/>
            </a:spcAft>
            <a:buNone/>
          </a:pPr>
          <a:r>
            <a:rPr lang="en-US" sz="1100" kern="1200" dirty="0"/>
            <a:t> Districts and Schools Rated 1-7, based on Performance, Growth, and Completion</a:t>
          </a:r>
        </a:p>
      </dsp:txBody>
      <dsp:txXfrm>
        <a:off x="4285945" y="2571750"/>
        <a:ext cx="1653882" cy="1714500"/>
      </dsp:txXfrm>
    </dsp:sp>
    <dsp:sp modelId="{15546F34-5554-473D-AEC0-ABCC62E64417}">
      <dsp:nvSpPr>
        <dsp:cNvPr id="0" name=""/>
        <dsp:cNvSpPr/>
      </dsp:nvSpPr>
      <dsp:spPr>
        <a:xfrm>
          <a:off x="4898573" y="1928812"/>
          <a:ext cx="428625" cy="428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AB1BB-5BDA-44DD-A2CF-DB2E509989A0}">
      <dsp:nvSpPr>
        <dsp:cNvPr id="0" name=""/>
        <dsp:cNvSpPr/>
      </dsp:nvSpPr>
      <dsp:spPr>
        <a:xfrm>
          <a:off x="5981456" y="466708"/>
          <a:ext cx="1271811" cy="103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2013</a:t>
          </a:r>
          <a:r>
            <a:rPr lang="en-US" sz="1200" kern="1200" dirty="0"/>
            <a:t> </a:t>
          </a:r>
        </a:p>
        <a:p>
          <a:pPr marL="0" lvl="0" indent="0" algn="ctr" defTabSz="889000">
            <a:lnSpc>
              <a:spcPct val="90000"/>
            </a:lnSpc>
            <a:spcBef>
              <a:spcPct val="0"/>
            </a:spcBef>
            <a:spcAft>
              <a:spcPct val="35000"/>
            </a:spcAft>
            <a:buNone/>
          </a:pPr>
          <a:r>
            <a:rPr lang="en-US" sz="1200" kern="1200" dirty="0"/>
            <a:t> Current Model Implemented</a:t>
          </a:r>
        </a:p>
      </dsp:txBody>
      <dsp:txXfrm>
        <a:off x="5981456" y="466708"/>
        <a:ext cx="1271811" cy="1032934"/>
      </dsp:txXfrm>
    </dsp:sp>
    <dsp:sp modelId="{F11A1466-9A1C-4E9C-AC35-3A164D0C0AC7}">
      <dsp:nvSpPr>
        <dsp:cNvPr id="0" name=""/>
        <dsp:cNvSpPr/>
      </dsp:nvSpPr>
      <dsp:spPr>
        <a:xfrm>
          <a:off x="6428445" y="1930578"/>
          <a:ext cx="428625" cy="428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ED1A8-3FDE-4DAF-9FF1-64E0DCA083B4}">
      <dsp:nvSpPr>
        <dsp:cNvPr id="0" name=""/>
        <dsp:cNvSpPr/>
      </dsp:nvSpPr>
      <dsp:spPr>
        <a:xfrm rot="5400000">
          <a:off x="105032" y="1687383"/>
          <a:ext cx="314336" cy="523048"/>
        </a:xfrm>
        <a:prstGeom prst="corner">
          <a:avLst>
            <a:gd name="adj1" fmla="val 16120"/>
            <a:gd name="adj2" fmla="val 1611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A207F0-9414-4CF1-BC2F-8C4AD54AF4D5}">
      <dsp:nvSpPr>
        <dsp:cNvPr id="0" name=""/>
        <dsp:cNvSpPr/>
      </dsp:nvSpPr>
      <dsp:spPr>
        <a:xfrm>
          <a:off x="52561" y="1843662"/>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1a</a:t>
          </a:r>
        </a:p>
      </dsp:txBody>
      <dsp:txXfrm>
        <a:off x="52561" y="1843662"/>
        <a:ext cx="472211" cy="413920"/>
      </dsp:txXfrm>
    </dsp:sp>
    <dsp:sp modelId="{49BB3A59-25F2-47F7-827E-4511FEB1AF7A}">
      <dsp:nvSpPr>
        <dsp:cNvPr id="0" name=""/>
        <dsp:cNvSpPr/>
      </dsp:nvSpPr>
      <dsp:spPr>
        <a:xfrm>
          <a:off x="435676" y="1648876"/>
          <a:ext cx="89096" cy="89096"/>
        </a:xfrm>
        <a:prstGeom prst="triangle">
          <a:avLst>
            <a:gd name="adj" fmla="val 100000"/>
          </a:avLst>
        </a:prstGeom>
        <a:gradFill rotWithShape="0">
          <a:gsLst>
            <a:gs pos="0">
              <a:schemeClr val="accent4">
                <a:hueOff val="616548"/>
                <a:satOff val="-3865"/>
                <a:lumOff val="-224"/>
                <a:alphaOff val="0"/>
                <a:tint val="100000"/>
                <a:shade val="100000"/>
                <a:satMod val="130000"/>
              </a:schemeClr>
            </a:gs>
            <a:gs pos="100000">
              <a:schemeClr val="accent4">
                <a:hueOff val="616548"/>
                <a:satOff val="-3865"/>
                <a:lumOff val="-2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E99F59-F6A8-41AA-AA21-DDD4C608FECA}">
      <dsp:nvSpPr>
        <dsp:cNvPr id="0" name=""/>
        <dsp:cNvSpPr/>
      </dsp:nvSpPr>
      <dsp:spPr>
        <a:xfrm rot="5400000">
          <a:off x="683110" y="1544337"/>
          <a:ext cx="314336" cy="523048"/>
        </a:xfrm>
        <a:prstGeom prst="corner">
          <a:avLst>
            <a:gd name="adj1" fmla="val 16120"/>
            <a:gd name="adj2" fmla="val 16110"/>
          </a:avLst>
        </a:prstGeom>
        <a:gradFill rotWithShape="0">
          <a:gsLst>
            <a:gs pos="0">
              <a:schemeClr val="accent4">
                <a:hueOff val="1233096"/>
                <a:satOff val="-7730"/>
                <a:lumOff val="-448"/>
                <a:alphaOff val="0"/>
                <a:tint val="100000"/>
                <a:shade val="100000"/>
                <a:satMod val="130000"/>
              </a:schemeClr>
            </a:gs>
            <a:gs pos="100000">
              <a:schemeClr val="accent4">
                <a:hueOff val="1233096"/>
                <a:satOff val="-7730"/>
                <a:lumOff val="-4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22083C-171C-4917-88BA-042EFFE5858F}">
      <dsp:nvSpPr>
        <dsp:cNvPr id="0" name=""/>
        <dsp:cNvSpPr/>
      </dsp:nvSpPr>
      <dsp:spPr>
        <a:xfrm>
          <a:off x="630640" y="1700616"/>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1b</a:t>
          </a:r>
        </a:p>
      </dsp:txBody>
      <dsp:txXfrm>
        <a:off x="630640" y="1700616"/>
        <a:ext cx="472211" cy="413920"/>
      </dsp:txXfrm>
    </dsp:sp>
    <dsp:sp modelId="{BFB3E816-4AD5-4449-8610-90F206F771E8}">
      <dsp:nvSpPr>
        <dsp:cNvPr id="0" name=""/>
        <dsp:cNvSpPr/>
      </dsp:nvSpPr>
      <dsp:spPr>
        <a:xfrm>
          <a:off x="1013755" y="1505830"/>
          <a:ext cx="89096" cy="89096"/>
        </a:xfrm>
        <a:prstGeom prst="triangle">
          <a:avLst>
            <a:gd name="adj" fmla="val 100000"/>
          </a:avLst>
        </a:prstGeom>
        <a:gradFill rotWithShape="0">
          <a:gsLst>
            <a:gs pos="0">
              <a:schemeClr val="accent4">
                <a:hueOff val="1849644"/>
                <a:satOff val="-11594"/>
                <a:lumOff val="-672"/>
                <a:alphaOff val="0"/>
                <a:tint val="100000"/>
                <a:shade val="100000"/>
                <a:satMod val="130000"/>
              </a:schemeClr>
            </a:gs>
            <a:gs pos="100000">
              <a:schemeClr val="accent4">
                <a:hueOff val="1849644"/>
                <a:satOff val="-11594"/>
                <a:lumOff val="-67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A10AAF-0B2B-4632-B67F-33620C534079}">
      <dsp:nvSpPr>
        <dsp:cNvPr id="0" name=""/>
        <dsp:cNvSpPr/>
      </dsp:nvSpPr>
      <dsp:spPr>
        <a:xfrm rot="5400000">
          <a:off x="1261189" y="1401291"/>
          <a:ext cx="314336" cy="523048"/>
        </a:xfrm>
        <a:prstGeom prst="corner">
          <a:avLst>
            <a:gd name="adj1" fmla="val 16120"/>
            <a:gd name="adj2" fmla="val 16110"/>
          </a:avLst>
        </a:prstGeom>
        <a:gradFill rotWithShape="0">
          <a:gsLst>
            <a:gs pos="0">
              <a:schemeClr val="accent4">
                <a:hueOff val="2466192"/>
                <a:satOff val="-15459"/>
                <a:lumOff val="-896"/>
                <a:alphaOff val="0"/>
                <a:tint val="100000"/>
                <a:shade val="100000"/>
                <a:satMod val="130000"/>
              </a:schemeClr>
            </a:gs>
            <a:gs pos="100000">
              <a:schemeClr val="accent4">
                <a:hueOff val="2466192"/>
                <a:satOff val="-15459"/>
                <a:lumOff val="-8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43B65-8C83-4666-B280-6DA63847A68D}">
      <dsp:nvSpPr>
        <dsp:cNvPr id="0" name=""/>
        <dsp:cNvSpPr/>
      </dsp:nvSpPr>
      <dsp:spPr>
        <a:xfrm>
          <a:off x="1208719" y="1557570"/>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2a</a:t>
          </a:r>
        </a:p>
      </dsp:txBody>
      <dsp:txXfrm>
        <a:off x="1208719" y="1557570"/>
        <a:ext cx="472211" cy="413920"/>
      </dsp:txXfrm>
    </dsp:sp>
    <dsp:sp modelId="{F2C1A5DC-D7CF-4763-B227-C2CF846028A9}">
      <dsp:nvSpPr>
        <dsp:cNvPr id="0" name=""/>
        <dsp:cNvSpPr/>
      </dsp:nvSpPr>
      <dsp:spPr>
        <a:xfrm>
          <a:off x="1591833" y="1362783"/>
          <a:ext cx="89096" cy="89096"/>
        </a:xfrm>
        <a:prstGeom prst="triangle">
          <a:avLst>
            <a:gd name="adj" fmla="val 100000"/>
          </a:avLst>
        </a:prstGeom>
        <a:gradFill rotWithShape="0">
          <a:gsLst>
            <a:gs pos="0">
              <a:schemeClr val="accent4">
                <a:hueOff val="3082740"/>
                <a:satOff val="-19324"/>
                <a:lumOff val="-1120"/>
                <a:alphaOff val="0"/>
                <a:tint val="100000"/>
                <a:shade val="100000"/>
                <a:satMod val="130000"/>
              </a:schemeClr>
            </a:gs>
            <a:gs pos="100000">
              <a:schemeClr val="accent4">
                <a:hueOff val="3082740"/>
                <a:satOff val="-19324"/>
                <a:lumOff val="-11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DB2E5B-DAD7-409F-A451-537C05A81EFC}">
      <dsp:nvSpPr>
        <dsp:cNvPr id="0" name=""/>
        <dsp:cNvSpPr/>
      </dsp:nvSpPr>
      <dsp:spPr>
        <a:xfrm rot="5400000">
          <a:off x="1839268" y="1258245"/>
          <a:ext cx="314336" cy="523048"/>
        </a:xfrm>
        <a:prstGeom prst="corner">
          <a:avLst>
            <a:gd name="adj1" fmla="val 16120"/>
            <a:gd name="adj2" fmla="val 16110"/>
          </a:avLst>
        </a:prstGeom>
        <a:gradFill rotWithShape="0">
          <a:gsLst>
            <a:gs pos="0">
              <a:schemeClr val="accent4">
                <a:hueOff val="3699288"/>
                <a:satOff val="-23189"/>
                <a:lumOff val="-1344"/>
                <a:alphaOff val="0"/>
                <a:tint val="100000"/>
                <a:shade val="100000"/>
                <a:satMod val="130000"/>
              </a:schemeClr>
            </a:gs>
            <a:gs pos="100000">
              <a:schemeClr val="accent4">
                <a:hueOff val="3699288"/>
                <a:satOff val="-23189"/>
                <a:lumOff val="-13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1F6CC3-BC68-4F2C-B956-D6E0C8D44760}">
      <dsp:nvSpPr>
        <dsp:cNvPr id="0" name=""/>
        <dsp:cNvSpPr/>
      </dsp:nvSpPr>
      <dsp:spPr>
        <a:xfrm>
          <a:off x="1786797" y="1414524"/>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2b</a:t>
          </a:r>
        </a:p>
      </dsp:txBody>
      <dsp:txXfrm>
        <a:off x="1786797" y="1414524"/>
        <a:ext cx="472211" cy="413920"/>
      </dsp:txXfrm>
    </dsp:sp>
    <dsp:sp modelId="{81AC738C-C0E1-4022-A9D2-014DCD7CFA58}">
      <dsp:nvSpPr>
        <dsp:cNvPr id="0" name=""/>
        <dsp:cNvSpPr/>
      </dsp:nvSpPr>
      <dsp:spPr>
        <a:xfrm>
          <a:off x="2169912" y="1219737"/>
          <a:ext cx="89096" cy="89096"/>
        </a:xfrm>
        <a:prstGeom prst="triangle">
          <a:avLst>
            <a:gd name="adj" fmla="val 100000"/>
          </a:avLst>
        </a:prstGeom>
        <a:gradFill rotWithShape="0">
          <a:gsLst>
            <a:gs pos="0">
              <a:schemeClr val="accent4">
                <a:hueOff val="4315836"/>
                <a:satOff val="-27053"/>
                <a:lumOff val="-1568"/>
                <a:alphaOff val="0"/>
                <a:tint val="100000"/>
                <a:shade val="100000"/>
                <a:satMod val="130000"/>
              </a:schemeClr>
            </a:gs>
            <a:gs pos="100000">
              <a:schemeClr val="accent4">
                <a:hueOff val="4315836"/>
                <a:satOff val="-27053"/>
                <a:lumOff val="-156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995E4C-69D6-4EB2-BC8B-8F2D23D3D2EC}">
      <dsp:nvSpPr>
        <dsp:cNvPr id="0" name=""/>
        <dsp:cNvSpPr/>
      </dsp:nvSpPr>
      <dsp:spPr>
        <a:xfrm rot="5400000">
          <a:off x="2417347" y="1115199"/>
          <a:ext cx="314336" cy="523048"/>
        </a:xfrm>
        <a:prstGeom prst="corner">
          <a:avLst>
            <a:gd name="adj1" fmla="val 16120"/>
            <a:gd name="adj2" fmla="val 16110"/>
          </a:avLst>
        </a:prstGeom>
        <a:gradFill rotWithShape="0">
          <a:gsLst>
            <a:gs pos="0">
              <a:schemeClr val="accent4">
                <a:hueOff val="4932384"/>
                <a:satOff val="-30918"/>
                <a:lumOff val="-1793"/>
                <a:alphaOff val="0"/>
                <a:tint val="100000"/>
                <a:shade val="100000"/>
                <a:satMod val="130000"/>
              </a:schemeClr>
            </a:gs>
            <a:gs pos="100000">
              <a:schemeClr val="accent4">
                <a:hueOff val="4932384"/>
                <a:satOff val="-30918"/>
                <a:lumOff val="-17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8EB498-9D9C-4913-AD4E-91B14E648D16}">
      <dsp:nvSpPr>
        <dsp:cNvPr id="0" name=""/>
        <dsp:cNvSpPr/>
      </dsp:nvSpPr>
      <dsp:spPr>
        <a:xfrm>
          <a:off x="2364876" y="1271477"/>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3a</a:t>
          </a:r>
        </a:p>
      </dsp:txBody>
      <dsp:txXfrm>
        <a:off x="2364876" y="1271477"/>
        <a:ext cx="472211" cy="413920"/>
      </dsp:txXfrm>
    </dsp:sp>
    <dsp:sp modelId="{8A459998-612F-4D4A-9213-39F691ABCC07}">
      <dsp:nvSpPr>
        <dsp:cNvPr id="0" name=""/>
        <dsp:cNvSpPr/>
      </dsp:nvSpPr>
      <dsp:spPr>
        <a:xfrm>
          <a:off x="2747991" y="1076691"/>
          <a:ext cx="89096" cy="89096"/>
        </a:xfrm>
        <a:prstGeom prst="triangle">
          <a:avLst>
            <a:gd name="adj" fmla="val 100000"/>
          </a:avLst>
        </a:prstGeom>
        <a:gradFill rotWithShape="0">
          <a:gsLst>
            <a:gs pos="0">
              <a:schemeClr val="accent4">
                <a:hueOff val="5548932"/>
                <a:satOff val="-34783"/>
                <a:lumOff val="-2017"/>
                <a:alphaOff val="0"/>
                <a:tint val="100000"/>
                <a:shade val="100000"/>
                <a:satMod val="130000"/>
              </a:schemeClr>
            </a:gs>
            <a:gs pos="100000">
              <a:schemeClr val="accent4">
                <a:hueOff val="5548932"/>
                <a:satOff val="-34783"/>
                <a:lumOff val="-20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C37467-2285-4C13-BC2E-B2DABC2020FE}">
      <dsp:nvSpPr>
        <dsp:cNvPr id="0" name=""/>
        <dsp:cNvSpPr/>
      </dsp:nvSpPr>
      <dsp:spPr>
        <a:xfrm rot="5400000">
          <a:off x="2995425" y="972152"/>
          <a:ext cx="314336" cy="523048"/>
        </a:xfrm>
        <a:prstGeom prst="corner">
          <a:avLst>
            <a:gd name="adj1" fmla="val 16120"/>
            <a:gd name="adj2" fmla="val 16110"/>
          </a:avLst>
        </a:prstGeom>
        <a:gradFill rotWithShape="0">
          <a:gsLst>
            <a:gs pos="0">
              <a:schemeClr val="accent4">
                <a:hueOff val="6165480"/>
                <a:satOff val="-38648"/>
                <a:lumOff val="-2241"/>
                <a:alphaOff val="0"/>
                <a:tint val="100000"/>
                <a:shade val="100000"/>
                <a:satMod val="130000"/>
              </a:schemeClr>
            </a:gs>
            <a:gs pos="100000">
              <a:schemeClr val="accent4">
                <a:hueOff val="6165480"/>
                <a:satOff val="-38648"/>
                <a:lumOff val="-22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9E9685-7158-4DCB-9A4F-9E49DDAFD0AC}">
      <dsp:nvSpPr>
        <dsp:cNvPr id="0" name=""/>
        <dsp:cNvSpPr/>
      </dsp:nvSpPr>
      <dsp:spPr>
        <a:xfrm>
          <a:off x="2942955" y="1128431"/>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3b</a:t>
          </a:r>
        </a:p>
      </dsp:txBody>
      <dsp:txXfrm>
        <a:off x="2942955" y="1128431"/>
        <a:ext cx="472211" cy="413920"/>
      </dsp:txXfrm>
    </dsp:sp>
    <dsp:sp modelId="{DDA66971-0956-4B4F-91E0-634CD7F25849}">
      <dsp:nvSpPr>
        <dsp:cNvPr id="0" name=""/>
        <dsp:cNvSpPr/>
      </dsp:nvSpPr>
      <dsp:spPr>
        <a:xfrm>
          <a:off x="3326070" y="933645"/>
          <a:ext cx="89096" cy="89096"/>
        </a:xfrm>
        <a:prstGeom prst="triangle">
          <a:avLst>
            <a:gd name="adj" fmla="val 100000"/>
          </a:avLst>
        </a:prstGeom>
        <a:gradFill rotWithShape="0">
          <a:gsLst>
            <a:gs pos="0">
              <a:schemeClr val="accent4">
                <a:hueOff val="6782027"/>
                <a:satOff val="-42513"/>
                <a:lumOff val="-2465"/>
                <a:alphaOff val="0"/>
                <a:tint val="100000"/>
                <a:shade val="100000"/>
                <a:satMod val="130000"/>
              </a:schemeClr>
            </a:gs>
            <a:gs pos="100000">
              <a:schemeClr val="accent4">
                <a:hueOff val="6782027"/>
                <a:satOff val="-42513"/>
                <a:lumOff val="-24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59B2D-4F60-4445-A360-442AA0EE7830}">
      <dsp:nvSpPr>
        <dsp:cNvPr id="0" name=""/>
        <dsp:cNvSpPr/>
      </dsp:nvSpPr>
      <dsp:spPr>
        <a:xfrm rot="5400000">
          <a:off x="3573504" y="829106"/>
          <a:ext cx="314336" cy="523048"/>
        </a:xfrm>
        <a:prstGeom prst="corner">
          <a:avLst>
            <a:gd name="adj1" fmla="val 16120"/>
            <a:gd name="adj2" fmla="val 16110"/>
          </a:avLst>
        </a:prstGeom>
        <a:gradFill rotWithShape="0">
          <a:gsLst>
            <a:gs pos="0">
              <a:schemeClr val="accent4">
                <a:hueOff val="7398576"/>
                <a:satOff val="-46377"/>
                <a:lumOff val="-2689"/>
                <a:alphaOff val="0"/>
                <a:tint val="100000"/>
                <a:shade val="100000"/>
                <a:satMod val="130000"/>
              </a:schemeClr>
            </a:gs>
            <a:gs pos="100000">
              <a:schemeClr val="accent4">
                <a:hueOff val="7398576"/>
                <a:satOff val="-46377"/>
                <a:lumOff val="-268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41CD2E-1CB9-4424-8B72-1194EA4F2B3F}">
      <dsp:nvSpPr>
        <dsp:cNvPr id="0" name=""/>
        <dsp:cNvSpPr/>
      </dsp:nvSpPr>
      <dsp:spPr>
        <a:xfrm>
          <a:off x="3521034" y="985385"/>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4</a:t>
          </a:r>
        </a:p>
      </dsp:txBody>
      <dsp:txXfrm>
        <a:off x="3521034" y="985385"/>
        <a:ext cx="472211" cy="413920"/>
      </dsp:txXfrm>
    </dsp:sp>
    <dsp:sp modelId="{9090CB30-11D1-44C9-B205-FEBC015D4D36}">
      <dsp:nvSpPr>
        <dsp:cNvPr id="0" name=""/>
        <dsp:cNvSpPr/>
      </dsp:nvSpPr>
      <dsp:spPr>
        <a:xfrm>
          <a:off x="3904148" y="790599"/>
          <a:ext cx="89096" cy="89096"/>
        </a:xfrm>
        <a:prstGeom prst="triangle">
          <a:avLst>
            <a:gd name="adj" fmla="val 100000"/>
          </a:avLst>
        </a:prstGeom>
        <a:gradFill rotWithShape="0">
          <a:gsLst>
            <a:gs pos="0">
              <a:schemeClr val="accent4">
                <a:hueOff val="8015123"/>
                <a:satOff val="-50242"/>
                <a:lumOff val="-2913"/>
                <a:alphaOff val="0"/>
                <a:tint val="100000"/>
                <a:shade val="100000"/>
                <a:satMod val="130000"/>
              </a:schemeClr>
            </a:gs>
            <a:gs pos="100000">
              <a:schemeClr val="accent4">
                <a:hueOff val="8015123"/>
                <a:satOff val="-50242"/>
                <a:lumOff val="-291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9C861E-64AB-45E9-AE8E-CB10905E36C1}">
      <dsp:nvSpPr>
        <dsp:cNvPr id="0" name=""/>
        <dsp:cNvSpPr/>
      </dsp:nvSpPr>
      <dsp:spPr>
        <a:xfrm rot="5400000">
          <a:off x="4151583" y="686060"/>
          <a:ext cx="314336" cy="523048"/>
        </a:xfrm>
        <a:prstGeom prst="corner">
          <a:avLst>
            <a:gd name="adj1" fmla="val 16120"/>
            <a:gd name="adj2" fmla="val 16110"/>
          </a:avLst>
        </a:prstGeom>
        <a:gradFill rotWithShape="0">
          <a:gsLst>
            <a:gs pos="0">
              <a:schemeClr val="accent4">
                <a:hueOff val="8631671"/>
                <a:satOff val="-54107"/>
                <a:lumOff val="-3137"/>
                <a:alphaOff val="0"/>
                <a:tint val="100000"/>
                <a:shade val="100000"/>
                <a:satMod val="130000"/>
              </a:schemeClr>
            </a:gs>
            <a:gs pos="100000">
              <a:schemeClr val="accent4">
                <a:hueOff val="8631671"/>
                <a:satOff val="-54107"/>
                <a:lumOff val="-31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A943B2-5712-4841-BBD5-3C9DA96473F2}">
      <dsp:nvSpPr>
        <dsp:cNvPr id="0" name=""/>
        <dsp:cNvSpPr/>
      </dsp:nvSpPr>
      <dsp:spPr>
        <a:xfrm>
          <a:off x="4099112" y="842339"/>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5</a:t>
          </a:r>
        </a:p>
      </dsp:txBody>
      <dsp:txXfrm>
        <a:off x="4099112" y="842339"/>
        <a:ext cx="472211" cy="413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C00FD-3FF0-4A53-BCAA-3F5F6ED9A287}">
      <dsp:nvSpPr>
        <dsp:cNvPr id="0" name=""/>
        <dsp:cNvSpPr/>
      </dsp:nvSpPr>
      <dsp:spPr>
        <a:xfrm>
          <a:off x="321784" y="0"/>
          <a:ext cx="8075832" cy="38184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5EA3C-2C1A-4AE8-93D5-267B1BD529B5}">
      <dsp:nvSpPr>
        <dsp:cNvPr id="0" name=""/>
        <dsp:cNvSpPr/>
      </dsp:nvSpPr>
      <dsp:spPr>
        <a:xfrm>
          <a:off x="405642" y="1136658"/>
          <a:ext cx="1733044" cy="1498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Public Feedback</a:t>
          </a:r>
        </a:p>
      </dsp:txBody>
      <dsp:txXfrm>
        <a:off x="478797" y="1209813"/>
        <a:ext cx="1586734" cy="1352285"/>
      </dsp:txXfrm>
    </dsp:sp>
    <dsp:sp modelId="{5D70DBF5-02A2-4E6C-9B89-E0B9B7617F09}">
      <dsp:nvSpPr>
        <dsp:cNvPr id="0" name=""/>
        <dsp:cNvSpPr/>
      </dsp:nvSpPr>
      <dsp:spPr>
        <a:xfrm>
          <a:off x="2326690" y="1122262"/>
          <a:ext cx="1632250" cy="15273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Accountability Task Force</a:t>
          </a:r>
        </a:p>
      </dsp:txBody>
      <dsp:txXfrm>
        <a:off x="2401251" y="1196823"/>
        <a:ext cx="1483128" cy="1378264"/>
      </dsp:txXfrm>
    </dsp:sp>
    <dsp:sp modelId="{FCDB083B-481D-4911-8884-6403DF80BDE3}">
      <dsp:nvSpPr>
        <dsp:cNvPr id="0" name=""/>
        <dsp:cNvSpPr/>
      </dsp:nvSpPr>
      <dsp:spPr>
        <a:xfrm>
          <a:off x="4172345" y="1122262"/>
          <a:ext cx="1684580" cy="15273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Commission on School Accreditation</a:t>
          </a:r>
        </a:p>
      </dsp:txBody>
      <dsp:txXfrm>
        <a:off x="4246906" y="1196823"/>
        <a:ext cx="1535458" cy="1378264"/>
      </dsp:txXfrm>
    </dsp:sp>
    <dsp:sp modelId="{A2A2EEED-074B-4C64-9D6F-BA99B88788B2}">
      <dsp:nvSpPr>
        <dsp:cNvPr id="0" name=""/>
        <dsp:cNvSpPr/>
      </dsp:nvSpPr>
      <dsp:spPr>
        <a:xfrm>
          <a:off x="6061860" y="1122262"/>
          <a:ext cx="1684580" cy="15273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State Board of Education</a:t>
          </a:r>
        </a:p>
      </dsp:txBody>
      <dsp:txXfrm>
        <a:off x="6136421" y="1196823"/>
        <a:ext cx="1535458" cy="1378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ED1A8-3FDE-4DAF-9FF1-64E0DCA083B4}">
      <dsp:nvSpPr>
        <dsp:cNvPr id="0" name=""/>
        <dsp:cNvSpPr/>
      </dsp:nvSpPr>
      <dsp:spPr>
        <a:xfrm rot="5400000">
          <a:off x="105032" y="1687383"/>
          <a:ext cx="314336" cy="523048"/>
        </a:xfrm>
        <a:prstGeom prst="corner">
          <a:avLst>
            <a:gd name="adj1" fmla="val 16120"/>
            <a:gd name="adj2" fmla="val 1611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A207F0-9414-4CF1-BC2F-8C4AD54AF4D5}">
      <dsp:nvSpPr>
        <dsp:cNvPr id="0" name=""/>
        <dsp:cNvSpPr/>
      </dsp:nvSpPr>
      <dsp:spPr>
        <a:xfrm>
          <a:off x="52561" y="1843662"/>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1a</a:t>
          </a:r>
        </a:p>
      </dsp:txBody>
      <dsp:txXfrm>
        <a:off x="52561" y="1843662"/>
        <a:ext cx="472211" cy="413920"/>
      </dsp:txXfrm>
    </dsp:sp>
    <dsp:sp modelId="{49BB3A59-25F2-47F7-827E-4511FEB1AF7A}">
      <dsp:nvSpPr>
        <dsp:cNvPr id="0" name=""/>
        <dsp:cNvSpPr/>
      </dsp:nvSpPr>
      <dsp:spPr>
        <a:xfrm>
          <a:off x="435676" y="1648876"/>
          <a:ext cx="89096" cy="89096"/>
        </a:xfrm>
        <a:prstGeom prst="triangle">
          <a:avLst>
            <a:gd name="adj" fmla="val 100000"/>
          </a:avLst>
        </a:prstGeom>
        <a:gradFill rotWithShape="0">
          <a:gsLst>
            <a:gs pos="0">
              <a:schemeClr val="accent4">
                <a:hueOff val="616548"/>
                <a:satOff val="-3865"/>
                <a:lumOff val="-224"/>
                <a:alphaOff val="0"/>
                <a:tint val="100000"/>
                <a:shade val="100000"/>
                <a:satMod val="130000"/>
              </a:schemeClr>
            </a:gs>
            <a:gs pos="100000">
              <a:schemeClr val="accent4">
                <a:hueOff val="616548"/>
                <a:satOff val="-3865"/>
                <a:lumOff val="-2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E99F59-F6A8-41AA-AA21-DDD4C608FECA}">
      <dsp:nvSpPr>
        <dsp:cNvPr id="0" name=""/>
        <dsp:cNvSpPr/>
      </dsp:nvSpPr>
      <dsp:spPr>
        <a:xfrm rot="5400000">
          <a:off x="683110" y="1544337"/>
          <a:ext cx="314336" cy="523048"/>
        </a:xfrm>
        <a:prstGeom prst="corner">
          <a:avLst>
            <a:gd name="adj1" fmla="val 16120"/>
            <a:gd name="adj2" fmla="val 16110"/>
          </a:avLst>
        </a:prstGeom>
        <a:gradFill rotWithShape="0">
          <a:gsLst>
            <a:gs pos="0">
              <a:schemeClr val="accent4">
                <a:hueOff val="1233096"/>
                <a:satOff val="-7730"/>
                <a:lumOff val="-448"/>
                <a:alphaOff val="0"/>
                <a:tint val="100000"/>
                <a:shade val="100000"/>
                <a:satMod val="130000"/>
              </a:schemeClr>
            </a:gs>
            <a:gs pos="100000">
              <a:schemeClr val="accent4">
                <a:hueOff val="1233096"/>
                <a:satOff val="-7730"/>
                <a:lumOff val="-4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22083C-171C-4917-88BA-042EFFE5858F}">
      <dsp:nvSpPr>
        <dsp:cNvPr id="0" name=""/>
        <dsp:cNvSpPr/>
      </dsp:nvSpPr>
      <dsp:spPr>
        <a:xfrm>
          <a:off x="630640" y="1700616"/>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1b</a:t>
          </a:r>
        </a:p>
      </dsp:txBody>
      <dsp:txXfrm>
        <a:off x="630640" y="1700616"/>
        <a:ext cx="472211" cy="413920"/>
      </dsp:txXfrm>
    </dsp:sp>
    <dsp:sp modelId="{BFB3E816-4AD5-4449-8610-90F206F771E8}">
      <dsp:nvSpPr>
        <dsp:cNvPr id="0" name=""/>
        <dsp:cNvSpPr/>
      </dsp:nvSpPr>
      <dsp:spPr>
        <a:xfrm>
          <a:off x="1013755" y="1505830"/>
          <a:ext cx="89096" cy="89096"/>
        </a:xfrm>
        <a:prstGeom prst="triangle">
          <a:avLst>
            <a:gd name="adj" fmla="val 100000"/>
          </a:avLst>
        </a:prstGeom>
        <a:gradFill rotWithShape="0">
          <a:gsLst>
            <a:gs pos="0">
              <a:schemeClr val="accent4">
                <a:hueOff val="1849644"/>
                <a:satOff val="-11594"/>
                <a:lumOff val="-672"/>
                <a:alphaOff val="0"/>
                <a:tint val="100000"/>
                <a:shade val="100000"/>
                <a:satMod val="130000"/>
              </a:schemeClr>
            </a:gs>
            <a:gs pos="100000">
              <a:schemeClr val="accent4">
                <a:hueOff val="1849644"/>
                <a:satOff val="-11594"/>
                <a:lumOff val="-67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A10AAF-0B2B-4632-B67F-33620C534079}">
      <dsp:nvSpPr>
        <dsp:cNvPr id="0" name=""/>
        <dsp:cNvSpPr/>
      </dsp:nvSpPr>
      <dsp:spPr>
        <a:xfrm rot="5400000">
          <a:off x="1261189" y="1401291"/>
          <a:ext cx="314336" cy="523048"/>
        </a:xfrm>
        <a:prstGeom prst="corner">
          <a:avLst>
            <a:gd name="adj1" fmla="val 16120"/>
            <a:gd name="adj2" fmla="val 16110"/>
          </a:avLst>
        </a:prstGeom>
        <a:gradFill rotWithShape="0">
          <a:gsLst>
            <a:gs pos="0">
              <a:schemeClr val="accent4">
                <a:hueOff val="2466192"/>
                <a:satOff val="-15459"/>
                <a:lumOff val="-896"/>
                <a:alphaOff val="0"/>
                <a:tint val="100000"/>
                <a:shade val="100000"/>
                <a:satMod val="130000"/>
              </a:schemeClr>
            </a:gs>
            <a:gs pos="100000">
              <a:schemeClr val="accent4">
                <a:hueOff val="2466192"/>
                <a:satOff val="-15459"/>
                <a:lumOff val="-8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43B65-8C83-4666-B280-6DA63847A68D}">
      <dsp:nvSpPr>
        <dsp:cNvPr id="0" name=""/>
        <dsp:cNvSpPr/>
      </dsp:nvSpPr>
      <dsp:spPr>
        <a:xfrm>
          <a:off x="1208719" y="1557570"/>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2a</a:t>
          </a:r>
        </a:p>
      </dsp:txBody>
      <dsp:txXfrm>
        <a:off x="1208719" y="1557570"/>
        <a:ext cx="472211" cy="413920"/>
      </dsp:txXfrm>
    </dsp:sp>
    <dsp:sp modelId="{F2C1A5DC-D7CF-4763-B227-C2CF846028A9}">
      <dsp:nvSpPr>
        <dsp:cNvPr id="0" name=""/>
        <dsp:cNvSpPr/>
      </dsp:nvSpPr>
      <dsp:spPr>
        <a:xfrm>
          <a:off x="1591833" y="1362783"/>
          <a:ext cx="89096" cy="89096"/>
        </a:xfrm>
        <a:prstGeom prst="triangle">
          <a:avLst>
            <a:gd name="adj" fmla="val 100000"/>
          </a:avLst>
        </a:prstGeom>
        <a:gradFill rotWithShape="0">
          <a:gsLst>
            <a:gs pos="0">
              <a:schemeClr val="accent4">
                <a:hueOff val="3082740"/>
                <a:satOff val="-19324"/>
                <a:lumOff val="-1120"/>
                <a:alphaOff val="0"/>
                <a:tint val="100000"/>
                <a:shade val="100000"/>
                <a:satMod val="130000"/>
              </a:schemeClr>
            </a:gs>
            <a:gs pos="100000">
              <a:schemeClr val="accent4">
                <a:hueOff val="3082740"/>
                <a:satOff val="-19324"/>
                <a:lumOff val="-11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DB2E5B-DAD7-409F-A451-537C05A81EFC}">
      <dsp:nvSpPr>
        <dsp:cNvPr id="0" name=""/>
        <dsp:cNvSpPr/>
      </dsp:nvSpPr>
      <dsp:spPr>
        <a:xfrm rot="5400000">
          <a:off x="1839268" y="1258245"/>
          <a:ext cx="314336" cy="523048"/>
        </a:xfrm>
        <a:prstGeom prst="corner">
          <a:avLst>
            <a:gd name="adj1" fmla="val 16120"/>
            <a:gd name="adj2" fmla="val 16110"/>
          </a:avLst>
        </a:prstGeom>
        <a:gradFill rotWithShape="0">
          <a:gsLst>
            <a:gs pos="0">
              <a:schemeClr val="accent4">
                <a:hueOff val="3699288"/>
                <a:satOff val="-23189"/>
                <a:lumOff val="-1344"/>
                <a:alphaOff val="0"/>
                <a:tint val="100000"/>
                <a:shade val="100000"/>
                <a:satMod val="130000"/>
              </a:schemeClr>
            </a:gs>
            <a:gs pos="100000">
              <a:schemeClr val="accent4">
                <a:hueOff val="3699288"/>
                <a:satOff val="-23189"/>
                <a:lumOff val="-13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1F6CC3-BC68-4F2C-B956-D6E0C8D44760}">
      <dsp:nvSpPr>
        <dsp:cNvPr id="0" name=""/>
        <dsp:cNvSpPr/>
      </dsp:nvSpPr>
      <dsp:spPr>
        <a:xfrm>
          <a:off x="1786797" y="1414524"/>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2b</a:t>
          </a:r>
        </a:p>
      </dsp:txBody>
      <dsp:txXfrm>
        <a:off x="1786797" y="1414524"/>
        <a:ext cx="472211" cy="413920"/>
      </dsp:txXfrm>
    </dsp:sp>
    <dsp:sp modelId="{81AC738C-C0E1-4022-A9D2-014DCD7CFA58}">
      <dsp:nvSpPr>
        <dsp:cNvPr id="0" name=""/>
        <dsp:cNvSpPr/>
      </dsp:nvSpPr>
      <dsp:spPr>
        <a:xfrm>
          <a:off x="2169912" y="1219737"/>
          <a:ext cx="89096" cy="89096"/>
        </a:xfrm>
        <a:prstGeom prst="triangle">
          <a:avLst>
            <a:gd name="adj" fmla="val 100000"/>
          </a:avLst>
        </a:prstGeom>
        <a:gradFill rotWithShape="0">
          <a:gsLst>
            <a:gs pos="0">
              <a:schemeClr val="accent4">
                <a:hueOff val="4315836"/>
                <a:satOff val="-27053"/>
                <a:lumOff val="-1568"/>
                <a:alphaOff val="0"/>
                <a:tint val="100000"/>
                <a:shade val="100000"/>
                <a:satMod val="130000"/>
              </a:schemeClr>
            </a:gs>
            <a:gs pos="100000">
              <a:schemeClr val="accent4">
                <a:hueOff val="4315836"/>
                <a:satOff val="-27053"/>
                <a:lumOff val="-156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995E4C-69D6-4EB2-BC8B-8F2D23D3D2EC}">
      <dsp:nvSpPr>
        <dsp:cNvPr id="0" name=""/>
        <dsp:cNvSpPr/>
      </dsp:nvSpPr>
      <dsp:spPr>
        <a:xfrm rot="5400000">
          <a:off x="2417347" y="1115199"/>
          <a:ext cx="314336" cy="523048"/>
        </a:xfrm>
        <a:prstGeom prst="corner">
          <a:avLst>
            <a:gd name="adj1" fmla="val 16120"/>
            <a:gd name="adj2" fmla="val 16110"/>
          </a:avLst>
        </a:prstGeom>
        <a:gradFill rotWithShape="0">
          <a:gsLst>
            <a:gs pos="0">
              <a:schemeClr val="accent4">
                <a:hueOff val="4932384"/>
                <a:satOff val="-30918"/>
                <a:lumOff val="-1793"/>
                <a:alphaOff val="0"/>
                <a:tint val="100000"/>
                <a:shade val="100000"/>
                <a:satMod val="130000"/>
              </a:schemeClr>
            </a:gs>
            <a:gs pos="100000">
              <a:schemeClr val="accent4">
                <a:hueOff val="4932384"/>
                <a:satOff val="-30918"/>
                <a:lumOff val="-17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8EB498-9D9C-4913-AD4E-91B14E648D16}">
      <dsp:nvSpPr>
        <dsp:cNvPr id="0" name=""/>
        <dsp:cNvSpPr/>
      </dsp:nvSpPr>
      <dsp:spPr>
        <a:xfrm>
          <a:off x="2364876" y="1271477"/>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3a</a:t>
          </a:r>
        </a:p>
      </dsp:txBody>
      <dsp:txXfrm>
        <a:off x="2364876" y="1271477"/>
        <a:ext cx="472211" cy="413920"/>
      </dsp:txXfrm>
    </dsp:sp>
    <dsp:sp modelId="{8A459998-612F-4D4A-9213-39F691ABCC07}">
      <dsp:nvSpPr>
        <dsp:cNvPr id="0" name=""/>
        <dsp:cNvSpPr/>
      </dsp:nvSpPr>
      <dsp:spPr>
        <a:xfrm>
          <a:off x="2747991" y="1076691"/>
          <a:ext cx="89096" cy="89096"/>
        </a:xfrm>
        <a:prstGeom prst="triangle">
          <a:avLst>
            <a:gd name="adj" fmla="val 100000"/>
          </a:avLst>
        </a:prstGeom>
        <a:gradFill rotWithShape="0">
          <a:gsLst>
            <a:gs pos="0">
              <a:schemeClr val="accent4">
                <a:hueOff val="5548932"/>
                <a:satOff val="-34783"/>
                <a:lumOff val="-2017"/>
                <a:alphaOff val="0"/>
                <a:tint val="100000"/>
                <a:shade val="100000"/>
                <a:satMod val="130000"/>
              </a:schemeClr>
            </a:gs>
            <a:gs pos="100000">
              <a:schemeClr val="accent4">
                <a:hueOff val="5548932"/>
                <a:satOff val="-34783"/>
                <a:lumOff val="-20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C37467-2285-4C13-BC2E-B2DABC2020FE}">
      <dsp:nvSpPr>
        <dsp:cNvPr id="0" name=""/>
        <dsp:cNvSpPr/>
      </dsp:nvSpPr>
      <dsp:spPr>
        <a:xfrm rot="5400000">
          <a:off x="2995425" y="972152"/>
          <a:ext cx="314336" cy="523048"/>
        </a:xfrm>
        <a:prstGeom prst="corner">
          <a:avLst>
            <a:gd name="adj1" fmla="val 16120"/>
            <a:gd name="adj2" fmla="val 16110"/>
          </a:avLst>
        </a:prstGeom>
        <a:gradFill rotWithShape="0">
          <a:gsLst>
            <a:gs pos="0">
              <a:schemeClr val="accent4">
                <a:hueOff val="6165480"/>
                <a:satOff val="-38648"/>
                <a:lumOff val="-2241"/>
                <a:alphaOff val="0"/>
                <a:tint val="100000"/>
                <a:shade val="100000"/>
                <a:satMod val="130000"/>
              </a:schemeClr>
            </a:gs>
            <a:gs pos="100000">
              <a:schemeClr val="accent4">
                <a:hueOff val="6165480"/>
                <a:satOff val="-38648"/>
                <a:lumOff val="-22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9E9685-7158-4DCB-9A4F-9E49DDAFD0AC}">
      <dsp:nvSpPr>
        <dsp:cNvPr id="0" name=""/>
        <dsp:cNvSpPr/>
      </dsp:nvSpPr>
      <dsp:spPr>
        <a:xfrm>
          <a:off x="2942955" y="1128431"/>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3b</a:t>
          </a:r>
        </a:p>
      </dsp:txBody>
      <dsp:txXfrm>
        <a:off x="2942955" y="1128431"/>
        <a:ext cx="472211" cy="413920"/>
      </dsp:txXfrm>
    </dsp:sp>
    <dsp:sp modelId="{DDA66971-0956-4B4F-91E0-634CD7F25849}">
      <dsp:nvSpPr>
        <dsp:cNvPr id="0" name=""/>
        <dsp:cNvSpPr/>
      </dsp:nvSpPr>
      <dsp:spPr>
        <a:xfrm>
          <a:off x="3326070" y="933645"/>
          <a:ext cx="89096" cy="89096"/>
        </a:xfrm>
        <a:prstGeom prst="triangle">
          <a:avLst>
            <a:gd name="adj" fmla="val 100000"/>
          </a:avLst>
        </a:prstGeom>
        <a:gradFill rotWithShape="0">
          <a:gsLst>
            <a:gs pos="0">
              <a:schemeClr val="accent4">
                <a:hueOff val="6782027"/>
                <a:satOff val="-42513"/>
                <a:lumOff val="-2465"/>
                <a:alphaOff val="0"/>
                <a:tint val="100000"/>
                <a:shade val="100000"/>
                <a:satMod val="130000"/>
              </a:schemeClr>
            </a:gs>
            <a:gs pos="100000">
              <a:schemeClr val="accent4">
                <a:hueOff val="6782027"/>
                <a:satOff val="-42513"/>
                <a:lumOff val="-24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59B2D-4F60-4445-A360-442AA0EE7830}">
      <dsp:nvSpPr>
        <dsp:cNvPr id="0" name=""/>
        <dsp:cNvSpPr/>
      </dsp:nvSpPr>
      <dsp:spPr>
        <a:xfrm rot="5400000">
          <a:off x="3573504" y="829106"/>
          <a:ext cx="314336" cy="523048"/>
        </a:xfrm>
        <a:prstGeom prst="corner">
          <a:avLst>
            <a:gd name="adj1" fmla="val 16120"/>
            <a:gd name="adj2" fmla="val 16110"/>
          </a:avLst>
        </a:prstGeom>
        <a:gradFill rotWithShape="0">
          <a:gsLst>
            <a:gs pos="0">
              <a:schemeClr val="accent4">
                <a:hueOff val="7398576"/>
                <a:satOff val="-46377"/>
                <a:lumOff val="-2689"/>
                <a:alphaOff val="0"/>
                <a:tint val="100000"/>
                <a:shade val="100000"/>
                <a:satMod val="130000"/>
              </a:schemeClr>
            </a:gs>
            <a:gs pos="100000">
              <a:schemeClr val="accent4">
                <a:hueOff val="7398576"/>
                <a:satOff val="-46377"/>
                <a:lumOff val="-268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41CD2E-1CB9-4424-8B72-1194EA4F2B3F}">
      <dsp:nvSpPr>
        <dsp:cNvPr id="0" name=""/>
        <dsp:cNvSpPr/>
      </dsp:nvSpPr>
      <dsp:spPr>
        <a:xfrm>
          <a:off x="3521034" y="985385"/>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4</a:t>
          </a:r>
        </a:p>
      </dsp:txBody>
      <dsp:txXfrm>
        <a:off x="3521034" y="985385"/>
        <a:ext cx="472211" cy="413920"/>
      </dsp:txXfrm>
    </dsp:sp>
    <dsp:sp modelId="{9090CB30-11D1-44C9-B205-FEBC015D4D36}">
      <dsp:nvSpPr>
        <dsp:cNvPr id="0" name=""/>
        <dsp:cNvSpPr/>
      </dsp:nvSpPr>
      <dsp:spPr>
        <a:xfrm>
          <a:off x="3904148" y="790599"/>
          <a:ext cx="89096" cy="89096"/>
        </a:xfrm>
        <a:prstGeom prst="triangle">
          <a:avLst>
            <a:gd name="adj" fmla="val 100000"/>
          </a:avLst>
        </a:prstGeom>
        <a:gradFill rotWithShape="0">
          <a:gsLst>
            <a:gs pos="0">
              <a:schemeClr val="accent4">
                <a:hueOff val="8015123"/>
                <a:satOff val="-50242"/>
                <a:lumOff val="-2913"/>
                <a:alphaOff val="0"/>
                <a:tint val="100000"/>
                <a:shade val="100000"/>
                <a:satMod val="130000"/>
              </a:schemeClr>
            </a:gs>
            <a:gs pos="100000">
              <a:schemeClr val="accent4">
                <a:hueOff val="8015123"/>
                <a:satOff val="-50242"/>
                <a:lumOff val="-291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9C861E-64AB-45E9-AE8E-CB10905E36C1}">
      <dsp:nvSpPr>
        <dsp:cNvPr id="0" name=""/>
        <dsp:cNvSpPr/>
      </dsp:nvSpPr>
      <dsp:spPr>
        <a:xfrm rot="5400000">
          <a:off x="4151583" y="686060"/>
          <a:ext cx="314336" cy="523048"/>
        </a:xfrm>
        <a:prstGeom prst="corner">
          <a:avLst>
            <a:gd name="adj1" fmla="val 16120"/>
            <a:gd name="adj2" fmla="val 16110"/>
          </a:avLst>
        </a:prstGeom>
        <a:gradFill rotWithShape="0">
          <a:gsLst>
            <a:gs pos="0">
              <a:schemeClr val="accent4">
                <a:hueOff val="8631671"/>
                <a:satOff val="-54107"/>
                <a:lumOff val="-3137"/>
                <a:alphaOff val="0"/>
                <a:tint val="100000"/>
                <a:shade val="100000"/>
                <a:satMod val="130000"/>
              </a:schemeClr>
            </a:gs>
            <a:gs pos="100000">
              <a:schemeClr val="accent4">
                <a:hueOff val="8631671"/>
                <a:satOff val="-54107"/>
                <a:lumOff val="-31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A943B2-5712-4841-BBD5-3C9DA96473F2}">
      <dsp:nvSpPr>
        <dsp:cNvPr id="0" name=""/>
        <dsp:cNvSpPr/>
      </dsp:nvSpPr>
      <dsp:spPr>
        <a:xfrm>
          <a:off x="4099112" y="842339"/>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5</a:t>
          </a:r>
        </a:p>
      </dsp:txBody>
      <dsp:txXfrm>
        <a:off x="4099112" y="842339"/>
        <a:ext cx="472211" cy="4139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2258358-716F-B541-B8E3-B6CD7F3CCC11}" type="datetimeFigureOut">
              <a:rPr lang="en-US" smtClean="0"/>
              <a:t>12/4/19</a:t>
            </a:fld>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90"/>
            <a:ext cx="5486400"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103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changes to graduation. No longer use apportioning. Use where longest enrolled, or in case of tie, last enrolled.</a:t>
            </a:r>
          </a:p>
        </p:txBody>
      </p:sp>
    </p:spTree>
    <p:extLst>
      <p:ext uri="{BB962C8B-B14F-4D97-AF65-F5344CB8AC3E}">
        <p14:creationId xmlns:p14="http://schemas.microsoft.com/office/powerpoint/2010/main" val="265621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415791"/>
            <a:ext cx="5486400" cy="4183380"/>
          </a:xfrm>
          <a:prstGeom prst="rect">
            <a:avLst/>
          </a:prstGeom>
        </p:spPr>
        <p:txBody>
          <a:bodyPr lIns="90887" tIns="90887" rIns="90887" bIns="90887" anchor="t" anchorCtr="0">
            <a:noAutofit/>
          </a:bodyPr>
          <a:lstStyle/>
          <a:p>
            <a:r>
              <a:rPr lang="en-US" dirty="0"/>
              <a:t>Vision and mission provides direction and foundation for all work of the SBE, MDE, and ultimately districts, schools, and teachers across the state.</a:t>
            </a:r>
          </a:p>
          <a:p>
            <a:endParaRPr lang="en-US" dirty="0"/>
          </a:p>
          <a:p>
            <a:r>
              <a:rPr lang="en-US" dirty="0"/>
              <a:t>Ultimately, we are working to prepare students for what comes next in life – postsecondary study, military service, technical programs, world of work, parenthood, and citizenship at large. MDE is responsible for providing policy to drive this and accountability to measure progress. In addition, the MDE takes an active role in supporting districts through PD, TA, and resources.</a:t>
            </a:r>
            <a:endParaRPr dirty="0"/>
          </a:p>
        </p:txBody>
      </p:sp>
    </p:spTree>
    <p:extLst>
      <p:ext uri="{BB962C8B-B14F-4D97-AF65-F5344CB8AC3E}">
        <p14:creationId xmlns:p14="http://schemas.microsoft.com/office/powerpoint/2010/main" val="72757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a:p>
            <a:endParaRPr lang="en-US" dirty="0"/>
          </a:p>
        </p:txBody>
      </p:sp>
    </p:spTree>
    <p:extLst>
      <p:ext uri="{BB962C8B-B14F-4D97-AF65-F5344CB8AC3E}">
        <p14:creationId xmlns:p14="http://schemas.microsoft.com/office/powerpoint/2010/main" val="30736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82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51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059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72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93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3518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8608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5235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5742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72" r:id="rId2"/>
    <p:sldLayoutId id="2147483675" r:id="rId3"/>
    <p:sldLayoutId id="2147483650" r:id="rId4"/>
    <p:sldLayoutId id="2147483674" r:id="rId5"/>
    <p:sldLayoutId id="2147483673" r:id="rId6"/>
    <p:sldLayoutId id="2147483676"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hyperlink" Target="http://www.mdek12.or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4000" dirty="0"/>
              <a:t>Accountability Task Force</a:t>
            </a:r>
          </a:p>
        </p:txBody>
      </p:sp>
      <p:sp>
        <p:nvSpPr>
          <p:cNvPr id="8" name="Text Placeholder 7"/>
          <p:cNvSpPr>
            <a:spLocks noGrp="1"/>
          </p:cNvSpPr>
          <p:nvPr>
            <p:ph type="body" sz="quarter" idx="11"/>
          </p:nvPr>
        </p:nvSpPr>
        <p:spPr/>
        <p:txBody>
          <a:bodyPr/>
          <a:lstStyle/>
          <a:p>
            <a:r>
              <a:rPr lang="en-US" dirty="0"/>
              <a:t>Central High School</a:t>
            </a:r>
          </a:p>
        </p:txBody>
      </p:sp>
      <p:sp>
        <p:nvSpPr>
          <p:cNvPr id="9" name="Text Placeholder 8"/>
          <p:cNvSpPr>
            <a:spLocks noGrp="1"/>
          </p:cNvSpPr>
          <p:nvPr>
            <p:ph type="body" sz="quarter" idx="12"/>
          </p:nvPr>
        </p:nvSpPr>
        <p:spPr/>
        <p:txBody>
          <a:bodyPr/>
          <a:lstStyle/>
          <a:p>
            <a:r>
              <a:rPr lang="en-US" dirty="0"/>
              <a:t>December 5, 2019</a:t>
            </a:r>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5081F-C602-4DEE-AD57-A5B8BE3EB337}"/>
              </a:ext>
            </a:extLst>
          </p:cNvPr>
          <p:cNvSpPr>
            <a:spLocks noGrp="1"/>
          </p:cNvSpPr>
          <p:nvPr>
            <p:ph type="body" sz="quarter" idx="13"/>
          </p:nvPr>
        </p:nvSpPr>
        <p:spPr/>
        <p:txBody>
          <a:bodyPr/>
          <a:lstStyle/>
          <a:p>
            <a:r>
              <a:rPr lang="en-US" sz="2800" dirty="0"/>
              <a:t>Accountability Today – Minimum Standards</a:t>
            </a:r>
          </a:p>
        </p:txBody>
      </p:sp>
      <p:sp>
        <p:nvSpPr>
          <p:cNvPr id="3" name="Text Placeholder 2">
            <a:extLst>
              <a:ext uri="{FF2B5EF4-FFF2-40B4-BE49-F238E27FC236}">
                <a16:creationId xmlns:a16="http://schemas.microsoft.com/office/drawing/2014/main" id="{8B3190F2-BBF4-4A31-9F8E-04DA3944C345}"/>
              </a:ext>
            </a:extLst>
          </p:cNvPr>
          <p:cNvSpPr>
            <a:spLocks noGrp="1"/>
          </p:cNvSpPr>
          <p:nvPr>
            <p:ph type="body" sz="quarter" idx="14"/>
          </p:nvPr>
        </p:nvSpPr>
        <p:spPr>
          <a:xfrm>
            <a:off x="415636" y="778933"/>
            <a:ext cx="8294915" cy="3591455"/>
          </a:xfrm>
        </p:spPr>
        <p:txBody>
          <a:bodyPr/>
          <a:lstStyle/>
          <a:p>
            <a:pPr marL="0" indent="0">
              <a:buNone/>
            </a:pPr>
            <a:endParaRPr lang="en-US" dirty="0"/>
          </a:p>
          <a:p>
            <a:pPr marL="0" indent="0">
              <a:buNone/>
            </a:pPr>
            <a:r>
              <a:rPr lang="en-US" dirty="0"/>
              <a:t>The Mississippi Statewide Accountability System establishes a set of minimum standards for public schools and districts in our state to ensure that Mississippi students are prepared to compete in a national workforce, or go on to post-secondary education.</a:t>
            </a:r>
          </a:p>
          <a:p>
            <a:endParaRPr lang="en-US" dirty="0"/>
          </a:p>
        </p:txBody>
      </p:sp>
      <p:sp>
        <p:nvSpPr>
          <p:cNvPr id="4" name="Slide Number Placeholder 3">
            <a:extLst>
              <a:ext uri="{FF2B5EF4-FFF2-40B4-BE49-F238E27FC236}">
                <a16:creationId xmlns:a16="http://schemas.microsoft.com/office/drawing/2014/main" id="{CA3E3195-9948-48A4-BA60-8CB63CDB4D40}"/>
              </a:ext>
            </a:extLst>
          </p:cNvPr>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53315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7FD7B-7436-44D3-B838-02F44695034B}"/>
              </a:ext>
            </a:extLst>
          </p:cNvPr>
          <p:cNvSpPr>
            <a:spLocks noGrp="1"/>
          </p:cNvSpPr>
          <p:nvPr>
            <p:ph type="body" sz="quarter" idx="13"/>
          </p:nvPr>
        </p:nvSpPr>
        <p:spPr/>
        <p:txBody>
          <a:bodyPr/>
          <a:lstStyle/>
          <a:p>
            <a:r>
              <a:rPr lang="en-US" dirty="0"/>
              <a:t>Accountability Today - Reporting</a:t>
            </a:r>
          </a:p>
        </p:txBody>
      </p:sp>
      <p:sp>
        <p:nvSpPr>
          <p:cNvPr id="3" name="Text Placeholder 2">
            <a:extLst>
              <a:ext uri="{FF2B5EF4-FFF2-40B4-BE49-F238E27FC236}">
                <a16:creationId xmlns:a16="http://schemas.microsoft.com/office/drawing/2014/main" id="{5ABB397E-2B22-4B82-BC6B-CCFDDFB67DC5}"/>
              </a:ext>
            </a:extLst>
          </p:cNvPr>
          <p:cNvSpPr>
            <a:spLocks noGrp="1"/>
          </p:cNvSpPr>
          <p:nvPr>
            <p:ph type="body" sz="quarter" idx="14"/>
          </p:nvPr>
        </p:nvSpPr>
        <p:spPr>
          <a:xfrm>
            <a:off x="415636" y="962818"/>
            <a:ext cx="8294915" cy="3217863"/>
          </a:xfrm>
        </p:spPr>
        <p:txBody>
          <a:bodyPr/>
          <a:lstStyle/>
          <a:p>
            <a:pPr marL="0" indent="0">
              <a:buNone/>
            </a:pPr>
            <a:r>
              <a:rPr lang="en-US" dirty="0"/>
              <a:t>The Accountability System also informs the public on how well schools and districts are performing. Mississippi’s accountability system considers how well students perform on state tests, whether students are showing improvement on those tests from year to year and whether students are graduating on time. </a:t>
            </a:r>
          </a:p>
        </p:txBody>
      </p:sp>
      <p:sp>
        <p:nvSpPr>
          <p:cNvPr id="4" name="Slide Number Placeholder 3">
            <a:extLst>
              <a:ext uri="{FF2B5EF4-FFF2-40B4-BE49-F238E27FC236}">
                <a16:creationId xmlns:a16="http://schemas.microsoft.com/office/drawing/2014/main" id="{6C27780D-3053-4EC4-923C-D104022F992F}"/>
              </a:ext>
            </a:extLst>
          </p:cNvPr>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5133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9D543-E546-4961-A49D-A5689A8D2721}"/>
              </a:ext>
            </a:extLst>
          </p:cNvPr>
          <p:cNvSpPr>
            <a:spLocks noGrp="1"/>
          </p:cNvSpPr>
          <p:nvPr>
            <p:ph type="body" sz="quarter" idx="13"/>
          </p:nvPr>
        </p:nvSpPr>
        <p:spPr/>
        <p:txBody>
          <a:bodyPr/>
          <a:lstStyle/>
          <a:p>
            <a:r>
              <a:rPr lang="en-US" dirty="0"/>
              <a:t>Accountability Today – Getting Results</a:t>
            </a:r>
          </a:p>
        </p:txBody>
      </p:sp>
      <p:sp>
        <p:nvSpPr>
          <p:cNvPr id="3" name="Text Placeholder 2">
            <a:extLst>
              <a:ext uri="{FF2B5EF4-FFF2-40B4-BE49-F238E27FC236}">
                <a16:creationId xmlns:a16="http://schemas.microsoft.com/office/drawing/2014/main" id="{349773ED-CC0D-416A-8342-F2CB89E20227}"/>
              </a:ext>
            </a:extLst>
          </p:cNvPr>
          <p:cNvSpPr>
            <a:spLocks noGrp="1"/>
          </p:cNvSpPr>
          <p:nvPr>
            <p:ph type="body" sz="quarter" idx="14"/>
          </p:nvPr>
        </p:nvSpPr>
        <p:spPr/>
        <p:txBody>
          <a:bodyPr/>
          <a:lstStyle/>
          <a:p>
            <a:r>
              <a:rPr lang="en-US" dirty="0"/>
              <a:t>Accountability systems also drive behavior of schools and districts and influence planning and interim measures of performance.  This results in consistent best practices and can be seen in improvements on both statewide assessments and national assessments, such as NAEP and ACT.</a:t>
            </a:r>
          </a:p>
        </p:txBody>
      </p:sp>
      <p:sp>
        <p:nvSpPr>
          <p:cNvPr id="4" name="Slide Number Placeholder 3">
            <a:extLst>
              <a:ext uri="{FF2B5EF4-FFF2-40B4-BE49-F238E27FC236}">
                <a16:creationId xmlns:a16="http://schemas.microsoft.com/office/drawing/2014/main" id="{B5F997D7-BA38-4025-9873-F3140FE421F3}"/>
              </a:ext>
            </a:extLst>
          </p:cNvPr>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337569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200" dirty="0"/>
              <a:t>National Assessment of Educational Progress (NAEP)</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13</a:t>
            </a:fld>
            <a:endParaRPr lang="en" dirty="0"/>
          </a:p>
        </p:txBody>
      </p:sp>
      <p:pic>
        <p:nvPicPr>
          <p:cNvPr id="10" name="Picture 9" descr="A close up of a sign&#10;&#10;Description automatically generated">
            <a:extLst>
              <a:ext uri="{FF2B5EF4-FFF2-40B4-BE49-F238E27FC236}">
                <a16:creationId xmlns:a16="http://schemas.microsoft.com/office/drawing/2014/main" id="{B4535103-181A-41EF-859E-5E76F6335016}"/>
              </a:ext>
            </a:extLst>
          </p:cNvPr>
          <p:cNvPicPr>
            <a:picLocks noChangeAspect="1"/>
          </p:cNvPicPr>
          <p:nvPr/>
        </p:nvPicPr>
        <p:blipFill>
          <a:blip r:embed="rId2"/>
          <a:stretch>
            <a:fillRect/>
          </a:stretch>
        </p:blipFill>
        <p:spPr>
          <a:xfrm>
            <a:off x="203636" y="701804"/>
            <a:ext cx="7410824" cy="4351746"/>
          </a:xfrm>
          <a:prstGeom prst="rect">
            <a:avLst/>
          </a:prstGeom>
        </p:spPr>
      </p:pic>
    </p:spTree>
    <p:extLst>
      <p:ext uri="{BB962C8B-B14F-4D97-AF65-F5344CB8AC3E}">
        <p14:creationId xmlns:p14="http://schemas.microsoft.com/office/powerpoint/2010/main" val="73600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400" dirty="0"/>
              <a:t>NAEP Proficiency Gains in Mississippi</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14</a:t>
            </a:fld>
            <a:endParaRPr lang="en" dirty="0"/>
          </a:p>
        </p:txBody>
      </p:sp>
      <p:pic>
        <p:nvPicPr>
          <p:cNvPr id="3" name="Picture 2" descr="A screenshot of a cell phone&#10;&#10;Description automatically generated">
            <a:extLst>
              <a:ext uri="{FF2B5EF4-FFF2-40B4-BE49-F238E27FC236}">
                <a16:creationId xmlns:a16="http://schemas.microsoft.com/office/drawing/2014/main" id="{FDE21F56-8E10-4D0F-8C41-CA50B5ED0DAC}"/>
              </a:ext>
            </a:extLst>
          </p:cNvPr>
          <p:cNvPicPr>
            <a:picLocks noChangeAspect="1"/>
          </p:cNvPicPr>
          <p:nvPr/>
        </p:nvPicPr>
        <p:blipFill>
          <a:blip r:embed="rId2"/>
          <a:stretch>
            <a:fillRect/>
          </a:stretch>
        </p:blipFill>
        <p:spPr>
          <a:xfrm>
            <a:off x="1297891" y="780696"/>
            <a:ext cx="6548217" cy="4209812"/>
          </a:xfrm>
          <a:prstGeom prst="rect">
            <a:avLst/>
          </a:prstGeom>
        </p:spPr>
      </p:pic>
    </p:spTree>
    <p:extLst>
      <p:ext uri="{BB962C8B-B14F-4D97-AF65-F5344CB8AC3E}">
        <p14:creationId xmlns:p14="http://schemas.microsoft.com/office/powerpoint/2010/main" val="291700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20F9B4-B759-4F0E-AA47-37E4625CE874}"/>
              </a:ext>
            </a:extLst>
          </p:cNvPr>
          <p:cNvSpPr>
            <a:spLocks noGrp="1"/>
          </p:cNvSpPr>
          <p:nvPr>
            <p:ph type="body" sz="quarter" idx="13"/>
          </p:nvPr>
        </p:nvSpPr>
        <p:spPr/>
        <p:txBody>
          <a:bodyPr/>
          <a:lstStyle/>
          <a:p>
            <a:r>
              <a:rPr lang="en-US" dirty="0"/>
              <a:t>MAAP Overall Proficiency</a:t>
            </a:r>
          </a:p>
        </p:txBody>
      </p:sp>
      <p:sp>
        <p:nvSpPr>
          <p:cNvPr id="4" name="Slide Number Placeholder 3">
            <a:extLst>
              <a:ext uri="{FF2B5EF4-FFF2-40B4-BE49-F238E27FC236}">
                <a16:creationId xmlns:a16="http://schemas.microsoft.com/office/drawing/2014/main" id="{0BBFD614-EAF9-42DB-A559-6D99650B4FE0}"/>
              </a:ext>
            </a:extLst>
          </p:cNvPr>
          <p:cNvSpPr>
            <a:spLocks noGrp="1"/>
          </p:cNvSpPr>
          <p:nvPr>
            <p:ph type="sldNum" idx="12"/>
          </p:nvPr>
        </p:nvSpPr>
        <p:spPr/>
        <p:txBody>
          <a:bodyPr/>
          <a:lstStyle/>
          <a:p>
            <a:fld id="{00000000-1234-1234-1234-123412341234}" type="slidenum">
              <a:rPr lang="en" smtClean="0"/>
              <a:pPr/>
              <a:t>15</a:t>
            </a:fld>
            <a:endParaRPr lang="en" dirty="0"/>
          </a:p>
        </p:txBody>
      </p:sp>
      <p:pic>
        <p:nvPicPr>
          <p:cNvPr id="3" name="Picture 2">
            <a:extLst>
              <a:ext uri="{FF2B5EF4-FFF2-40B4-BE49-F238E27FC236}">
                <a16:creationId xmlns:a16="http://schemas.microsoft.com/office/drawing/2014/main" id="{2E1F59B9-E200-4644-9591-ED9A1F2299CB}"/>
              </a:ext>
            </a:extLst>
          </p:cNvPr>
          <p:cNvPicPr>
            <a:picLocks noChangeAspect="1"/>
          </p:cNvPicPr>
          <p:nvPr/>
        </p:nvPicPr>
        <p:blipFill>
          <a:blip r:embed="rId2"/>
          <a:stretch>
            <a:fillRect/>
          </a:stretch>
        </p:blipFill>
        <p:spPr>
          <a:xfrm>
            <a:off x="354411" y="828247"/>
            <a:ext cx="8126672" cy="3712786"/>
          </a:xfrm>
          <a:prstGeom prst="rect">
            <a:avLst/>
          </a:prstGeom>
        </p:spPr>
      </p:pic>
    </p:spTree>
    <p:extLst>
      <p:ext uri="{BB962C8B-B14F-4D97-AF65-F5344CB8AC3E}">
        <p14:creationId xmlns:p14="http://schemas.microsoft.com/office/powerpoint/2010/main" val="153967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FD7BA-EEF5-47F8-AE0C-A52F8FF51DF1}"/>
              </a:ext>
            </a:extLst>
          </p:cNvPr>
          <p:cNvSpPr>
            <a:spLocks noGrp="1"/>
          </p:cNvSpPr>
          <p:nvPr>
            <p:ph type="body" sz="quarter" idx="13"/>
          </p:nvPr>
        </p:nvSpPr>
        <p:spPr/>
        <p:txBody>
          <a:bodyPr/>
          <a:lstStyle/>
          <a:p>
            <a:r>
              <a:rPr lang="en-US" dirty="0"/>
              <a:t>Graduation Rates</a:t>
            </a:r>
          </a:p>
        </p:txBody>
      </p:sp>
      <p:sp>
        <p:nvSpPr>
          <p:cNvPr id="4" name="Slide Number Placeholder 3">
            <a:extLst>
              <a:ext uri="{FF2B5EF4-FFF2-40B4-BE49-F238E27FC236}">
                <a16:creationId xmlns:a16="http://schemas.microsoft.com/office/drawing/2014/main" id="{35DCF0AD-61DA-4369-A520-770A2EA67B83}"/>
              </a:ext>
            </a:extLst>
          </p:cNvPr>
          <p:cNvSpPr>
            <a:spLocks noGrp="1"/>
          </p:cNvSpPr>
          <p:nvPr>
            <p:ph type="sldNum" idx="12"/>
          </p:nvPr>
        </p:nvSpPr>
        <p:spPr/>
        <p:txBody>
          <a:bodyPr/>
          <a:lstStyle/>
          <a:p>
            <a:fld id="{00000000-1234-1234-1234-123412341234}" type="slidenum">
              <a:rPr lang="en" smtClean="0"/>
              <a:pPr/>
              <a:t>16</a:t>
            </a:fld>
            <a:endParaRPr lang="en" dirty="0"/>
          </a:p>
        </p:txBody>
      </p:sp>
      <p:pic>
        <p:nvPicPr>
          <p:cNvPr id="3" name="Picture 2">
            <a:extLst>
              <a:ext uri="{FF2B5EF4-FFF2-40B4-BE49-F238E27FC236}">
                <a16:creationId xmlns:a16="http://schemas.microsoft.com/office/drawing/2014/main" id="{F55AFDE5-2758-4C9C-B7ED-10E792E70A1C}"/>
              </a:ext>
            </a:extLst>
          </p:cNvPr>
          <p:cNvPicPr>
            <a:picLocks noChangeAspect="1"/>
          </p:cNvPicPr>
          <p:nvPr/>
        </p:nvPicPr>
        <p:blipFill>
          <a:blip r:embed="rId2"/>
          <a:stretch>
            <a:fillRect/>
          </a:stretch>
        </p:blipFill>
        <p:spPr>
          <a:xfrm>
            <a:off x="1127461" y="343469"/>
            <a:ext cx="6889077" cy="4456562"/>
          </a:xfrm>
          <a:prstGeom prst="rect">
            <a:avLst/>
          </a:prstGeom>
        </p:spPr>
      </p:pic>
    </p:spTree>
    <p:extLst>
      <p:ext uri="{BB962C8B-B14F-4D97-AF65-F5344CB8AC3E}">
        <p14:creationId xmlns:p14="http://schemas.microsoft.com/office/powerpoint/2010/main" val="240655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4000" dirty="0"/>
              <a:t>Dual Credit</a:t>
            </a:r>
            <a:endParaRPr lang="en-US" sz="4000" dirty="0">
              <a:solidFill>
                <a:srgbClr val="0070C0"/>
              </a:solidFill>
            </a:endParaRP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17</a:t>
            </a:fld>
            <a:endParaRPr lang="en" dirty="0"/>
          </a:p>
        </p:txBody>
      </p:sp>
      <p:sp>
        <p:nvSpPr>
          <p:cNvPr id="5" name="TextBox 4">
            <a:extLst>
              <a:ext uri="{FF2B5EF4-FFF2-40B4-BE49-F238E27FC236}">
                <a16:creationId xmlns:a16="http://schemas.microsoft.com/office/drawing/2014/main" id="{FF0D7E7D-7B84-43D6-B9B1-670E0544CBA3}"/>
              </a:ext>
            </a:extLst>
          </p:cNvPr>
          <p:cNvSpPr txBox="1"/>
          <p:nvPr/>
        </p:nvSpPr>
        <p:spPr>
          <a:xfrm>
            <a:off x="311700" y="1316539"/>
            <a:ext cx="2519679" cy="2308324"/>
          </a:xfrm>
          <a:prstGeom prst="rect">
            <a:avLst/>
          </a:prstGeom>
          <a:noFill/>
        </p:spPr>
        <p:txBody>
          <a:bodyPr wrap="square" rtlCol="0">
            <a:spAutoFit/>
          </a:bodyPr>
          <a:lstStyle/>
          <a:p>
            <a:pPr marL="285750" indent="-285750">
              <a:buFont typeface="Wingdings" panose="05000000000000000000" pitchFamily="2" charset="2"/>
              <a:buChar char="v"/>
            </a:pPr>
            <a:r>
              <a:rPr lang="en-US" sz="1800" dirty="0">
                <a:solidFill>
                  <a:schemeClr val="bg2">
                    <a:lumMod val="50000"/>
                  </a:schemeClr>
                </a:solidFill>
              </a:rPr>
              <a:t>Participation in dual credit </a:t>
            </a:r>
            <a:r>
              <a:rPr lang="en-US" sz="1800" b="1" dirty="0">
                <a:solidFill>
                  <a:schemeClr val="bg2">
                    <a:lumMod val="50000"/>
                  </a:schemeClr>
                </a:solidFill>
              </a:rPr>
              <a:t>more than doubled </a:t>
            </a:r>
            <a:r>
              <a:rPr lang="en-US" sz="1800" dirty="0">
                <a:solidFill>
                  <a:schemeClr val="bg2">
                    <a:lumMod val="50000"/>
                  </a:schemeClr>
                </a:solidFill>
              </a:rPr>
              <a:t>from 2014-15 to 2017-18</a:t>
            </a:r>
          </a:p>
          <a:p>
            <a:pPr marL="285750" indent="-285750">
              <a:buFont typeface="Wingdings" panose="05000000000000000000" pitchFamily="2" charset="2"/>
              <a:buChar char="v"/>
            </a:pPr>
            <a:endParaRPr lang="en-US" sz="1800" dirty="0">
              <a:solidFill>
                <a:schemeClr val="bg2">
                  <a:lumMod val="50000"/>
                </a:schemeClr>
              </a:solidFill>
            </a:endParaRPr>
          </a:p>
          <a:p>
            <a:pPr marL="285750" indent="-285750">
              <a:buFont typeface="Wingdings" panose="05000000000000000000" pitchFamily="2" charset="2"/>
              <a:buChar char="v"/>
            </a:pPr>
            <a:r>
              <a:rPr lang="en-US" sz="1800" dirty="0">
                <a:solidFill>
                  <a:schemeClr val="bg2">
                    <a:lumMod val="50000"/>
                  </a:schemeClr>
                </a:solidFill>
              </a:rPr>
              <a:t>Participation </a:t>
            </a:r>
            <a:r>
              <a:rPr lang="en-US" sz="1800" b="1" dirty="0">
                <a:solidFill>
                  <a:schemeClr val="bg2">
                    <a:lumMod val="50000"/>
                  </a:schemeClr>
                </a:solidFill>
              </a:rPr>
              <a:t>increased </a:t>
            </a:r>
            <a:r>
              <a:rPr lang="en-US" sz="1800" dirty="0">
                <a:solidFill>
                  <a:schemeClr val="bg2">
                    <a:lumMod val="50000"/>
                  </a:schemeClr>
                </a:solidFill>
              </a:rPr>
              <a:t>among</a:t>
            </a:r>
            <a:r>
              <a:rPr lang="en-US" sz="1800" b="1" dirty="0">
                <a:solidFill>
                  <a:schemeClr val="bg2">
                    <a:lumMod val="50000"/>
                  </a:schemeClr>
                </a:solidFill>
              </a:rPr>
              <a:t> all subgroups </a:t>
            </a:r>
          </a:p>
        </p:txBody>
      </p:sp>
      <p:graphicFrame>
        <p:nvGraphicFramePr>
          <p:cNvPr id="11" name="Chart 10">
            <a:extLst>
              <a:ext uri="{FF2B5EF4-FFF2-40B4-BE49-F238E27FC236}">
                <a16:creationId xmlns:a16="http://schemas.microsoft.com/office/drawing/2014/main" id="{262FE9C0-D5E9-4776-8758-37A9BE39A7DF}"/>
              </a:ext>
            </a:extLst>
          </p:cNvPr>
          <p:cNvGraphicFramePr>
            <a:graphicFrameLocks/>
          </p:cNvGraphicFramePr>
          <p:nvPr/>
        </p:nvGraphicFramePr>
        <p:xfrm>
          <a:off x="4536882" y="901542"/>
          <a:ext cx="3944201" cy="3340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62FE9C0-D5E9-4776-8758-37A9BE39A7DF}"/>
              </a:ext>
            </a:extLst>
          </p:cNvPr>
          <p:cNvGraphicFramePr>
            <a:graphicFrameLocks/>
          </p:cNvGraphicFramePr>
          <p:nvPr/>
        </p:nvGraphicFramePr>
        <p:xfrm>
          <a:off x="3227642" y="901542"/>
          <a:ext cx="5802141" cy="3755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914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39980"/>
            <a:ext cx="8255250" cy="450443"/>
          </a:xfrm>
        </p:spPr>
        <p:txBody>
          <a:bodyPr/>
          <a:lstStyle/>
          <a:p>
            <a:r>
              <a:rPr lang="en-US" dirty="0">
                <a:solidFill>
                  <a:srgbClr val="0070C0"/>
                </a:solidFill>
              </a:rPr>
              <a:t>Advanced Placement (AP)</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18</a:t>
            </a:fld>
            <a:endParaRPr lang="en" dirty="0"/>
          </a:p>
        </p:txBody>
      </p:sp>
      <p:sp>
        <p:nvSpPr>
          <p:cNvPr id="3" name="TextBox 2">
            <a:extLst>
              <a:ext uri="{FF2B5EF4-FFF2-40B4-BE49-F238E27FC236}">
                <a16:creationId xmlns:a16="http://schemas.microsoft.com/office/drawing/2014/main" id="{081A2852-F75C-4035-AB14-1E34026E1374}"/>
              </a:ext>
            </a:extLst>
          </p:cNvPr>
          <p:cNvSpPr txBox="1"/>
          <p:nvPr/>
        </p:nvSpPr>
        <p:spPr>
          <a:xfrm>
            <a:off x="311700" y="713175"/>
            <a:ext cx="3794305" cy="3785652"/>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chemeClr val="bg2">
                    <a:lumMod val="50000"/>
                  </a:schemeClr>
                </a:solidFill>
              </a:rPr>
              <a:t>AP participation and achievement </a:t>
            </a:r>
            <a:r>
              <a:rPr lang="en-US" sz="1600" b="1" dirty="0">
                <a:solidFill>
                  <a:schemeClr val="bg2">
                    <a:lumMod val="50000"/>
                  </a:schemeClr>
                </a:solidFill>
              </a:rPr>
              <a:t>nearly doubled </a:t>
            </a:r>
            <a:r>
              <a:rPr lang="en-US" sz="1600" dirty="0">
                <a:solidFill>
                  <a:schemeClr val="bg2">
                    <a:lumMod val="50000"/>
                  </a:schemeClr>
                </a:solidFill>
              </a:rPr>
              <a:t>since 2013</a:t>
            </a:r>
          </a:p>
          <a:p>
            <a:pPr marL="285750" indent="-285750">
              <a:buFont typeface="Wingdings" panose="05000000000000000000" pitchFamily="2" charset="2"/>
              <a:buChar char="v"/>
            </a:pPr>
            <a:endParaRPr lang="en-US" sz="1600" dirty="0">
              <a:solidFill>
                <a:schemeClr val="bg2">
                  <a:lumMod val="50000"/>
                </a:schemeClr>
              </a:solidFill>
            </a:endParaRPr>
          </a:p>
          <a:p>
            <a:pPr marL="285750" indent="-285750">
              <a:buFont typeface="Wingdings" panose="05000000000000000000" pitchFamily="2" charset="2"/>
              <a:buChar char="v"/>
            </a:pPr>
            <a:r>
              <a:rPr lang="en-US" sz="1600" dirty="0">
                <a:solidFill>
                  <a:schemeClr val="bg2">
                    <a:lumMod val="50000"/>
                  </a:schemeClr>
                </a:solidFill>
              </a:rPr>
              <a:t>Number of exams with a </a:t>
            </a:r>
            <a:r>
              <a:rPr lang="en-US" sz="1600" b="1" dirty="0">
                <a:solidFill>
                  <a:schemeClr val="bg2">
                    <a:lumMod val="50000"/>
                  </a:schemeClr>
                </a:solidFill>
              </a:rPr>
              <a:t>qualifying score </a:t>
            </a:r>
            <a:r>
              <a:rPr lang="en-US" sz="1600" dirty="0">
                <a:solidFill>
                  <a:schemeClr val="bg2">
                    <a:lumMod val="50000"/>
                  </a:schemeClr>
                </a:solidFill>
              </a:rPr>
              <a:t>of 3 or higher </a:t>
            </a:r>
            <a:r>
              <a:rPr lang="en-US" sz="1600" b="1" dirty="0">
                <a:solidFill>
                  <a:schemeClr val="bg2">
                    <a:lumMod val="50000"/>
                  </a:schemeClr>
                </a:solidFill>
              </a:rPr>
              <a:t>nearly doubled </a:t>
            </a:r>
            <a:r>
              <a:rPr lang="en-US" sz="1600" dirty="0">
                <a:solidFill>
                  <a:schemeClr val="bg2">
                    <a:lumMod val="50000"/>
                  </a:schemeClr>
                </a:solidFill>
              </a:rPr>
              <a:t>since 2013</a:t>
            </a:r>
            <a:br>
              <a:rPr lang="en-US" sz="1600" dirty="0">
                <a:solidFill>
                  <a:schemeClr val="bg2">
                    <a:lumMod val="50000"/>
                  </a:schemeClr>
                </a:solidFill>
              </a:rPr>
            </a:br>
            <a:endParaRPr lang="en-US" sz="1600" dirty="0">
              <a:solidFill>
                <a:schemeClr val="bg2">
                  <a:lumMod val="50000"/>
                </a:schemeClr>
              </a:solidFill>
            </a:endParaRPr>
          </a:p>
          <a:p>
            <a:pPr marL="285750" indent="-285750">
              <a:buFont typeface="Wingdings" panose="05000000000000000000" pitchFamily="2" charset="2"/>
              <a:buChar char="v"/>
            </a:pPr>
            <a:r>
              <a:rPr lang="en-US" sz="1600" b="1" dirty="0">
                <a:solidFill>
                  <a:schemeClr val="bg2">
                    <a:lumMod val="50000"/>
                  </a:schemeClr>
                </a:solidFill>
              </a:rPr>
              <a:t>All subgroups increased </a:t>
            </a:r>
            <a:r>
              <a:rPr lang="en-US" sz="1600" dirty="0">
                <a:solidFill>
                  <a:schemeClr val="bg2">
                    <a:lumMod val="50000"/>
                  </a:schemeClr>
                </a:solidFill>
              </a:rPr>
              <a:t>AP participation from 2015 to 2018</a:t>
            </a:r>
          </a:p>
          <a:p>
            <a:pPr marL="285750" indent="-285750">
              <a:buFont typeface="Wingdings" panose="05000000000000000000" pitchFamily="2" charset="2"/>
              <a:buChar char="v"/>
            </a:pPr>
            <a:endParaRPr lang="en-US" sz="1600" dirty="0">
              <a:solidFill>
                <a:schemeClr val="bg2">
                  <a:lumMod val="50000"/>
                </a:schemeClr>
              </a:solidFill>
            </a:endParaRPr>
          </a:p>
          <a:p>
            <a:pPr marL="285750" indent="-285750">
              <a:buFont typeface="Wingdings" panose="05000000000000000000" pitchFamily="2" charset="2"/>
              <a:buChar char="v"/>
            </a:pPr>
            <a:r>
              <a:rPr lang="en-US" sz="1600" b="1" dirty="0">
                <a:solidFill>
                  <a:schemeClr val="bg2">
                    <a:lumMod val="50000"/>
                  </a:schemeClr>
                </a:solidFill>
              </a:rPr>
              <a:t>Greatest increase </a:t>
            </a:r>
            <a:r>
              <a:rPr lang="en-US" sz="1600" dirty="0">
                <a:solidFill>
                  <a:schemeClr val="bg2">
                    <a:lumMod val="50000"/>
                  </a:schemeClr>
                </a:solidFill>
              </a:rPr>
              <a:t>in AP qualifying scores from 2017 to 2018 were among </a:t>
            </a:r>
            <a:r>
              <a:rPr lang="en-US" sz="1600" b="1" dirty="0">
                <a:solidFill>
                  <a:schemeClr val="bg2">
                    <a:lumMod val="50000"/>
                  </a:schemeClr>
                </a:solidFill>
              </a:rPr>
              <a:t>African-American</a:t>
            </a:r>
            <a:r>
              <a:rPr lang="en-US" sz="1600" dirty="0">
                <a:solidFill>
                  <a:schemeClr val="bg2">
                    <a:lumMod val="50000"/>
                  </a:schemeClr>
                </a:solidFill>
              </a:rPr>
              <a:t> students (</a:t>
            </a:r>
            <a:r>
              <a:rPr lang="en-US" sz="1600" b="1" dirty="0">
                <a:solidFill>
                  <a:schemeClr val="bg2">
                    <a:lumMod val="50000"/>
                  </a:schemeClr>
                </a:solidFill>
              </a:rPr>
              <a:t>+10 percent) </a:t>
            </a:r>
            <a:r>
              <a:rPr lang="en-US" sz="1600" dirty="0">
                <a:solidFill>
                  <a:schemeClr val="bg2">
                    <a:lumMod val="50000"/>
                  </a:schemeClr>
                </a:solidFill>
              </a:rPr>
              <a:t>and </a:t>
            </a:r>
            <a:r>
              <a:rPr lang="en-US" sz="1600" b="1" dirty="0">
                <a:solidFill>
                  <a:schemeClr val="bg2">
                    <a:lumMod val="50000"/>
                  </a:schemeClr>
                </a:solidFill>
              </a:rPr>
              <a:t>Hispanic</a:t>
            </a:r>
            <a:r>
              <a:rPr lang="en-US" sz="1600" dirty="0">
                <a:solidFill>
                  <a:schemeClr val="bg2">
                    <a:lumMod val="50000"/>
                  </a:schemeClr>
                </a:solidFill>
              </a:rPr>
              <a:t> students (</a:t>
            </a:r>
            <a:r>
              <a:rPr lang="en-US" sz="1600" b="1" dirty="0">
                <a:solidFill>
                  <a:schemeClr val="bg2">
                    <a:lumMod val="50000"/>
                  </a:schemeClr>
                </a:solidFill>
              </a:rPr>
              <a:t>+7.3 percent)</a:t>
            </a:r>
          </a:p>
        </p:txBody>
      </p:sp>
      <p:pic>
        <p:nvPicPr>
          <p:cNvPr id="5" name="Picture 4">
            <a:extLst>
              <a:ext uri="{FF2B5EF4-FFF2-40B4-BE49-F238E27FC236}">
                <a16:creationId xmlns:a16="http://schemas.microsoft.com/office/drawing/2014/main" id="{FDBC77BC-B225-415D-9B67-E4D468FE58B5}"/>
              </a:ext>
            </a:extLst>
          </p:cNvPr>
          <p:cNvPicPr>
            <a:picLocks noChangeAspect="1"/>
          </p:cNvPicPr>
          <p:nvPr/>
        </p:nvPicPr>
        <p:blipFill>
          <a:blip r:embed="rId3"/>
          <a:stretch>
            <a:fillRect/>
          </a:stretch>
        </p:blipFill>
        <p:spPr>
          <a:xfrm>
            <a:off x="4314146" y="46165"/>
            <a:ext cx="4044663" cy="5234269"/>
          </a:xfrm>
          <a:prstGeom prst="rect">
            <a:avLst/>
          </a:prstGeom>
        </p:spPr>
      </p:pic>
    </p:spTree>
    <p:extLst>
      <p:ext uri="{BB962C8B-B14F-4D97-AF65-F5344CB8AC3E}">
        <p14:creationId xmlns:p14="http://schemas.microsoft.com/office/powerpoint/2010/main" val="60794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E9DC5B-865F-4DE8-A6E2-93E693C0B6A7}"/>
              </a:ext>
            </a:extLst>
          </p:cNvPr>
          <p:cNvSpPr>
            <a:spLocks noGrp="1"/>
          </p:cNvSpPr>
          <p:nvPr>
            <p:ph type="body" sz="quarter" idx="13"/>
          </p:nvPr>
        </p:nvSpPr>
        <p:spPr/>
        <p:txBody>
          <a:bodyPr/>
          <a:lstStyle/>
          <a:p>
            <a:r>
              <a:rPr lang="en-US" sz="2800" dirty="0"/>
              <a:t>Mississippi Statewide Accountability System</a:t>
            </a:r>
          </a:p>
        </p:txBody>
      </p:sp>
      <p:sp>
        <p:nvSpPr>
          <p:cNvPr id="4" name="Slide Number Placeholder 3">
            <a:extLst>
              <a:ext uri="{FF2B5EF4-FFF2-40B4-BE49-F238E27FC236}">
                <a16:creationId xmlns:a16="http://schemas.microsoft.com/office/drawing/2014/main" id="{DBF2C02D-0677-4998-BB06-9C31535C2E26}"/>
              </a:ext>
            </a:extLst>
          </p:cNvPr>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7" name="Content Placeholder 1">
            <a:extLst>
              <a:ext uri="{FF2B5EF4-FFF2-40B4-BE49-F238E27FC236}">
                <a16:creationId xmlns:a16="http://schemas.microsoft.com/office/drawing/2014/main" id="{A0C793EB-C272-44A7-8922-E9690BA688D3}"/>
              </a:ext>
            </a:extLst>
          </p:cNvPr>
          <p:cNvSpPr>
            <a:spLocks noGrp="1"/>
          </p:cNvSpPr>
          <p:nvPr>
            <p:ph type="body" sz="quarter" idx="14"/>
          </p:nvPr>
        </p:nvSpPr>
        <p:spPr bwMode="auto">
          <a:xfrm>
            <a:off x="311700" y="850308"/>
            <a:ext cx="8294688" cy="36364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a:t>Single “A” through “F” statewide accountability system with applicable state and federal requirements (MS Code Ann. Section 37-17-6)</a:t>
            </a:r>
          </a:p>
          <a:p>
            <a:r>
              <a:rPr lang="en-US" altLang="en-US" sz="2200" dirty="0"/>
              <a:t>Approved by the Mississippi Board of Education January 17, 2014 </a:t>
            </a:r>
          </a:p>
          <a:p>
            <a:r>
              <a:rPr lang="en-US" altLang="en-US" sz="2200" dirty="0"/>
              <a:t>System developed in collaboration with the Accountability Task Force, Technical Review Committee, State Legislative Leaders, and MDE Staff</a:t>
            </a:r>
          </a:p>
        </p:txBody>
      </p:sp>
    </p:spTree>
    <p:extLst>
      <p:ext uri="{BB962C8B-B14F-4D97-AF65-F5344CB8AC3E}">
        <p14:creationId xmlns:p14="http://schemas.microsoft.com/office/powerpoint/2010/main" val="306292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Shape 71"/>
          <p:cNvGrpSpPr/>
          <p:nvPr/>
        </p:nvGrpSpPr>
        <p:grpSpPr>
          <a:xfrm>
            <a:off x="1809800" y="1093075"/>
            <a:ext cx="5961600" cy="1381675"/>
            <a:chOff x="2155925" y="552050"/>
            <a:chExt cx="5961600" cy="1381675"/>
          </a:xfrm>
        </p:grpSpPr>
        <p:sp>
          <p:nvSpPr>
            <p:cNvPr id="72" name="Shape 72"/>
            <p:cNvSpPr txBox="1"/>
            <p:nvPr/>
          </p:nvSpPr>
          <p:spPr>
            <a:xfrm>
              <a:off x="2155925" y="813525"/>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bg2"/>
                  </a:solidFill>
                  <a:latin typeface="Open Sans"/>
                  <a:ea typeface="Open Sans"/>
                  <a:cs typeface="Open Sans"/>
                  <a:sym typeface="Open Sans"/>
                </a:rPr>
                <a:t>To create a world-class educational system that gives students the knowledge and skills to be successful in college and the workforce, and to flourish as parents and citizens</a:t>
              </a:r>
            </a:p>
          </p:txBody>
        </p:sp>
        <p:sp>
          <p:nvSpPr>
            <p:cNvPr id="73" name="Shape 73"/>
            <p:cNvSpPr txBox="1"/>
            <p:nvPr/>
          </p:nvSpPr>
          <p:spPr>
            <a:xfrm>
              <a:off x="2155925" y="552050"/>
              <a:ext cx="1260900" cy="280200"/>
            </a:xfrm>
            <a:prstGeom prst="rect">
              <a:avLst/>
            </a:prstGeom>
            <a:noFill/>
            <a:ln>
              <a:noFill/>
            </a:ln>
          </p:spPr>
          <p:txBody>
            <a:bodyPr lIns="91425" tIns="91425" rIns="91425" bIns="91425" anchor="t" anchorCtr="0">
              <a:noAutofit/>
            </a:bodyPr>
            <a:lstStyle/>
            <a:p>
              <a:pPr lvl="0">
                <a:spcBef>
                  <a:spcPts val="0"/>
                </a:spcBef>
                <a:buNone/>
              </a:pPr>
              <a:r>
                <a:rPr lang="en" sz="1800" b="1" dirty="0">
                  <a:solidFill>
                    <a:srgbClr val="0B5394"/>
                  </a:solidFill>
                  <a:latin typeface="+mj-lt"/>
                  <a:ea typeface="Open Sans"/>
                  <a:cs typeface="Open Sans"/>
                  <a:sym typeface="Open Sans"/>
                </a:rPr>
                <a:t>VISION</a:t>
              </a:r>
            </a:p>
          </p:txBody>
        </p:sp>
        <p:cxnSp>
          <p:nvCxnSpPr>
            <p:cNvPr id="74" name="Shape 74"/>
            <p:cNvCxnSpPr>
              <a:cxnSpLocks/>
            </p:cNvCxnSpPr>
            <p:nvPr/>
          </p:nvCxnSpPr>
          <p:spPr>
            <a:xfrm>
              <a:off x="3055375" y="781925"/>
              <a:ext cx="4729950" cy="0"/>
            </a:xfrm>
            <a:prstGeom prst="straightConnector1">
              <a:avLst/>
            </a:prstGeom>
            <a:noFill/>
            <a:ln w="19050" cap="flat" cmpd="sng">
              <a:solidFill>
                <a:srgbClr val="CC0000"/>
              </a:solidFill>
              <a:prstDash val="solid"/>
              <a:round/>
              <a:headEnd type="none" w="lg" len="lg"/>
              <a:tailEnd type="none" w="lg" len="lg"/>
            </a:ln>
          </p:spPr>
        </p:cxnSp>
      </p:grpSp>
      <p:grpSp>
        <p:nvGrpSpPr>
          <p:cNvPr id="75" name="Shape 75"/>
          <p:cNvGrpSpPr/>
          <p:nvPr/>
        </p:nvGrpSpPr>
        <p:grpSpPr>
          <a:xfrm>
            <a:off x="1809800" y="2665300"/>
            <a:ext cx="5685900" cy="1217048"/>
            <a:chOff x="2135575" y="2575625"/>
            <a:chExt cx="5685900" cy="1217048"/>
          </a:xfrm>
        </p:grpSpPr>
        <p:sp>
          <p:nvSpPr>
            <p:cNvPr id="76" name="Shape 76"/>
            <p:cNvSpPr txBox="1"/>
            <p:nvPr/>
          </p:nvSpPr>
          <p:spPr>
            <a:xfrm>
              <a:off x="2135575" y="2835073"/>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bg2"/>
                  </a:solidFill>
                  <a:latin typeface="Open Sans"/>
                  <a:ea typeface="Open Sans"/>
                  <a:cs typeface="Open Sans"/>
                  <a:sym typeface="Open Sans"/>
                </a:rPr>
                <a:t>To provide leadership through the development of policy and accountability systems so that all students are prepared to compete in the global community</a:t>
              </a:r>
            </a:p>
          </p:txBody>
        </p:sp>
        <p:sp>
          <p:nvSpPr>
            <p:cNvPr id="77" name="Shape 77"/>
            <p:cNvSpPr txBox="1"/>
            <p:nvPr/>
          </p:nvSpPr>
          <p:spPr>
            <a:xfrm>
              <a:off x="2135575" y="2575625"/>
              <a:ext cx="1260900" cy="280200"/>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0B5394"/>
                  </a:solidFill>
                  <a:latin typeface="+mj-lt"/>
                  <a:ea typeface="Open Sans"/>
                  <a:cs typeface="Open Sans"/>
                  <a:sym typeface="Open Sans"/>
                </a:rPr>
                <a:t>MISSION</a:t>
              </a:r>
            </a:p>
          </p:txBody>
        </p:sp>
        <p:cxnSp>
          <p:nvCxnSpPr>
            <p:cNvPr id="78" name="Shape 78"/>
            <p:cNvCxnSpPr>
              <a:cxnSpLocks/>
            </p:cNvCxnSpPr>
            <p:nvPr/>
          </p:nvCxnSpPr>
          <p:spPr>
            <a:xfrm>
              <a:off x="3240675" y="2820325"/>
              <a:ext cx="4524300" cy="0"/>
            </a:xfrm>
            <a:prstGeom prst="straightConnector1">
              <a:avLst/>
            </a:prstGeom>
            <a:noFill/>
            <a:ln w="19050" cap="flat" cmpd="sng">
              <a:solidFill>
                <a:srgbClr val="CC0000"/>
              </a:solidFill>
              <a:prstDash val="solid"/>
              <a:round/>
              <a:headEnd type="none" w="lg" len="lg"/>
              <a:tailEnd type="none" w="lg" len="lg"/>
            </a:ln>
          </p:spPr>
        </p:cxnSp>
      </p:grpSp>
      <p:pic>
        <p:nvPicPr>
          <p:cNvPr id="79" name="Shape 79"/>
          <p:cNvPicPr preferRelativeResize="0"/>
          <p:nvPr/>
        </p:nvPicPr>
        <p:blipFill>
          <a:blip r:embed="rId3">
            <a:alphaModFix/>
          </a:blip>
          <a:stretch>
            <a:fillRect/>
          </a:stretch>
        </p:blipFill>
        <p:spPr>
          <a:xfrm>
            <a:off x="133550" y="4548250"/>
            <a:ext cx="1014449" cy="4899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extLst>
      <p:ext uri="{BB962C8B-B14F-4D97-AF65-F5344CB8AC3E}">
        <p14:creationId xmlns:p14="http://schemas.microsoft.com/office/powerpoint/2010/main" val="50528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3B743-A6ED-4135-9BA6-62FD7DED0FA3}"/>
              </a:ext>
            </a:extLst>
          </p:cNvPr>
          <p:cNvSpPr>
            <a:spLocks noGrp="1"/>
          </p:cNvSpPr>
          <p:nvPr>
            <p:ph type="body" sz="quarter" idx="13"/>
          </p:nvPr>
        </p:nvSpPr>
        <p:spPr/>
        <p:txBody>
          <a:bodyPr/>
          <a:lstStyle/>
          <a:p>
            <a:r>
              <a:rPr lang="en-US" dirty="0"/>
              <a:t>MS Code § 37-17-6 (Senate Bill 2396)</a:t>
            </a:r>
          </a:p>
        </p:txBody>
      </p:sp>
      <p:sp>
        <p:nvSpPr>
          <p:cNvPr id="3" name="Text Placeholder 2">
            <a:extLst>
              <a:ext uri="{FF2B5EF4-FFF2-40B4-BE49-F238E27FC236}">
                <a16:creationId xmlns:a16="http://schemas.microsoft.com/office/drawing/2014/main" id="{CB0CD5C5-6C06-4957-AF06-7CADD2FEBC55}"/>
              </a:ext>
            </a:extLst>
          </p:cNvPr>
          <p:cNvSpPr>
            <a:spLocks noGrp="1"/>
          </p:cNvSpPr>
          <p:nvPr>
            <p:ph type="body" sz="quarter" idx="14"/>
          </p:nvPr>
        </p:nvSpPr>
        <p:spPr>
          <a:xfrm>
            <a:off x="311700" y="720725"/>
            <a:ext cx="8294915" cy="3217863"/>
          </a:xfrm>
        </p:spPr>
        <p:txBody>
          <a:bodyPr/>
          <a:lstStyle/>
          <a:p>
            <a:r>
              <a:rPr lang="en-US" sz="1400" dirty="0"/>
              <a:t>Implement a single </a:t>
            </a:r>
            <a:r>
              <a:rPr lang="ja-JP" altLang="en-US" sz="1400" dirty="0"/>
              <a:t>“</a:t>
            </a:r>
            <a:r>
              <a:rPr lang="en-US" altLang="ja-JP" sz="1400" dirty="0"/>
              <a:t>A</a:t>
            </a:r>
            <a:r>
              <a:rPr lang="ja-JP" altLang="en-US" sz="1400" dirty="0"/>
              <a:t>”</a:t>
            </a:r>
            <a:r>
              <a:rPr lang="en-US" altLang="ja-JP" sz="1400" dirty="0"/>
              <a:t> through </a:t>
            </a:r>
            <a:r>
              <a:rPr lang="ja-JP" altLang="en-US" sz="1400" dirty="0"/>
              <a:t>“</a:t>
            </a:r>
            <a:r>
              <a:rPr lang="en-US" altLang="ja-JP" sz="1400" dirty="0"/>
              <a:t>F</a:t>
            </a:r>
            <a:r>
              <a:rPr lang="ja-JP" altLang="en-US" sz="1400" dirty="0"/>
              <a:t>”</a:t>
            </a:r>
            <a:r>
              <a:rPr lang="en-US" altLang="ja-JP" sz="1400" dirty="0"/>
              <a:t> school and school district accountability system</a:t>
            </a:r>
          </a:p>
          <a:p>
            <a:r>
              <a:rPr lang="en-US" sz="1400" dirty="0"/>
              <a:t>Combine state and federal accountability systems into one (federally approved) system</a:t>
            </a:r>
          </a:p>
          <a:p>
            <a:r>
              <a:rPr lang="en-US" sz="1400" dirty="0"/>
              <a:t>Establish five performance categories (</a:t>
            </a:r>
            <a:r>
              <a:rPr lang="ja-JP" altLang="en-US" sz="1400" dirty="0"/>
              <a:t>“</a:t>
            </a:r>
            <a:r>
              <a:rPr lang="en-US" altLang="ja-JP" sz="1400" dirty="0"/>
              <a:t>A, B, C, D, &amp; F</a:t>
            </a:r>
            <a:r>
              <a:rPr lang="ja-JP" altLang="en-US" sz="1400" dirty="0"/>
              <a:t>”</a:t>
            </a:r>
            <a:r>
              <a:rPr lang="en-US" altLang="ja-JP" sz="1400" dirty="0"/>
              <a:t>) and d</a:t>
            </a:r>
            <a:r>
              <a:rPr lang="en-US" sz="1400" dirty="0"/>
              <a:t>iscontinue the use of the designations of </a:t>
            </a:r>
            <a:r>
              <a:rPr lang="ja-JP" altLang="en-US" sz="1400" dirty="0"/>
              <a:t>“</a:t>
            </a:r>
            <a:r>
              <a:rPr lang="en-US" altLang="ja-JP" sz="1400" dirty="0"/>
              <a:t>Star, High Performing, Successful, Low-Performing, At Risk of Failing</a:t>
            </a:r>
            <a:r>
              <a:rPr lang="ja-JP" altLang="en-US" sz="1400" dirty="0"/>
              <a:t>”</a:t>
            </a:r>
            <a:r>
              <a:rPr lang="en-US" altLang="ja-JP" sz="1400" dirty="0"/>
              <a:t> </a:t>
            </a:r>
          </a:p>
          <a:p>
            <a:r>
              <a:rPr lang="en-US" sz="1400" dirty="0"/>
              <a:t>Incorporate a standards-based growth model</a:t>
            </a:r>
          </a:p>
          <a:p>
            <a:r>
              <a:rPr lang="en-US" sz="1400" dirty="0"/>
              <a:t>Discontinue use of QDI</a:t>
            </a:r>
          </a:p>
          <a:p>
            <a:r>
              <a:rPr lang="en-US" sz="1400" dirty="0"/>
              <a:t>Include the federally compliant 4-year graduation rate and discontinue use of HSCI</a:t>
            </a:r>
          </a:p>
          <a:p>
            <a:r>
              <a:rPr lang="en-US" sz="1400" dirty="0"/>
              <a:t>Increase standards when 75% of students are Proficient and/or when 65% of schools or districts earn a </a:t>
            </a:r>
            <a:r>
              <a:rPr lang="ja-JP" altLang="en-US" sz="1400" dirty="0"/>
              <a:t>“</a:t>
            </a:r>
            <a:r>
              <a:rPr lang="en-US" altLang="ja-JP" sz="1400" dirty="0"/>
              <a:t>B</a:t>
            </a:r>
            <a:r>
              <a:rPr lang="ja-JP" altLang="en-US" sz="1400" dirty="0"/>
              <a:t>”</a:t>
            </a:r>
            <a:r>
              <a:rPr lang="en-US" altLang="ja-JP" sz="1400" dirty="0"/>
              <a:t> or higher grade</a:t>
            </a:r>
          </a:p>
          <a:p>
            <a:endParaRPr lang="en-US" dirty="0"/>
          </a:p>
        </p:txBody>
      </p:sp>
      <p:sp>
        <p:nvSpPr>
          <p:cNvPr id="4" name="Slide Number Placeholder 3">
            <a:extLst>
              <a:ext uri="{FF2B5EF4-FFF2-40B4-BE49-F238E27FC236}">
                <a16:creationId xmlns:a16="http://schemas.microsoft.com/office/drawing/2014/main" id="{1FF697B1-2C5C-41E3-A06B-3BC78FA474C7}"/>
              </a:ext>
            </a:extLst>
          </p:cNvPr>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270020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FB7F4-227E-476F-8BA2-FB93BFC10CE0}"/>
              </a:ext>
            </a:extLst>
          </p:cNvPr>
          <p:cNvSpPr>
            <a:spLocks noGrp="1"/>
          </p:cNvSpPr>
          <p:nvPr>
            <p:ph type="body" sz="quarter" idx="13"/>
          </p:nvPr>
        </p:nvSpPr>
        <p:spPr/>
        <p:txBody>
          <a:bodyPr/>
          <a:lstStyle/>
          <a:p>
            <a:r>
              <a:rPr lang="en-US" sz="2800" dirty="0"/>
              <a:t>Mississippi Statewide Accountability System</a:t>
            </a:r>
          </a:p>
        </p:txBody>
      </p:sp>
      <p:sp>
        <p:nvSpPr>
          <p:cNvPr id="4" name="Slide Number Placeholder 3">
            <a:extLst>
              <a:ext uri="{FF2B5EF4-FFF2-40B4-BE49-F238E27FC236}">
                <a16:creationId xmlns:a16="http://schemas.microsoft.com/office/drawing/2014/main" id="{8AF5FA98-934D-4358-B255-CE127D3805D0}"/>
              </a:ext>
            </a:extLst>
          </p:cNvPr>
          <p:cNvSpPr>
            <a:spLocks noGrp="1"/>
          </p:cNvSpPr>
          <p:nvPr>
            <p:ph type="sldNum" idx="12"/>
          </p:nvPr>
        </p:nvSpPr>
        <p:spPr/>
        <p:txBody>
          <a:bodyPr/>
          <a:lstStyle/>
          <a:p>
            <a:fld id="{00000000-1234-1234-1234-123412341234}" type="slidenum">
              <a:rPr lang="en" smtClean="0"/>
              <a:pPr/>
              <a:t>21</a:t>
            </a:fld>
            <a:endParaRPr lang="en" dirty="0"/>
          </a:p>
        </p:txBody>
      </p:sp>
      <p:sp>
        <p:nvSpPr>
          <p:cNvPr id="5" name="Content Placeholder 1">
            <a:extLst>
              <a:ext uri="{FF2B5EF4-FFF2-40B4-BE49-F238E27FC236}">
                <a16:creationId xmlns:a16="http://schemas.microsoft.com/office/drawing/2014/main" id="{A911C3C4-F44C-4908-96BD-AD19644F09E6}"/>
              </a:ext>
            </a:extLst>
          </p:cNvPr>
          <p:cNvSpPr>
            <a:spLocks noGrp="1"/>
          </p:cNvSpPr>
          <p:nvPr>
            <p:ph type="body" sz="quarter" idx="14"/>
          </p:nvPr>
        </p:nvSpPr>
        <p:spPr>
          <a:xfrm>
            <a:off x="311700" y="687576"/>
            <a:ext cx="8294688" cy="3217863"/>
          </a:xfrm>
        </p:spPr>
        <p:txBody>
          <a:bodyPr/>
          <a:lstStyle/>
          <a:p>
            <a:r>
              <a:rPr lang="en-US" dirty="0"/>
              <a:t>Proficiency/Performance – </a:t>
            </a:r>
            <a:r>
              <a:rPr lang="en-US" sz="2600" dirty="0"/>
              <a:t>Did the student meet expectations?</a:t>
            </a:r>
            <a:endParaRPr lang="en-US" sz="2400" dirty="0"/>
          </a:p>
          <a:p>
            <a:r>
              <a:rPr lang="en-US" dirty="0"/>
              <a:t>Growth - </a:t>
            </a:r>
            <a:r>
              <a:rPr lang="en-US" sz="2600" dirty="0"/>
              <a:t>Did the student improve as expected?</a:t>
            </a:r>
            <a:endParaRPr lang="en-US" sz="2400" dirty="0"/>
          </a:p>
          <a:p>
            <a:r>
              <a:rPr lang="en-US" dirty="0"/>
              <a:t>Participation – </a:t>
            </a:r>
            <a:r>
              <a:rPr lang="en-US" sz="2600" dirty="0"/>
              <a:t>Did the student participate in assessments/classes?</a:t>
            </a:r>
            <a:endParaRPr lang="en-US" dirty="0"/>
          </a:p>
          <a:p>
            <a:r>
              <a:rPr lang="en-US" dirty="0"/>
              <a:t>Graduation Rates – </a:t>
            </a:r>
            <a:r>
              <a:rPr lang="en-US" sz="2600" dirty="0"/>
              <a:t>Did the student graduate as expected and on time?</a:t>
            </a:r>
          </a:p>
        </p:txBody>
      </p:sp>
    </p:spTree>
    <p:extLst>
      <p:ext uri="{BB962C8B-B14F-4D97-AF65-F5344CB8AC3E}">
        <p14:creationId xmlns:p14="http://schemas.microsoft.com/office/powerpoint/2010/main" val="251692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28601" y="42042"/>
            <a:ext cx="8338348" cy="439932"/>
          </a:xfrm>
        </p:spPr>
        <p:txBody>
          <a:bodyPr/>
          <a:lstStyle/>
          <a:p>
            <a:r>
              <a:rPr lang="en-US" dirty="0"/>
              <a:t>Annual Subject Area Assessments</a:t>
            </a:r>
          </a:p>
        </p:txBody>
      </p:sp>
      <p:sp>
        <p:nvSpPr>
          <p:cNvPr id="4" name="Slide Number Placeholder 3"/>
          <p:cNvSpPr>
            <a:spLocks noGrp="1"/>
          </p:cNvSpPr>
          <p:nvPr>
            <p:ph type="sldNum" idx="12"/>
          </p:nvPr>
        </p:nvSpPr>
        <p:spPr>
          <a:xfrm>
            <a:off x="8481083" y="4899419"/>
            <a:ext cx="548700" cy="233671"/>
          </a:xfrm>
        </p:spPr>
        <p:txBody>
          <a:bodyPr/>
          <a:lstStyle/>
          <a:p>
            <a:fld id="{00000000-1234-1234-1234-123412341234}" type="slidenum">
              <a:rPr lang="en" smtClean="0"/>
              <a:pPr/>
              <a:t>22</a:t>
            </a:fld>
            <a:endParaRPr lang="en" dirty="0"/>
          </a:p>
        </p:txBody>
      </p:sp>
      <p:sp>
        <p:nvSpPr>
          <p:cNvPr id="8" name="Content Placeholder 4">
            <a:extLst>
              <a:ext uri="{FF2B5EF4-FFF2-40B4-BE49-F238E27FC236}">
                <a16:creationId xmlns:a16="http://schemas.microsoft.com/office/drawing/2014/main" id="{AB0EC4A2-4235-4690-92DE-F2D19C86AD63}"/>
              </a:ext>
            </a:extLst>
          </p:cNvPr>
          <p:cNvSpPr>
            <a:spLocks noGrp="1"/>
          </p:cNvSpPr>
          <p:nvPr>
            <p:ph type="body" sz="quarter" idx="14"/>
          </p:nvPr>
        </p:nvSpPr>
        <p:spPr>
          <a:xfrm>
            <a:off x="457199" y="801859"/>
            <a:ext cx="8109749" cy="3727280"/>
          </a:xfrm>
        </p:spPr>
        <p:txBody>
          <a:bodyPr>
            <a:noAutofit/>
          </a:bodyPr>
          <a:lstStyle/>
          <a:p>
            <a:pPr>
              <a:spcAft>
                <a:spcPts val="1200"/>
              </a:spcAft>
              <a:buClrTx/>
              <a:defRPr/>
            </a:pPr>
            <a:r>
              <a:rPr lang="en-US" sz="1600" dirty="0"/>
              <a:t>Assessments used for calculation of growth and proficiency include:</a:t>
            </a:r>
          </a:p>
          <a:p>
            <a:pPr marL="914400" lvl="1" indent="-457200">
              <a:spcAft>
                <a:spcPts val="1200"/>
              </a:spcAft>
              <a:buClrTx/>
              <a:buFont typeface="Arial" panose="020B0604020202020204" pitchFamily="34" charset="0"/>
              <a:buChar char="–"/>
              <a:defRPr/>
            </a:pPr>
            <a:r>
              <a:rPr lang="en-US" sz="1600" dirty="0"/>
              <a:t>Grade-level (3-8) assessments in Reading/Language Arts </a:t>
            </a:r>
          </a:p>
          <a:p>
            <a:pPr marL="914400" lvl="1" indent="-457200">
              <a:spcAft>
                <a:spcPts val="1200"/>
              </a:spcAft>
              <a:buClrTx/>
              <a:buFont typeface="Arial" panose="020B0604020202020204" pitchFamily="34" charset="0"/>
              <a:buChar char="–"/>
              <a:defRPr/>
            </a:pPr>
            <a:r>
              <a:rPr lang="en-US" sz="1600" dirty="0"/>
              <a:t>Grade-level (3-8) assessments in Mathematics</a:t>
            </a:r>
          </a:p>
          <a:p>
            <a:pPr marL="914400" lvl="1" indent="-457200">
              <a:spcAft>
                <a:spcPts val="1200"/>
              </a:spcAft>
              <a:buClrTx/>
              <a:buFont typeface="Arial" panose="020B0604020202020204" pitchFamily="34" charset="0"/>
              <a:buChar char="–"/>
              <a:defRPr/>
            </a:pPr>
            <a:r>
              <a:rPr lang="en-US" sz="1600" dirty="0"/>
              <a:t>High School-level assessment in English II</a:t>
            </a:r>
          </a:p>
          <a:p>
            <a:pPr marL="914400" lvl="1" indent="-457200">
              <a:spcAft>
                <a:spcPts val="1200"/>
              </a:spcAft>
              <a:buClrTx/>
              <a:buFont typeface="Arial" panose="020B0604020202020204" pitchFamily="34" charset="0"/>
              <a:buChar char="–"/>
              <a:defRPr/>
            </a:pPr>
            <a:r>
              <a:rPr lang="en-US" sz="1600" dirty="0"/>
              <a:t>High School-level assessments in Algebra I</a:t>
            </a:r>
          </a:p>
          <a:p>
            <a:pPr marL="914400" lvl="1" indent="-457200">
              <a:spcAft>
                <a:spcPts val="1200"/>
              </a:spcAft>
              <a:buClrTx/>
              <a:buFont typeface="Arial" panose="020B0604020202020204" pitchFamily="34" charset="0"/>
              <a:buChar char="–"/>
              <a:defRPr/>
            </a:pPr>
            <a:r>
              <a:rPr lang="en-US" sz="1600" dirty="0"/>
              <a:t>Alternate Assessment (3-8 and High School) in Reading</a:t>
            </a:r>
          </a:p>
          <a:p>
            <a:pPr marL="914400" lvl="1" indent="-457200">
              <a:spcAft>
                <a:spcPts val="1200"/>
              </a:spcAft>
              <a:buClrTx/>
              <a:buFont typeface="Arial" panose="020B0604020202020204" pitchFamily="34" charset="0"/>
              <a:buChar char="–"/>
              <a:defRPr/>
            </a:pPr>
            <a:r>
              <a:rPr lang="en-US" sz="1600" dirty="0"/>
              <a:t>Alternate Assessment (3-8 and High School) in Mathematics</a:t>
            </a:r>
          </a:p>
          <a:p>
            <a:pPr lvl="0">
              <a:spcAft>
                <a:spcPts val="1200"/>
              </a:spcAft>
              <a:buClrTx/>
              <a:defRPr/>
            </a:pPr>
            <a:r>
              <a:rPr lang="en-US" sz="1600" dirty="0"/>
              <a:t>Proficiency (not growth) is measured in Grades 5 and 8 Science, Biology I and U.S. History assessments.</a:t>
            </a:r>
          </a:p>
          <a:p>
            <a:pPr marL="914400" lvl="1" indent="-457200">
              <a:spcAft>
                <a:spcPts val="1200"/>
              </a:spcAft>
              <a:buClrTx/>
              <a:buFont typeface="Arial" panose="020B0604020202020204" pitchFamily="34" charset="0"/>
              <a:buChar char="–"/>
              <a:defRPr/>
            </a:pPr>
            <a:endParaRPr lang="en-US" sz="1600" dirty="0"/>
          </a:p>
        </p:txBody>
      </p:sp>
    </p:spTree>
    <p:extLst>
      <p:ext uri="{BB962C8B-B14F-4D97-AF65-F5344CB8AC3E}">
        <p14:creationId xmlns:p14="http://schemas.microsoft.com/office/powerpoint/2010/main" val="366062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484F589-01CF-4DA0-ACFC-64EBAA5C2D2C}"/>
              </a:ext>
            </a:extLst>
          </p:cNvPr>
          <p:cNvSpPr>
            <a:spLocks noGrp="1"/>
          </p:cNvSpPr>
          <p:nvPr>
            <p:ph type="body" sz="quarter" idx="13"/>
          </p:nvPr>
        </p:nvSpPr>
        <p:spPr/>
        <p:txBody>
          <a:bodyPr/>
          <a:lstStyle/>
          <a:p>
            <a:r>
              <a:rPr lang="en-US" dirty="0"/>
              <a:t>Calculation of Growth</a:t>
            </a:r>
          </a:p>
        </p:txBody>
      </p:sp>
      <p:sp>
        <p:nvSpPr>
          <p:cNvPr id="38" name="TextBox 37">
            <a:extLst>
              <a:ext uri="{FF2B5EF4-FFF2-40B4-BE49-F238E27FC236}">
                <a16:creationId xmlns:a16="http://schemas.microsoft.com/office/drawing/2014/main" id="{DF07BDB9-DF9B-40B6-AEA5-46F02A518E22}"/>
              </a:ext>
            </a:extLst>
          </p:cNvPr>
          <p:cNvSpPr txBox="1"/>
          <p:nvPr/>
        </p:nvSpPr>
        <p:spPr>
          <a:xfrm>
            <a:off x="5366550" y="907195"/>
            <a:ext cx="3414731" cy="2785378"/>
          </a:xfrm>
          <a:prstGeom prst="rect">
            <a:avLst/>
          </a:prstGeom>
          <a:noFill/>
          <a:ln w="19050">
            <a:noFill/>
          </a:ln>
        </p:spPr>
        <p:txBody>
          <a:bodyPr wrap="square" rtlCol="0">
            <a:spAutoFit/>
          </a:bodyPr>
          <a:lstStyle/>
          <a:p>
            <a:pPr>
              <a:lnSpc>
                <a:spcPct val="150000"/>
              </a:lnSpc>
              <a:spcAft>
                <a:spcPts val="1200"/>
              </a:spcAft>
            </a:pPr>
            <a:r>
              <a:rPr lang="en-US" sz="1800" u="sng" dirty="0">
                <a:solidFill>
                  <a:srgbClr val="797979"/>
                </a:solidFill>
                <a:latin typeface="Open Sans"/>
              </a:rPr>
              <a:t>Earning Growth Points</a:t>
            </a:r>
            <a:r>
              <a:rPr lang="en-US" sz="1800" dirty="0">
                <a:solidFill>
                  <a:srgbClr val="797979"/>
                </a:solidFill>
                <a:latin typeface="Open Sans"/>
              </a:rPr>
              <a:t>:</a:t>
            </a:r>
          </a:p>
          <a:p>
            <a:pPr marL="169863" indent="-169863">
              <a:spcAft>
                <a:spcPts val="1200"/>
              </a:spcAft>
              <a:buFont typeface="Arial" panose="020B0604020202020204" pitchFamily="34" charset="0"/>
              <a:buChar char="•"/>
            </a:pPr>
            <a:r>
              <a:rPr lang="en-US" sz="1800" dirty="0">
                <a:solidFill>
                  <a:srgbClr val="797979"/>
                </a:solidFill>
                <a:latin typeface="Open Sans"/>
              </a:rPr>
              <a:t>Moving 1 </a:t>
            </a:r>
            <a:r>
              <a:rPr lang="en-US" sz="1800" i="1" dirty="0">
                <a:solidFill>
                  <a:srgbClr val="797979"/>
                </a:solidFill>
                <a:latin typeface="Open Sans"/>
              </a:rPr>
              <a:t>Growth*</a:t>
            </a:r>
            <a:r>
              <a:rPr lang="en-US" sz="1800" dirty="0">
                <a:solidFill>
                  <a:srgbClr val="797979"/>
                </a:solidFill>
                <a:latin typeface="Open Sans"/>
              </a:rPr>
              <a:t> level = 1 pt</a:t>
            </a:r>
          </a:p>
          <a:p>
            <a:pPr marL="169863" indent="-169863">
              <a:spcAft>
                <a:spcPts val="1200"/>
              </a:spcAft>
              <a:buFont typeface="Arial" panose="020B0604020202020204" pitchFamily="34" charset="0"/>
              <a:buChar char="•"/>
            </a:pPr>
            <a:r>
              <a:rPr lang="en-US" sz="1800" dirty="0">
                <a:solidFill>
                  <a:srgbClr val="797979"/>
                </a:solidFill>
                <a:latin typeface="Open Sans"/>
              </a:rPr>
              <a:t>Moving 2 </a:t>
            </a:r>
            <a:r>
              <a:rPr lang="en-US" sz="1800" i="1" dirty="0">
                <a:solidFill>
                  <a:srgbClr val="797979"/>
                </a:solidFill>
                <a:latin typeface="Open Sans"/>
              </a:rPr>
              <a:t>Proficiency*</a:t>
            </a:r>
            <a:r>
              <a:rPr lang="en-US" sz="1800" dirty="0">
                <a:solidFill>
                  <a:srgbClr val="797979"/>
                </a:solidFill>
                <a:latin typeface="Open Sans"/>
              </a:rPr>
              <a:t> levels = 1.25 pts</a:t>
            </a:r>
          </a:p>
          <a:p>
            <a:pPr marL="169863" indent="-169863">
              <a:spcAft>
                <a:spcPts val="1200"/>
              </a:spcAft>
              <a:buFont typeface="Arial" panose="020B0604020202020204" pitchFamily="34" charset="0"/>
              <a:buChar char="•"/>
            </a:pPr>
            <a:r>
              <a:rPr lang="en-US" sz="1800" dirty="0">
                <a:solidFill>
                  <a:srgbClr val="797979"/>
                </a:solidFill>
                <a:latin typeface="Open Sans"/>
              </a:rPr>
              <a:t>Moving from any lower level to level 5 = 1.25 pts</a:t>
            </a:r>
          </a:p>
          <a:p>
            <a:pPr marL="169863" indent="-169863">
              <a:spcAft>
                <a:spcPts val="1200"/>
              </a:spcAft>
              <a:buFont typeface="Arial" panose="020B0604020202020204" pitchFamily="34" charset="0"/>
              <a:buChar char="•"/>
            </a:pPr>
            <a:r>
              <a:rPr lang="en-US" sz="1800" dirty="0">
                <a:solidFill>
                  <a:srgbClr val="797979"/>
                </a:solidFill>
                <a:latin typeface="Open Sans"/>
              </a:rPr>
              <a:t>Staying at level 5 = 1.25 pts</a:t>
            </a:r>
          </a:p>
        </p:txBody>
      </p:sp>
      <p:sp>
        <p:nvSpPr>
          <p:cNvPr id="39" name="TextBox 38">
            <a:extLst>
              <a:ext uri="{FF2B5EF4-FFF2-40B4-BE49-F238E27FC236}">
                <a16:creationId xmlns:a16="http://schemas.microsoft.com/office/drawing/2014/main" id="{192C6CD9-2DD2-4DF7-B10D-9F58170E3886}"/>
              </a:ext>
            </a:extLst>
          </p:cNvPr>
          <p:cNvSpPr txBox="1"/>
          <p:nvPr/>
        </p:nvSpPr>
        <p:spPr>
          <a:xfrm>
            <a:off x="1137444" y="4658257"/>
            <a:ext cx="4436269" cy="307777"/>
          </a:xfrm>
          <a:prstGeom prst="rect">
            <a:avLst/>
          </a:prstGeom>
          <a:noFill/>
        </p:spPr>
        <p:txBody>
          <a:bodyPr wrap="square" rtlCol="0">
            <a:spAutoFit/>
          </a:bodyPr>
          <a:lstStyle/>
          <a:p>
            <a:r>
              <a:rPr lang="en-US" dirty="0">
                <a:solidFill>
                  <a:srgbClr val="797979"/>
                </a:solidFill>
                <a:latin typeface="Open Sans"/>
              </a:rPr>
              <a:t>*there are 5 </a:t>
            </a:r>
            <a:r>
              <a:rPr lang="en-US" i="1" dirty="0">
                <a:solidFill>
                  <a:srgbClr val="797979"/>
                </a:solidFill>
                <a:latin typeface="Open Sans"/>
              </a:rPr>
              <a:t>Proficiency</a:t>
            </a:r>
            <a:r>
              <a:rPr lang="en-US" dirty="0">
                <a:solidFill>
                  <a:srgbClr val="797979"/>
                </a:solidFill>
                <a:latin typeface="Open Sans"/>
              </a:rPr>
              <a:t> Levels and 8 </a:t>
            </a:r>
            <a:r>
              <a:rPr lang="en-US" i="1" dirty="0">
                <a:solidFill>
                  <a:srgbClr val="797979"/>
                </a:solidFill>
                <a:latin typeface="Open Sans"/>
              </a:rPr>
              <a:t>Growth</a:t>
            </a:r>
            <a:r>
              <a:rPr lang="en-US" dirty="0">
                <a:solidFill>
                  <a:srgbClr val="797979"/>
                </a:solidFill>
                <a:latin typeface="Open Sans"/>
              </a:rPr>
              <a:t> Levels</a:t>
            </a:r>
          </a:p>
        </p:txBody>
      </p:sp>
      <p:grpSp>
        <p:nvGrpSpPr>
          <p:cNvPr id="66" name="Group 65">
            <a:extLst>
              <a:ext uri="{FF2B5EF4-FFF2-40B4-BE49-F238E27FC236}">
                <a16:creationId xmlns:a16="http://schemas.microsoft.com/office/drawing/2014/main" id="{D26FA386-5BAC-409A-82D1-053572B78C0A}"/>
              </a:ext>
            </a:extLst>
          </p:cNvPr>
          <p:cNvGrpSpPr/>
          <p:nvPr/>
        </p:nvGrpSpPr>
        <p:grpSpPr>
          <a:xfrm>
            <a:off x="80174" y="838687"/>
            <a:ext cx="5143500" cy="3551192"/>
            <a:chOff x="80174" y="838687"/>
            <a:chExt cx="5143500" cy="3551192"/>
          </a:xfrm>
        </p:grpSpPr>
        <p:graphicFrame>
          <p:nvGraphicFramePr>
            <p:cNvPr id="24" name="Diagram 23">
              <a:extLst>
                <a:ext uri="{FF2B5EF4-FFF2-40B4-BE49-F238E27FC236}">
                  <a16:creationId xmlns:a16="http://schemas.microsoft.com/office/drawing/2014/main" id="{CCB2DEFD-246E-4E68-AC37-E48C55E3E1C6}"/>
                </a:ext>
              </a:extLst>
            </p:cNvPr>
            <p:cNvGraphicFramePr/>
            <p:nvPr/>
          </p:nvGraphicFramePr>
          <p:xfrm>
            <a:off x="437362" y="115777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ontent Placeholder 2">
              <a:extLst>
                <a:ext uri="{FF2B5EF4-FFF2-40B4-BE49-F238E27FC236}">
                  <a16:creationId xmlns:a16="http://schemas.microsoft.com/office/drawing/2014/main" id="{03A57122-2207-456B-BDFA-14CFE7BC355B}"/>
                </a:ext>
              </a:extLst>
            </p:cNvPr>
            <p:cNvSpPr txBox="1">
              <a:spLocks/>
            </p:cNvSpPr>
            <p:nvPr/>
          </p:nvSpPr>
          <p:spPr>
            <a:xfrm>
              <a:off x="80174" y="838687"/>
              <a:ext cx="5143500" cy="30020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algn="ctr">
                <a:buFont typeface="Arial" charset="0"/>
                <a:buNone/>
              </a:pPr>
              <a:r>
                <a:rPr lang="en-US" sz="2250" i="1" dirty="0">
                  <a:latin typeface="Calibri" pitchFamily="34" charset="0"/>
                  <a:cs typeface="Arial" charset="0"/>
                </a:rPr>
                <a:t>Growth Levels</a:t>
              </a:r>
            </a:p>
          </p:txBody>
        </p:sp>
        <p:sp>
          <p:nvSpPr>
            <p:cNvPr id="23" name="Rectangle 6">
              <a:extLst>
                <a:ext uri="{FF2B5EF4-FFF2-40B4-BE49-F238E27FC236}">
                  <a16:creationId xmlns:a16="http://schemas.microsoft.com/office/drawing/2014/main" id="{94E58474-6EC8-4A38-8F72-FC64941A7CDA}"/>
                </a:ext>
              </a:extLst>
            </p:cNvPr>
            <p:cNvSpPr>
              <a:spLocks noChangeArrowheads="1"/>
            </p:cNvSpPr>
            <p:nvPr/>
          </p:nvSpPr>
          <p:spPr bwMode="auto">
            <a:xfrm>
              <a:off x="465937" y="1267314"/>
              <a:ext cx="4543425" cy="25897"/>
            </a:xfrm>
            <a:prstGeom prst="rect">
              <a:avLst/>
            </a:prstGeom>
            <a:solidFill>
              <a:schemeClr val="accent6">
                <a:lumMod val="75000"/>
              </a:schemeClr>
            </a:solidFill>
            <a:ln w="9525">
              <a:noFill/>
              <a:miter lim="800000"/>
              <a:headEnd/>
              <a:tailEnd/>
            </a:ln>
          </p:spPr>
          <p:txBody>
            <a:bodyPr/>
            <a:lstStyle/>
            <a:p>
              <a:pPr defTabSz="514350" eaLnBrk="0" fontAlgn="base" hangingPunct="0">
                <a:spcBef>
                  <a:spcPct val="0"/>
                </a:spcBef>
                <a:spcAft>
                  <a:spcPct val="0"/>
                </a:spcAft>
                <a:defRPr/>
              </a:pPr>
              <a:endParaRPr lang="en-US" sz="1013" dirty="0">
                <a:solidFill>
                  <a:prstClr val="black"/>
                </a:solidFill>
                <a:latin typeface="Arial" panose="020B0604020202020204" pitchFamily="34" charset="0"/>
                <a:cs typeface="Arial" panose="020B0604020202020204" pitchFamily="34" charset="0"/>
              </a:endParaRPr>
            </a:p>
          </p:txBody>
        </p:sp>
        <p:sp>
          <p:nvSpPr>
            <p:cNvPr id="25" name="Curved Down Arrow 11">
              <a:extLst>
                <a:ext uri="{FF2B5EF4-FFF2-40B4-BE49-F238E27FC236}">
                  <a16:creationId xmlns:a16="http://schemas.microsoft.com/office/drawing/2014/main" id="{46933B8A-1677-4059-8566-D1FB7D1B593A}"/>
                </a:ext>
              </a:extLst>
            </p:cNvPr>
            <p:cNvSpPr/>
            <p:nvPr/>
          </p:nvSpPr>
          <p:spPr>
            <a:xfrm>
              <a:off x="649993" y="2478810"/>
              <a:ext cx="610161" cy="2672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26" name="Curved Down Arrow 12">
              <a:extLst>
                <a:ext uri="{FF2B5EF4-FFF2-40B4-BE49-F238E27FC236}">
                  <a16:creationId xmlns:a16="http://schemas.microsoft.com/office/drawing/2014/main" id="{5A460E35-426F-442F-9DE7-EE4E700F8642}"/>
                </a:ext>
              </a:extLst>
            </p:cNvPr>
            <p:cNvSpPr/>
            <p:nvPr/>
          </p:nvSpPr>
          <p:spPr>
            <a:xfrm>
              <a:off x="634866" y="2245762"/>
              <a:ext cx="1228228" cy="520653"/>
            </a:xfrm>
            <a:custGeom>
              <a:avLst/>
              <a:gdLst>
                <a:gd name="connsiteX0" fmla="*/ 2020981 w 2187388"/>
                <a:gd name="connsiteY0" fmla="*/ 665628 h 665628"/>
                <a:gd name="connsiteX1" fmla="*/ 1823808 w 2187388"/>
                <a:gd name="connsiteY1" fmla="*/ 499221 h 665628"/>
                <a:gd name="connsiteX2" fmla="*/ 1907011 w 2187388"/>
                <a:gd name="connsiteY2" fmla="*/ 499221 h 665628"/>
                <a:gd name="connsiteX3" fmla="*/ 968888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0" fmla="*/ 1052092 w 2187388"/>
                <a:gd name="connsiteY0" fmla="*/ 2459 h 665628"/>
                <a:gd name="connsiteX1" fmla="*/ 166407 w 2187388"/>
                <a:gd name="connsiteY1" fmla="*/ 665628 h 665628"/>
                <a:gd name="connsiteX2" fmla="*/ 0 w 2187388"/>
                <a:gd name="connsiteY2" fmla="*/ 665628 h 665628"/>
                <a:gd name="connsiteX3" fmla="*/ 466632 w 2187388"/>
                <a:gd name="connsiteY3" fmla="*/ 96418 h 665628"/>
                <a:gd name="connsiteX4" fmla="*/ 1052093 w 2187388"/>
                <a:gd name="connsiteY4" fmla="*/ 2459 h 665628"/>
                <a:gd name="connsiteX5" fmla="*/ 1052092 w 2187388"/>
                <a:gd name="connsiteY5" fmla="*/ 2459 h 665628"/>
                <a:gd name="connsiteX0" fmla="*/ 1052092 w 2187388"/>
                <a:gd name="connsiteY0" fmla="*/ 2459 h 665628"/>
                <a:gd name="connsiteX1" fmla="*/ 166407 w 2187388"/>
                <a:gd name="connsiteY1" fmla="*/ 665628 h 665628"/>
                <a:gd name="connsiteX2" fmla="*/ 0 w 2187388"/>
                <a:gd name="connsiteY2" fmla="*/ 665628 h 665628"/>
                <a:gd name="connsiteX3" fmla="*/ 968889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8" fmla="*/ 1823808 w 2187388"/>
                <a:gd name="connsiteY8" fmla="*/ 499221 h 665628"/>
                <a:gd name="connsiteX9" fmla="*/ 1907011 w 2187388"/>
                <a:gd name="connsiteY9" fmla="*/ 499221 h 665628"/>
                <a:gd name="connsiteX10" fmla="*/ 968888 w 2187388"/>
                <a:gd name="connsiteY10" fmla="*/ 0 h 665628"/>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665628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880781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93300 w 2183515"/>
                <a:gd name="connsiteY1" fmla="*/ 88078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4 w 2183515"/>
                <a:gd name="connsiteY0" fmla="*/ 665628 h 952499"/>
                <a:gd name="connsiteX1" fmla="*/ 1850701 w 2183515"/>
                <a:gd name="connsiteY1" fmla="*/ 499221 h 952499"/>
                <a:gd name="connsiteX2" fmla="*/ 1933904 w 2183515"/>
                <a:gd name="connsiteY2" fmla="*/ 499221 h 952499"/>
                <a:gd name="connsiteX3" fmla="*/ 995781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0" fmla="*/ 1078985 w 2183515"/>
                <a:gd name="connsiteY0" fmla="*/ 2459 h 952499"/>
                <a:gd name="connsiteX1" fmla="*/ 193300 w 2183515"/>
                <a:gd name="connsiteY1" fmla="*/ 665628 h 952499"/>
                <a:gd name="connsiteX2" fmla="*/ 26893 w 2183515"/>
                <a:gd name="connsiteY2" fmla="*/ 665628 h 952499"/>
                <a:gd name="connsiteX3" fmla="*/ 493525 w 2183515"/>
                <a:gd name="connsiteY3" fmla="*/ 96418 h 952499"/>
                <a:gd name="connsiteX4" fmla="*/ 1078986 w 2183515"/>
                <a:gd name="connsiteY4" fmla="*/ 2459 h 952499"/>
                <a:gd name="connsiteX5" fmla="*/ 1078985 w 2183515"/>
                <a:gd name="connsiteY5" fmla="*/ 2459 h 952499"/>
                <a:gd name="connsiteX0" fmla="*/ 1078985 w 2183515"/>
                <a:gd name="connsiteY0" fmla="*/ 2459 h 952499"/>
                <a:gd name="connsiteX1" fmla="*/ 175371 w 2183515"/>
                <a:gd name="connsiteY1" fmla="*/ 952499 h 952499"/>
                <a:gd name="connsiteX2" fmla="*/ 0 w 2183515"/>
                <a:gd name="connsiteY2" fmla="*/ 916640 h 952499"/>
                <a:gd name="connsiteX3" fmla="*/ 995782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8" fmla="*/ 1850701 w 2183515"/>
                <a:gd name="connsiteY8" fmla="*/ 499221 h 952499"/>
                <a:gd name="connsiteX9" fmla="*/ 1933904 w 2183515"/>
                <a:gd name="connsiteY9" fmla="*/ 499221 h 952499"/>
                <a:gd name="connsiteX10" fmla="*/ 995781 w 2183515"/>
                <a:gd name="connsiteY10" fmla="*/ 0 h 95249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75371 w 2183515"/>
                <a:gd name="connsiteY1" fmla="*/ 89871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665628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952499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52499"/>
                <a:gd name="connsiteX1" fmla="*/ 1850702 w 2183516"/>
                <a:gd name="connsiteY1" fmla="*/ 499221 h 952499"/>
                <a:gd name="connsiteX2" fmla="*/ 1933905 w 2183516"/>
                <a:gd name="connsiteY2" fmla="*/ 499221 h 952499"/>
                <a:gd name="connsiteX3" fmla="*/ 995782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0" fmla="*/ 1078986 w 2183516"/>
                <a:gd name="connsiteY0" fmla="*/ 2459 h 952499"/>
                <a:gd name="connsiteX1" fmla="*/ 193301 w 2183516"/>
                <a:gd name="connsiteY1" fmla="*/ 952499 h 952499"/>
                <a:gd name="connsiteX2" fmla="*/ 0 w 2183516"/>
                <a:gd name="connsiteY2" fmla="*/ 925605 h 952499"/>
                <a:gd name="connsiteX3" fmla="*/ 493526 w 2183516"/>
                <a:gd name="connsiteY3" fmla="*/ 96418 h 952499"/>
                <a:gd name="connsiteX4" fmla="*/ 1078987 w 2183516"/>
                <a:gd name="connsiteY4" fmla="*/ 2459 h 952499"/>
                <a:gd name="connsiteX5" fmla="*/ 1078986 w 2183516"/>
                <a:gd name="connsiteY5" fmla="*/ 2459 h 952499"/>
                <a:gd name="connsiteX0" fmla="*/ 1078986 w 2183516"/>
                <a:gd name="connsiteY0" fmla="*/ 2459 h 952499"/>
                <a:gd name="connsiteX1" fmla="*/ 175372 w 2183516"/>
                <a:gd name="connsiteY1" fmla="*/ 898711 h 952499"/>
                <a:gd name="connsiteX2" fmla="*/ 1 w 2183516"/>
                <a:gd name="connsiteY2" fmla="*/ 916640 h 952499"/>
                <a:gd name="connsiteX3" fmla="*/ 995783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8" fmla="*/ 1850702 w 2183516"/>
                <a:gd name="connsiteY8" fmla="*/ 499221 h 952499"/>
                <a:gd name="connsiteX9" fmla="*/ 1933905 w 2183516"/>
                <a:gd name="connsiteY9" fmla="*/ 499221 h 952499"/>
                <a:gd name="connsiteX10" fmla="*/ 995782 w 2183516"/>
                <a:gd name="connsiteY10" fmla="*/ 0 h 952499"/>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493526 w 2183516"/>
                <a:gd name="connsiteY3" fmla="*/ 96418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538349 w 2183516"/>
                <a:gd name="connsiteY3" fmla="*/ 141241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3516" h="925605" stroke="0" extrusionOk="0">
                  <a:moveTo>
                    <a:pt x="2047875" y="665628"/>
                  </a:moveTo>
                  <a:lnTo>
                    <a:pt x="1850702" y="499221"/>
                  </a:lnTo>
                  <a:lnTo>
                    <a:pt x="1933905" y="499221"/>
                  </a:lnTo>
                  <a:cubicBezTo>
                    <a:pt x="1823452" y="205334"/>
                    <a:pt x="1437594" y="0"/>
                    <a:pt x="995782" y="0"/>
                  </a:cubicBezTo>
                  <a:lnTo>
                    <a:pt x="1162190" y="0"/>
                  </a:lnTo>
                  <a:cubicBezTo>
                    <a:pt x="1604002" y="0"/>
                    <a:pt x="1989860" y="205334"/>
                    <a:pt x="2100313" y="499221"/>
                  </a:cubicBezTo>
                  <a:lnTo>
                    <a:pt x="2183516" y="499221"/>
                  </a:lnTo>
                  <a:lnTo>
                    <a:pt x="2047875" y="665628"/>
                  </a:lnTo>
                  <a:close/>
                </a:path>
                <a:path w="2183516" h="925605" fill="darkenLess" stroke="0" extrusionOk="0">
                  <a:moveTo>
                    <a:pt x="1078986" y="2459"/>
                  </a:moveTo>
                  <a:cubicBezTo>
                    <a:pt x="577992" y="32125"/>
                    <a:pt x="211230" y="580145"/>
                    <a:pt x="211230" y="925605"/>
                  </a:cubicBezTo>
                  <a:lnTo>
                    <a:pt x="0" y="925605"/>
                  </a:lnTo>
                  <a:cubicBezTo>
                    <a:pt x="0" y="692872"/>
                    <a:pt x="248653" y="261886"/>
                    <a:pt x="538349" y="141241"/>
                  </a:cubicBezTo>
                  <a:cubicBezTo>
                    <a:pt x="714063" y="68064"/>
                    <a:pt x="874268" y="-9664"/>
                    <a:pt x="1078987" y="2459"/>
                  </a:cubicBezTo>
                  <a:lnTo>
                    <a:pt x="1078986" y="2459"/>
                  </a:lnTo>
                  <a:close/>
                </a:path>
                <a:path w="2183516" h="925605" fill="none" extrusionOk="0">
                  <a:moveTo>
                    <a:pt x="1078986" y="2459"/>
                  </a:moveTo>
                  <a:cubicBezTo>
                    <a:pt x="577992" y="32125"/>
                    <a:pt x="175372" y="553251"/>
                    <a:pt x="175372" y="898711"/>
                  </a:cubicBezTo>
                  <a:cubicBezTo>
                    <a:pt x="119903" y="898711"/>
                    <a:pt x="55470" y="916640"/>
                    <a:pt x="1" y="916640"/>
                  </a:cubicBezTo>
                  <a:cubicBezTo>
                    <a:pt x="1" y="549024"/>
                    <a:pt x="460680" y="0"/>
                    <a:pt x="995783" y="0"/>
                  </a:cubicBezTo>
                  <a:lnTo>
                    <a:pt x="1162190" y="0"/>
                  </a:lnTo>
                  <a:cubicBezTo>
                    <a:pt x="1604002" y="0"/>
                    <a:pt x="1989860" y="205334"/>
                    <a:pt x="2100313" y="499221"/>
                  </a:cubicBezTo>
                  <a:lnTo>
                    <a:pt x="2183516" y="499221"/>
                  </a:lnTo>
                  <a:lnTo>
                    <a:pt x="2047875" y="665628"/>
                  </a:lnTo>
                  <a:lnTo>
                    <a:pt x="1850702" y="499221"/>
                  </a:lnTo>
                  <a:lnTo>
                    <a:pt x="1933905" y="499221"/>
                  </a:lnTo>
                  <a:cubicBezTo>
                    <a:pt x="1823452" y="205334"/>
                    <a:pt x="1437594" y="0"/>
                    <a:pt x="995782"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27" name="TextBox 26">
              <a:extLst>
                <a:ext uri="{FF2B5EF4-FFF2-40B4-BE49-F238E27FC236}">
                  <a16:creationId xmlns:a16="http://schemas.microsoft.com/office/drawing/2014/main" id="{8CA22ED9-CC6D-4A93-AC77-CAFA5E434B4B}"/>
                </a:ext>
              </a:extLst>
            </p:cNvPr>
            <p:cNvSpPr txBox="1"/>
            <p:nvPr/>
          </p:nvSpPr>
          <p:spPr>
            <a:xfrm>
              <a:off x="805474" y="2516109"/>
              <a:ext cx="454680"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1pt</a:t>
              </a:r>
            </a:p>
          </p:txBody>
        </p:sp>
        <p:sp>
          <p:nvSpPr>
            <p:cNvPr id="28" name="TextBox 27">
              <a:extLst>
                <a:ext uri="{FF2B5EF4-FFF2-40B4-BE49-F238E27FC236}">
                  <a16:creationId xmlns:a16="http://schemas.microsoft.com/office/drawing/2014/main" id="{781D2E68-76DD-49AF-8369-B68DBE01CDFF}"/>
                </a:ext>
              </a:extLst>
            </p:cNvPr>
            <p:cNvSpPr txBox="1"/>
            <p:nvPr/>
          </p:nvSpPr>
          <p:spPr>
            <a:xfrm>
              <a:off x="1110555" y="2258411"/>
              <a:ext cx="455519"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1pt</a:t>
              </a:r>
            </a:p>
          </p:txBody>
        </p:sp>
        <p:sp>
          <p:nvSpPr>
            <p:cNvPr id="29" name="TextBox 28">
              <a:extLst>
                <a:ext uri="{FF2B5EF4-FFF2-40B4-BE49-F238E27FC236}">
                  <a16:creationId xmlns:a16="http://schemas.microsoft.com/office/drawing/2014/main" id="{41A6B201-D340-4507-9840-132263335684}"/>
                </a:ext>
              </a:extLst>
            </p:cNvPr>
            <p:cNvSpPr txBox="1"/>
            <p:nvPr/>
          </p:nvSpPr>
          <p:spPr>
            <a:xfrm>
              <a:off x="4201477" y="1725614"/>
              <a:ext cx="520848" cy="230832"/>
            </a:xfrm>
            <a:prstGeom prst="rect">
              <a:avLst/>
            </a:prstGeom>
            <a:noFill/>
          </p:spPr>
          <p:txBody>
            <a:bodyPr wrap="square" rtlCol="0">
              <a:spAutoFit/>
            </a:bodyPr>
            <a:lstStyle/>
            <a:p>
              <a:pPr defTabSz="514350">
                <a:defRPr/>
              </a:pPr>
              <a:r>
                <a:rPr lang="en-US" sz="900" dirty="0">
                  <a:solidFill>
                    <a:prstClr val="black"/>
                  </a:solidFill>
                  <a:latin typeface="Calibri"/>
                  <a:cs typeface="Arial" panose="020B0604020202020204" pitchFamily="34" charset="0"/>
                </a:rPr>
                <a:t>1.25pt</a:t>
              </a:r>
            </a:p>
          </p:txBody>
        </p:sp>
        <p:sp>
          <p:nvSpPr>
            <p:cNvPr id="30" name="TextBox 29">
              <a:extLst>
                <a:ext uri="{FF2B5EF4-FFF2-40B4-BE49-F238E27FC236}">
                  <a16:creationId xmlns:a16="http://schemas.microsoft.com/office/drawing/2014/main" id="{F9CB2CF5-7565-460A-A650-755CE20AE421}"/>
                </a:ext>
              </a:extLst>
            </p:cNvPr>
            <p:cNvSpPr txBox="1"/>
            <p:nvPr/>
          </p:nvSpPr>
          <p:spPr>
            <a:xfrm>
              <a:off x="3678769" y="1802861"/>
              <a:ext cx="502485" cy="230832"/>
            </a:xfrm>
            <a:prstGeom prst="rect">
              <a:avLst/>
            </a:prstGeom>
            <a:noFill/>
          </p:spPr>
          <p:txBody>
            <a:bodyPr wrap="square" rtlCol="0">
              <a:spAutoFit/>
            </a:bodyPr>
            <a:lstStyle/>
            <a:p>
              <a:pPr defTabSz="514350">
                <a:defRPr/>
              </a:pPr>
              <a:r>
                <a:rPr lang="en-US" sz="900" dirty="0">
                  <a:solidFill>
                    <a:prstClr val="black"/>
                  </a:solidFill>
                  <a:latin typeface="Calibri"/>
                  <a:cs typeface="Arial" panose="020B0604020202020204" pitchFamily="34" charset="0"/>
                </a:rPr>
                <a:t>1.25pt</a:t>
              </a:r>
            </a:p>
          </p:txBody>
        </p:sp>
        <p:sp>
          <p:nvSpPr>
            <p:cNvPr id="31" name="Curved Down Arrow 26">
              <a:extLst>
                <a:ext uri="{FF2B5EF4-FFF2-40B4-BE49-F238E27FC236}">
                  <a16:creationId xmlns:a16="http://schemas.microsoft.com/office/drawing/2014/main" id="{AB7C2F0E-D6BE-4B56-964C-744718DDF4D4}"/>
                </a:ext>
              </a:extLst>
            </p:cNvPr>
            <p:cNvSpPr/>
            <p:nvPr/>
          </p:nvSpPr>
          <p:spPr>
            <a:xfrm>
              <a:off x="634866" y="1916051"/>
              <a:ext cx="2433369" cy="848930"/>
            </a:xfrm>
            <a:custGeom>
              <a:avLst/>
              <a:gdLst>
                <a:gd name="connsiteX0" fmla="*/ 4304517 w 4509248"/>
                <a:gd name="connsiteY0" fmla="*/ 818926 h 818926"/>
                <a:gd name="connsiteX1" fmla="*/ 4033067 w 4509248"/>
                <a:gd name="connsiteY1" fmla="*/ 614195 h 818926"/>
                <a:gd name="connsiteX2" fmla="*/ 4135433 w 4509248"/>
                <a:gd name="connsiteY2" fmla="*/ 614195 h 818926"/>
                <a:gd name="connsiteX3" fmla="*/ 2101076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0" fmla="*/ 2203441 w 4509248"/>
                <a:gd name="connsiteY0" fmla="*/ 973 h 818926"/>
                <a:gd name="connsiteX1" fmla="*/ 204732 w 4509248"/>
                <a:gd name="connsiteY1" fmla="*/ 818926 h 818926"/>
                <a:gd name="connsiteX2" fmla="*/ 0 w 4509248"/>
                <a:gd name="connsiteY2" fmla="*/ 818926 h 818926"/>
                <a:gd name="connsiteX3" fmla="*/ 1417566 w 4509248"/>
                <a:gd name="connsiteY3" fmla="*/ 44545 h 818926"/>
                <a:gd name="connsiteX4" fmla="*/ 2203441 w 4509248"/>
                <a:gd name="connsiteY4" fmla="*/ 973 h 818926"/>
                <a:gd name="connsiteX0" fmla="*/ 2203441 w 4509248"/>
                <a:gd name="connsiteY0" fmla="*/ 973 h 818926"/>
                <a:gd name="connsiteX1" fmla="*/ 204732 w 4509248"/>
                <a:gd name="connsiteY1" fmla="*/ 818926 h 818926"/>
                <a:gd name="connsiteX2" fmla="*/ 0 w 4509248"/>
                <a:gd name="connsiteY2" fmla="*/ 818926 h 818926"/>
                <a:gd name="connsiteX3" fmla="*/ 2101075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8" fmla="*/ 4033067 w 4509248"/>
                <a:gd name="connsiteY8" fmla="*/ 614195 h 818926"/>
                <a:gd name="connsiteX9" fmla="*/ 4135433 w 4509248"/>
                <a:gd name="connsiteY9" fmla="*/ 614195 h 818926"/>
                <a:gd name="connsiteX10" fmla="*/ 2101076 w 4509248"/>
                <a:gd name="connsiteY10" fmla="*/ 0 h 818926"/>
                <a:gd name="connsiteX0" fmla="*/ 4304517 w 4442530"/>
                <a:gd name="connsiteY0" fmla="*/ 818926 h 1482314"/>
                <a:gd name="connsiteX1" fmla="*/ 4033067 w 4442530"/>
                <a:gd name="connsiteY1" fmla="*/ 614195 h 1482314"/>
                <a:gd name="connsiteX2" fmla="*/ 4135433 w 4442530"/>
                <a:gd name="connsiteY2" fmla="*/ 614195 h 1482314"/>
                <a:gd name="connsiteX3" fmla="*/ 2101076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0" fmla="*/ 2203441 w 4442530"/>
                <a:gd name="connsiteY0" fmla="*/ 973 h 1482314"/>
                <a:gd name="connsiteX1" fmla="*/ 204732 w 4442530"/>
                <a:gd name="connsiteY1" fmla="*/ 818926 h 1482314"/>
                <a:gd name="connsiteX2" fmla="*/ 0 w 4442530"/>
                <a:gd name="connsiteY2" fmla="*/ 818926 h 1482314"/>
                <a:gd name="connsiteX3" fmla="*/ 1417566 w 4442530"/>
                <a:gd name="connsiteY3" fmla="*/ 44545 h 1482314"/>
                <a:gd name="connsiteX4" fmla="*/ 2203441 w 4442530"/>
                <a:gd name="connsiteY4" fmla="*/ 973 h 1482314"/>
                <a:gd name="connsiteX0" fmla="*/ 2203441 w 4442530"/>
                <a:gd name="connsiteY0" fmla="*/ 973 h 1482314"/>
                <a:gd name="connsiteX1" fmla="*/ 204732 w 4442530"/>
                <a:gd name="connsiteY1" fmla="*/ 818926 h 1482314"/>
                <a:gd name="connsiteX2" fmla="*/ 0 w 4442530"/>
                <a:gd name="connsiteY2" fmla="*/ 1482314 h 1482314"/>
                <a:gd name="connsiteX3" fmla="*/ 2101075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8" fmla="*/ 4033067 w 4442530"/>
                <a:gd name="connsiteY8" fmla="*/ 614195 h 1482314"/>
                <a:gd name="connsiteX9" fmla="*/ 4135433 w 4442530"/>
                <a:gd name="connsiteY9" fmla="*/ 614195 h 1482314"/>
                <a:gd name="connsiteX10" fmla="*/ 2101076 w 4442530"/>
                <a:gd name="connsiteY10" fmla="*/ 0 h 1482314"/>
                <a:gd name="connsiteX0" fmla="*/ 4304517 w 4442530"/>
                <a:gd name="connsiteY0" fmla="*/ 818926 h 1509208"/>
                <a:gd name="connsiteX1" fmla="*/ 4033067 w 4442530"/>
                <a:gd name="connsiteY1" fmla="*/ 614195 h 1509208"/>
                <a:gd name="connsiteX2" fmla="*/ 4135433 w 4442530"/>
                <a:gd name="connsiteY2" fmla="*/ 614195 h 1509208"/>
                <a:gd name="connsiteX3" fmla="*/ 2101076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0" fmla="*/ 2203441 w 4442530"/>
                <a:gd name="connsiteY0" fmla="*/ 973 h 1509208"/>
                <a:gd name="connsiteX1" fmla="*/ 204732 w 4442530"/>
                <a:gd name="connsiteY1" fmla="*/ 818926 h 1509208"/>
                <a:gd name="connsiteX2" fmla="*/ 0 w 4442530"/>
                <a:gd name="connsiteY2" fmla="*/ 818926 h 1509208"/>
                <a:gd name="connsiteX3" fmla="*/ 1417566 w 4442530"/>
                <a:gd name="connsiteY3" fmla="*/ 44545 h 1509208"/>
                <a:gd name="connsiteX4" fmla="*/ 2203441 w 4442530"/>
                <a:gd name="connsiteY4" fmla="*/ 973 h 1509208"/>
                <a:gd name="connsiteX0" fmla="*/ 2203441 w 4442530"/>
                <a:gd name="connsiteY0" fmla="*/ 973 h 1509208"/>
                <a:gd name="connsiteX1" fmla="*/ 168873 w 4442530"/>
                <a:gd name="connsiteY1" fmla="*/ 1509208 h 1509208"/>
                <a:gd name="connsiteX2" fmla="*/ 0 w 4442530"/>
                <a:gd name="connsiteY2" fmla="*/ 1482314 h 1509208"/>
                <a:gd name="connsiteX3" fmla="*/ 2101075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8" fmla="*/ 4033067 w 4442530"/>
                <a:gd name="connsiteY8" fmla="*/ 614195 h 1509208"/>
                <a:gd name="connsiteX9" fmla="*/ 4135433 w 4442530"/>
                <a:gd name="connsiteY9" fmla="*/ 614195 h 1509208"/>
                <a:gd name="connsiteX10" fmla="*/ 2101076 w 4442530"/>
                <a:gd name="connsiteY10" fmla="*/ 0 h 1509208"/>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222662 w 4460460"/>
                <a:gd name="connsiteY1" fmla="*/ 818926 h 1509208"/>
                <a:gd name="connsiteX2" fmla="*/ 0 w 4460460"/>
                <a:gd name="connsiteY2" fmla="*/ 1500244 h 1509208"/>
                <a:gd name="connsiteX3" fmla="*/ 1435496 w 4460460"/>
                <a:gd name="connsiteY3" fmla="*/ 44545 h 1509208"/>
                <a:gd name="connsiteX4" fmla="*/ 2221371 w 4460460"/>
                <a:gd name="connsiteY4" fmla="*/ 973 h 1509208"/>
                <a:gd name="connsiteX0" fmla="*/ 2221371 w 4460460"/>
                <a:gd name="connsiteY0" fmla="*/ 973 h 1509208"/>
                <a:gd name="connsiteX1" fmla="*/ 186803 w 4460460"/>
                <a:gd name="connsiteY1" fmla="*/ 1509208 h 1509208"/>
                <a:gd name="connsiteX2" fmla="*/ 17930 w 4460460"/>
                <a:gd name="connsiteY2" fmla="*/ 1482314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322447 w 4460460"/>
                <a:gd name="connsiteY0" fmla="*/ 818926 h 1527138"/>
                <a:gd name="connsiteX1" fmla="*/ 4050997 w 4460460"/>
                <a:gd name="connsiteY1" fmla="*/ 614195 h 1527138"/>
                <a:gd name="connsiteX2" fmla="*/ 4153363 w 4460460"/>
                <a:gd name="connsiteY2" fmla="*/ 614195 h 1527138"/>
                <a:gd name="connsiteX3" fmla="*/ 2119006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0" fmla="*/ 2221371 w 4460460"/>
                <a:gd name="connsiteY0" fmla="*/ 973 h 1527138"/>
                <a:gd name="connsiteX1" fmla="*/ 186803 w 4460460"/>
                <a:gd name="connsiteY1" fmla="*/ 1527138 h 1527138"/>
                <a:gd name="connsiteX2" fmla="*/ 0 w 4460460"/>
                <a:gd name="connsiteY2" fmla="*/ 1500244 h 1527138"/>
                <a:gd name="connsiteX3" fmla="*/ 1435496 w 4460460"/>
                <a:gd name="connsiteY3" fmla="*/ 44545 h 1527138"/>
                <a:gd name="connsiteX4" fmla="*/ 2221371 w 4460460"/>
                <a:gd name="connsiteY4" fmla="*/ 973 h 1527138"/>
                <a:gd name="connsiteX0" fmla="*/ 2221371 w 4460460"/>
                <a:gd name="connsiteY0" fmla="*/ 973 h 1527138"/>
                <a:gd name="connsiteX1" fmla="*/ 186803 w 4460460"/>
                <a:gd name="connsiteY1" fmla="*/ 1509208 h 1527138"/>
                <a:gd name="connsiteX2" fmla="*/ 17930 w 4460460"/>
                <a:gd name="connsiteY2" fmla="*/ 1482314 h 1527138"/>
                <a:gd name="connsiteX3" fmla="*/ 2119005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8" fmla="*/ 4050997 w 4460460"/>
                <a:gd name="connsiteY8" fmla="*/ 614195 h 1527138"/>
                <a:gd name="connsiteX9" fmla="*/ 4153363 w 4460460"/>
                <a:gd name="connsiteY9" fmla="*/ 614195 h 1527138"/>
                <a:gd name="connsiteX10" fmla="*/ 2119006 w 4460460"/>
                <a:gd name="connsiteY10" fmla="*/ 0 h 1527138"/>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94085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49343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204733 w 4460460"/>
                <a:gd name="connsiteY1" fmla="*/ 147550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475504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502398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38257"/>
                <a:gd name="connsiteX1" fmla="*/ 4050997 w 4460460"/>
                <a:gd name="connsiteY1" fmla="*/ 616351 h 1538257"/>
                <a:gd name="connsiteX2" fmla="*/ 4153363 w 4460460"/>
                <a:gd name="connsiteY2" fmla="*/ 616351 h 1538257"/>
                <a:gd name="connsiteX3" fmla="*/ 2119006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0" fmla="*/ 2221371 w 4460460"/>
                <a:gd name="connsiteY0" fmla="*/ 3129 h 1538257"/>
                <a:gd name="connsiteX1" fmla="*/ 222662 w 4460460"/>
                <a:gd name="connsiteY1" fmla="*/ 1466542 h 1538257"/>
                <a:gd name="connsiteX2" fmla="*/ 0 w 4460460"/>
                <a:gd name="connsiteY2" fmla="*/ 1502400 h 1538257"/>
                <a:gd name="connsiteX3" fmla="*/ 1713402 w 4460460"/>
                <a:gd name="connsiteY3" fmla="*/ 28771 h 1538257"/>
                <a:gd name="connsiteX4" fmla="*/ 2221371 w 4460460"/>
                <a:gd name="connsiteY4" fmla="*/ 3129 h 1538257"/>
                <a:gd name="connsiteX0" fmla="*/ 2221371 w 4460460"/>
                <a:gd name="connsiteY0" fmla="*/ 3129 h 1538257"/>
                <a:gd name="connsiteX1" fmla="*/ 195768 w 4460460"/>
                <a:gd name="connsiteY1" fmla="*/ 1538257 h 1538257"/>
                <a:gd name="connsiteX2" fmla="*/ 17930 w 4460460"/>
                <a:gd name="connsiteY2" fmla="*/ 1484470 h 1538257"/>
                <a:gd name="connsiteX3" fmla="*/ 2119005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8" fmla="*/ 4050997 w 4460460"/>
                <a:gd name="connsiteY8" fmla="*/ 616351 h 1538257"/>
                <a:gd name="connsiteX9" fmla="*/ 4153363 w 4460460"/>
                <a:gd name="connsiteY9" fmla="*/ 616351 h 1538257"/>
                <a:gd name="connsiteX10" fmla="*/ 2119006 w 4460460"/>
                <a:gd name="connsiteY10" fmla="*/ 2156 h 1538257"/>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22662 w 4460460"/>
                <a:gd name="connsiteY1" fmla="*/ 1466539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64383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82312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95768 w 4460460"/>
                <a:gd name="connsiteY1" fmla="*/ 1491277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18172"/>
                <a:gd name="connsiteX1" fmla="*/ 4050997 w 4460460"/>
                <a:gd name="connsiteY1" fmla="*/ 614195 h 1518172"/>
                <a:gd name="connsiteX2" fmla="*/ 4153363 w 4460460"/>
                <a:gd name="connsiteY2" fmla="*/ 614195 h 1518172"/>
                <a:gd name="connsiteX3" fmla="*/ 2119006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0" fmla="*/ 2221371 w 4460460"/>
                <a:gd name="connsiteY0" fmla="*/ 973 h 1518172"/>
                <a:gd name="connsiteX1" fmla="*/ 222662 w 4460460"/>
                <a:gd name="connsiteY1" fmla="*/ 1464386 h 1518172"/>
                <a:gd name="connsiteX2" fmla="*/ 0 w 4460460"/>
                <a:gd name="connsiteY2" fmla="*/ 1500244 h 1518172"/>
                <a:gd name="connsiteX3" fmla="*/ 1677543 w 4460460"/>
                <a:gd name="connsiteY3" fmla="*/ 53509 h 1518172"/>
                <a:gd name="connsiteX4" fmla="*/ 2221371 w 4460460"/>
                <a:gd name="connsiteY4" fmla="*/ 973 h 1518172"/>
                <a:gd name="connsiteX0" fmla="*/ 2221371 w 4460460"/>
                <a:gd name="connsiteY0" fmla="*/ 973 h 1518172"/>
                <a:gd name="connsiteX1" fmla="*/ 168874 w 4460460"/>
                <a:gd name="connsiteY1" fmla="*/ 1518172 h 1518172"/>
                <a:gd name="connsiteX2" fmla="*/ 17930 w 4460460"/>
                <a:gd name="connsiteY2" fmla="*/ 1482314 h 1518172"/>
                <a:gd name="connsiteX3" fmla="*/ 2119005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8" fmla="*/ 4050997 w 4460460"/>
                <a:gd name="connsiteY8" fmla="*/ 614195 h 1518172"/>
                <a:gd name="connsiteX9" fmla="*/ 4153363 w 4460460"/>
                <a:gd name="connsiteY9" fmla="*/ 614195 h 1518172"/>
                <a:gd name="connsiteX10" fmla="*/ 2119006 w 4460460"/>
                <a:gd name="connsiteY10" fmla="*/ 0 h 1518172"/>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86804 w 4460460"/>
                <a:gd name="connsiteY1" fmla="*/ 1482314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222662 w 4460460"/>
                <a:gd name="connsiteY1" fmla="*/ 1464386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303344 w 4460460"/>
                <a:gd name="connsiteY1" fmla="*/ 1500245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0245"/>
                <a:gd name="connsiteX1" fmla="*/ 4050997 w 4460460"/>
                <a:gd name="connsiteY1" fmla="*/ 614195 h 1500245"/>
                <a:gd name="connsiteX2" fmla="*/ 4153363 w 4460460"/>
                <a:gd name="connsiteY2" fmla="*/ 614195 h 1500245"/>
                <a:gd name="connsiteX3" fmla="*/ 2119006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0" fmla="*/ 2221371 w 4460460"/>
                <a:gd name="connsiteY0" fmla="*/ 973 h 1500245"/>
                <a:gd name="connsiteX1" fmla="*/ 303344 w 4460460"/>
                <a:gd name="connsiteY1" fmla="*/ 1500245 h 1500245"/>
                <a:gd name="connsiteX2" fmla="*/ 0 w 4460460"/>
                <a:gd name="connsiteY2" fmla="*/ 1500244 h 1500245"/>
                <a:gd name="connsiteX3" fmla="*/ 1677543 w 4460460"/>
                <a:gd name="connsiteY3" fmla="*/ 53509 h 1500245"/>
                <a:gd name="connsiteX4" fmla="*/ 2221371 w 4460460"/>
                <a:gd name="connsiteY4" fmla="*/ 973 h 1500245"/>
                <a:gd name="connsiteX0" fmla="*/ 2221371 w 4460460"/>
                <a:gd name="connsiteY0" fmla="*/ 973 h 1500245"/>
                <a:gd name="connsiteX1" fmla="*/ 312310 w 4460460"/>
                <a:gd name="connsiteY1" fmla="*/ 1500244 h 1500245"/>
                <a:gd name="connsiteX2" fmla="*/ 17930 w 4460460"/>
                <a:gd name="connsiteY2" fmla="*/ 1482314 h 1500245"/>
                <a:gd name="connsiteX3" fmla="*/ 2119005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8" fmla="*/ 4050997 w 4460460"/>
                <a:gd name="connsiteY8" fmla="*/ 614195 h 1500245"/>
                <a:gd name="connsiteX9" fmla="*/ 4153363 w 4460460"/>
                <a:gd name="connsiteY9" fmla="*/ 614195 h 1500245"/>
                <a:gd name="connsiteX10" fmla="*/ 2119006 w 4460460"/>
                <a:gd name="connsiteY10" fmla="*/ 0 h 1500245"/>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303344 w 4460460"/>
                <a:gd name="connsiteY1" fmla="*/ 1500245 h 1509208"/>
                <a:gd name="connsiteX2" fmla="*/ 0 w 4460460"/>
                <a:gd name="connsiteY2" fmla="*/ 1500244 h 1509208"/>
                <a:gd name="connsiteX3" fmla="*/ 1677543 w 4460460"/>
                <a:gd name="connsiteY3" fmla="*/ 53509 h 1509208"/>
                <a:gd name="connsiteX4" fmla="*/ 2221371 w 4460460"/>
                <a:gd name="connsiteY4" fmla="*/ 973 h 1509208"/>
                <a:gd name="connsiteX0" fmla="*/ 2221371 w 4460460"/>
                <a:gd name="connsiteY0" fmla="*/ 973 h 1509208"/>
                <a:gd name="connsiteX1" fmla="*/ 312310 w 4460460"/>
                <a:gd name="connsiteY1" fmla="*/ 1500244 h 1509208"/>
                <a:gd name="connsiteX2" fmla="*/ 125506 w 4460460"/>
                <a:gd name="connsiteY2" fmla="*/ 1509208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509208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473349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196941 w 4334954"/>
                <a:gd name="connsiteY0" fmla="*/ 818926 h 1509209"/>
                <a:gd name="connsiteX1" fmla="*/ 3925491 w 4334954"/>
                <a:gd name="connsiteY1" fmla="*/ 614195 h 1509209"/>
                <a:gd name="connsiteX2" fmla="*/ 4027857 w 4334954"/>
                <a:gd name="connsiteY2" fmla="*/ 614195 h 1509209"/>
                <a:gd name="connsiteX3" fmla="*/ 1993500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0" fmla="*/ 2095865 w 4334954"/>
                <a:gd name="connsiteY0" fmla="*/ 973 h 1509209"/>
                <a:gd name="connsiteX1" fmla="*/ 177838 w 4334954"/>
                <a:gd name="connsiteY1" fmla="*/ 1500245 h 1509209"/>
                <a:gd name="connsiteX2" fmla="*/ 17929 w 4334954"/>
                <a:gd name="connsiteY2" fmla="*/ 1509209 h 1509209"/>
                <a:gd name="connsiteX3" fmla="*/ 1552037 w 4334954"/>
                <a:gd name="connsiteY3" fmla="*/ 53509 h 1509209"/>
                <a:gd name="connsiteX4" fmla="*/ 2095865 w 4334954"/>
                <a:gd name="connsiteY4" fmla="*/ 973 h 1509209"/>
                <a:gd name="connsiteX0" fmla="*/ 2095865 w 4334954"/>
                <a:gd name="connsiteY0" fmla="*/ 973 h 1509209"/>
                <a:gd name="connsiteX1" fmla="*/ 186804 w 4334954"/>
                <a:gd name="connsiteY1" fmla="*/ 1500244 h 1509209"/>
                <a:gd name="connsiteX2" fmla="*/ 0 w 4334954"/>
                <a:gd name="connsiteY2" fmla="*/ 1473349 h 1509209"/>
                <a:gd name="connsiteX3" fmla="*/ 1993499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8" fmla="*/ 3925491 w 4334954"/>
                <a:gd name="connsiteY8" fmla="*/ 614195 h 1509209"/>
                <a:gd name="connsiteX9" fmla="*/ 4027857 w 4334954"/>
                <a:gd name="connsiteY9" fmla="*/ 614195 h 1509209"/>
                <a:gd name="connsiteX10" fmla="*/ 1993500 w 4334954"/>
                <a:gd name="connsiteY10" fmla="*/ 0 h 1509209"/>
                <a:gd name="connsiteX0" fmla="*/ 4187976 w 4325989"/>
                <a:gd name="connsiteY0" fmla="*/ 818926 h 1509209"/>
                <a:gd name="connsiteX1" fmla="*/ 3916526 w 4325989"/>
                <a:gd name="connsiteY1" fmla="*/ 614195 h 1509209"/>
                <a:gd name="connsiteX2" fmla="*/ 4018892 w 4325989"/>
                <a:gd name="connsiteY2" fmla="*/ 614195 h 1509209"/>
                <a:gd name="connsiteX3" fmla="*/ 1984535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0" fmla="*/ 2086900 w 4325989"/>
                <a:gd name="connsiteY0" fmla="*/ 973 h 1509209"/>
                <a:gd name="connsiteX1" fmla="*/ 168873 w 4325989"/>
                <a:gd name="connsiteY1" fmla="*/ 1500245 h 1509209"/>
                <a:gd name="connsiteX2" fmla="*/ 8964 w 4325989"/>
                <a:gd name="connsiteY2" fmla="*/ 1509209 h 1509209"/>
                <a:gd name="connsiteX3" fmla="*/ 1543072 w 4325989"/>
                <a:gd name="connsiteY3" fmla="*/ 53509 h 1509209"/>
                <a:gd name="connsiteX4" fmla="*/ 2086900 w 4325989"/>
                <a:gd name="connsiteY4" fmla="*/ 973 h 1509209"/>
                <a:gd name="connsiteX0" fmla="*/ 2086900 w 4325989"/>
                <a:gd name="connsiteY0" fmla="*/ 973 h 1509209"/>
                <a:gd name="connsiteX1" fmla="*/ 177839 w 4325989"/>
                <a:gd name="connsiteY1" fmla="*/ 1500244 h 1509209"/>
                <a:gd name="connsiteX2" fmla="*/ 0 w 4325989"/>
                <a:gd name="connsiteY2" fmla="*/ 1509208 h 1509209"/>
                <a:gd name="connsiteX3" fmla="*/ 1984534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8" fmla="*/ 3916526 w 4325989"/>
                <a:gd name="connsiteY8" fmla="*/ 614195 h 1509209"/>
                <a:gd name="connsiteX9" fmla="*/ 4018892 w 4325989"/>
                <a:gd name="connsiteY9" fmla="*/ 614195 h 1509209"/>
                <a:gd name="connsiteX10" fmla="*/ 1984535 w 4325989"/>
                <a:gd name="connsiteY10" fmla="*/ 0 h 150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5989" h="1509209" stroke="0" extrusionOk="0">
                  <a:moveTo>
                    <a:pt x="4187976" y="818926"/>
                  </a:moveTo>
                  <a:lnTo>
                    <a:pt x="3916526" y="614195"/>
                  </a:lnTo>
                  <a:lnTo>
                    <a:pt x="4018892" y="614195"/>
                  </a:lnTo>
                  <a:cubicBezTo>
                    <a:pt x="3779371" y="252624"/>
                    <a:pt x="2942622" y="0"/>
                    <a:pt x="1984535" y="0"/>
                  </a:cubicBezTo>
                  <a:lnTo>
                    <a:pt x="2189266" y="0"/>
                  </a:lnTo>
                  <a:cubicBezTo>
                    <a:pt x="3147353" y="0"/>
                    <a:pt x="3984102" y="252624"/>
                    <a:pt x="4223623" y="614195"/>
                  </a:cubicBezTo>
                  <a:lnTo>
                    <a:pt x="4325989" y="614195"/>
                  </a:lnTo>
                  <a:lnTo>
                    <a:pt x="4187976" y="818926"/>
                  </a:lnTo>
                  <a:close/>
                </a:path>
                <a:path w="4325989" h="1509209" fill="darkenLess" stroke="0" extrusionOk="0">
                  <a:moveTo>
                    <a:pt x="2086900" y="973"/>
                  </a:moveTo>
                  <a:cubicBezTo>
                    <a:pt x="967632" y="22253"/>
                    <a:pt x="168873" y="1063475"/>
                    <a:pt x="168873" y="1500245"/>
                  </a:cubicBezTo>
                  <a:lnTo>
                    <a:pt x="8964" y="1509209"/>
                  </a:lnTo>
                  <a:cubicBezTo>
                    <a:pt x="8964" y="1159608"/>
                    <a:pt x="694907" y="167239"/>
                    <a:pt x="1543072" y="53509"/>
                  </a:cubicBezTo>
                  <a:cubicBezTo>
                    <a:pt x="1795548" y="19655"/>
                    <a:pt x="1820218" y="-4097"/>
                    <a:pt x="2086900" y="973"/>
                  </a:cubicBezTo>
                  <a:close/>
                </a:path>
                <a:path w="4325989" h="1509209" fill="none" extrusionOk="0">
                  <a:moveTo>
                    <a:pt x="2086900" y="973"/>
                  </a:moveTo>
                  <a:cubicBezTo>
                    <a:pt x="967632" y="22253"/>
                    <a:pt x="177839" y="1063474"/>
                    <a:pt x="177839" y="1500244"/>
                  </a:cubicBezTo>
                  <a:cubicBezTo>
                    <a:pt x="121548" y="1500244"/>
                    <a:pt x="56291" y="1509208"/>
                    <a:pt x="0" y="1509208"/>
                  </a:cubicBezTo>
                  <a:cubicBezTo>
                    <a:pt x="0" y="1056928"/>
                    <a:pt x="824142" y="0"/>
                    <a:pt x="1984534" y="0"/>
                  </a:cubicBezTo>
                  <a:lnTo>
                    <a:pt x="2189266" y="0"/>
                  </a:lnTo>
                  <a:cubicBezTo>
                    <a:pt x="3147353" y="0"/>
                    <a:pt x="3984102" y="252624"/>
                    <a:pt x="4223623" y="614195"/>
                  </a:cubicBezTo>
                  <a:lnTo>
                    <a:pt x="4325989" y="614195"/>
                  </a:lnTo>
                  <a:lnTo>
                    <a:pt x="4187976" y="818926"/>
                  </a:lnTo>
                  <a:lnTo>
                    <a:pt x="3916526" y="614195"/>
                  </a:lnTo>
                  <a:lnTo>
                    <a:pt x="4018892" y="614195"/>
                  </a:lnTo>
                  <a:cubicBezTo>
                    <a:pt x="3779371" y="252624"/>
                    <a:pt x="2942622" y="0"/>
                    <a:pt x="1984535"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32" name="TextBox 31">
              <a:extLst>
                <a:ext uri="{FF2B5EF4-FFF2-40B4-BE49-F238E27FC236}">
                  <a16:creationId xmlns:a16="http://schemas.microsoft.com/office/drawing/2014/main" id="{4DE73DFB-EA68-4E5D-B543-1747A86645C0}"/>
                </a:ext>
              </a:extLst>
            </p:cNvPr>
            <p:cNvSpPr txBox="1"/>
            <p:nvPr/>
          </p:nvSpPr>
          <p:spPr>
            <a:xfrm>
              <a:off x="1664131" y="1947933"/>
              <a:ext cx="556150"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1.25pt</a:t>
              </a:r>
            </a:p>
          </p:txBody>
        </p:sp>
        <p:sp>
          <p:nvSpPr>
            <p:cNvPr id="33" name="Curved Down Arrow 2">
              <a:extLst>
                <a:ext uri="{FF2B5EF4-FFF2-40B4-BE49-F238E27FC236}">
                  <a16:creationId xmlns:a16="http://schemas.microsoft.com/office/drawing/2014/main" id="{836A207A-26BD-4AD4-A2FC-81BA48E8A86D}"/>
                </a:ext>
              </a:extLst>
            </p:cNvPr>
            <p:cNvSpPr/>
            <p:nvPr/>
          </p:nvSpPr>
          <p:spPr>
            <a:xfrm>
              <a:off x="4099165" y="1645511"/>
              <a:ext cx="746178" cy="391551"/>
            </a:xfrm>
            <a:custGeom>
              <a:avLst/>
              <a:gdLst>
                <a:gd name="connsiteX0" fmla="*/ 1211024 w 1344705"/>
                <a:gd name="connsiteY0" fmla="*/ 534725 h 534725"/>
                <a:gd name="connsiteX1" fmla="*/ 1059176 w 1344705"/>
                <a:gd name="connsiteY1" fmla="*/ 401044 h 534725"/>
                <a:gd name="connsiteX2" fmla="*/ 1126017 w 1344705"/>
                <a:gd name="connsiteY2" fmla="*/ 401044 h 534725"/>
                <a:gd name="connsiteX3" fmla="*/ 572091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0" fmla="*/ 638932 w 1344705"/>
                <a:gd name="connsiteY0" fmla="*/ 3662 h 534725"/>
                <a:gd name="connsiteX1" fmla="*/ 133681 w 1344705"/>
                <a:gd name="connsiteY1" fmla="*/ 534725 h 534725"/>
                <a:gd name="connsiteX2" fmla="*/ 0 w 1344705"/>
                <a:gd name="connsiteY2" fmla="*/ 534725 h 534725"/>
                <a:gd name="connsiteX3" fmla="*/ 208176 w 1344705"/>
                <a:gd name="connsiteY3" fmla="*/ 122134 h 534725"/>
                <a:gd name="connsiteX4" fmla="*/ 638933 w 1344705"/>
                <a:gd name="connsiteY4" fmla="*/ 3662 h 534725"/>
                <a:gd name="connsiteX5" fmla="*/ 638932 w 1344705"/>
                <a:gd name="connsiteY5" fmla="*/ 3662 h 534725"/>
                <a:gd name="connsiteX0" fmla="*/ 638932 w 1344705"/>
                <a:gd name="connsiteY0" fmla="*/ 3662 h 534725"/>
                <a:gd name="connsiteX1" fmla="*/ 133681 w 1344705"/>
                <a:gd name="connsiteY1" fmla="*/ 534725 h 534725"/>
                <a:gd name="connsiteX2" fmla="*/ 0 w 1344705"/>
                <a:gd name="connsiteY2" fmla="*/ 534725 h 534725"/>
                <a:gd name="connsiteX3" fmla="*/ 572092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8" fmla="*/ 1059176 w 1344705"/>
                <a:gd name="connsiteY8" fmla="*/ 401044 h 534725"/>
                <a:gd name="connsiteX9" fmla="*/ 1126017 w 1344705"/>
                <a:gd name="connsiteY9" fmla="*/ 401044 h 534725"/>
                <a:gd name="connsiteX10" fmla="*/ 572091 w 1344705"/>
                <a:gd name="connsiteY10" fmla="*/ 0 h 534725"/>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534727 h 696092"/>
                <a:gd name="connsiteX2" fmla="*/ 0 w 1326539"/>
                <a:gd name="connsiteY2" fmla="*/ 5347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1 w 1326539"/>
                <a:gd name="connsiteY1" fmla="*/ 5347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5347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78505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7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687127 h 696092"/>
                <a:gd name="connsiteX2" fmla="*/ 0 w 1326539"/>
                <a:gd name="connsiteY2" fmla="*/ 6871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2 w 1326539"/>
                <a:gd name="connsiteY1" fmla="*/ 6871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5 h 696090"/>
                <a:gd name="connsiteX1" fmla="*/ 1059176 w 1326539"/>
                <a:gd name="connsiteY1" fmla="*/ 401044 h 696090"/>
                <a:gd name="connsiteX2" fmla="*/ 1126017 w 1326539"/>
                <a:gd name="connsiteY2" fmla="*/ 401044 h 696090"/>
                <a:gd name="connsiteX3" fmla="*/ 572091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0" fmla="*/ 638932 w 1326539"/>
                <a:gd name="connsiteY0" fmla="*/ 3662 h 696090"/>
                <a:gd name="connsiteX1" fmla="*/ 133681 w 1326539"/>
                <a:gd name="connsiteY1" fmla="*/ 687125 h 696090"/>
                <a:gd name="connsiteX2" fmla="*/ 0 w 1326539"/>
                <a:gd name="connsiteY2" fmla="*/ 687125 h 696090"/>
                <a:gd name="connsiteX3" fmla="*/ 252999 w 1326539"/>
                <a:gd name="connsiteY3" fmla="*/ 140064 h 696090"/>
                <a:gd name="connsiteX4" fmla="*/ 638933 w 1326539"/>
                <a:gd name="connsiteY4" fmla="*/ 3662 h 696090"/>
                <a:gd name="connsiteX5" fmla="*/ 638932 w 1326539"/>
                <a:gd name="connsiteY5" fmla="*/ 3662 h 696090"/>
                <a:gd name="connsiteX0" fmla="*/ 638932 w 1326539"/>
                <a:gd name="connsiteY0" fmla="*/ 3662 h 696090"/>
                <a:gd name="connsiteX1" fmla="*/ 133682 w 1326539"/>
                <a:gd name="connsiteY1" fmla="*/ 687125 h 696090"/>
                <a:gd name="connsiteX2" fmla="*/ 0 w 1326539"/>
                <a:gd name="connsiteY2" fmla="*/ 696090 h 696090"/>
                <a:gd name="connsiteX3" fmla="*/ 572092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8" fmla="*/ 1059176 w 1326539"/>
                <a:gd name="connsiteY8" fmla="*/ 401044 h 696090"/>
                <a:gd name="connsiteX9" fmla="*/ 1126017 w 1326539"/>
                <a:gd name="connsiteY9" fmla="*/ 401044 h 696090"/>
                <a:gd name="connsiteX10" fmla="*/ 572091 w 1326539"/>
                <a:gd name="connsiteY10" fmla="*/ 0 h 69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539" h="696090" stroke="0" extrusionOk="0">
                  <a:moveTo>
                    <a:pt x="1211024" y="534725"/>
                  </a:moveTo>
                  <a:lnTo>
                    <a:pt x="1059176" y="401044"/>
                  </a:lnTo>
                  <a:lnTo>
                    <a:pt x="1126017" y="401044"/>
                  </a:lnTo>
                  <a:cubicBezTo>
                    <a:pt x="1060799" y="164953"/>
                    <a:pt x="832964" y="0"/>
                    <a:pt x="572091" y="0"/>
                  </a:cubicBezTo>
                  <a:lnTo>
                    <a:pt x="705773" y="0"/>
                  </a:lnTo>
                  <a:cubicBezTo>
                    <a:pt x="966646" y="0"/>
                    <a:pt x="1194480" y="164953"/>
                    <a:pt x="1259699" y="401044"/>
                  </a:cubicBezTo>
                  <a:lnTo>
                    <a:pt x="1326539" y="401044"/>
                  </a:lnTo>
                  <a:lnTo>
                    <a:pt x="1211024" y="534725"/>
                  </a:lnTo>
                  <a:close/>
                </a:path>
                <a:path w="1326539" h="696090" fill="darkenLess" stroke="0" extrusionOk="0">
                  <a:moveTo>
                    <a:pt x="638932" y="3662"/>
                  </a:moveTo>
                  <a:cubicBezTo>
                    <a:pt x="350818" y="35342"/>
                    <a:pt x="133681" y="415972"/>
                    <a:pt x="133681" y="687125"/>
                  </a:cubicBezTo>
                  <a:lnTo>
                    <a:pt x="0" y="687125"/>
                  </a:lnTo>
                  <a:cubicBezTo>
                    <a:pt x="0" y="527440"/>
                    <a:pt x="121177" y="241642"/>
                    <a:pt x="252999" y="140064"/>
                  </a:cubicBezTo>
                  <a:cubicBezTo>
                    <a:pt x="373311" y="47355"/>
                    <a:pt x="484074" y="-13366"/>
                    <a:pt x="638933" y="3662"/>
                  </a:cubicBezTo>
                  <a:lnTo>
                    <a:pt x="638932" y="3662"/>
                  </a:lnTo>
                  <a:close/>
                </a:path>
                <a:path w="1326539" h="696090" fill="none" extrusionOk="0">
                  <a:moveTo>
                    <a:pt x="638932" y="3662"/>
                  </a:moveTo>
                  <a:cubicBezTo>
                    <a:pt x="350818" y="35342"/>
                    <a:pt x="133682" y="415972"/>
                    <a:pt x="133682" y="687125"/>
                  </a:cubicBezTo>
                  <a:cubicBezTo>
                    <a:pt x="89122" y="687125"/>
                    <a:pt x="44560" y="696090"/>
                    <a:pt x="0" y="696090"/>
                  </a:cubicBezTo>
                  <a:cubicBezTo>
                    <a:pt x="0" y="400770"/>
                    <a:pt x="256134" y="0"/>
                    <a:pt x="572092" y="0"/>
                  </a:cubicBezTo>
                  <a:lnTo>
                    <a:pt x="705773" y="0"/>
                  </a:lnTo>
                  <a:cubicBezTo>
                    <a:pt x="966646" y="0"/>
                    <a:pt x="1194480" y="164953"/>
                    <a:pt x="1259699" y="401044"/>
                  </a:cubicBezTo>
                  <a:lnTo>
                    <a:pt x="1326539" y="401044"/>
                  </a:lnTo>
                  <a:lnTo>
                    <a:pt x="1211024" y="534725"/>
                  </a:lnTo>
                  <a:lnTo>
                    <a:pt x="1059176" y="401044"/>
                  </a:lnTo>
                  <a:lnTo>
                    <a:pt x="1126017" y="401044"/>
                  </a:lnTo>
                  <a:cubicBezTo>
                    <a:pt x="1060799" y="164953"/>
                    <a:pt x="832964" y="0"/>
                    <a:pt x="572091"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34" name="Curved Down Arrow 1">
              <a:extLst>
                <a:ext uri="{FF2B5EF4-FFF2-40B4-BE49-F238E27FC236}">
                  <a16:creationId xmlns:a16="http://schemas.microsoft.com/office/drawing/2014/main" id="{FE9D6BFF-33C8-4F2D-8CD7-778C0EC2630C}"/>
                </a:ext>
              </a:extLst>
            </p:cNvPr>
            <p:cNvSpPr/>
            <p:nvPr/>
          </p:nvSpPr>
          <p:spPr>
            <a:xfrm>
              <a:off x="3527938" y="1611175"/>
              <a:ext cx="1317406" cy="578129"/>
            </a:xfrm>
            <a:custGeom>
              <a:avLst/>
              <a:gdLst>
                <a:gd name="connsiteX0" fmla="*/ 2190419 w 2339788"/>
                <a:gd name="connsiteY0" fmla="*/ 597478 h 597478"/>
                <a:gd name="connsiteX1" fmla="*/ 2007457 w 2339788"/>
                <a:gd name="connsiteY1" fmla="*/ 448109 h 597478"/>
                <a:gd name="connsiteX2" fmla="*/ 2082142 w 2339788"/>
                <a:gd name="connsiteY2" fmla="*/ 448109 h 597478"/>
                <a:gd name="connsiteX3" fmla="*/ 1057867 w 2339788"/>
                <a:gd name="connsiteY3" fmla="*/ 1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0" fmla="*/ 1132552 w 2339788"/>
                <a:gd name="connsiteY0" fmla="*/ 1491 h 597478"/>
                <a:gd name="connsiteX1" fmla="*/ 149370 w 2339788"/>
                <a:gd name="connsiteY1" fmla="*/ 597478 h 597478"/>
                <a:gd name="connsiteX2" fmla="*/ 0 w 2339788"/>
                <a:gd name="connsiteY2" fmla="*/ 597478 h 597478"/>
                <a:gd name="connsiteX3" fmla="*/ 585959 w 2339788"/>
                <a:gd name="connsiteY3" fmla="*/ 62743 h 597478"/>
                <a:gd name="connsiteX4" fmla="*/ 1132552 w 2339788"/>
                <a:gd name="connsiteY4" fmla="*/ 1490 h 597478"/>
                <a:gd name="connsiteX5" fmla="*/ 1132552 w 2339788"/>
                <a:gd name="connsiteY5" fmla="*/ 1491 h 597478"/>
                <a:gd name="connsiteX0" fmla="*/ 1132552 w 2339788"/>
                <a:gd name="connsiteY0" fmla="*/ 1491 h 597478"/>
                <a:gd name="connsiteX1" fmla="*/ 149370 w 2339788"/>
                <a:gd name="connsiteY1" fmla="*/ 597478 h 597478"/>
                <a:gd name="connsiteX2" fmla="*/ 0 w 2339788"/>
                <a:gd name="connsiteY2" fmla="*/ 597478 h 597478"/>
                <a:gd name="connsiteX3" fmla="*/ 1057867 w 2339788"/>
                <a:gd name="connsiteY3" fmla="*/ 0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8" fmla="*/ 2007457 w 2339788"/>
                <a:gd name="connsiteY8" fmla="*/ 448109 h 597478"/>
                <a:gd name="connsiteX9" fmla="*/ 2082142 w 2339788"/>
                <a:gd name="connsiteY9" fmla="*/ 448109 h 597478"/>
                <a:gd name="connsiteX10" fmla="*/ 1057867 w 2339788"/>
                <a:gd name="connsiteY10" fmla="*/ 1 h 597478"/>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85228 w 2342054"/>
                <a:gd name="connsiteY1" fmla="*/ 597478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49369 w 2342054"/>
                <a:gd name="connsiteY1" fmla="*/ 1009854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85229 w 2342055"/>
                <a:gd name="connsiteY1" fmla="*/ 597478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02500 w 2342055"/>
                <a:gd name="connsiteY3" fmla="*/ 125496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38359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11465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055" h="1027784" stroke="0" extrusionOk="0">
                  <a:moveTo>
                    <a:pt x="2226278" y="597478"/>
                  </a:moveTo>
                  <a:lnTo>
                    <a:pt x="2043316" y="448109"/>
                  </a:lnTo>
                  <a:lnTo>
                    <a:pt x="2118001" y="448109"/>
                  </a:lnTo>
                  <a:cubicBezTo>
                    <a:pt x="1997405" y="184312"/>
                    <a:pt x="1576111" y="1"/>
                    <a:pt x="1093726" y="1"/>
                  </a:cubicBezTo>
                  <a:lnTo>
                    <a:pt x="1243095" y="0"/>
                  </a:lnTo>
                  <a:cubicBezTo>
                    <a:pt x="1725480" y="0"/>
                    <a:pt x="2146774" y="184311"/>
                    <a:pt x="2267370" y="448108"/>
                  </a:cubicBezTo>
                  <a:lnTo>
                    <a:pt x="2342055" y="448109"/>
                  </a:lnTo>
                  <a:lnTo>
                    <a:pt x="2226278" y="597478"/>
                  </a:lnTo>
                  <a:close/>
                </a:path>
                <a:path w="2342055" h="1027784" fill="darkenLess" stroke="0" extrusionOk="0">
                  <a:moveTo>
                    <a:pt x="1168411" y="1491"/>
                  </a:moveTo>
                  <a:cubicBezTo>
                    <a:pt x="614534" y="23632"/>
                    <a:pt x="158335" y="696246"/>
                    <a:pt x="158335" y="1009855"/>
                  </a:cubicBezTo>
                  <a:lnTo>
                    <a:pt x="0" y="1027784"/>
                  </a:lnTo>
                  <a:cubicBezTo>
                    <a:pt x="0" y="801207"/>
                    <a:pt x="352426" y="190712"/>
                    <a:pt x="711465" y="89637"/>
                  </a:cubicBezTo>
                  <a:cubicBezTo>
                    <a:pt x="880696" y="41996"/>
                    <a:pt x="979795" y="-6049"/>
                    <a:pt x="1168411" y="1490"/>
                  </a:cubicBezTo>
                  <a:lnTo>
                    <a:pt x="1168411" y="1491"/>
                  </a:lnTo>
                  <a:close/>
                </a:path>
                <a:path w="2342055" h="1027784" fill="none" extrusionOk="0">
                  <a:moveTo>
                    <a:pt x="1168411" y="1491"/>
                  </a:moveTo>
                  <a:cubicBezTo>
                    <a:pt x="614534" y="23632"/>
                    <a:pt x="149370" y="696245"/>
                    <a:pt x="149370" y="1009854"/>
                  </a:cubicBezTo>
                  <a:lnTo>
                    <a:pt x="1" y="1009854"/>
                  </a:lnTo>
                  <a:cubicBezTo>
                    <a:pt x="1" y="679876"/>
                    <a:pt x="509482" y="0"/>
                    <a:pt x="1093726" y="0"/>
                  </a:cubicBezTo>
                  <a:lnTo>
                    <a:pt x="1243095" y="0"/>
                  </a:lnTo>
                  <a:cubicBezTo>
                    <a:pt x="1725480" y="0"/>
                    <a:pt x="2146774" y="184311"/>
                    <a:pt x="2267370" y="448108"/>
                  </a:cubicBezTo>
                  <a:lnTo>
                    <a:pt x="2342055" y="448109"/>
                  </a:lnTo>
                  <a:lnTo>
                    <a:pt x="2226278" y="597478"/>
                  </a:lnTo>
                  <a:lnTo>
                    <a:pt x="2043316" y="448109"/>
                  </a:lnTo>
                  <a:lnTo>
                    <a:pt x="2118001" y="448109"/>
                  </a:lnTo>
                  <a:cubicBezTo>
                    <a:pt x="1997405" y="184312"/>
                    <a:pt x="1576111" y="1"/>
                    <a:pt x="1093726" y="1"/>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cxnSp>
          <p:nvCxnSpPr>
            <p:cNvPr id="41" name="Straight Connector 40">
              <a:extLst>
                <a:ext uri="{FF2B5EF4-FFF2-40B4-BE49-F238E27FC236}">
                  <a16:creationId xmlns:a16="http://schemas.microsoft.com/office/drawing/2014/main" id="{FC8ACDEC-AA38-4308-A836-A64AADDD5C68}"/>
                </a:ext>
              </a:extLst>
            </p:cNvPr>
            <p:cNvCxnSpPr>
              <a:cxnSpLocks/>
            </p:cNvCxnSpPr>
            <p:nvPr/>
          </p:nvCxnSpPr>
          <p:spPr>
            <a:xfrm>
              <a:off x="437362" y="3464712"/>
              <a:ext cx="1097280" cy="0"/>
            </a:xfrm>
            <a:prstGeom prst="line">
              <a:avLst/>
            </a:prstGeom>
            <a:ln w="38100">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8CF281-696A-47D5-83BF-30B8C3871FA4}"/>
                </a:ext>
              </a:extLst>
            </p:cNvPr>
            <p:cNvCxnSpPr/>
            <p:nvPr/>
          </p:nvCxnSpPr>
          <p:spPr>
            <a:xfrm>
              <a:off x="1573218" y="3464712"/>
              <a:ext cx="1097280" cy="0"/>
            </a:xfrm>
            <a:prstGeom prst="line">
              <a:avLst/>
            </a:prstGeom>
            <a:ln w="38100">
              <a:solidFill>
                <a:srgbClr val="F8F2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5EE894-A070-4DE1-B4CA-74ABE7054B7A}"/>
                </a:ext>
              </a:extLst>
            </p:cNvPr>
            <p:cNvCxnSpPr/>
            <p:nvPr/>
          </p:nvCxnSpPr>
          <p:spPr>
            <a:xfrm>
              <a:off x="2709074" y="3464712"/>
              <a:ext cx="1097280" cy="0"/>
            </a:xfrm>
            <a:prstGeom prst="line">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AFE5F1-28B0-4955-88B8-92D14B2A77C4}"/>
                </a:ext>
              </a:extLst>
            </p:cNvPr>
            <p:cNvCxnSpPr>
              <a:cxnSpLocks/>
            </p:cNvCxnSpPr>
            <p:nvPr/>
          </p:nvCxnSpPr>
          <p:spPr>
            <a:xfrm>
              <a:off x="3837785" y="3464712"/>
              <a:ext cx="594360" cy="0"/>
            </a:xfrm>
            <a:prstGeom prst="line">
              <a:avLst/>
            </a:prstGeom>
            <a:ln w="38100">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79F39D-EE84-4D9F-A3CD-F996312AEA4E}"/>
                </a:ext>
              </a:extLst>
            </p:cNvPr>
            <p:cNvCxnSpPr>
              <a:cxnSpLocks/>
            </p:cNvCxnSpPr>
            <p:nvPr/>
          </p:nvCxnSpPr>
          <p:spPr>
            <a:xfrm>
              <a:off x="4464844" y="3467094"/>
              <a:ext cx="594360" cy="0"/>
            </a:xfrm>
            <a:prstGeom prst="line">
              <a:avLst/>
            </a:prstGeom>
            <a:ln w="381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F7B0852-8D80-46CB-9810-0CCA8C1BE3E6}"/>
                </a:ext>
              </a:extLst>
            </p:cNvPr>
            <p:cNvSpPr txBox="1"/>
            <p:nvPr/>
          </p:nvSpPr>
          <p:spPr>
            <a:xfrm>
              <a:off x="465938" y="3477935"/>
              <a:ext cx="1092992" cy="338554"/>
            </a:xfrm>
            <a:prstGeom prst="rect">
              <a:avLst/>
            </a:prstGeom>
            <a:noFill/>
          </p:spPr>
          <p:txBody>
            <a:bodyPr wrap="square" rtlCol="0">
              <a:spAutoFit/>
            </a:bodyPr>
            <a:lstStyle/>
            <a:p>
              <a:pPr algn="ctr"/>
              <a:r>
                <a:rPr lang="en-US" sz="1600" dirty="0"/>
                <a:t>1</a:t>
              </a:r>
            </a:p>
          </p:txBody>
        </p:sp>
        <p:sp>
          <p:nvSpPr>
            <p:cNvPr id="55" name="TextBox 54">
              <a:extLst>
                <a:ext uri="{FF2B5EF4-FFF2-40B4-BE49-F238E27FC236}">
                  <a16:creationId xmlns:a16="http://schemas.microsoft.com/office/drawing/2014/main" id="{3BC7054D-0867-458C-9D52-B677E25DEDF1}"/>
                </a:ext>
              </a:extLst>
            </p:cNvPr>
            <p:cNvSpPr txBox="1"/>
            <p:nvPr/>
          </p:nvSpPr>
          <p:spPr>
            <a:xfrm>
              <a:off x="1594650" y="3502223"/>
              <a:ext cx="1092992" cy="338554"/>
            </a:xfrm>
            <a:prstGeom prst="rect">
              <a:avLst/>
            </a:prstGeom>
            <a:noFill/>
          </p:spPr>
          <p:txBody>
            <a:bodyPr wrap="square" rtlCol="0">
              <a:spAutoFit/>
            </a:bodyPr>
            <a:lstStyle/>
            <a:p>
              <a:pPr algn="ctr"/>
              <a:r>
                <a:rPr lang="en-US" sz="1600" dirty="0"/>
                <a:t>2</a:t>
              </a:r>
            </a:p>
          </p:txBody>
        </p:sp>
        <p:sp>
          <p:nvSpPr>
            <p:cNvPr id="56" name="TextBox 55">
              <a:extLst>
                <a:ext uri="{FF2B5EF4-FFF2-40B4-BE49-F238E27FC236}">
                  <a16:creationId xmlns:a16="http://schemas.microsoft.com/office/drawing/2014/main" id="{9A979045-30FE-4630-82B1-7B41908BA3C6}"/>
                </a:ext>
              </a:extLst>
            </p:cNvPr>
            <p:cNvSpPr txBox="1"/>
            <p:nvPr/>
          </p:nvSpPr>
          <p:spPr>
            <a:xfrm>
              <a:off x="2703522" y="3502051"/>
              <a:ext cx="1092992" cy="338554"/>
            </a:xfrm>
            <a:prstGeom prst="rect">
              <a:avLst/>
            </a:prstGeom>
            <a:noFill/>
          </p:spPr>
          <p:txBody>
            <a:bodyPr wrap="square" rtlCol="0">
              <a:spAutoFit/>
            </a:bodyPr>
            <a:lstStyle/>
            <a:p>
              <a:pPr algn="ctr"/>
              <a:r>
                <a:rPr lang="en-US" sz="1600" dirty="0"/>
                <a:t>3</a:t>
              </a:r>
            </a:p>
          </p:txBody>
        </p:sp>
        <p:sp>
          <p:nvSpPr>
            <p:cNvPr id="57" name="TextBox 56">
              <a:extLst>
                <a:ext uri="{FF2B5EF4-FFF2-40B4-BE49-F238E27FC236}">
                  <a16:creationId xmlns:a16="http://schemas.microsoft.com/office/drawing/2014/main" id="{59C98B44-BB86-47D1-BA9D-EB2B6761EF4D}"/>
                </a:ext>
              </a:extLst>
            </p:cNvPr>
            <p:cNvSpPr txBox="1"/>
            <p:nvPr/>
          </p:nvSpPr>
          <p:spPr>
            <a:xfrm>
              <a:off x="3809210" y="3480723"/>
              <a:ext cx="627059" cy="338554"/>
            </a:xfrm>
            <a:prstGeom prst="rect">
              <a:avLst/>
            </a:prstGeom>
            <a:noFill/>
          </p:spPr>
          <p:txBody>
            <a:bodyPr wrap="square" rtlCol="0">
              <a:spAutoFit/>
            </a:bodyPr>
            <a:lstStyle/>
            <a:p>
              <a:pPr algn="ctr"/>
              <a:r>
                <a:rPr lang="en-US" sz="1600" dirty="0"/>
                <a:t>4</a:t>
              </a:r>
            </a:p>
          </p:txBody>
        </p:sp>
        <p:sp>
          <p:nvSpPr>
            <p:cNvPr id="58" name="TextBox 57">
              <a:extLst>
                <a:ext uri="{FF2B5EF4-FFF2-40B4-BE49-F238E27FC236}">
                  <a16:creationId xmlns:a16="http://schemas.microsoft.com/office/drawing/2014/main" id="{7C1BB68B-F094-4F82-A313-6D21F5DF6976}"/>
                </a:ext>
              </a:extLst>
            </p:cNvPr>
            <p:cNvSpPr txBox="1"/>
            <p:nvPr/>
          </p:nvSpPr>
          <p:spPr>
            <a:xfrm>
              <a:off x="4456119" y="3468570"/>
              <a:ext cx="627059" cy="338554"/>
            </a:xfrm>
            <a:prstGeom prst="rect">
              <a:avLst/>
            </a:prstGeom>
            <a:noFill/>
          </p:spPr>
          <p:txBody>
            <a:bodyPr wrap="square" rtlCol="0">
              <a:spAutoFit/>
            </a:bodyPr>
            <a:lstStyle/>
            <a:p>
              <a:pPr algn="ctr"/>
              <a:r>
                <a:rPr lang="en-US" sz="1600" dirty="0"/>
                <a:t>5</a:t>
              </a:r>
            </a:p>
          </p:txBody>
        </p:sp>
        <p:sp>
          <p:nvSpPr>
            <p:cNvPr id="59" name="Rectangle 58">
              <a:extLst>
                <a:ext uri="{FF2B5EF4-FFF2-40B4-BE49-F238E27FC236}">
                  <a16:creationId xmlns:a16="http://schemas.microsoft.com/office/drawing/2014/main" id="{9A76E874-A5FE-4AD1-AEC7-6C7BD8DC3FF8}"/>
                </a:ext>
              </a:extLst>
            </p:cNvPr>
            <p:cNvSpPr/>
            <p:nvPr/>
          </p:nvSpPr>
          <p:spPr>
            <a:xfrm>
              <a:off x="1555782" y="3951297"/>
              <a:ext cx="2226892" cy="438582"/>
            </a:xfrm>
            <a:prstGeom prst="rect">
              <a:avLst/>
            </a:prstGeom>
          </p:spPr>
          <p:txBody>
            <a:bodyPr wrap="none">
              <a:spAutoFit/>
            </a:bodyPr>
            <a:lstStyle/>
            <a:p>
              <a:pPr algn="ctr"/>
              <a:r>
                <a:rPr lang="en-US" sz="2250" i="1" dirty="0">
                  <a:solidFill>
                    <a:schemeClr val="bg1">
                      <a:lumMod val="50000"/>
                    </a:schemeClr>
                  </a:solidFill>
                  <a:latin typeface="Calibri" pitchFamily="34" charset="0"/>
                  <a:cs typeface="Arial" charset="0"/>
                </a:rPr>
                <a:t>Proficiency Levels</a:t>
              </a:r>
            </a:p>
          </p:txBody>
        </p:sp>
        <p:cxnSp>
          <p:nvCxnSpPr>
            <p:cNvPr id="62" name="Straight Connector 61">
              <a:extLst>
                <a:ext uri="{FF2B5EF4-FFF2-40B4-BE49-F238E27FC236}">
                  <a16:creationId xmlns:a16="http://schemas.microsoft.com/office/drawing/2014/main" id="{C0182DC3-5689-47D1-B9AE-B30847A049B5}"/>
                </a:ext>
              </a:extLst>
            </p:cNvPr>
            <p:cNvCxnSpPr/>
            <p:nvPr/>
          </p:nvCxnSpPr>
          <p:spPr>
            <a:xfrm flipV="1">
              <a:off x="465937" y="3944900"/>
              <a:ext cx="4543425" cy="1294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Slide Number Placeholder 3">
            <a:extLst>
              <a:ext uri="{FF2B5EF4-FFF2-40B4-BE49-F238E27FC236}">
                <a16:creationId xmlns:a16="http://schemas.microsoft.com/office/drawing/2014/main" id="{0C18F654-4899-44C4-8249-252918F5C9F3}"/>
              </a:ext>
            </a:extLst>
          </p:cNvPr>
          <p:cNvSpPr>
            <a:spLocks noGrp="1"/>
          </p:cNvSpPr>
          <p:nvPr>
            <p:ph type="sldNum" idx="12"/>
          </p:nvPr>
        </p:nvSpPr>
        <p:spPr>
          <a:xfrm>
            <a:off x="8481083" y="4887307"/>
            <a:ext cx="548700" cy="233671"/>
          </a:xfrm>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234439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89663-50EA-4A1B-B180-721786D332F1}"/>
              </a:ext>
            </a:extLst>
          </p:cNvPr>
          <p:cNvSpPr>
            <a:spLocks noGrp="1"/>
          </p:cNvSpPr>
          <p:nvPr>
            <p:ph type="body" sz="quarter" idx="13"/>
          </p:nvPr>
        </p:nvSpPr>
        <p:spPr/>
        <p:txBody>
          <a:bodyPr/>
          <a:lstStyle/>
          <a:p>
            <a:r>
              <a:rPr lang="en-US" dirty="0"/>
              <a:t>700-Point Elementary and Middle Schools</a:t>
            </a:r>
          </a:p>
        </p:txBody>
      </p:sp>
      <p:sp>
        <p:nvSpPr>
          <p:cNvPr id="4" name="Slide Number Placeholder 3">
            <a:extLst>
              <a:ext uri="{FF2B5EF4-FFF2-40B4-BE49-F238E27FC236}">
                <a16:creationId xmlns:a16="http://schemas.microsoft.com/office/drawing/2014/main" id="{64E32891-9861-4CFC-BDEE-78950D75DC49}"/>
              </a:ext>
            </a:extLst>
          </p:cNvPr>
          <p:cNvSpPr>
            <a:spLocks noGrp="1"/>
          </p:cNvSpPr>
          <p:nvPr>
            <p:ph type="sldNum" idx="12"/>
          </p:nvPr>
        </p:nvSpPr>
        <p:spPr/>
        <p:txBody>
          <a:bodyPr/>
          <a:lstStyle/>
          <a:p>
            <a:fld id="{00000000-1234-1234-1234-123412341234}" type="slidenum">
              <a:rPr lang="en" smtClean="0"/>
              <a:pPr/>
              <a:t>24</a:t>
            </a:fld>
            <a:endParaRPr lang="en" dirty="0"/>
          </a:p>
        </p:txBody>
      </p:sp>
      <p:graphicFrame>
        <p:nvGraphicFramePr>
          <p:cNvPr id="5" name="Table 4">
            <a:extLst>
              <a:ext uri="{FF2B5EF4-FFF2-40B4-BE49-F238E27FC236}">
                <a16:creationId xmlns:a16="http://schemas.microsoft.com/office/drawing/2014/main" id="{DD746517-2601-4C86-B622-9B551C02182A}"/>
              </a:ext>
            </a:extLst>
          </p:cNvPr>
          <p:cNvGraphicFramePr>
            <a:graphicFrameLocks noGrp="1"/>
          </p:cNvGraphicFramePr>
          <p:nvPr/>
        </p:nvGraphicFramePr>
        <p:xfrm>
          <a:off x="311699" y="943789"/>
          <a:ext cx="8600481" cy="3169346"/>
        </p:xfrm>
        <a:graphic>
          <a:graphicData uri="http://schemas.openxmlformats.org/drawingml/2006/table">
            <a:tbl>
              <a:tblPr firstRow="1" firstCol="1" bandRow="1"/>
              <a:tblGrid>
                <a:gridCol w="2149900">
                  <a:extLst>
                    <a:ext uri="{9D8B030D-6E8A-4147-A177-3AD203B41FA5}">
                      <a16:colId xmlns:a16="http://schemas.microsoft.com/office/drawing/2014/main" val="1138514343"/>
                    </a:ext>
                  </a:extLst>
                </a:gridCol>
                <a:gridCol w="2149900">
                  <a:extLst>
                    <a:ext uri="{9D8B030D-6E8A-4147-A177-3AD203B41FA5}">
                      <a16:colId xmlns:a16="http://schemas.microsoft.com/office/drawing/2014/main" val="2448646459"/>
                    </a:ext>
                  </a:extLst>
                </a:gridCol>
                <a:gridCol w="2150781">
                  <a:extLst>
                    <a:ext uri="{9D8B030D-6E8A-4147-A177-3AD203B41FA5}">
                      <a16:colId xmlns:a16="http://schemas.microsoft.com/office/drawing/2014/main" val="4033924813"/>
                    </a:ext>
                  </a:extLst>
                </a:gridCol>
                <a:gridCol w="2149900">
                  <a:extLst>
                    <a:ext uri="{9D8B030D-6E8A-4147-A177-3AD203B41FA5}">
                      <a16:colId xmlns:a16="http://schemas.microsoft.com/office/drawing/2014/main" val="2474332453"/>
                    </a:ext>
                  </a:extLst>
                </a:gridCol>
              </a:tblGrid>
              <a:tr h="573466">
                <a:tc>
                  <a:txBody>
                    <a:bodyPr/>
                    <a:lstStyle/>
                    <a:p>
                      <a:pPr algn="ctr"/>
                      <a:r>
                        <a:rPr lang="en-US" sz="1400" b="1" spc="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READING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39A0BE"/>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39A0BE"/>
                    </a:solidFill>
                  </a:tcPr>
                </a:tc>
                <a:tc>
                  <a:txBody>
                    <a:bodyPr/>
                    <a:lstStyle/>
                    <a:p>
                      <a:pPr algn="ctr"/>
                      <a:r>
                        <a:rPr lang="en-US" sz="1400" b="1" spc="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A74A7A"/>
                    </a:solidFill>
                  </a:tcPr>
                </a:tc>
                <a:tc>
                  <a:txBody>
                    <a:bodyPr/>
                    <a:lstStyle/>
                    <a:p>
                      <a:pPr algn="ctr"/>
                      <a:r>
                        <a:rPr lang="en-US" sz="1400" b="1" spc="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3A51D"/>
                    </a:solidFill>
                  </a:tcPr>
                </a:tc>
                <a:tc>
                  <a:txBody>
                    <a:bodyPr/>
                    <a:lstStyle/>
                    <a:p>
                      <a:pPr algn="ctr"/>
                      <a:r>
                        <a:rPr lang="en-US" sz="1400" b="1" spc="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ENGLISH LANGUAGE PROGRESS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lnL w="12700" cap="flat" cmpd="sng" algn="ctr">
                      <a:solidFill>
                        <a:srgbClr val="F3A51D"/>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44546A"/>
                    </a:solidFill>
                  </a:tcPr>
                </a:tc>
                <a:extLst>
                  <a:ext uri="{0D108BD9-81ED-4DB2-BD59-A6C34878D82A}">
                    <a16:rowId xmlns:a16="http://schemas.microsoft.com/office/drawing/2014/main" val="2928690991"/>
                  </a:ext>
                </a:extLst>
              </a:tr>
              <a:tr h="599322">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CE4C1"/>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FCE4C1"/>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30824472"/>
                  </a:ext>
                </a:extLst>
              </a:tr>
              <a:tr h="599322">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All Students</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All Students</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668051421"/>
                  </a:ext>
                </a:extLst>
              </a:tr>
              <a:tr h="599322">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Lowest 25%</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Lowest 25%</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6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D9D9D9"/>
                    </a:solidFill>
                  </a:tcPr>
                </a:tc>
                <a:extLst>
                  <a:ext uri="{0D108BD9-81ED-4DB2-BD59-A6C34878D82A}">
                    <a16:rowId xmlns:a16="http://schemas.microsoft.com/office/drawing/2014/main" val="468621895"/>
                  </a:ext>
                </a:extLst>
              </a:tr>
              <a:tr h="599322">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9BAB6"/>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9BAB6"/>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Progress to Proficiency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35 </a:t>
                      </a:r>
                      <a:r>
                        <a:rPr lang="en-US" sz="1600" b="1" cap="small"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E2F3"/>
                    </a:solidFill>
                  </a:tcPr>
                </a:tc>
                <a:extLst>
                  <a:ext uri="{0D108BD9-81ED-4DB2-BD59-A6C34878D82A}">
                    <a16:rowId xmlns:a16="http://schemas.microsoft.com/office/drawing/2014/main" val="2019580137"/>
                  </a:ext>
                </a:extLst>
              </a:tr>
            </a:tbl>
          </a:graphicData>
        </a:graphic>
      </p:graphicFrame>
    </p:spTree>
    <p:extLst>
      <p:ext uri="{BB962C8B-B14F-4D97-AF65-F5344CB8AC3E}">
        <p14:creationId xmlns:p14="http://schemas.microsoft.com/office/powerpoint/2010/main" val="213324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89663-50EA-4A1B-B180-721786D332F1}"/>
              </a:ext>
            </a:extLst>
          </p:cNvPr>
          <p:cNvSpPr>
            <a:spLocks noGrp="1"/>
          </p:cNvSpPr>
          <p:nvPr>
            <p:ph type="body" sz="quarter" idx="13"/>
          </p:nvPr>
        </p:nvSpPr>
        <p:spPr>
          <a:xfrm>
            <a:off x="311700" y="31531"/>
            <a:ext cx="8330024" cy="483624"/>
          </a:xfrm>
        </p:spPr>
        <p:txBody>
          <a:bodyPr/>
          <a:lstStyle/>
          <a:p>
            <a:r>
              <a:rPr lang="en-US" dirty="0"/>
              <a:t>1,000-Point Schools and Districts</a:t>
            </a:r>
          </a:p>
        </p:txBody>
      </p:sp>
      <p:sp>
        <p:nvSpPr>
          <p:cNvPr id="4" name="Slide Number Placeholder 3">
            <a:extLst>
              <a:ext uri="{FF2B5EF4-FFF2-40B4-BE49-F238E27FC236}">
                <a16:creationId xmlns:a16="http://schemas.microsoft.com/office/drawing/2014/main" id="{64E32891-9861-4CFC-BDEE-78950D75DC49}"/>
              </a:ext>
            </a:extLst>
          </p:cNvPr>
          <p:cNvSpPr>
            <a:spLocks noGrp="1"/>
          </p:cNvSpPr>
          <p:nvPr>
            <p:ph type="sldNum" idx="12"/>
          </p:nvPr>
        </p:nvSpPr>
        <p:spPr/>
        <p:txBody>
          <a:bodyPr/>
          <a:lstStyle/>
          <a:p>
            <a:fld id="{00000000-1234-1234-1234-123412341234}" type="slidenum">
              <a:rPr lang="en" smtClean="0"/>
              <a:pPr/>
              <a:t>25</a:t>
            </a:fld>
            <a:endParaRPr lang="en" dirty="0"/>
          </a:p>
        </p:txBody>
      </p:sp>
      <p:graphicFrame>
        <p:nvGraphicFramePr>
          <p:cNvPr id="6" name="Table 5">
            <a:extLst>
              <a:ext uri="{FF2B5EF4-FFF2-40B4-BE49-F238E27FC236}">
                <a16:creationId xmlns:a16="http://schemas.microsoft.com/office/drawing/2014/main" id="{69BB4283-79DE-4187-BA2D-A1F84169482D}"/>
              </a:ext>
            </a:extLst>
          </p:cNvPr>
          <p:cNvGraphicFramePr>
            <a:graphicFrameLocks noGrp="1"/>
          </p:cNvGraphicFramePr>
          <p:nvPr/>
        </p:nvGraphicFramePr>
        <p:xfrm>
          <a:off x="114217" y="701972"/>
          <a:ext cx="8915564" cy="4319609"/>
        </p:xfrm>
        <a:graphic>
          <a:graphicData uri="http://schemas.openxmlformats.org/drawingml/2006/table">
            <a:tbl>
              <a:tblPr firstRow="1" firstCol="1" bandRow="1"/>
              <a:tblGrid>
                <a:gridCol w="1273652">
                  <a:extLst>
                    <a:ext uri="{9D8B030D-6E8A-4147-A177-3AD203B41FA5}">
                      <a16:colId xmlns:a16="http://schemas.microsoft.com/office/drawing/2014/main" val="2151250311"/>
                    </a:ext>
                  </a:extLst>
                </a:gridCol>
                <a:gridCol w="1273652">
                  <a:extLst>
                    <a:ext uri="{9D8B030D-6E8A-4147-A177-3AD203B41FA5}">
                      <a16:colId xmlns:a16="http://schemas.microsoft.com/office/drawing/2014/main" val="986950394"/>
                    </a:ext>
                  </a:extLst>
                </a:gridCol>
                <a:gridCol w="1273652">
                  <a:extLst>
                    <a:ext uri="{9D8B030D-6E8A-4147-A177-3AD203B41FA5}">
                      <a16:colId xmlns:a16="http://schemas.microsoft.com/office/drawing/2014/main" val="676883020"/>
                    </a:ext>
                  </a:extLst>
                </a:gridCol>
                <a:gridCol w="1273652">
                  <a:extLst>
                    <a:ext uri="{9D8B030D-6E8A-4147-A177-3AD203B41FA5}">
                      <a16:colId xmlns:a16="http://schemas.microsoft.com/office/drawing/2014/main" val="54985685"/>
                    </a:ext>
                  </a:extLst>
                </a:gridCol>
                <a:gridCol w="1273652">
                  <a:extLst>
                    <a:ext uri="{9D8B030D-6E8A-4147-A177-3AD203B41FA5}">
                      <a16:colId xmlns:a16="http://schemas.microsoft.com/office/drawing/2014/main" val="1627986309"/>
                    </a:ext>
                  </a:extLst>
                </a:gridCol>
                <a:gridCol w="1273652">
                  <a:extLst>
                    <a:ext uri="{9D8B030D-6E8A-4147-A177-3AD203B41FA5}">
                      <a16:colId xmlns:a16="http://schemas.microsoft.com/office/drawing/2014/main" val="2970358209"/>
                    </a:ext>
                  </a:extLst>
                </a:gridCol>
                <a:gridCol w="1273652">
                  <a:extLst>
                    <a:ext uri="{9D8B030D-6E8A-4147-A177-3AD203B41FA5}">
                      <a16:colId xmlns:a16="http://schemas.microsoft.com/office/drawing/2014/main" val="4271512691"/>
                    </a:ext>
                  </a:extLst>
                </a:gridCol>
              </a:tblGrid>
              <a:tr h="339591">
                <a:tc>
                  <a:txBody>
                    <a:bodyPr/>
                    <a:lstStyle/>
                    <a:p>
                      <a:pPr algn="ct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READING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12700" cap="flat" cmpd="sng" algn="ctr">
                      <a:solidFill>
                        <a:srgbClr val="39A0BE"/>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39A0BE"/>
                    </a:solidFill>
                  </a:tcPr>
                </a:tc>
                <a:tc>
                  <a:txBody>
                    <a:bodyPr/>
                    <a:lstStyle/>
                    <a:p>
                      <a:pPr algn="ct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A74A7A"/>
                    </a:solidFill>
                  </a:tcPr>
                </a:tc>
                <a:tc>
                  <a:txBody>
                    <a:bodyPr/>
                    <a:lstStyle/>
                    <a:p>
                      <a:pPr algn="ct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SUBJECTS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3A51D"/>
                    </a:solidFill>
                  </a:tcPr>
                </a:tc>
                <a:tc>
                  <a:txBody>
                    <a:bodyPr/>
                    <a:lstStyle/>
                    <a:p>
                      <a:pPr algn="ct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GRADUATION </a:t>
                      </a:r>
                      <a:b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5EAADE"/>
                      </a:solidFill>
                      <a:prstDash val="solid"/>
                      <a:round/>
                      <a:headEnd type="none" w="med" len="med"/>
                      <a:tailEnd type="none" w="med" len="med"/>
                    </a:lnB>
                    <a:solidFill>
                      <a:srgbClr val="5EAADE"/>
                    </a:solidFill>
                  </a:tcPr>
                </a:tc>
                <a:tc>
                  <a:txBody>
                    <a:bodyPr/>
                    <a:lstStyle/>
                    <a:p>
                      <a:pPr algn="ct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ACCELERATION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68C7C3"/>
                      </a:solidFill>
                      <a:prstDash val="solid"/>
                      <a:round/>
                      <a:headEnd type="none" w="med" len="med"/>
                      <a:tailEnd type="none" w="med" len="med"/>
                    </a:lnB>
                    <a:solidFill>
                      <a:srgbClr val="68C7C3"/>
                    </a:solidFill>
                  </a:tcPr>
                </a:tc>
                <a:tc>
                  <a:txBody>
                    <a:bodyPr/>
                    <a:lstStyle/>
                    <a:p>
                      <a:pPr algn="ctr"/>
                      <a:r>
                        <a:rPr lang="en-US" sz="9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COLLEGE &amp;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12700" cap="flat" cmpd="sng" algn="ctr">
                      <a:solidFill>
                        <a:srgbClr val="F3A51D"/>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003B70"/>
                      </a:solidFill>
                      <a:prstDash val="solid"/>
                      <a:round/>
                      <a:headEnd type="none" w="med" len="med"/>
                      <a:tailEnd type="none" w="med" len="med"/>
                    </a:lnB>
                    <a:solidFill>
                      <a:srgbClr val="404040"/>
                    </a:solidFill>
                  </a:tcPr>
                </a:tc>
                <a:tc>
                  <a:txBody>
                    <a:bodyPr/>
                    <a:lstStyle/>
                    <a:p>
                      <a:pPr algn="ctr"/>
                      <a:r>
                        <a:rPr lang="en-US" sz="900" b="1" spc="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ENGLISH LANGUAGE PROGRESS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12700" cap="flat" cmpd="sng" algn="ctr">
                      <a:solidFill>
                        <a:srgbClr val="F3A51D"/>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003B70"/>
                      </a:solidFill>
                      <a:prstDash val="solid"/>
                      <a:round/>
                      <a:headEnd type="none" w="med" len="med"/>
                      <a:tailEnd type="none" w="med" len="med"/>
                    </a:lnB>
                    <a:solidFill>
                      <a:srgbClr val="003B70"/>
                    </a:solidFill>
                  </a:tcPr>
                </a:tc>
                <a:extLst>
                  <a:ext uri="{0D108BD9-81ED-4DB2-BD59-A6C34878D82A}">
                    <a16:rowId xmlns:a16="http://schemas.microsoft.com/office/drawing/2014/main" val="1862207169"/>
                  </a:ext>
                </a:extLst>
              </a:tr>
              <a:tr h="986111">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Science</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47.5 </a:t>
                      </a:r>
                      <a:r>
                        <a:rPr lang="en-US" sz="1800" b="1" cap="small"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CE4C1"/>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4-year Cohort Rate</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5EAADE"/>
                          </a:solidFill>
                          <a:effectLst/>
                          <a:latin typeface="Calibri" panose="020F0502020204030204" pitchFamily="34" charset="0"/>
                          <a:ea typeface="Calibri" panose="020F0502020204030204" pitchFamily="34" charset="0"/>
                          <a:cs typeface="Times New Roman" panose="02020603050405020304" pitchFamily="18" charset="0"/>
                        </a:rPr>
                        <a:t>190 </a:t>
                      </a:r>
                      <a:r>
                        <a:rPr lang="en-US" sz="1800" b="1" cap="small" dirty="0">
                          <a:solidFill>
                            <a:srgbClr val="5EAAD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5EAADE"/>
                      </a:solidFill>
                      <a:prstDash val="solid"/>
                      <a:round/>
                      <a:headEnd type="none" w="med" len="med"/>
                      <a:tailEnd type="none" w="med" len="med"/>
                    </a:lnT>
                    <a:lnB w="12700" cap="flat" cmpd="sng" algn="ctr">
                      <a:solidFill>
                        <a:srgbClr val="5EAADE"/>
                      </a:solidFill>
                      <a:prstDash val="solid"/>
                      <a:round/>
                      <a:headEnd type="none" w="med" len="med"/>
                      <a:tailEnd type="none" w="med" len="med"/>
                    </a:lnB>
                    <a:solidFill>
                      <a:srgbClr val="CCDFF3"/>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Performance</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cap="small" dirty="0">
                          <a:solidFill>
                            <a:srgbClr val="68C7C3"/>
                          </a:solidFill>
                          <a:effectLst/>
                          <a:latin typeface="Calibri" panose="020F0502020204030204" pitchFamily="34" charset="0"/>
                          <a:ea typeface="Calibri" panose="020F0502020204030204" pitchFamily="34" charset="0"/>
                          <a:cs typeface="Times New Roman" panose="02020603050405020304" pitchFamily="18" charset="0"/>
                        </a:rPr>
                        <a:t>23.75</a:t>
                      </a:r>
                      <a:r>
                        <a:rPr lang="en-US" sz="1800" b="1" cap="small" dirty="0">
                          <a:solidFill>
                            <a:srgbClr val="68C7C3"/>
                          </a:solidFill>
                          <a:effectLst/>
                          <a:latin typeface="Calibri" panose="020F0502020204030204" pitchFamily="34" charset="0"/>
                          <a:ea typeface="Calibri" panose="020F0502020204030204" pitchFamily="34" charset="0"/>
                          <a:cs typeface="Times New Roman" panose="02020603050405020304" pitchFamily="18" charset="0"/>
                        </a:rPr>
                        <a:t> 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68C7C3"/>
                      </a:solidFill>
                      <a:prstDash val="solid"/>
                      <a:round/>
                      <a:headEnd type="none" w="med" len="med"/>
                      <a:tailEnd type="none" w="med" len="med"/>
                    </a:lnT>
                    <a:lnB w="12700" cap="flat" cmpd="sng" algn="ctr">
                      <a:solidFill>
                        <a:srgbClr val="68C7C3"/>
                      </a:solidFill>
                      <a:prstDash val="solid"/>
                      <a:round/>
                      <a:headEnd type="none" w="med" len="med"/>
                      <a:tailEnd type="none" w="med" len="med"/>
                    </a:lnB>
                    <a:solidFill>
                      <a:srgbClr val="D1EBE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ACT Math </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Performance</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23.75 </a:t>
                      </a:r>
                      <a:r>
                        <a:rPr lang="en-US" sz="1800" b="1" cap="small"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FCE4C1"/>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003B70"/>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lnL w="12700" cap="flat" cmpd="sng" algn="ctr">
                      <a:solidFill>
                        <a:srgbClr val="FCE4C1"/>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003B7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560638463"/>
                  </a:ext>
                </a:extLst>
              </a:tr>
              <a:tr h="1163981">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All Students</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All Students</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U.S. History Proficiency</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47.5 </a:t>
                      </a:r>
                      <a:r>
                        <a:rPr lang="en-US" sz="1800" b="1" cap="small"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CE4C1"/>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5EAADE"/>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Participation</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cap="small" dirty="0">
                          <a:solidFill>
                            <a:srgbClr val="68C7C3"/>
                          </a:solidFill>
                          <a:effectLst/>
                          <a:latin typeface="Calibri" panose="020F0502020204030204" pitchFamily="34" charset="0"/>
                          <a:ea typeface="Calibri" panose="020F0502020204030204" pitchFamily="34" charset="0"/>
                          <a:cs typeface="Times New Roman" panose="02020603050405020304" pitchFamily="18" charset="0"/>
                        </a:rPr>
                        <a:t>23.75</a:t>
                      </a:r>
                      <a:r>
                        <a:rPr lang="en-US" sz="1800" b="1" cap="small" dirty="0">
                          <a:solidFill>
                            <a:srgbClr val="68C7C3"/>
                          </a:solidFill>
                          <a:effectLst/>
                          <a:latin typeface="Calibri" panose="020F0502020204030204" pitchFamily="34" charset="0"/>
                          <a:ea typeface="Calibri" panose="020F0502020204030204" pitchFamily="34" charset="0"/>
                          <a:cs typeface="Times New Roman" panose="02020603050405020304" pitchFamily="18" charset="0"/>
                        </a:rPr>
                        <a:t> pts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68C7C3"/>
                      </a:solidFill>
                      <a:prstDash val="solid"/>
                      <a:round/>
                      <a:headEnd type="none" w="med" len="med"/>
                      <a:tailEnd type="none" w="med" len="med"/>
                    </a:lnT>
                    <a:lnB w="12700" cap="flat" cmpd="sng" algn="ctr">
                      <a:solidFill>
                        <a:srgbClr val="68C7C3"/>
                      </a:solidFill>
                      <a:prstDash val="solid"/>
                      <a:round/>
                      <a:headEnd type="none" w="med" len="med"/>
                      <a:tailEnd type="none" w="med" len="med"/>
                    </a:lnB>
                    <a:solidFill>
                      <a:srgbClr val="D1EBE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ACT Reading or English </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Performance</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23.75 </a:t>
                      </a:r>
                      <a:r>
                        <a:rPr lang="en-US" sz="1800" b="1" cap="small"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245512146"/>
                  </a:ext>
                </a:extLst>
              </a:tr>
              <a:tr h="914963">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Lowest 25%</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Lowest 25%</a:t>
                      </a:r>
                      <a:b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0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68C7C3"/>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D9D9D9"/>
                    </a:solidFill>
                  </a:tcPr>
                </a:tc>
                <a:extLst>
                  <a:ext uri="{0D108BD9-81ED-4DB2-BD59-A6C34878D82A}">
                    <a16:rowId xmlns:a16="http://schemas.microsoft.com/office/drawing/2014/main" val="387005074"/>
                  </a:ext>
                </a:extLst>
              </a:tr>
              <a:tr h="914963">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9BAB6"/>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9BAB6"/>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Progress to Proficiency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50 </a:t>
                      </a:r>
                      <a:r>
                        <a:rPr lang="en-US" sz="1800" b="1" cap="small"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D9E2F3"/>
                    </a:solidFill>
                  </a:tcPr>
                </a:tc>
                <a:extLst>
                  <a:ext uri="{0D108BD9-81ED-4DB2-BD59-A6C34878D82A}">
                    <a16:rowId xmlns:a16="http://schemas.microsoft.com/office/drawing/2014/main" val="3109354657"/>
                  </a:ext>
                </a:extLst>
              </a:tr>
            </a:tbl>
          </a:graphicData>
        </a:graphic>
      </p:graphicFrame>
    </p:spTree>
    <p:extLst>
      <p:ext uri="{BB962C8B-B14F-4D97-AF65-F5344CB8AC3E}">
        <p14:creationId xmlns:p14="http://schemas.microsoft.com/office/powerpoint/2010/main" val="64683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EEB5B-EF7D-4AD9-917A-5C927CB10D6A}"/>
              </a:ext>
            </a:extLst>
          </p:cNvPr>
          <p:cNvSpPr>
            <a:spLocks noGrp="1"/>
          </p:cNvSpPr>
          <p:nvPr>
            <p:ph type="body" sz="quarter" idx="13"/>
          </p:nvPr>
        </p:nvSpPr>
        <p:spPr/>
        <p:txBody>
          <a:bodyPr/>
          <a:lstStyle/>
          <a:p>
            <a:r>
              <a:rPr lang="en-US" dirty="0"/>
              <a:t>Grade Assignments</a:t>
            </a:r>
          </a:p>
        </p:txBody>
      </p:sp>
      <p:sp>
        <p:nvSpPr>
          <p:cNvPr id="4" name="Slide Number Placeholder 3">
            <a:extLst>
              <a:ext uri="{FF2B5EF4-FFF2-40B4-BE49-F238E27FC236}">
                <a16:creationId xmlns:a16="http://schemas.microsoft.com/office/drawing/2014/main" id="{DBC6E0D6-DEB8-4F79-B29B-E02DF484364C}"/>
              </a:ext>
            </a:extLst>
          </p:cNvPr>
          <p:cNvSpPr>
            <a:spLocks noGrp="1"/>
          </p:cNvSpPr>
          <p:nvPr>
            <p:ph type="sldNum" idx="12"/>
          </p:nvPr>
        </p:nvSpPr>
        <p:spPr/>
        <p:txBody>
          <a:bodyPr/>
          <a:lstStyle/>
          <a:p>
            <a:fld id="{00000000-1234-1234-1234-123412341234}" type="slidenum">
              <a:rPr lang="en" smtClean="0"/>
              <a:pPr/>
              <a:t>26</a:t>
            </a:fld>
            <a:endParaRPr lang="en" dirty="0"/>
          </a:p>
        </p:txBody>
      </p:sp>
      <p:graphicFrame>
        <p:nvGraphicFramePr>
          <p:cNvPr id="5" name="Table 4">
            <a:extLst>
              <a:ext uri="{FF2B5EF4-FFF2-40B4-BE49-F238E27FC236}">
                <a16:creationId xmlns:a16="http://schemas.microsoft.com/office/drawing/2014/main" id="{CC8D03D7-2E65-4ACA-A94C-08209BE9A002}"/>
              </a:ext>
            </a:extLst>
          </p:cNvPr>
          <p:cNvGraphicFramePr>
            <a:graphicFrameLocks noGrp="1"/>
          </p:cNvGraphicFramePr>
          <p:nvPr/>
        </p:nvGraphicFramePr>
        <p:xfrm>
          <a:off x="230928" y="924301"/>
          <a:ext cx="8336022" cy="3535680"/>
        </p:xfrm>
        <a:graphic>
          <a:graphicData uri="http://schemas.openxmlformats.org/drawingml/2006/table">
            <a:tbl>
              <a:tblPr firstRow="1" bandRow="1"/>
              <a:tblGrid>
                <a:gridCol w="2084005">
                  <a:extLst>
                    <a:ext uri="{9D8B030D-6E8A-4147-A177-3AD203B41FA5}">
                      <a16:colId xmlns:a16="http://schemas.microsoft.com/office/drawing/2014/main" val="20000"/>
                    </a:ext>
                  </a:extLst>
                </a:gridCol>
                <a:gridCol w="2031907">
                  <a:extLst>
                    <a:ext uri="{9D8B030D-6E8A-4147-A177-3AD203B41FA5}">
                      <a16:colId xmlns:a16="http://schemas.microsoft.com/office/drawing/2014/main" val="20001"/>
                    </a:ext>
                  </a:extLst>
                </a:gridCol>
                <a:gridCol w="2123847">
                  <a:extLst>
                    <a:ext uri="{9D8B030D-6E8A-4147-A177-3AD203B41FA5}">
                      <a16:colId xmlns:a16="http://schemas.microsoft.com/office/drawing/2014/main" val="20002"/>
                    </a:ext>
                  </a:extLst>
                </a:gridCol>
                <a:gridCol w="2096263">
                  <a:extLst>
                    <a:ext uri="{9D8B030D-6E8A-4147-A177-3AD203B41FA5}">
                      <a16:colId xmlns:a16="http://schemas.microsoft.com/office/drawing/2014/main" val="20003"/>
                    </a:ext>
                  </a:extLst>
                </a:gridCol>
              </a:tblGrid>
              <a:tr h="831508">
                <a:tc>
                  <a:txBody>
                    <a:bodyPr/>
                    <a:lstStyle>
                      <a:lvl1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1pPr>
                      <a:lvl2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2pPr>
                      <a:lvl3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3pPr>
                      <a:lvl4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4pPr>
                      <a:lvl5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5pPr>
                      <a:lvl6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6pPr>
                      <a:lvl7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7pPr>
                      <a:lvl8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8pPr>
                      <a:lvl9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9pPr>
                    </a:lstStyle>
                    <a:p>
                      <a:pPr algn="ctr"/>
                      <a:r>
                        <a:rPr lang="en-US" sz="2800" dirty="0">
                          <a:latin typeface="+mn-lt"/>
                          <a:cs typeface="Times New Roman" panose="02020603050405020304" pitchFamily="18" charset="0"/>
                        </a:rPr>
                        <a:t>Grade</a:t>
                      </a: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1pPr>
                      <a:lvl2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2pPr>
                      <a:lvl3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3pPr>
                      <a:lvl4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4pPr>
                      <a:lvl5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5pPr>
                      <a:lvl6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6pPr>
                      <a:lvl7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7pPr>
                      <a:lvl8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8pPr>
                      <a:lvl9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9pPr>
                    </a:lstStyle>
                    <a:p>
                      <a:pPr algn="ctr"/>
                      <a:r>
                        <a:rPr lang="en-US" sz="2800" dirty="0">
                          <a:latin typeface="+mn-lt"/>
                          <a:cs typeface="Times New Roman" panose="02020603050405020304" pitchFamily="18" charset="0"/>
                        </a:rPr>
                        <a:t>Districts</a:t>
                      </a: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1pPr>
                      <a:lvl2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2pPr>
                      <a:lvl3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3pPr>
                      <a:lvl4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4pPr>
                      <a:lvl5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5pPr>
                      <a:lvl6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6pPr>
                      <a:lvl7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7pPr>
                      <a:lvl8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8pPr>
                      <a:lvl9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9pPr>
                    </a:lstStyle>
                    <a:p>
                      <a:pPr algn="ctr"/>
                      <a:r>
                        <a:rPr lang="en-US" sz="2800" dirty="0">
                          <a:latin typeface="+mn-lt"/>
                          <a:cs typeface="Times New Roman" panose="02020603050405020304" pitchFamily="18" charset="0"/>
                        </a:rPr>
                        <a:t>700 Point Schools</a:t>
                      </a: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1pPr>
                      <a:lvl2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2pPr>
                      <a:lvl3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3pPr>
                      <a:lvl4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4pPr>
                      <a:lvl5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5pPr>
                      <a:lvl6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6pPr>
                      <a:lvl7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7pPr>
                      <a:lvl8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8pPr>
                      <a:lvl9pPr marR="0" algn="l" rtl="0" eaLnBrk="1" hangingPunct="1">
                        <a:lnSpc>
                          <a:spcPct val="100000"/>
                        </a:lnSpc>
                        <a:spcBef>
                          <a:spcPts val="0"/>
                        </a:spcBef>
                        <a:spcAft>
                          <a:spcPts val="0"/>
                        </a:spcAft>
                        <a:buNone/>
                        <a:defRPr sz="1400" b="1" i="0" u="none" strike="noStrike" cap="none">
                          <a:solidFill>
                            <a:schemeClr val="lt1"/>
                          </a:solidFill>
                          <a:latin typeface="Calibri"/>
                          <a:sym typeface="Arial"/>
                        </a:defRPr>
                      </a:lvl9pPr>
                    </a:lstStyle>
                    <a:p>
                      <a:pPr algn="ctr"/>
                      <a:r>
                        <a:rPr lang="en-US" sz="2800" dirty="0">
                          <a:latin typeface="+mn-lt"/>
                          <a:cs typeface="Times New Roman" panose="02020603050405020304" pitchFamily="18" charset="0"/>
                        </a:rPr>
                        <a:t>1,000 Point Schools</a:t>
                      </a: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12790">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668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442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754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512790">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B</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599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377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648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2"/>
                  </a:ext>
                </a:extLst>
              </a:tr>
              <a:tr h="512790">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536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328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584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3"/>
                  </a:ext>
                </a:extLst>
              </a:tr>
              <a:tr h="512790">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489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269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510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04"/>
                  </a:ext>
                </a:extLst>
              </a:tr>
              <a:tr h="512790">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F</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&lt; 489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&lt; 269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1pPr>
                      <a:lvl2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2pPr>
                      <a:lvl3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3pPr>
                      <a:lvl4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4pPr>
                      <a:lvl5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5pPr>
                      <a:lvl6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6pPr>
                      <a:lvl7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7pPr>
                      <a:lvl8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8pPr>
                      <a:lvl9pPr marR="0" algn="l" rtl="0" eaLnBrk="1" hangingPunct="1">
                        <a:lnSpc>
                          <a:spcPct val="100000"/>
                        </a:lnSpc>
                        <a:spcBef>
                          <a:spcPts val="0"/>
                        </a:spcBef>
                        <a:spcAft>
                          <a:spcPts val="0"/>
                        </a:spcAft>
                        <a:buNone/>
                        <a:defRPr sz="1400" b="0" i="0" u="none" strike="noStrike" cap="none">
                          <a:solidFill>
                            <a:schemeClr val="dk1"/>
                          </a:solidFill>
                          <a:latin typeface="Calibri"/>
                          <a:sym typeface="Arial"/>
                        </a:defRPr>
                      </a:lvl9pPr>
                    </a:lstStyle>
                    <a:p>
                      <a:pPr algn="ctr"/>
                      <a:r>
                        <a:rPr lang="en-US" sz="2800" dirty="0">
                          <a:latin typeface="+mn-lt"/>
                          <a:cs typeface="Times New Roman" panose="02020603050405020304" pitchFamily="18" charset="0"/>
                        </a:rPr>
                        <a:t>&lt; 510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1821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244D88-4786-4905-B5EF-ECCBC339E324}"/>
              </a:ext>
            </a:extLst>
          </p:cNvPr>
          <p:cNvSpPr>
            <a:spLocks noGrp="1"/>
          </p:cNvSpPr>
          <p:nvPr>
            <p:ph type="body" sz="quarter" idx="13"/>
          </p:nvPr>
        </p:nvSpPr>
        <p:spPr/>
        <p:txBody>
          <a:bodyPr/>
          <a:lstStyle/>
          <a:p>
            <a:r>
              <a:rPr lang="en-US" sz="2100" dirty="0"/>
              <a:t>Percent of Districts and Schools Rated “C” or Higher</a:t>
            </a:r>
          </a:p>
        </p:txBody>
      </p:sp>
      <p:sp>
        <p:nvSpPr>
          <p:cNvPr id="4" name="Slide Number Placeholder 3">
            <a:extLst>
              <a:ext uri="{FF2B5EF4-FFF2-40B4-BE49-F238E27FC236}">
                <a16:creationId xmlns:a16="http://schemas.microsoft.com/office/drawing/2014/main" id="{6326CC89-0CED-4915-8DF4-E27B9B137829}"/>
              </a:ext>
            </a:extLst>
          </p:cNvPr>
          <p:cNvSpPr>
            <a:spLocks noGrp="1"/>
          </p:cNvSpPr>
          <p:nvPr>
            <p:ph type="sldNum" idx="12"/>
          </p:nvPr>
        </p:nvSpPr>
        <p:spPr/>
        <p:txBody>
          <a:bodyPr/>
          <a:lstStyle/>
          <a:p>
            <a:pPr defTabSz="685800">
              <a:defRPr/>
            </a:pPr>
            <a:fld id="{00000000-1234-1234-1234-123412341234}" type="slidenum">
              <a:rPr lang="en" sz="788" kern="1200">
                <a:solidFill>
                  <a:srgbClr val="78909C">
                    <a:lumMod val="50000"/>
                  </a:srgbClr>
                </a:solidFill>
                <a:ea typeface="+mn-ea"/>
                <a:cs typeface="+mn-cs"/>
              </a:rPr>
              <a:pPr defTabSz="685800">
                <a:defRPr/>
              </a:pPr>
              <a:t>27</a:t>
            </a:fld>
            <a:endParaRPr lang="en" sz="788" kern="1200">
              <a:solidFill>
                <a:srgbClr val="78909C">
                  <a:lumMod val="50000"/>
                </a:srgbClr>
              </a:solidFill>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4B7DCBA4-89B6-435B-B648-D564D3D93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718" y="629906"/>
            <a:ext cx="4346744" cy="4445087"/>
          </a:xfrm>
          <a:prstGeom prst="rect">
            <a:avLst/>
          </a:prstGeom>
        </p:spPr>
      </p:pic>
    </p:spTree>
    <p:extLst>
      <p:ext uri="{BB962C8B-B14F-4D97-AF65-F5344CB8AC3E}">
        <p14:creationId xmlns:p14="http://schemas.microsoft.com/office/powerpoint/2010/main" val="567079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8FBAF-2475-47C4-98F4-EC645BF8E79E}"/>
              </a:ext>
            </a:extLst>
          </p:cNvPr>
          <p:cNvSpPr>
            <a:spLocks noGrp="1"/>
          </p:cNvSpPr>
          <p:nvPr>
            <p:ph type="body" sz="quarter" idx="13"/>
          </p:nvPr>
        </p:nvSpPr>
        <p:spPr/>
        <p:txBody>
          <a:bodyPr/>
          <a:lstStyle/>
          <a:p>
            <a:r>
              <a:rPr lang="en-US" dirty="0"/>
              <a:t>Acceleration</a:t>
            </a:r>
          </a:p>
        </p:txBody>
      </p:sp>
      <p:sp>
        <p:nvSpPr>
          <p:cNvPr id="4" name="Slide Number Placeholder 3">
            <a:extLst>
              <a:ext uri="{FF2B5EF4-FFF2-40B4-BE49-F238E27FC236}">
                <a16:creationId xmlns:a16="http://schemas.microsoft.com/office/drawing/2014/main" id="{2CFBD901-E11F-49EE-82E1-705CB6E34182}"/>
              </a:ext>
            </a:extLst>
          </p:cNvPr>
          <p:cNvSpPr>
            <a:spLocks noGrp="1"/>
          </p:cNvSpPr>
          <p:nvPr>
            <p:ph type="sldNum" idx="12"/>
          </p:nvPr>
        </p:nvSpPr>
        <p:spPr>
          <a:xfrm>
            <a:off x="8481083" y="4887307"/>
            <a:ext cx="548700" cy="233671"/>
          </a:xfrm>
        </p:spPr>
        <p:txBody>
          <a:bodyPr/>
          <a:lstStyle/>
          <a:p>
            <a:fld id="{00000000-1234-1234-1234-123412341234}" type="slidenum">
              <a:rPr lang="en" smtClean="0"/>
              <a:pPr/>
              <a:t>28</a:t>
            </a:fld>
            <a:endParaRPr lang="en" dirty="0"/>
          </a:p>
        </p:txBody>
      </p:sp>
      <p:grpSp>
        <p:nvGrpSpPr>
          <p:cNvPr id="28" name="Group 27">
            <a:extLst>
              <a:ext uri="{FF2B5EF4-FFF2-40B4-BE49-F238E27FC236}">
                <a16:creationId xmlns:a16="http://schemas.microsoft.com/office/drawing/2014/main" id="{7F032DBE-EE71-4126-A8DC-C47CC56547B2}"/>
              </a:ext>
            </a:extLst>
          </p:cNvPr>
          <p:cNvGrpSpPr/>
          <p:nvPr/>
        </p:nvGrpSpPr>
        <p:grpSpPr>
          <a:xfrm>
            <a:off x="462916" y="714230"/>
            <a:ext cx="8166696" cy="3845863"/>
            <a:chOff x="462916" y="714230"/>
            <a:chExt cx="8166696" cy="3845863"/>
          </a:xfrm>
        </p:grpSpPr>
        <p:sp>
          <p:nvSpPr>
            <p:cNvPr id="8" name="TextBox 7">
              <a:extLst>
                <a:ext uri="{FF2B5EF4-FFF2-40B4-BE49-F238E27FC236}">
                  <a16:creationId xmlns:a16="http://schemas.microsoft.com/office/drawing/2014/main" id="{CFCABE19-6D0E-44F3-8141-D89CD25CC30E}"/>
                </a:ext>
              </a:extLst>
            </p:cNvPr>
            <p:cNvSpPr txBox="1"/>
            <p:nvPr/>
          </p:nvSpPr>
          <p:spPr>
            <a:xfrm>
              <a:off x="462916" y="714230"/>
              <a:ext cx="365760" cy="1828800"/>
            </a:xfrm>
            <a:prstGeom prst="rect">
              <a:avLst/>
            </a:prstGeom>
            <a:solidFill>
              <a:schemeClr val="accent6">
                <a:lumMod val="75000"/>
              </a:schemeClr>
            </a:solidFill>
            <a:ln w="12700">
              <a:solidFill>
                <a:schemeClr val="tx1"/>
              </a:solidFill>
            </a:ln>
          </p:spPr>
          <p:txBody>
            <a:bodyPr vert="vert270" wrap="square" rtlCol="0" anchor="ctr" anchorCtr="0">
              <a:spAutoFit/>
            </a:bodyPr>
            <a:lstStyle/>
            <a:p>
              <a:pPr algn="ctr"/>
              <a:r>
                <a:rPr lang="en-US" dirty="0">
                  <a:solidFill>
                    <a:schemeClr val="bg1"/>
                  </a:solidFill>
                </a:rPr>
                <a:t>Participation 50%</a:t>
              </a:r>
            </a:p>
          </p:txBody>
        </p:sp>
        <p:sp>
          <p:nvSpPr>
            <p:cNvPr id="9" name="TextBox 8">
              <a:extLst>
                <a:ext uri="{FF2B5EF4-FFF2-40B4-BE49-F238E27FC236}">
                  <a16:creationId xmlns:a16="http://schemas.microsoft.com/office/drawing/2014/main" id="{6BA288C9-FAB0-44D3-9FAC-C3CCBD43DC25}"/>
                </a:ext>
              </a:extLst>
            </p:cNvPr>
            <p:cNvSpPr txBox="1"/>
            <p:nvPr/>
          </p:nvSpPr>
          <p:spPr>
            <a:xfrm>
              <a:off x="987088" y="904965"/>
              <a:ext cx="2011680" cy="1461939"/>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Numerator</a:t>
              </a:r>
              <a:r>
                <a:rPr lang="en-US" dirty="0">
                  <a:solidFill>
                    <a:schemeClr val="tx1"/>
                  </a:solidFill>
                </a:rPr>
                <a:t>:</a:t>
              </a:r>
            </a:p>
            <a:p>
              <a:r>
                <a:rPr lang="en-US" dirty="0">
                  <a:solidFill>
                    <a:schemeClr val="tx1"/>
                  </a:solidFill>
                </a:rPr>
                <a:t>All students taking accelerated courses (AP, IB, AICE, dual credit/enrollment, industry certification)</a:t>
              </a:r>
            </a:p>
          </p:txBody>
        </p:sp>
        <p:sp>
          <p:nvSpPr>
            <p:cNvPr id="10" name="TextBox 9">
              <a:extLst>
                <a:ext uri="{FF2B5EF4-FFF2-40B4-BE49-F238E27FC236}">
                  <a16:creationId xmlns:a16="http://schemas.microsoft.com/office/drawing/2014/main" id="{88546352-6816-428E-8023-982E53FE5098}"/>
                </a:ext>
              </a:extLst>
            </p:cNvPr>
            <p:cNvSpPr txBox="1"/>
            <p:nvPr/>
          </p:nvSpPr>
          <p:spPr>
            <a:xfrm>
              <a:off x="3391030" y="803154"/>
              <a:ext cx="2011680" cy="1677382"/>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Denominator</a:t>
              </a:r>
              <a:r>
                <a:rPr lang="en-US" dirty="0">
                  <a:solidFill>
                    <a:schemeClr val="tx1"/>
                  </a:solidFill>
                </a:rPr>
                <a:t>:</a:t>
              </a:r>
            </a:p>
            <a:p>
              <a:r>
                <a:rPr lang="en-US" dirty="0">
                  <a:solidFill>
                    <a:schemeClr val="tx1"/>
                  </a:solidFill>
                </a:rPr>
                <a:t>All students enrolled in grades 11 and 12, plus 9</a:t>
              </a:r>
              <a:r>
                <a:rPr lang="en-US" baseline="30000" dirty="0">
                  <a:solidFill>
                    <a:schemeClr val="tx1"/>
                  </a:solidFill>
                </a:rPr>
                <a:t>th</a:t>
              </a:r>
              <a:r>
                <a:rPr lang="en-US" dirty="0">
                  <a:solidFill>
                    <a:schemeClr val="tx1"/>
                  </a:solidFill>
                </a:rPr>
                <a:t> and 10</a:t>
              </a:r>
              <a:r>
                <a:rPr lang="en-US" baseline="30000" dirty="0">
                  <a:solidFill>
                    <a:schemeClr val="tx1"/>
                  </a:solidFill>
                </a:rPr>
                <a:t>th</a:t>
              </a:r>
              <a:r>
                <a:rPr lang="en-US" dirty="0">
                  <a:solidFill>
                    <a:schemeClr val="tx1"/>
                  </a:solidFill>
                </a:rPr>
                <a:t> grade students taking and passing accelerated courses</a:t>
              </a:r>
            </a:p>
          </p:txBody>
        </p:sp>
        <p:sp>
          <p:nvSpPr>
            <p:cNvPr id="11" name="TextBox 10">
              <a:extLst>
                <a:ext uri="{FF2B5EF4-FFF2-40B4-BE49-F238E27FC236}">
                  <a16:creationId xmlns:a16="http://schemas.microsoft.com/office/drawing/2014/main" id="{2D4644CE-102B-4064-B110-4CADEA2E14FD}"/>
                </a:ext>
              </a:extLst>
            </p:cNvPr>
            <p:cNvSpPr txBox="1"/>
            <p:nvPr/>
          </p:nvSpPr>
          <p:spPr>
            <a:xfrm>
              <a:off x="5794972" y="1045456"/>
              <a:ext cx="2103120" cy="1169551"/>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r>
                <a:rPr lang="en-US" u="sng" dirty="0">
                  <a:solidFill>
                    <a:schemeClr val="tx1"/>
                  </a:solidFill>
                </a:rPr>
                <a:t>25 Points Possible</a:t>
              </a:r>
              <a:r>
                <a:rPr lang="en-US" dirty="0">
                  <a:solidFill>
                    <a:schemeClr val="tx1"/>
                  </a:solidFill>
                </a:rPr>
                <a:t>:</a:t>
              </a:r>
            </a:p>
            <a:p>
              <a:endParaRPr lang="en-US" dirty="0">
                <a:solidFill>
                  <a:schemeClr val="tx1"/>
                </a:solidFill>
              </a:endParaRPr>
            </a:p>
            <a:p>
              <a:r>
                <a:rPr lang="en-US" dirty="0">
                  <a:solidFill>
                    <a:schemeClr val="tx1"/>
                  </a:solidFill>
                </a:rPr>
                <a:t>e.g., 133 ÷ 200 = 0.67</a:t>
              </a:r>
            </a:p>
            <a:p>
              <a:endParaRPr lang="en-US" dirty="0">
                <a:solidFill>
                  <a:schemeClr val="tx1"/>
                </a:solidFill>
              </a:endParaRPr>
            </a:p>
            <a:p>
              <a:r>
                <a:rPr lang="en-US" dirty="0">
                  <a:solidFill>
                    <a:schemeClr val="tx1"/>
                  </a:solidFill>
                </a:rPr>
                <a:t>0.67 x 25 = 16.8 points</a:t>
              </a:r>
            </a:p>
          </p:txBody>
        </p:sp>
        <p:sp>
          <p:nvSpPr>
            <p:cNvPr id="12" name="TextBox 11">
              <a:extLst>
                <a:ext uri="{FF2B5EF4-FFF2-40B4-BE49-F238E27FC236}">
                  <a16:creationId xmlns:a16="http://schemas.microsoft.com/office/drawing/2014/main" id="{98EDA66D-5BB8-4869-A480-36CBCFCA210B}"/>
                </a:ext>
              </a:extLst>
            </p:cNvPr>
            <p:cNvSpPr txBox="1"/>
            <p:nvPr/>
          </p:nvSpPr>
          <p:spPr>
            <a:xfrm>
              <a:off x="474576" y="2731293"/>
              <a:ext cx="400110" cy="1828800"/>
            </a:xfrm>
            <a:prstGeom prst="rect">
              <a:avLst/>
            </a:prstGeom>
            <a:solidFill>
              <a:schemeClr val="accent6">
                <a:lumMod val="75000"/>
              </a:schemeClr>
            </a:solidFill>
            <a:ln w="12700">
              <a:solidFill>
                <a:schemeClr val="tx1"/>
              </a:solidFill>
            </a:ln>
          </p:spPr>
          <p:txBody>
            <a:bodyPr vert="vert270" wrap="square" rtlCol="0" anchor="ctr" anchorCtr="0">
              <a:spAutoFit/>
            </a:bodyPr>
            <a:lstStyle/>
            <a:p>
              <a:pPr algn="ctr"/>
              <a:r>
                <a:rPr lang="en-US" dirty="0">
                  <a:solidFill>
                    <a:schemeClr val="bg1"/>
                  </a:solidFill>
                </a:rPr>
                <a:t>Performance 50%</a:t>
              </a:r>
            </a:p>
          </p:txBody>
        </p:sp>
        <p:sp>
          <p:nvSpPr>
            <p:cNvPr id="13" name="TextBox 12">
              <a:extLst>
                <a:ext uri="{FF2B5EF4-FFF2-40B4-BE49-F238E27FC236}">
                  <a16:creationId xmlns:a16="http://schemas.microsoft.com/office/drawing/2014/main" id="{B9563E32-C3EE-4447-A1F0-E48DC46729C9}"/>
                </a:ext>
              </a:extLst>
            </p:cNvPr>
            <p:cNvSpPr txBox="1"/>
            <p:nvPr/>
          </p:nvSpPr>
          <p:spPr>
            <a:xfrm>
              <a:off x="1010686" y="2829743"/>
              <a:ext cx="2011680" cy="1677382"/>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Numerator</a:t>
              </a:r>
              <a:r>
                <a:rPr lang="en-US" dirty="0">
                  <a:solidFill>
                    <a:schemeClr val="tx1"/>
                  </a:solidFill>
                </a:rPr>
                <a:t>:</a:t>
              </a:r>
            </a:p>
            <a:p>
              <a:r>
                <a:rPr lang="en-US" dirty="0">
                  <a:solidFill>
                    <a:schemeClr val="tx1"/>
                  </a:solidFill>
                </a:rPr>
                <a:t>All courses/exams meeting performance standards by student (e.g., C grade in dual c/e, 3 on AP exam, or 4 on IB)</a:t>
              </a:r>
            </a:p>
          </p:txBody>
        </p:sp>
        <p:sp>
          <p:nvSpPr>
            <p:cNvPr id="15" name="TextBox 14">
              <a:extLst>
                <a:ext uri="{FF2B5EF4-FFF2-40B4-BE49-F238E27FC236}">
                  <a16:creationId xmlns:a16="http://schemas.microsoft.com/office/drawing/2014/main" id="{7549633F-CE1A-4023-9777-716D6DEA2917}"/>
                </a:ext>
              </a:extLst>
            </p:cNvPr>
            <p:cNvSpPr txBox="1"/>
            <p:nvPr/>
          </p:nvSpPr>
          <p:spPr>
            <a:xfrm>
              <a:off x="5794972" y="3060916"/>
              <a:ext cx="2103120" cy="1169551"/>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r>
                <a:rPr lang="en-US" u="sng" dirty="0">
                  <a:solidFill>
                    <a:schemeClr val="tx1"/>
                  </a:solidFill>
                </a:rPr>
                <a:t>25 Points Possible</a:t>
              </a:r>
              <a:r>
                <a:rPr lang="en-US" dirty="0">
                  <a:solidFill>
                    <a:schemeClr val="tx1"/>
                  </a:solidFill>
                </a:rPr>
                <a:t>:</a:t>
              </a:r>
            </a:p>
            <a:p>
              <a:endParaRPr lang="en-US" dirty="0">
                <a:solidFill>
                  <a:schemeClr val="tx1"/>
                </a:solidFill>
              </a:endParaRPr>
            </a:p>
            <a:p>
              <a:r>
                <a:rPr lang="en-US" dirty="0">
                  <a:solidFill>
                    <a:schemeClr val="tx1"/>
                  </a:solidFill>
                </a:rPr>
                <a:t>e.g., 72 ÷ 133 = 0.54</a:t>
              </a:r>
            </a:p>
            <a:p>
              <a:endParaRPr lang="en-US" dirty="0">
                <a:solidFill>
                  <a:schemeClr val="tx1"/>
                </a:solidFill>
              </a:endParaRPr>
            </a:p>
            <a:p>
              <a:r>
                <a:rPr lang="en-US" dirty="0">
                  <a:solidFill>
                    <a:schemeClr val="tx1"/>
                  </a:solidFill>
                </a:rPr>
                <a:t>0.54 x 25 = 13.5 points</a:t>
              </a:r>
            </a:p>
          </p:txBody>
        </p:sp>
        <p:sp>
          <p:nvSpPr>
            <p:cNvPr id="16" name="TextBox 15">
              <a:extLst>
                <a:ext uri="{FF2B5EF4-FFF2-40B4-BE49-F238E27FC236}">
                  <a16:creationId xmlns:a16="http://schemas.microsoft.com/office/drawing/2014/main" id="{E16D614E-5A3F-4034-96F5-7A21A178EDA4}"/>
                </a:ext>
              </a:extLst>
            </p:cNvPr>
            <p:cNvSpPr txBox="1"/>
            <p:nvPr/>
          </p:nvSpPr>
          <p:spPr>
            <a:xfrm>
              <a:off x="3391378" y="2807002"/>
              <a:ext cx="2011680" cy="1677382"/>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Denominator</a:t>
              </a:r>
              <a:r>
                <a:rPr lang="en-US" dirty="0">
                  <a:solidFill>
                    <a:schemeClr val="tx1"/>
                  </a:solidFill>
                </a:rPr>
                <a:t>:</a:t>
              </a:r>
            </a:p>
            <a:p>
              <a:r>
                <a:rPr lang="en-US" dirty="0">
                  <a:solidFill>
                    <a:schemeClr val="tx1"/>
                  </a:solidFill>
                </a:rPr>
                <a:t>All courses/exams taken by participating students in AP, IB, AICE, dual credit/ enrollment, industry certifications</a:t>
              </a:r>
            </a:p>
          </p:txBody>
        </p:sp>
        <p:sp>
          <p:nvSpPr>
            <p:cNvPr id="17" name="TextBox 16">
              <a:extLst>
                <a:ext uri="{FF2B5EF4-FFF2-40B4-BE49-F238E27FC236}">
                  <a16:creationId xmlns:a16="http://schemas.microsoft.com/office/drawing/2014/main" id="{095226A0-1416-41AE-A313-87A3760D7BE4}"/>
                </a:ext>
              </a:extLst>
            </p:cNvPr>
            <p:cNvSpPr txBox="1"/>
            <p:nvPr/>
          </p:nvSpPr>
          <p:spPr>
            <a:xfrm>
              <a:off x="7166572" y="2480536"/>
              <a:ext cx="1463040" cy="307777"/>
            </a:xfrm>
            <a:prstGeom prst="rect">
              <a:avLst/>
            </a:prstGeom>
            <a:solidFill>
              <a:srgbClr val="FFCC00"/>
            </a:solidFill>
            <a:ln w="12700">
              <a:solidFill>
                <a:schemeClr val="tx1"/>
              </a:solidFill>
            </a:ln>
          </p:spPr>
          <p:txBody>
            <a:bodyPr wrap="square" rtlCol="0" anchor="ctr" anchorCtr="0">
              <a:spAutoFit/>
            </a:bodyPr>
            <a:lstStyle/>
            <a:p>
              <a:r>
                <a:rPr lang="en-US" dirty="0">
                  <a:solidFill>
                    <a:schemeClr val="tx1"/>
                  </a:solidFill>
                </a:rPr>
                <a:t>30.3 points total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D0C2AEC-B858-4433-A3B6-E2639364F6A3}"/>
                    </a:ext>
                  </a:extLst>
                </p:cNvPr>
                <p:cNvSpPr txBox="1"/>
                <p:nvPr/>
              </p:nvSpPr>
              <p:spPr>
                <a:xfrm>
                  <a:off x="2956729" y="1346666"/>
                  <a:ext cx="48577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8" name="TextBox 17">
                  <a:extLst>
                    <a:ext uri="{FF2B5EF4-FFF2-40B4-BE49-F238E27FC236}">
                      <a16:creationId xmlns:a16="http://schemas.microsoft.com/office/drawing/2014/main" id="{9D0C2AEC-B858-4433-A3B6-E2639364F6A3}"/>
                    </a:ext>
                  </a:extLst>
                </p:cNvPr>
                <p:cNvSpPr txBox="1">
                  <a:spLocks noRot="1" noChangeAspect="1" noMove="1" noResize="1" noEditPoints="1" noAdjustHandles="1" noChangeArrowheads="1" noChangeShapeType="1" noTextEdit="1"/>
                </p:cNvSpPr>
                <p:nvPr/>
              </p:nvSpPr>
              <p:spPr>
                <a:xfrm>
                  <a:off x="2956729" y="1346666"/>
                  <a:ext cx="485775"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4FF736-ADDD-4913-979A-648B71C74170}"/>
                    </a:ext>
                  </a:extLst>
                </p:cNvPr>
                <p:cNvSpPr txBox="1"/>
                <p:nvPr/>
              </p:nvSpPr>
              <p:spPr>
                <a:xfrm>
                  <a:off x="2951838" y="3345714"/>
                  <a:ext cx="48577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294FF736-ADDD-4913-979A-648B71C74170}"/>
                    </a:ext>
                  </a:extLst>
                </p:cNvPr>
                <p:cNvSpPr txBox="1">
                  <a:spLocks noRot="1" noChangeAspect="1" noMove="1" noResize="1" noEditPoints="1" noAdjustHandles="1" noChangeArrowheads="1" noChangeShapeType="1" noTextEdit="1"/>
                </p:cNvSpPr>
                <p:nvPr/>
              </p:nvSpPr>
              <p:spPr>
                <a:xfrm>
                  <a:off x="2951838" y="3345714"/>
                  <a:ext cx="485775"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5CF812D-619F-4470-A9E2-0B9B491A7CFB}"/>
                    </a:ext>
                  </a:extLst>
                </p:cNvPr>
                <p:cNvSpPr txBox="1"/>
                <p:nvPr/>
              </p:nvSpPr>
              <p:spPr>
                <a:xfrm>
                  <a:off x="5327935" y="1335355"/>
                  <a:ext cx="5418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20" name="TextBox 19">
                  <a:extLst>
                    <a:ext uri="{FF2B5EF4-FFF2-40B4-BE49-F238E27FC236}">
                      <a16:creationId xmlns:a16="http://schemas.microsoft.com/office/drawing/2014/main" id="{C5CF812D-619F-4470-A9E2-0B9B491A7CFB}"/>
                    </a:ext>
                  </a:extLst>
                </p:cNvPr>
                <p:cNvSpPr txBox="1">
                  <a:spLocks noRot="1" noChangeAspect="1" noMove="1" noResize="1" noEditPoints="1" noAdjustHandles="1" noChangeArrowheads="1" noChangeShapeType="1" noTextEdit="1"/>
                </p:cNvSpPr>
                <p:nvPr/>
              </p:nvSpPr>
              <p:spPr>
                <a:xfrm>
                  <a:off x="5327935" y="1335355"/>
                  <a:ext cx="54181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7CFCCA-8698-4EAC-B6C1-EE565D4CE371}"/>
                    </a:ext>
                  </a:extLst>
                </p:cNvPr>
                <p:cNvSpPr txBox="1"/>
                <p:nvPr/>
              </p:nvSpPr>
              <p:spPr>
                <a:xfrm>
                  <a:off x="5330351" y="3345714"/>
                  <a:ext cx="5418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21" name="TextBox 20">
                  <a:extLst>
                    <a:ext uri="{FF2B5EF4-FFF2-40B4-BE49-F238E27FC236}">
                      <a16:creationId xmlns:a16="http://schemas.microsoft.com/office/drawing/2014/main" id="{907CFCCA-8698-4EAC-B6C1-EE565D4CE371}"/>
                    </a:ext>
                  </a:extLst>
                </p:cNvPr>
                <p:cNvSpPr txBox="1">
                  <a:spLocks noRot="1" noChangeAspect="1" noMove="1" noResize="1" noEditPoints="1" noAdjustHandles="1" noChangeArrowheads="1" noChangeShapeType="1" noTextEdit="1"/>
                </p:cNvSpPr>
                <p:nvPr/>
              </p:nvSpPr>
              <p:spPr>
                <a:xfrm>
                  <a:off x="5330351" y="3345714"/>
                  <a:ext cx="541813" cy="584775"/>
                </a:xfrm>
                <a:prstGeom prst="rect">
                  <a:avLst/>
                </a:prstGeom>
                <a:blipFill>
                  <a:blip r:embed="rId5"/>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D451914-78FF-4827-9F03-EC8999885CE7}"/>
                </a:ext>
              </a:extLst>
            </p:cNvPr>
            <p:cNvCxnSpPr>
              <a:cxnSpLocks/>
            </p:cNvCxnSpPr>
            <p:nvPr/>
          </p:nvCxnSpPr>
          <p:spPr>
            <a:xfrm>
              <a:off x="7166572" y="2210740"/>
              <a:ext cx="136371" cy="26979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2692B24-5B24-49F8-AC79-C1FA041AB5FC}"/>
                </a:ext>
              </a:extLst>
            </p:cNvPr>
            <p:cNvCxnSpPr>
              <a:cxnSpLocks/>
            </p:cNvCxnSpPr>
            <p:nvPr/>
          </p:nvCxnSpPr>
          <p:spPr>
            <a:xfrm flipV="1">
              <a:off x="7166571" y="2791121"/>
              <a:ext cx="136371" cy="269795"/>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99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912D05-0F74-44E6-82EA-203C9B1D73AF}"/>
              </a:ext>
            </a:extLst>
          </p:cNvPr>
          <p:cNvSpPr>
            <a:spLocks noGrp="1"/>
          </p:cNvSpPr>
          <p:nvPr>
            <p:ph type="body" sz="quarter" idx="13"/>
          </p:nvPr>
        </p:nvSpPr>
        <p:spPr/>
        <p:txBody>
          <a:bodyPr/>
          <a:lstStyle/>
          <a:p>
            <a:r>
              <a:rPr lang="en-US" dirty="0"/>
              <a:t>College and Career Readiness (CCR)</a:t>
            </a:r>
          </a:p>
        </p:txBody>
      </p:sp>
      <p:sp>
        <p:nvSpPr>
          <p:cNvPr id="3" name="Text Placeholder 2">
            <a:extLst>
              <a:ext uri="{FF2B5EF4-FFF2-40B4-BE49-F238E27FC236}">
                <a16:creationId xmlns:a16="http://schemas.microsoft.com/office/drawing/2014/main" id="{94AA383A-1154-4969-A258-F4D50FBB71F0}"/>
              </a:ext>
            </a:extLst>
          </p:cNvPr>
          <p:cNvSpPr>
            <a:spLocks noGrp="1"/>
          </p:cNvSpPr>
          <p:nvPr>
            <p:ph type="body" sz="quarter" idx="14"/>
          </p:nvPr>
        </p:nvSpPr>
        <p:spPr>
          <a:xfrm>
            <a:off x="311699" y="958055"/>
            <a:ext cx="1463040" cy="3200400"/>
          </a:xfrm>
          <a:solidFill>
            <a:schemeClr val="accent5">
              <a:lumMod val="50000"/>
            </a:schemeClr>
          </a:solidFill>
          <a:ln w="12700">
            <a:solidFill>
              <a:schemeClr val="dk1">
                <a:shade val="95000"/>
                <a:satMod val="105000"/>
              </a:schemeClr>
            </a:solidFill>
          </a:ln>
        </p:spPr>
        <p:txBody>
          <a:bodyPr/>
          <a:lstStyle/>
          <a:p>
            <a:pPr marL="0" indent="0">
              <a:lnSpc>
                <a:spcPct val="100000"/>
              </a:lnSpc>
              <a:spcAft>
                <a:spcPts val="0"/>
              </a:spcAft>
              <a:buNone/>
            </a:pPr>
            <a:r>
              <a:rPr lang="en-US" sz="1800" dirty="0">
                <a:solidFill>
                  <a:schemeClr val="bg1"/>
                </a:solidFill>
              </a:rPr>
              <a:t>CCR </a:t>
            </a:r>
          </a:p>
          <a:p>
            <a:pPr marL="0" indent="0">
              <a:lnSpc>
                <a:spcPct val="100000"/>
              </a:lnSpc>
              <a:spcAft>
                <a:spcPts val="0"/>
              </a:spcAft>
              <a:buNone/>
            </a:pPr>
            <a:r>
              <a:rPr lang="en-US" sz="1800" dirty="0">
                <a:solidFill>
                  <a:schemeClr val="bg1"/>
                </a:solidFill>
              </a:rPr>
              <a:t>(from ACT) includes:</a:t>
            </a:r>
          </a:p>
          <a:p>
            <a:pPr marL="0" indent="0">
              <a:lnSpc>
                <a:spcPct val="100000"/>
              </a:lnSpc>
              <a:spcAft>
                <a:spcPts val="0"/>
              </a:spcAft>
              <a:buNone/>
            </a:pPr>
            <a:endParaRPr lang="en-US" sz="1800" dirty="0">
              <a:solidFill>
                <a:schemeClr val="bg1"/>
              </a:solidFill>
            </a:endParaRPr>
          </a:p>
          <a:p>
            <a:pPr marL="0" indent="0">
              <a:lnSpc>
                <a:spcPct val="100000"/>
              </a:lnSpc>
              <a:spcAft>
                <a:spcPts val="0"/>
              </a:spcAft>
              <a:buNone/>
            </a:pPr>
            <a:r>
              <a:rPr lang="en-US" sz="1800" dirty="0">
                <a:solidFill>
                  <a:schemeClr val="bg1"/>
                </a:solidFill>
              </a:rPr>
              <a:t>50% English or Reading;</a:t>
            </a:r>
          </a:p>
          <a:p>
            <a:pPr marL="0" indent="0">
              <a:lnSpc>
                <a:spcPct val="100000"/>
              </a:lnSpc>
              <a:spcAft>
                <a:spcPts val="0"/>
              </a:spcAft>
              <a:buNone/>
            </a:pPr>
            <a:r>
              <a:rPr lang="en-US" sz="1800" dirty="0">
                <a:solidFill>
                  <a:schemeClr val="bg1"/>
                </a:solidFill>
              </a:rPr>
              <a:t>+</a:t>
            </a:r>
          </a:p>
          <a:p>
            <a:pPr marL="0" indent="0">
              <a:lnSpc>
                <a:spcPct val="100000"/>
              </a:lnSpc>
              <a:spcAft>
                <a:spcPts val="0"/>
              </a:spcAft>
              <a:buNone/>
            </a:pPr>
            <a:r>
              <a:rPr lang="en-US" sz="1800" dirty="0">
                <a:solidFill>
                  <a:schemeClr val="bg1"/>
                </a:solidFill>
              </a:rPr>
              <a:t>50% Math</a:t>
            </a:r>
          </a:p>
          <a:p>
            <a:pPr marL="0" indent="0">
              <a:lnSpc>
                <a:spcPct val="100000"/>
              </a:lnSpc>
              <a:spcAft>
                <a:spcPts val="0"/>
              </a:spcAft>
              <a:buNone/>
            </a:pPr>
            <a:endParaRPr lang="en-US" sz="1800" dirty="0">
              <a:solidFill>
                <a:schemeClr val="bg1"/>
              </a:solidFill>
            </a:endParaRPr>
          </a:p>
          <a:p>
            <a:pPr marL="0" indent="0" algn="ctr">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1348950F-F93A-4D7D-8E73-C97F08FDC0C5}"/>
              </a:ext>
            </a:extLst>
          </p:cNvPr>
          <p:cNvSpPr>
            <a:spLocks noGrp="1"/>
          </p:cNvSpPr>
          <p:nvPr>
            <p:ph type="sldNum" idx="12"/>
          </p:nvPr>
        </p:nvSpPr>
        <p:spPr/>
        <p:txBody>
          <a:bodyPr/>
          <a:lstStyle/>
          <a:p>
            <a:fld id="{00000000-1234-1234-1234-123412341234}" type="slidenum">
              <a:rPr lang="en" smtClean="0"/>
              <a:pPr/>
              <a:t>29</a:t>
            </a:fld>
            <a:endParaRPr lang="en" dirty="0"/>
          </a:p>
        </p:txBody>
      </p:sp>
      <p:sp>
        <p:nvSpPr>
          <p:cNvPr id="11" name="Text Placeholder 2">
            <a:extLst>
              <a:ext uri="{FF2B5EF4-FFF2-40B4-BE49-F238E27FC236}">
                <a16:creationId xmlns:a16="http://schemas.microsoft.com/office/drawing/2014/main" id="{BCFEA8A5-DA27-4B86-BE20-DA4BAF1EB944}"/>
              </a:ext>
            </a:extLst>
          </p:cNvPr>
          <p:cNvSpPr txBox="1">
            <a:spLocks/>
          </p:cNvSpPr>
          <p:nvPr/>
        </p:nvSpPr>
        <p:spPr>
          <a:xfrm>
            <a:off x="1973219" y="964406"/>
            <a:ext cx="1600200" cy="3200400"/>
          </a:xfrm>
          <a:prstGeom prst="rect">
            <a:avLst/>
          </a:prstGeom>
          <a:solidFill>
            <a:schemeClr val="accent6">
              <a:lumMod val="75000"/>
            </a:schemeClr>
          </a:solidFill>
          <a:ln w="12700">
            <a:solidFill>
              <a:schemeClr val="dk1">
                <a:shade val="95000"/>
                <a:satMod val="105000"/>
              </a:schemeClr>
            </a:solidFill>
          </a:ln>
        </p:spPr>
        <p:txBody>
          <a:bodyPr lIns="91425" tIns="91425" rIns="91425" bIns="91425" anchor="t" anchorCtr="0"/>
          <a:lstStyle>
            <a:defPPr marR="0" lvl="0" algn="l" rtl="0">
              <a:lnSpc>
                <a:spcPct val="100000"/>
              </a:lnSpc>
              <a:spcBef>
                <a:spcPts val="0"/>
              </a:spcBef>
              <a:spcAft>
                <a:spcPts val="0"/>
              </a:spcAft>
            </a:defPPr>
            <a:lvl1pPr marL="342904" marR="0" lvl="0" indent="-342904" algn="l" defTabSz="457206" rtl="0" eaLnBrk="1" hangingPunct="1">
              <a:lnSpc>
                <a:spcPct val="115000"/>
              </a:lnSpc>
              <a:spcBef>
                <a:spcPts val="0"/>
              </a:spcBef>
              <a:spcAft>
                <a:spcPts val="1600"/>
              </a:spcAft>
              <a:buClr>
                <a:schemeClr val="dk2"/>
              </a:buClr>
              <a:buSzPct val="100000"/>
              <a:buFont typeface="Arial" charset="0"/>
              <a:buChar char="•"/>
              <a:tabLst>
                <a:tab pos="457206"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marL="0" indent="0">
              <a:lnSpc>
                <a:spcPct val="100000"/>
              </a:lnSpc>
              <a:spcAft>
                <a:spcPts val="1200"/>
              </a:spcAft>
              <a:buFont typeface="Arial" charset="0"/>
              <a:buNone/>
            </a:pPr>
            <a:r>
              <a:rPr lang="en-US" sz="1800" u="sng" dirty="0">
                <a:solidFill>
                  <a:schemeClr val="bg1"/>
                </a:solidFill>
              </a:rPr>
              <a:t>Numerator</a:t>
            </a:r>
            <a:r>
              <a:rPr lang="en-US" sz="1800" dirty="0">
                <a:solidFill>
                  <a:schemeClr val="bg1"/>
                </a:solidFill>
              </a:rPr>
              <a:t>:</a:t>
            </a:r>
          </a:p>
          <a:p>
            <a:pPr marL="0" indent="0">
              <a:lnSpc>
                <a:spcPct val="100000"/>
              </a:lnSpc>
              <a:spcAft>
                <a:spcPts val="0"/>
              </a:spcAft>
              <a:buFont typeface="Arial" charset="0"/>
              <a:buNone/>
            </a:pPr>
            <a:r>
              <a:rPr lang="en-US" sz="1800" dirty="0">
                <a:solidFill>
                  <a:schemeClr val="bg1"/>
                </a:solidFill>
              </a:rPr>
              <a:t>All students meeting ACT benchmarks (18 in English or 22 in Reading; 22 in Math)</a:t>
            </a:r>
          </a:p>
          <a:p>
            <a:pPr marL="0" indent="0" algn="ctr">
              <a:buFont typeface="Arial" charset="0"/>
              <a:buNone/>
            </a:pPr>
            <a:endParaRPr lang="en-US" dirty="0">
              <a:solidFill>
                <a:schemeClr val="bg1"/>
              </a:solidFill>
            </a:endParaRPr>
          </a:p>
        </p:txBody>
      </p:sp>
      <p:sp>
        <p:nvSpPr>
          <p:cNvPr id="15" name="Text Placeholder 2">
            <a:extLst>
              <a:ext uri="{FF2B5EF4-FFF2-40B4-BE49-F238E27FC236}">
                <a16:creationId xmlns:a16="http://schemas.microsoft.com/office/drawing/2014/main" id="{9460DABC-18FB-43D7-AAA7-425D0EB2CE6F}"/>
              </a:ext>
            </a:extLst>
          </p:cNvPr>
          <p:cNvSpPr txBox="1">
            <a:spLocks/>
          </p:cNvSpPr>
          <p:nvPr/>
        </p:nvSpPr>
        <p:spPr>
          <a:xfrm>
            <a:off x="3771900" y="962818"/>
            <a:ext cx="1690050" cy="3200400"/>
          </a:xfrm>
          <a:prstGeom prst="rect">
            <a:avLst/>
          </a:prstGeom>
          <a:solidFill>
            <a:schemeClr val="accent6">
              <a:lumMod val="75000"/>
            </a:schemeClr>
          </a:solidFill>
          <a:ln w="12700">
            <a:solidFill>
              <a:schemeClr val="dk1">
                <a:shade val="95000"/>
                <a:satMod val="105000"/>
              </a:schemeClr>
            </a:solidFill>
          </a:ln>
        </p:spPr>
        <p:txBody>
          <a:bodyPr lIns="91425" tIns="91425" rIns="91425" bIns="91425" anchor="t" anchorCtr="0"/>
          <a:lstStyle>
            <a:defPPr marR="0" lvl="0" algn="l" rtl="0">
              <a:lnSpc>
                <a:spcPct val="100000"/>
              </a:lnSpc>
              <a:spcBef>
                <a:spcPts val="0"/>
              </a:spcBef>
              <a:spcAft>
                <a:spcPts val="0"/>
              </a:spcAft>
            </a:defPPr>
            <a:lvl1pPr marL="342904" marR="0" lvl="0" indent="-342904" algn="l" defTabSz="457206" rtl="0" eaLnBrk="1" hangingPunct="1">
              <a:lnSpc>
                <a:spcPct val="115000"/>
              </a:lnSpc>
              <a:spcBef>
                <a:spcPts val="0"/>
              </a:spcBef>
              <a:spcAft>
                <a:spcPts val="1600"/>
              </a:spcAft>
              <a:buClr>
                <a:schemeClr val="dk2"/>
              </a:buClr>
              <a:buSzPct val="100000"/>
              <a:buFont typeface="Arial" charset="0"/>
              <a:buChar char="•"/>
              <a:tabLst>
                <a:tab pos="457206"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marL="0" indent="0">
              <a:lnSpc>
                <a:spcPct val="100000"/>
              </a:lnSpc>
              <a:spcAft>
                <a:spcPts val="1200"/>
              </a:spcAft>
              <a:buFont typeface="Arial" charset="0"/>
              <a:buNone/>
            </a:pPr>
            <a:r>
              <a:rPr lang="en-US" sz="1800" u="sng" dirty="0">
                <a:solidFill>
                  <a:schemeClr val="bg1"/>
                </a:solidFill>
              </a:rPr>
              <a:t>Denominator</a:t>
            </a:r>
            <a:r>
              <a:rPr lang="en-US" sz="1800" dirty="0">
                <a:solidFill>
                  <a:schemeClr val="bg1"/>
                </a:solidFill>
              </a:rPr>
              <a:t>:</a:t>
            </a:r>
          </a:p>
          <a:p>
            <a:pPr marL="0" indent="0">
              <a:lnSpc>
                <a:spcPct val="100000"/>
              </a:lnSpc>
              <a:spcAft>
                <a:spcPts val="0"/>
              </a:spcAft>
              <a:buFont typeface="Arial" charset="0"/>
              <a:buNone/>
            </a:pPr>
            <a:r>
              <a:rPr lang="en-US" sz="1800" dirty="0">
                <a:solidFill>
                  <a:schemeClr val="bg1"/>
                </a:solidFill>
              </a:rPr>
              <a:t>All students from Senior Snapshot who participated in ACT (both statewide and non-state administration)</a:t>
            </a:r>
          </a:p>
          <a:p>
            <a:pPr marL="0" indent="0" algn="ctr">
              <a:buFont typeface="Arial" charset="0"/>
              <a:buNone/>
            </a:pPr>
            <a:endParaRPr lang="en-US" dirty="0">
              <a:solidFill>
                <a:schemeClr val="bg1"/>
              </a:solidFill>
            </a:endParaRPr>
          </a:p>
        </p:txBody>
      </p:sp>
      <p:sp>
        <p:nvSpPr>
          <p:cNvPr id="16" name="Text Placeholder 2">
            <a:extLst>
              <a:ext uri="{FF2B5EF4-FFF2-40B4-BE49-F238E27FC236}">
                <a16:creationId xmlns:a16="http://schemas.microsoft.com/office/drawing/2014/main" id="{BF36AC9D-FF3A-4B54-954B-492A46A622B4}"/>
              </a:ext>
            </a:extLst>
          </p:cNvPr>
          <p:cNvSpPr txBox="1">
            <a:spLocks/>
          </p:cNvSpPr>
          <p:nvPr/>
        </p:nvSpPr>
        <p:spPr>
          <a:xfrm>
            <a:off x="5660431" y="965198"/>
            <a:ext cx="3072451" cy="3200400"/>
          </a:xfrm>
          <a:prstGeom prst="rect">
            <a:avLst/>
          </a:prstGeom>
          <a:solidFill>
            <a:schemeClr val="accent6">
              <a:lumMod val="20000"/>
              <a:lumOff val="80000"/>
            </a:schemeClr>
          </a:solidFill>
          <a:ln w="12700">
            <a:solidFill>
              <a:schemeClr val="dk1">
                <a:shade val="95000"/>
                <a:satMod val="105000"/>
              </a:schemeClr>
            </a:solidFill>
          </a:ln>
        </p:spPr>
        <p:txBody>
          <a:bodyPr lIns="91425" tIns="91425" rIns="91425" bIns="91425" anchor="t" anchorCtr="0"/>
          <a:lstStyle>
            <a:defPPr marR="0" lvl="0" algn="l" rtl="0">
              <a:lnSpc>
                <a:spcPct val="100000"/>
              </a:lnSpc>
              <a:spcBef>
                <a:spcPts val="0"/>
              </a:spcBef>
              <a:spcAft>
                <a:spcPts val="0"/>
              </a:spcAft>
            </a:defPPr>
            <a:lvl1pPr marL="342904" marR="0" lvl="0" indent="-342904" algn="l" defTabSz="457206" rtl="0" eaLnBrk="1" hangingPunct="1">
              <a:lnSpc>
                <a:spcPct val="115000"/>
              </a:lnSpc>
              <a:spcBef>
                <a:spcPts val="0"/>
              </a:spcBef>
              <a:spcAft>
                <a:spcPts val="1600"/>
              </a:spcAft>
              <a:buClr>
                <a:schemeClr val="dk2"/>
              </a:buClr>
              <a:buSzPct val="100000"/>
              <a:buFont typeface="Arial" charset="0"/>
              <a:buChar char="•"/>
              <a:tabLst>
                <a:tab pos="457206"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marL="0" indent="0">
              <a:lnSpc>
                <a:spcPct val="100000"/>
              </a:lnSpc>
              <a:spcAft>
                <a:spcPts val="1200"/>
              </a:spcAft>
              <a:buFont typeface="Arial" charset="0"/>
              <a:buNone/>
            </a:pPr>
            <a:r>
              <a:rPr lang="en-US" sz="1800" u="sng" dirty="0">
                <a:solidFill>
                  <a:schemeClr val="tx1"/>
                </a:solidFill>
              </a:rPr>
              <a:t>Example</a:t>
            </a:r>
            <a:r>
              <a:rPr lang="en-US" sz="1800" dirty="0">
                <a:solidFill>
                  <a:schemeClr val="tx1"/>
                </a:solidFill>
              </a:rPr>
              <a:t>: School A has 40 students who participated in ACT; 34 met English/ Reading and 30 met Math benchmarks.</a:t>
            </a:r>
          </a:p>
          <a:p>
            <a:pPr marL="0" indent="0">
              <a:lnSpc>
                <a:spcPct val="100000"/>
              </a:lnSpc>
              <a:spcAft>
                <a:spcPts val="0"/>
              </a:spcAft>
              <a:buFont typeface="Arial" charset="0"/>
              <a:buNone/>
            </a:pPr>
            <a:r>
              <a:rPr lang="en-US" sz="1800" u="sng" dirty="0">
                <a:solidFill>
                  <a:schemeClr val="tx1"/>
                </a:solidFill>
              </a:rPr>
              <a:t>English/Reading (25 points)</a:t>
            </a:r>
            <a:r>
              <a:rPr lang="en-US" sz="1800" dirty="0">
                <a:solidFill>
                  <a:schemeClr val="tx1"/>
                </a:solidFill>
              </a:rPr>
              <a:t>:</a:t>
            </a:r>
          </a:p>
          <a:p>
            <a:pPr marL="0" indent="0" algn="ctr">
              <a:lnSpc>
                <a:spcPct val="100000"/>
              </a:lnSpc>
              <a:spcAft>
                <a:spcPts val="0"/>
              </a:spcAft>
              <a:buNone/>
            </a:pPr>
            <a:r>
              <a:rPr lang="en-US" sz="1800" dirty="0">
                <a:solidFill>
                  <a:schemeClr val="tx1"/>
                </a:solidFill>
              </a:rPr>
              <a:t>34 ÷ 40 = 0.85 x 25 = 21.25</a:t>
            </a:r>
          </a:p>
          <a:p>
            <a:pPr marL="0" indent="0">
              <a:lnSpc>
                <a:spcPct val="100000"/>
              </a:lnSpc>
              <a:spcAft>
                <a:spcPts val="0"/>
              </a:spcAft>
              <a:buFont typeface="Arial" charset="0"/>
              <a:buNone/>
            </a:pPr>
            <a:r>
              <a:rPr lang="en-US" sz="1800" u="sng" dirty="0">
                <a:solidFill>
                  <a:schemeClr val="tx1"/>
                </a:solidFill>
              </a:rPr>
              <a:t>Math (25 points)</a:t>
            </a:r>
            <a:r>
              <a:rPr lang="en-US" sz="1800" dirty="0">
                <a:solidFill>
                  <a:schemeClr val="tx1"/>
                </a:solidFill>
              </a:rPr>
              <a:t>:</a:t>
            </a:r>
          </a:p>
          <a:p>
            <a:pPr marL="0" indent="0" algn="ctr">
              <a:lnSpc>
                <a:spcPct val="100000"/>
              </a:lnSpc>
              <a:spcAft>
                <a:spcPts val="0"/>
              </a:spcAft>
              <a:buNone/>
            </a:pPr>
            <a:r>
              <a:rPr lang="en-US" sz="1800" dirty="0">
                <a:solidFill>
                  <a:schemeClr val="tx1"/>
                </a:solidFill>
              </a:rPr>
              <a:t>30 ÷ 40 = 0.75 x 25 = 18.75</a:t>
            </a:r>
          </a:p>
          <a:p>
            <a:pPr marL="0" indent="0" algn="ctr">
              <a:lnSpc>
                <a:spcPct val="100000"/>
              </a:lnSpc>
              <a:spcBef>
                <a:spcPts val="600"/>
              </a:spcBef>
              <a:spcAft>
                <a:spcPts val="0"/>
              </a:spcAft>
              <a:buFont typeface="Arial" charset="0"/>
              <a:buNone/>
            </a:pPr>
            <a:r>
              <a:rPr lang="en-US" sz="1800" dirty="0">
                <a:solidFill>
                  <a:schemeClr val="tx1"/>
                </a:solidFill>
              </a:rPr>
              <a:t>21.3 + 18.8 = 40 points total</a:t>
            </a:r>
          </a:p>
          <a:p>
            <a:pPr marL="0" indent="0" algn="ctr">
              <a:buFont typeface="Arial" charset="0"/>
              <a:buNone/>
            </a:pPr>
            <a:endParaRPr lang="en-US"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8693A9-E3A2-47EB-854B-72F9301DECBC}"/>
                  </a:ext>
                </a:extLst>
              </p:cNvPr>
              <p:cNvSpPr txBox="1"/>
              <p:nvPr/>
            </p:nvSpPr>
            <p:spPr>
              <a:xfrm>
                <a:off x="3354761" y="1854829"/>
                <a:ext cx="542925" cy="830997"/>
              </a:xfrm>
              <a:prstGeom prst="rect">
                <a:avLst/>
              </a:prstGeom>
              <a:noFill/>
            </p:spPr>
            <p:txBody>
              <a:bodyPr wrap="square" rtlCol="0" anchor="ctr" anchorCtr="0">
                <a:spAutoFit/>
              </a:bodyPr>
              <a:lstStyle/>
              <a:p>
                <a:pPr/>
                <a14:m>
                  <m:oMathPara xmlns:m="http://schemas.openxmlformats.org/officeDocument/2006/math">
                    <m:oMathParaPr>
                      <m:jc m:val="center"/>
                    </m:oMathParaPr>
                    <m:oMath xmlns:m="http://schemas.openxmlformats.org/officeDocument/2006/math">
                      <m:r>
                        <a:rPr lang="en-US" sz="4800" i="1" smtClean="0">
                          <a:solidFill>
                            <a:schemeClr val="accent4">
                              <a:lumMod val="75000"/>
                            </a:schemeClr>
                          </a:solidFill>
                          <a:latin typeface="Cambria Math" panose="02040503050406030204" pitchFamily="18" charset="0"/>
                          <a:ea typeface="Cambria Math" panose="02040503050406030204" pitchFamily="18" charset="0"/>
                        </a:rPr>
                        <m:t>÷</m:t>
                      </m:r>
                    </m:oMath>
                  </m:oMathPara>
                </a14:m>
                <a:endParaRPr lang="en-US" sz="4800" dirty="0">
                  <a:solidFill>
                    <a:schemeClr val="accent4">
                      <a:lumMod val="75000"/>
                    </a:schemeClr>
                  </a:solidFill>
                </a:endParaRPr>
              </a:p>
            </p:txBody>
          </p:sp>
        </mc:Choice>
        <mc:Fallback xmlns="">
          <p:sp>
            <p:nvSpPr>
              <p:cNvPr id="17" name="TextBox 16">
                <a:extLst>
                  <a:ext uri="{FF2B5EF4-FFF2-40B4-BE49-F238E27FC236}">
                    <a16:creationId xmlns:a16="http://schemas.microsoft.com/office/drawing/2014/main" id="{738693A9-E3A2-47EB-854B-72F9301DECBC}"/>
                  </a:ext>
                </a:extLst>
              </p:cNvPr>
              <p:cNvSpPr txBox="1">
                <a:spLocks noRot="1" noChangeAspect="1" noMove="1" noResize="1" noEditPoints="1" noAdjustHandles="1" noChangeArrowheads="1" noChangeShapeType="1" noTextEdit="1"/>
              </p:cNvSpPr>
              <p:nvPr/>
            </p:nvSpPr>
            <p:spPr>
              <a:xfrm>
                <a:off x="3354761" y="1854829"/>
                <a:ext cx="542925" cy="83099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333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eech Bubble: Rectangle with Corners Rounded 29">
            <a:extLst>
              <a:ext uri="{FF2B5EF4-FFF2-40B4-BE49-F238E27FC236}">
                <a16:creationId xmlns:a16="http://schemas.microsoft.com/office/drawing/2014/main" id="{A1F24C4D-D390-4096-806E-219C51161C3D}"/>
              </a:ext>
            </a:extLst>
          </p:cNvPr>
          <p:cNvSpPr/>
          <p:nvPr/>
        </p:nvSpPr>
        <p:spPr>
          <a:xfrm flipH="1">
            <a:off x="5024512" y="1263530"/>
            <a:ext cx="496496" cy="468728"/>
          </a:xfrm>
          <a:prstGeom prst="wedgeRoundRectCallout">
            <a:avLst>
              <a:gd name="adj1" fmla="val -6820"/>
              <a:gd name="adj2" fmla="val 70230"/>
              <a:gd name="adj3" fmla="val 16667"/>
            </a:avLst>
          </a:prstGeom>
          <a:solidFill>
            <a:srgbClr val="68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6" name="Group 65">
            <a:extLst>
              <a:ext uri="{FF2B5EF4-FFF2-40B4-BE49-F238E27FC236}">
                <a16:creationId xmlns:a16="http://schemas.microsoft.com/office/drawing/2014/main" id="{870D59C5-54B5-4B31-AA76-14C64B84CB14}"/>
              </a:ext>
            </a:extLst>
          </p:cNvPr>
          <p:cNvGrpSpPr/>
          <p:nvPr/>
        </p:nvGrpSpPr>
        <p:grpSpPr>
          <a:xfrm>
            <a:off x="3245454" y="1272895"/>
            <a:ext cx="1234440" cy="3532032"/>
            <a:chOff x="4327272" y="1564673"/>
            <a:chExt cx="1645920" cy="4709376"/>
          </a:xfrm>
        </p:grpSpPr>
        <p:sp>
          <p:nvSpPr>
            <p:cNvPr id="24" name="Rectangle 23">
              <a:extLst>
                <a:ext uri="{FF2B5EF4-FFF2-40B4-BE49-F238E27FC236}">
                  <a16:creationId xmlns:a16="http://schemas.microsoft.com/office/drawing/2014/main" id="{A0697143-754F-429E-B62A-AC7B869DA6B4}"/>
                </a:ext>
              </a:extLst>
            </p:cNvPr>
            <p:cNvSpPr/>
            <p:nvPr/>
          </p:nvSpPr>
          <p:spPr>
            <a:xfrm>
              <a:off x="432727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Child Has Access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a High- Quality Early Childhood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2" name="Speech Bubble: Rectangle with Corners Rounded 31">
              <a:extLst>
                <a:ext uri="{FF2B5EF4-FFF2-40B4-BE49-F238E27FC236}">
                  <a16:creationId xmlns:a16="http://schemas.microsoft.com/office/drawing/2014/main" id="{66050A3D-7E7A-4F66-B6BA-81EEE30C170C}"/>
                </a:ext>
              </a:extLst>
            </p:cNvPr>
            <p:cNvSpPr/>
            <p:nvPr/>
          </p:nvSpPr>
          <p:spPr>
            <a:xfrm flipH="1">
              <a:off x="4819235" y="1564673"/>
              <a:ext cx="661994" cy="624970"/>
            </a:xfrm>
            <a:prstGeom prst="wedgeRoundRectCallout">
              <a:avLst>
                <a:gd name="adj1" fmla="val -6820"/>
                <a:gd name="adj2" fmla="val 70230"/>
                <a:gd name="adj3" fmla="val 16667"/>
              </a:avLst>
            </a:prstGeom>
            <a:solidFill>
              <a:srgbClr val="F7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7" name="TextBox 36">
              <a:extLst>
                <a:ext uri="{FF2B5EF4-FFF2-40B4-BE49-F238E27FC236}">
                  <a16:creationId xmlns:a16="http://schemas.microsoft.com/office/drawing/2014/main" id="{A2072715-1D63-4136-B991-0D759D3B8F9F}"/>
                </a:ext>
              </a:extLst>
            </p:cNvPr>
            <p:cNvSpPr txBox="1"/>
            <p:nvPr/>
          </p:nvSpPr>
          <p:spPr>
            <a:xfrm>
              <a:off x="4759293" y="1572284"/>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a:t>
              </a:r>
            </a:p>
          </p:txBody>
        </p:sp>
        <p:pic>
          <p:nvPicPr>
            <p:cNvPr id="45" name="Picture 44">
              <a:extLst>
                <a:ext uri="{FF2B5EF4-FFF2-40B4-BE49-F238E27FC236}">
                  <a16:creationId xmlns:a16="http://schemas.microsoft.com/office/drawing/2014/main" id="{21F21A48-0F1F-41DE-9F4A-5C9FD2BF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32" y="5359649"/>
              <a:ext cx="914400" cy="914400"/>
            </a:xfrm>
            <a:prstGeom prst="rect">
              <a:avLst/>
            </a:prstGeom>
          </p:spPr>
        </p:pic>
      </p:grpSp>
      <p:grpSp>
        <p:nvGrpSpPr>
          <p:cNvPr id="68" name="Group 67">
            <a:extLst>
              <a:ext uri="{FF2B5EF4-FFF2-40B4-BE49-F238E27FC236}">
                <a16:creationId xmlns:a16="http://schemas.microsoft.com/office/drawing/2014/main" id="{12B1879A-8496-43E6-A662-4461429531EF}"/>
              </a:ext>
            </a:extLst>
          </p:cNvPr>
          <p:cNvGrpSpPr/>
          <p:nvPr/>
        </p:nvGrpSpPr>
        <p:grpSpPr>
          <a:xfrm>
            <a:off x="407222" y="1306330"/>
            <a:ext cx="1234440" cy="3709718"/>
            <a:chOff x="542962" y="1609253"/>
            <a:chExt cx="1645920" cy="4946291"/>
          </a:xfrm>
        </p:grpSpPr>
        <p:sp>
          <p:nvSpPr>
            <p:cNvPr id="17" name="Rectangle 16">
              <a:extLst>
                <a:ext uri="{FF2B5EF4-FFF2-40B4-BE49-F238E27FC236}">
                  <a16:creationId xmlns:a16="http://schemas.microsoft.com/office/drawing/2014/main" id="{C4771151-6E87-4898-8192-14543166D620}"/>
                </a:ext>
              </a:extLst>
            </p:cNvPr>
            <p:cNvSpPr/>
            <p:nvPr/>
          </p:nvSpPr>
          <p:spPr>
            <a:xfrm>
              <a:off x="54296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All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Students Proficient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and Showing Growth in All Assessed</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Areas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4" name="Speech Bubble: Rectangle with Corners Rounded 33">
              <a:extLst>
                <a:ext uri="{FF2B5EF4-FFF2-40B4-BE49-F238E27FC236}">
                  <a16:creationId xmlns:a16="http://schemas.microsoft.com/office/drawing/2014/main" id="{CBE01417-C4C5-496C-A8EB-F1451A315F58}"/>
                </a:ext>
              </a:extLst>
            </p:cNvPr>
            <p:cNvSpPr/>
            <p:nvPr/>
          </p:nvSpPr>
          <p:spPr>
            <a:xfrm flipH="1">
              <a:off x="1034925" y="1609253"/>
              <a:ext cx="661994" cy="624970"/>
            </a:xfrm>
            <a:prstGeom prst="wedgeRoundRectCallout">
              <a:avLst>
                <a:gd name="adj1" fmla="val -6820"/>
                <a:gd name="adj2" fmla="val 70230"/>
                <a:gd name="adj3" fmla="val 16667"/>
              </a:avLst>
            </a:prstGeom>
            <a:solidFill>
              <a:srgbClr val="FF2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5" name="TextBox 34">
              <a:extLst>
                <a:ext uri="{FF2B5EF4-FFF2-40B4-BE49-F238E27FC236}">
                  <a16:creationId xmlns:a16="http://schemas.microsoft.com/office/drawing/2014/main" id="{C1E4D880-1131-4B9F-8163-5776BEC5EB80}"/>
                </a:ext>
              </a:extLst>
            </p:cNvPr>
            <p:cNvSpPr txBox="1"/>
            <p:nvPr/>
          </p:nvSpPr>
          <p:spPr>
            <a:xfrm>
              <a:off x="974983" y="1617681"/>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p>
          </p:txBody>
        </p:sp>
        <p:pic>
          <p:nvPicPr>
            <p:cNvPr id="47" name="Picture 46">
              <a:extLst>
                <a:ext uri="{FF2B5EF4-FFF2-40B4-BE49-F238E27FC236}">
                  <a16:creationId xmlns:a16="http://schemas.microsoft.com/office/drawing/2014/main" id="{B0361D6D-F809-48D5-AD0A-2EF9D9CE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03" y="5043906"/>
              <a:ext cx="1511638" cy="1511638"/>
            </a:xfrm>
            <a:prstGeom prst="rect">
              <a:avLst/>
            </a:prstGeom>
          </p:spPr>
        </p:pic>
      </p:grpSp>
      <p:grpSp>
        <p:nvGrpSpPr>
          <p:cNvPr id="65" name="Group 64">
            <a:extLst>
              <a:ext uri="{FF2B5EF4-FFF2-40B4-BE49-F238E27FC236}">
                <a16:creationId xmlns:a16="http://schemas.microsoft.com/office/drawing/2014/main" id="{E9916769-C626-4CC8-9D39-8A35381CDB9A}"/>
              </a:ext>
            </a:extLst>
          </p:cNvPr>
          <p:cNvGrpSpPr/>
          <p:nvPr/>
        </p:nvGrpSpPr>
        <p:grpSpPr>
          <a:xfrm>
            <a:off x="4664570" y="1263529"/>
            <a:ext cx="1234440" cy="3605276"/>
            <a:chOff x="6219427" y="1552186"/>
            <a:chExt cx="1645920" cy="4807034"/>
          </a:xfrm>
        </p:grpSpPr>
        <p:sp>
          <p:nvSpPr>
            <p:cNvPr id="25" name="Rectangle 24">
              <a:extLst>
                <a:ext uri="{FF2B5EF4-FFF2-40B4-BE49-F238E27FC236}">
                  <a16:creationId xmlns:a16="http://schemas.microsoft.com/office/drawing/2014/main" id="{382B29C8-2CE6-4F5F-AB0C-1AC4D89B81E3}"/>
                </a:ext>
              </a:extLst>
            </p:cNvPr>
            <p:cNvSpPr/>
            <p:nvPr/>
          </p:nvSpPr>
          <p:spPr>
            <a:xfrm>
              <a:off x="621942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Has Effective Teachers and Leaders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1" name="Speech Bubble: Rectangle with Corners Rounded 30">
              <a:extLst>
                <a:ext uri="{FF2B5EF4-FFF2-40B4-BE49-F238E27FC236}">
                  <a16:creationId xmlns:a16="http://schemas.microsoft.com/office/drawing/2014/main" id="{FA70DAE9-EBD8-49F3-99D0-C6C926909FF9}"/>
                </a:ext>
              </a:extLst>
            </p:cNvPr>
            <p:cNvSpPr/>
            <p:nvPr/>
          </p:nvSpPr>
          <p:spPr>
            <a:xfrm flipH="1">
              <a:off x="6711390" y="1552187"/>
              <a:ext cx="661994" cy="624970"/>
            </a:xfrm>
            <a:prstGeom prst="wedgeRoundRectCallout">
              <a:avLst>
                <a:gd name="adj1" fmla="val -6820"/>
                <a:gd name="adj2" fmla="val 70230"/>
                <a:gd name="adj3" fmla="val 16667"/>
              </a:avLst>
            </a:prstGeom>
            <a:solidFill>
              <a:srgbClr val="2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8" name="TextBox 37">
              <a:extLst>
                <a:ext uri="{FF2B5EF4-FFF2-40B4-BE49-F238E27FC236}">
                  <a16:creationId xmlns:a16="http://schemas.microsoft.com/office/drawing/2014/main" id="{EFDD1CDD-61F6-42E0-B0A3-3F5592B8D220}"/>
                </a:ext>
              </a:extLst>
            </p:cNvPr>
            <p:cNvSpPr txBox="1"/>
            <p:nvPr/>
          </p:nvSpPr>
          <p:spPr>
            <a:xfrm>
              <a:off x="6651448" y="1552186"/>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a:t>
              </a:r>
            </a:p>
          </p:txBody>
        </p:sp>
        <p:pic>
          <p:nvPicPr>
            <p:cNvPr id="49" name="Picture 48">
              <a:extLst>
                <a:ext uri="{FF2B5EF4-FFF2-40B4-BE49-F238E27FC236}">
                  <a16:creationId xmlns:a16="http://schemas.microsoft.com/office/drawing/2014/main" id="{4C75781A-312E-457A-952C-CD21A279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017" y="5274479"/>
              <a:ext cx="1084741" cy="1084741"/>
            </a:xfrm>
            <a:prstGeom prst="rect">
              <a:avLst/>
            </a:prstGeom>
          </p:spPr>
        </p:pic>
      </p:grpSp>
      <p:grpSp>
        <p:nvGrpSpPr>
          <p:cNvPr id="67" name="Group 66">
            <a:extLst>
              <a:ext uri="{FF2B5EF4-FFF2-40B4-BE49-F238E27FC236}">
                <a16:creationId xmlns:a16="http://schemas.microsoft.com/office/drawing/2014/main" id="{1200C020-7EE4-4AA8-88C5-37C8690591CA}"/>
              </a:ext>
            </a:extLst>
          </p:cNvPr>
          <p:cNvGrpSpPr/>
          <p:nvPr/>
        </p:nvGrpSpPr>
        <p:grpSpPr>
          <a:xfrm>
            <a:off x="1826338" y="1306330"/>
            <a:ext cx="1234440" cy="3547924"/>
            <a:chOff x="2435117" y="1609253"/>
            <a:chExt cx="1645920" cy="4730565"/>
          </a:xfrm>
        </p:grpSpPr>
        <p:sp>
          <p:nvSpPr>
            <p:cNvPr id="23" name="Rectangle 22">
              <a:extLst>
                <a:ext uri="{FF2B5EF4-FFF2-40B4-BE49-F238E27FC236}">
                  <a16:creationId xmlns:a16="http://schemas.microsoft.com/office/drawing/2014/main" id="{80655905-09BA-45D8-806E-9EE50487DF67}"/>
                </a:ext>
              </a:extLst>
            </p:cNvPr>
            <p:cNvSpPr/>
            <p:nvPr/>
          </p:nvSpPr>
          <p:spPr>
            <a:xfrm>
              <a:off x="243511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 Graduates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 from High School and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is Ready for College and Career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3" name="Speech Bubble: Rectangle with Corners Rounded 32">
              <a:extLst>
                <a:ext uri="{FF2B5EF4-FFF2-40B4-BE49-F238E27FC236}">
                  <a16:creationId xmlns:a16="http://schemas.microsoft.com/office/drawing/2014/main" id="{6B178623-0232-44FD-8E8A-214F04884A62}"/>
                </a:ext>
              </a:extLst>
            </p:cNvPr>
            <p:cNvSpPr/>
            <p:nvPr/>
          </p:nvSpPr>
          <p:spPr>
            <a:xfrm flipH="1">
              <a:off x="2927080" y="1609253"/>
              <a:ext cx="661994" cy="624970"/>
            </a:xfrm>
            <a:prstGeom prst="wedgeRoundRectCallout">
              <a:avLst>
                <a:gd name="adj1" fmla="val -6820"/>
                <a:gd name="adj2" fmla="val 70230"/>
                <a:gd name="adj3" fmla="val 16667"/>
              </a:avLst>
            </a:prstGeom>
            <a:solidFill>
              <a:srgbClr val="FCA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6" name="TextBox 35">
              <a:extLst>
                <a:ext uri="{FF2B5EF4-FFF2-40B4-BE49-F238E27FC236}">
                  <a16:creationId xmlns:a16="http://schemas.microsoft.com/office/drawing/2014/main" id="{E534F4D4-61DD-4D4B-BCC4-ACB4E08C68AE}"/>
                </a:ext>
              </a:extLst>
            </p:cNvPr>
            <p:cNvSpPr txBox="1"/>
            <p:nvPr/>
          </p:nvSpPr>
          <p:spPr>
            <a:xfrm>
              <a:off x="2867138" y="1629350"/>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p>
          </p:txBody>
        </p:sp>
        <p:pic>
          <p:nvPicPr>
            <p:cNvPr id="51" name="Picture 50">
              <a:extLst>
                <a:ext uri="{FF2B5EF4-FFF2-40B4-BE49-F238E27FC236}">
                  <a16:creationId xmlns:a16="http://schemas.microsoft.com/office/drawing/2014/main" id="{91CFFA26-71B2-4351-8559-2295C0905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178" y="5274479"/>
              <a:ext cx="1009798" cy="1065339"/>
            </a:xfrm>
            <a:prstGeom prst="rect">
              <a:avLst/>
            </a:prstGeom>
          </p:spPr>
        </p:pic>
      </p:grpSp>
      <p:grpSp>
        <p:nvGrpSpPr>
          <p:cNvPr id="63" name="Group 62">
            <a:extLst>
              <a:ext uri="{FF2B5EF4-FFF2-40B4-BE49-F238E27FC236}">
                <a16:creationId xmlns:a16="http://schemas.microsoft.com/office/drawing/2014/main" id="{61707639-E181-4522-B7B7-99BC8D70AF3E}"/>
              </a:ext>
            </a:extLst>
          </p:cNvPr>
          <p:cNvGrpSpPr/>
          <p:nvPr/>
        </p:nvGrpSpPr>
        <p:grpSpPr>
          <a:xfrm>
            <a:off x="7502801" y="1263530"/>
            <a:ext cx="1234440" cy="3520607"/>
            <a:chOff x="10003735" y="1552187"/>
            <a:chExt cx="1645920" cy="4694142"/>
          </a:xfrm>
        </p:grpSpPr>
        <p:sp>
          <p:nvSpPr>
            <p:cNvPr id="27" name="Rectangle 26">
              <a:extLst>
                <a:ext uri="{FF2B5EF4-FFF2-40B4-BE49-F238E27FC236}">
                  <a16:creationId xmlns:a16="http://schemas.microsoft.com/office/drawing/2014/main" id="{D658AC72-D989-472D-B862-08916EDECC79}"/>
                </a:ext>
              </a:extLst>
            </p:cNvPr>
            <p:cNvSpPr/>
            <p:nvPr/>
          </p:nvSpPr>
          <p:spPr>
            <a:xfrm>
              <a:off x="10003735"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and District is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Rated “C” or Higher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8" name="Speech Bubble: Rectangle with Corners Rounded 27">
              <a:extLst>
                <a:ext uri="{FF2B5EF4-FFF2-40B4-BE49-F238E27FC236}">
                  <a16:creationId xmlns:a16="http://schemas.microsoft.com/office/drawing/2014/main" id="{DE715218-0C2F-4529-99CF-EF4FF5A3F454}"/>
                </a:ext>
              </a:extLst>
            </p:cNvPr>
            <p:cNvSpPr/>
            <p:nvPr/>
          </p:nvSpPr>
          <p:spPr>
            <a:xfrm flipH="1">
              <a:off x="10495698" y="1552187"/>
              <a:ext cx="661994" cy="624970"/>
            </a:xfrm>
            <a:prstGeom prst="wedgeRoundRectCallout">
              <a:avLst>
                <a:gd name="adj1" fmla="val -6820"/>
                <a:gd name="adj2" fmla="val 70230"/>
                <a:gd name="adj3" fmla="val 16667"/>
              </a:avLst>
            </a:prstGeom>
            <a:solidFill>
              <a:srgbClr val="BC4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40" name="TextBox 39">
              <a:extLst>
                <a:ext uri="{FF2B5EF4-FFF2-40B4-BE49-F238E27FC236}">
                  <a16:creationId xmlns:a16="http://schemas.microsoft.com/office/drawing/2014/main" id="{E7770FDD-DBEA-490D-A598-B1A7E7378CBE}"/>
                </a:ext>
              </a:extLst>
            </p:cNvPr>
            <p:cNvSpPr txBox="1"/>
            <p:nvPr/>
          </p:nvSpPr>
          <p:spPr>
            <a:xfrm>
              <a:off x="10435756"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a:t>
              </a:r>
            </a:p>
          </p:txBody>
        </p:sp>
        <p:pic>
          <p:nvPicPr>
            <p:cNvPr id="53" name="Picture 52">
              <a:extLst>
                <a:ext uri="{FF2B5EF4-FFF2-40B4-BE49-F238E27FC236}">
                  <a16:creationId xmlns:a16="http://schemas.microsoft.com/office/drawing/2014/main" id="{DBA29183-0860-4125-BD7C-257F7E24BE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3355" y="5359649"/>
              <a:ext cx="886680" cy="886680"/>
            </a:xfrm>
            <a:prstGeom prst="rect">
              <a:avLst/>
            </a:prstGeom>
          </p:spPr>
        </p:pic>
      </p:grpSp>
      <p:grpSp>
        <p:nvGrpSpPr>
          <p:cNvPr id="64" name="Group 63">
            <a:extLst>
              <a:ext uri="{FF2B5EF4-FFF2-40B4-BE49-F238E27FC236}">
                <a16:creationId xmlns:a16="http://schemas.microsoft.com/office/drawing/2014/main" id="{9A0E3BAB-B083-4DD4-9A1F-E79CAE750DE0}"/>
              </a:ext>
            </a:extLst>
          </p:cNvPr>
          <p:cNvGrpSpPr/>
          <p:nvPr/>
        </p:nvGrpSpPr>
        <p:grpSpPr>
          <a:xfrm>
            <a:off x="6083687" y="1263530"/>
            <a:ext cx="1234440" cy="3482487"/>
            <a:chOff x="8111582" y="1552187"/>
            <a:chExt cx="1645920" cy="4643316"/>
          </a:xfrm>
        </p:grpSpPr>
        <p:sp>
          <p:nvSpPr>
            <p:cNvPr id="26" name="Rectangle 25">
              <a:extLst>
                <a:ext uri="{FF2B5EF4-FFF2-40B4-BE49-F238E27FC236}">
                  <a16:creationId xmlns:a16="http://schemas.microsoft.com/office/drawing/2014/main" id="{3A637EA0-17DB-46DE-B72A-1D476746640F}"/>
                </a:ext>
              </a:extLst>
            </p:cNvPr>
            <p:cNvSpPr/>
            <p:nvPr/>
          </p:nvSpPr>
          <p:spPr>
            <a:xfrm>
              <a:off x="811158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Community Effectively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Uses a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World-Class Data System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Improve Student 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9" name="Speech Bubble: Rectangle with Corners Rounded 28">
              <a:extLst>
                <a:ext uri="{FF2B5EF4-FFF2-40B4-BE49-F238E27FC236}">
                  <a16:creationId xmlns:a16="http://schemas.microsoft.com/office/drawing/2014/main" id="{0793C9F1-1022-444C-81D4-3ED27F5875A0}"/>
                </a:ext>
              </a:extLst>
            </p:cNvPr>
            <p:cNvSpPr/>
            <p:nvPr/>
          </p:nvSpPr>
          <p:spPr>
            <a:xfrm flipH="1">
              <a:off x="8603545" y="1552187"/>
              <a:ext cx="661994" cy="624970"/>
            </a:xfrm>
            <a:prstGeom prst="wedgeRoundRectCallout">
              <a:avLst>
                <a:gd name="adj1" fmla="val -6820"/>
                <a:gd name="adj2" fmla="val 70230"/>
                <a:gd name="adj3" fmla="val 16667"/>
              </a:avLst>
            </a:prstGeom>
            <a:solidFill>
              <a:srgbClr val="0BA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9" name="TextBox 38">
              <a:extLst>
                <a:ext uri="{FF2B5EF4-FFF2-40B4-BE49-F238E27FC236}">
                  <a16:creationId xmlns:a16="http://schemas.microsoft.com/office/drawing/2014/main" id="{DA828BEE-5B99-4D62-8ED4-5432ED824890}"/>
                </a:ext>
              </a:extLst>
            </p:cNvPr>
            <p:cNvSpPr txBox="1"/>
            <p:nvPr/>
          </p:nvSpPr>
          <p:spPr>
            <a:xfrm>
              <a:off x="8543603"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a:t>
              </a:r>
            </a:p>
          </p:txBody>
        </p:sp>
        <p:grpSp>
          <p:nvGrpSpPr>
            <p:cNvPr id="62" name="Group 61">
              <a:extLst>
                <a:ext uri="{FF2B5EF4-FFF2-40B4-BE49-F238E27FC236}">
                  <a16:creationId xmlns:a16="http://schemas.microsoft.com/office/drawing/2014/main" id="{C865226C-E146-4E50-AE08-DD2AA17745E9}"/>
                </a:ext>
              </a:extLst>
            </p:cNvPr>
            <p:cNvGrpSpPr/>
            <p:nvPr/>
          </p:nvGrpSpPr>
          <p:grpSpPr>
            <a:xfrm>
              <a:off x="8487404" y="5354653"/>
              <a:ext cx="894276" cy="840850"/>
              <a:chOff x="8480898" y="5354653"/>
              <a:chExt cx="894276" cy="840850"/>
            </a:xfrm>
          </p:grpSpPr>
          <p:sp>
            <p:nvSpPr>
              <p:cNvPr id="54" name="Rectangle: Rounded Corners 53">
                <a:extLst>
                  <a:ext uri="{FF2B5EF4-FFF2-40B4-BE49-F238E27FC236}">
                    <a16:creationId xmlns:a16="http://schemas.microsoft.com/office/drawing/2014/main" id="{4DA7E1D6-5253-42F6-8CA0-D4C49B635B5A}"/>
                  </a:ext>
                </a:extLst>
              </p:cNvPr>
              <p:cNvSpPr/>
              <p:nvPr/>
            </p:nvSpPr>
            <p:spPr>
              <a:xfrm>
                <a:off x="8480898" y="5938838"/>
                <a:ext cx="187558" cy="256665"/>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5" name="Rectangle: Rounded Corners 54">
                <a:extLst>
                  <a:ext uri="{FF2B5EF4-FFF2-40B4-BE49-F238E27FC236}">
                    <a16:creationId xmlns:a16="http://schemas.microsoft.com/office/drawing/2014/main" id="{7E9B2D56-A098-4139-930E-E2BD87B9C907}"/>
                  </a:ext>
                </a:extLst>
              </p:cNvPr>
              <p:cNvSpPr/>
              <p:nvPr/>
            </p:nvSpPr>
            <p:spPr>
              <a:xfrm>
                <a:off x="8760675" y="5753100"/>
                <a:ext cx="203310" cy="442403"/>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0" name="Group 59">
                <a:extLst>
                  <a:ext uri="{FF2B5EF4-FFF2-40B4-BE49-F238E27FC236}">
                    <a16:creationId xmlns:a16="http://schemas.microsoft.com/office/drawing/2014/main" id="{0B6ABEEA-CF4E-404A-AB80-035EA63D1401}"/>
                  </a:ext>
                </a:extLst>
              </p:cNvPr>
              <p:cNvGrpSpPr/>
              <p:nvPr/>
            </p:nvGrpSpPr>
            <p:grpSpPr>
              <a:xfrm>
                <a:off x="8972172" y="5354653"/>
                <a:ext cx="403002" cy="840850"/>
                <a:chOff x="3773061" y="2486025"/>
                <a:chExt cx="232202" cy="580732"/>
              </a:xfrm>
            </p:grpSpPr>
            <p:sp>
              <p:nvSpPr>
                <p:cNvPr id="56" name="Rectangle: Rounded Corners 55">
                  <a:extLst>
                    <a:ext uri="{FF2B5EF4-FFF2-40B4-BE49-F238E27FC236}">
                      <a16:creationId xmlns:a16="http://schemas.microsoft.com/office/drawing/2014/main" id="{606D4DE4-88AA-4BD0-A2C2-EE400FA9186B}"/>
                    </a:ext>
                  </a:extLst>
                </p:cNvPr>
                <p:cNvSpPr/>
                <p:nvPr/>
              </p:nvSpPr>
              <p:spPr>
                <a:xfrm>
                  <a:off x="3832035" y="2590800"/>
                  <a:ext cx="109537" cy="475957"/>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9" name="Isosceles Triangle 58">
                  <a:extLst>
                    <a:ext uri="{FF2B5EF4-FFF2-40B4-BE49-F238E27FC236}">
                      <a16:creationId xmlns:a16="http://schemas.microsoft.com/office/drawing/2014/main" id="{30EB58A1-2072-4F54-9885-24A9482BA857}"/>
                    </a:ext>
                  </a:extLst>
                </p:cNvPr>
                <p:cNvSpPr/>
                <p:nvPr/>
              </p:nvSpPr>
              <p:spPr>
                <a:xfrm>
                  <a:off x="3773061" y="2486025"/>
                  <a:ext cx="232202" cy="157163"/>
                </a:xfrm>
                <a:prstGeom prst="triangle">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grpSp>
      <p:sp>
        <p:nvSpPr>
          <p:cNvPr id="69" name="TextBox 68">
            <a:extLst>
              <a:ext uri="{FF2B5EF4-FFF2-40B4-BE49-F238E27FC236}">
                <a16:creationId xmlns:a16="http://schemas.microsoft.com/office/drawing/2014/main" id="{38C93406-625F-434A-828E-BB90A0DA7B97}"/>
              </a:ext>
            </a:extLst>
          </p:cNvPr>
          <p:cNvSpPr txBox="1"/>
          <p:nvPr/>
        </p:nvSpPr>
        <p:spPr>
          <a:xfrm>
            <a:off x="329080" y="586169"/>
            <a:ext cx="4242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ABDC"/>
                </a:solidFill>
                <a:effectLst/>
                <a:uLnTx/>
                <a:uFillTx/>
                <a:latin typeface="Arial Narrow" panose="020B0606020202030204" pitchFamily="34" charset="0"/>
                <a:cs typeface="Arial"/>
                <a:sym typeface="Arial"/>
              </a:rPr>
              <a:t>MISSISSIPPI STATE BOARD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BC4570"/>
                </a:solidFill>
                <a:effectLst/>
                <a:uLnTx/>
                <a:uFillTx/>
                <a:latin typeface="Arial Narrow" panose="020B0606020202030204" pitchFamily="34" charset="0"/>
                <a:cs typeface="Arial"/>
                <a:sym typeface="Arial"/>
              </a:rPr>
              <a:t>STRATEGIC PLAN GOALS</a:t>
            </a:r>
          </a:p>
        </p:txBody>
      </p:sp>
    </p:spTree>
    <p:extLst>
      <p:ext uri="{BB962C8B-B14F-4D97-AF65-F5344CB8AC3E}">
        <p14:creationId xmlns:p14="http://schemas.microsoft.com/office/powerpoint/2010/main" val="16537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FED3A-4CD8-41A0-AFF8-539EDD61B881}"/>
              </a:ext>
            </a:extLst>
          </p:cNvPr>
          <p:cNvSpPr>
            <a:spLocks noGrp="1"/>
          </p:cNvSpPr>
          <p:nvPr>
            <p:ph type="body" sz="quarter" idx="13"/>
          </p:nvPr>
        </p:nvSpPr>
        <p:spPr/>
        <p:txBody>
          <a:bodyPr/>
          <a:lstStyle/>
          <a:p>
            <a:r>
              <a:rPr lang="en-US" dirty="0"/>
              <a:t>Graduation and Completion Rates</a:t>
            </a:r>
          </a:p>
        </p:txBody>
      </p:sp>
      <p:sp>
        <p:nvSpPr>
          <p:cNvPr id="4" name="Slide Number Placeholder 3">
            <a:extLst>
              <a:ext uri="{FF2B5EF4-FFF2-40B4-BE49-F238E27FC236}">
                <a16:creationId xmlns:a16="http://schemas.microsoft.com/office/drawing/2014/main" id="{4AD8D0AC-6947-4732-91FA-60071C5DE3C5}"/>
              </a:ext>
            </a:extLst>
          </p:cNvPr>
          <p:cNvSpPr>
            <a:spLocks noGrp="1"/>
          </p:cNvSpPr>
          <p:nvPr>
            <p:ph type="sldNum" idx="12"/>
          </p:nvPr>
        </p:nvSpPr>
        <p:spPr/>
        <p:txBody>
          <a:bodyPr/>
          <a:lstStyle/>
          <a:p>
            <a:fld id="{00000000-1234-1234-1234-123412341234}" type="slidenum">
              <a:rPr lang="en" smtClean="0"/>
              <a:pPr/>
              <a:t>30</a:t>
            </a:fld>
            <a:endParaRPr lang="en" dirty="0"/>
          </a:p>
        </p:txBody>
      </p:sp>
      <p:sp>
        <p:nvSpPr>
          <p:cNvPr id="5" name="Text Placeholder 2">
            <a:extLst>
              <a:ext uri="{FF2B5EF4-FFF2-40B4-BE49-F238E27FC236}">
                <a16:creationId xmlns:a16="http://schemas.microsoft.com/office/drawing/2014/main" id="{CA114D45-A898-4A4E-A394-04E697E1C62C}"/>
              </a:ext>
            </a:extLst>
          </p:cNvPr>
          <p:cNvSpPr>
            <a:spLocks noGrp="1"/>
          </p:cNvSpPr>
          <p:nvPr>
            <p:ph type="body" sz="quarter" idx="14"/>
          </p:nvPr>
        </p:nvSpPr>
        <p:spPr>
          <a:xfrm>
            <a:off x="311700" y="672046"/>
            <a:ext cx="8255250" cy="3921386"/>
          </a:xfrm>
        </p:spPr>
        <p:txBody>
          <a:bodyPr/>
          <a:lstStyle/>
          <a:p>
            <a:pPr marL="0" indent="0">
              <a:lnSpc>
                <a:spcPct val="100000"/>
              </a:lnSpc>
              <a:spcAft>
                <a:spcPts val="1200"/>
              </a:spcAft>
              <a:buNone/>
              <a:defRPr/>
            </a:pPr>
            <a:r>
              <a:rPr lang="en-US" altLang="en-US" sz="1600" dirty="0">
                <a:latin typeface="+mn-lt"/>
                <a:cs typeface="Times New Roman" panose="02020603050405020304" pitchFamily="18" charset="0"/>
              </a:rPr>
              <a:t>In accordance with 34 C.F.R. 200.19(b) and MS Code Ann. 37-17-6, graduation rates are calculated following the four-year adjusted cohort method.  </a:t>
            </a:r>
            <a:endParaRPr lang="en-US" altLang="en-US" sz="1600" b="1" dirty="0">
              <a:latin typeface="+mn-lt"/>
              <a:cs typeface="Times New Roman" panose="02020603050405020304" pitchFamily="18" charset="0"/>
            </a:endParaRPr>
          </a:p>
          <a:p>
            <a:pPr marL="228600" indent="-228600">
              <a:lnSpc>
                <a:spcPct val="100000"/>
              </a:lnSpc>
              <a:spcAft>
                <a:spcPts val="1200"/>
              </a:spcAft>
              <a:buClrTx/>
              <a:defRPr/>
            </a:pPr>
            <a:r>
              <a:rPr lang="en-US" altLang="en-US" sz="1600" b="1" dirty="0">
                <a:latin typeface="+mn-lt"/>
                <a:cs typeface="Times New Roman" panose="02020603050405020304" pitchFamily="18" charset="0"/>
              </a:rPr>
              <a:t>Four-Year Cohort</a:t>
            </a:r>
            <a:r>
              <a:rPr lang="en-US" altLang="en-US" sz="1600" dirty="0">
                <a:latin typeface="+mn-lt"/>
                <a:cs typeface="Times New Roman" panose="02020603050405020304" pitchFamily="18" charset="0"/>
              </a:rPr>
              <a:t>: a group of students who enter 9</a:t>
            </a:r>
            <a:r>
              <a:rPr lang="en-US" altLang="en-US" sz="1600" baseline="30000" dirty="0">
                <a:latin typeface="+mn-lt"/>
                <a:cs typeface="Times New Roman" panose="02020603050405020304" pitchFamily="18" charset="0"/>
              </a:rPr>
              <a:t>th</a:t>
            </a:r>
            <a:r>
              <a:rPr lang="en-US" altLang="en-US" sz="1600" dirty="0">
                <a:latin typeface="+mn-lt"/>
                <a:cs typeface="Times New Roman" panose="02020603050405020304" pitchFamily="18" charset="0"/>
              </a:rPr>
              <a:t> grade in MS for the first time, adjusted for students transferring into and out of the cohort, and are expected to graduate within four years </a:t>
            </a:r>
          </a:p>
          <a:p>
            <a:pPr marL="228600" indent="-228600">
              <a:lnSpc>
                <a:spcPct val="100000"/>
              </a:lnSpc>
              <a:spcAft>
                <a:spcPts val="1200"/>
              </a:spcAft>
              <a:buClrTx/>
              <a:defRPr/>
            </a:pPr>
            <a:r>
              <a:rPr lang="en-US" altLang="en-US" sz="1600" b="1" dirty="0">
                <a:latin typeface="+mn-lt"/>
                <a:cs typeface="Times New Roman" panose="02020603050405020304" pitchFamily="18" charset="0"/>
              </a:rPr>
              <a:t>Graduate</a:t>
            </a:r>
            <a:r>
              <a:rPr lang="en-US" altLang="en-US" sz="1600" dirty="0">
                <a:latin typeface="+mn-lt"/>
                <a:cs typeface="Times New Roman" panose="02020603050405020304" pitchFamily="18" charset="0"/>
              </a:rPr>
              <a:t>: a student receiving a standard high school diploma in four years</a:t>
            </a:r>
          </a:p>
          <a:p>
            <a:pPr marL="228600" indent="-228600">
              <a:lnSpc>
                <a:spcPct val="100000"/>
              </a:lnSpc>
              <a:spcAft>
                <a:spcPts val="1200"/>
              </a:spcAft>
              <a:buClrTx/>
              <a:defRPr/>
            </a:pPr>
            <a:r>
              <a:rPr lang="en-US" altLang="en-US" sz="1600" b="1" dirty="0">
                <a:latin typeface="+mn-lt"/>
                <a:cs typeface="Times New Roman" panose="02020603050405020304" pitchFamily="18" charset="0"/>
              </a:rPr>
              <a:t>Completer</a:t>
            </a:r>
            <a:r>
              <a:rPr lang="en-US" altLang="en-US" sz="1600" dirty="0">
                <a:latin typeface="+mn-lt"/>
                <a:cs typeface="Times New Roman" panose="02020603050405020304" pitchFamily="18" charset="0"/>
              </a:rPr>
              <a:t>: a student receiving an occupational diploma, certificate of attendance, or GED within the district </a:t>
            </a:r>
          </a:p>
          <a:p>
            <a:pPr marL="228600" indent="-228600">
              <a:lnSpc>
                <a:spcPct val="100000"/>
              </a:lnSpc>
              <a:spcAft>
                <a:spcPts val="1200"/>
              </a:spcAft>
              <a:buClrTx/>
              <a:defRPr/>
            </a:pPr>
            <a:r>
              <a:rPr lang="en-US" altLang="en-US" sz="1600" b="1" dirty="0">
                <a:latin typeface="+mn-lt"/>
                <a:cs typeface="Times New Roman" panose="02020603050405020304" pitchFamily="18" charset="0"/>
              </a:rPr>
              <a:t>Still Enrolled</a:t>
            </a:r>
            <a:r>
              <a:rPr lang="en-US" altLang="en-US" sz="1600" dirty="0">
                <a:latin typeface="+mn-lt"/>
                <a:cs typeface="Times New Roman" panose="02020603050405020304" pitchFamily="18" charset="0"/>
              </a:rPr>
              <a:t>: a student still enrolled as September 1 of the year after the cohort’s expected completion date</a:t>
            </a:r>
          </a:p>
          <a:p>
            <a:pPr marL="228600" indent="-228600">
              <a:lnSpc>
                <a:spcPct val="100000"/>
              </a:lnSpc>
              <a:spcAft>
                <a:spcPts val="1200"/>
              </a:spcAft>
              <a:buClrTx/>
              <a:defRPr/>
            </a:pPr>
            <a:r>
              <a:rPr lang="en-US" altLang="en-US" sz="1600" b="1" dirty="0">
                <a:latin typeface="+mn-lt"/>
                <a:cs typeface="Times New Roman" panose="02020603050405020304" pitchFamily="18" charset="0"/>
              </a:rPr>
              <a:t>Dropout</a:t>
            </a:r>
            <a:r>
              <a:rPr lang="en-US" altLang="en-US" sz="1600" dirty="0">
                <a:latin typeface="+mn-lt"/>
                <a:cs typeface="Times New Roman" panose="02020603050405020304" pitchFamily="18" charset="0"/>
              </a:rPr>
              <a:t>: a student who leaves school during the cohort period without a diploma or certificate from the district</a:t>
            </a:r>
          </a:p>
          <a:p>
            <a:pPr>
              <a:defRPr/>
            </a:pPr>
            <a:endParaRPr lang="en-US" sz="1400" dirty="0"/>
          </a:p>
        </p:txBody>
      </p:sp>
    </p:spTree>
    <p:extLst>
      <p:ext uri="{BB962C8B-B14F-4D97-AF65-F5344CB8AC3E}">
        <p14:creationId xmlns:p14="http://schemas.microsoft.com/office/powerpoint/2010/main" val="224268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177269-8B22-4188-85D9-5DE93BB3F6B6}"/>
              </a:ext>
            </a:extLst>
          </p:cNvPr>
          <p:cNvSpPr>
            <a:spLocks noGrp="1"/>
          </p:cNvSpPr>
          <p:nvPr>
            <p:ph type="body" sz="quarter" idx="13"/>
          </p:nvPr>
        </p:nvSpPr>
        <p:spPr/>
        <p:txBody>
          <a:bodyPr/>
          <a:lstStyle/>
          <a:p>
            <a:r>
              <a:rPr lang="en-US" dirty="0"/>
              <a:t>Continuous Review and Improvement</a:t>
            </a:r>
          </a:p>
        </p:txBody>
      </p:sp>
      <p:sp>
        <p:nvSpPr>
          <p:cNvPr id="4" name="Slide Number Placeholder 3">
            <a:extLst>
              <a:ext uri="{FF2B5EF4-FFF2-40B4-BE49-F238E27FC236}">
                <a16:creationId xmlns:a16="http://schemas.microsoft.com/office/drawing/2014/main" id="{8E9BF572-E9A3-4CCD-B869-358184296DEA}"/>
              </a:ext>
            </a:extLst>
          </p:cNvPr>
          <p:cNvSpPr>
            <a:spLocks noGrp="1"/>
          </p:cNvSpPr>
          <p:nvPr>
            <p:ph type="sldNum" idx="12"/>
          </p:nvPr>
        </p:nvSpPr>
        <p:spPr/>
        <p:txBody>
          <a:bodyPr/>
          <a:lstStyle/>
          <a:p>
            <a:fld id="{00000000-1234-1234-1234-123412341234}" type="slidenum">
              <a:rPr lang="en" smtClean="0"/>
              <a:pPr/>
              <a:t>31</a:t>
            </a:fld>
            <a:endParaRPr lang="en" dirty="0"/>
          </a:p>
        </p:txBody>
      </p:sp>
      <p:graphicFrame>
        <p:nvGraphicFramePr>
          <p:cNvPr id="5" name="Diagram 4">
            <a:extLst>
              <a:ext uri="{FF2B5EF4-FFF2-40B4-BE49-F238E27FC236}">
                <a16:creationId xmlns:a16="http://schemas.microsoft.com/office/drawing/2014/main" id="{F4016753-0D53-4B33-91E8-0875F94FE0E1}"/>
              </a:ext>
            </a:extLst>
          </p:cNvPr>
          <p:cNvGraphicFramePr/>
          <p:nvPr/>
        </p:nvGraphicFramePr>
        <p:xfrm>
          <a:off x="169333" y="685800"/>
          <a:ext cx="8397617" cy="3818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394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4CC09-4440-4B01-B886-A409DFE2BB85}"/>
              </a:ext>
            </a:extLst>
          </p:cNvPr>
          <p:cNvSpPr>
            <a:spLocks noGrp="1"/>
          </p:cNvSpPr>
          <p:nvPr>
            <p:ph type="body" sz="quarter" idx="13"/>
          </p:nvPr>
        </p:nvSpPr>
        <p:spPr/>
        <p:txBody>
          <a:bodyPr/>
          <a:lstStyle/>
          <a:p>
            <a:r>
              <a:rPr lang="en-US" dirty="0"/>
              <a:t>Accountability Task Force</a:t>
            </a:r>
          </a:p>
        </p:txBody>
      </p:sp>
      <p:sp>
        <p:nvSpPr>
          <p:cNvPr id="3" name="Text Placeholder 2">
            <a:extLst>
              <a:ext uri="{FF2B5EF4-FFF2-40B4-BE49-F238E27FC236}">
                <a16:creationId xmlns:a16="http://schemas.microsoft.com/office/drawing/2014/main" id="{370CBDDD-B1C6-44D2-ACB1-520B04455572}"/>
              </a:ext>
            </a:extLst>
          </p:cNvPr>
          <p:cNvSpPr>
            <a:spLocks noGrp="1"/>
          </p:cNvSpPr>
          <p:nvPr>
            <p:ph type="body" sz="quarter" idx="14"/>
          </p:nvPr>
        </p:nvSpPr>
        <p:spPr/>
        <p:txBody>
          <a:bodyPr/>
          <a:lstStyle/>
          <a:p>
            <a:r>
              <a:rPr lang="en-US" dirty="0">
                <a:hlinkClick r:id="rId2"/>
              </a:rPr>
              <a:t>Web Page</a:t>
            </a:r>
            <a:endParaRPr lang="en-US" dirty="0"/>
          </a:p>
          <a:p>
            <a:r>
              <a:rPr lang="en-US" dirty="0"/>
              <a:t>Other Resources</a:t>
            </a:r>
          </a:p>
          <a:p>
            <a:endParaRPr lang="en-US" dirty="0"/>
          </a:p>
          <a:p>
            <a:endParaRPr lang="en-US" dirty="0"/>
          </a:p>
        </p:txBody>
      </p:sp>
      <p:sp>
        <p:nvSpPr>
          <p:cNvPr id="4" name="Slide Number Placeholder 3">
            <a:extLst>
              <a:ext uri="{FF2B5EF4-FFF2-40B4-BE49-F238E27FC236}">
                <a16:creationId xmlns:a16="http://schemas.microsoft.com/office/drawing/2014/main" id="{076CA8C8-BA85-4AEE-A520-D5CA0E376387}"/>
              </a:ext>
            </a:extLst>
          </p:cNvPr>
          <p:cNvSpPr>
            <a:spLocks noGrp="1"/>
          </p:cNvSpPr>
          <p:nvPr>
            <p:ph type="sldNum" idx="12"/>
          </p:nvPr>
        </p:nvSpPr>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226993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39245" y="1716087"/>
            <a:ext cx="6555753" cy="855663"/>
          </a:xfrm>
        </p:spPr>
        <p:txBody>
          <a:bodyPr/>
          <a:lstStyle/>
          <a:p>
            <a:r>
              <a:rPr lang="en-US" sz="3200" dirty="0"/>
              <a:t>U.S. History in Accountability </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4153755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Background </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34</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 State Board has requested that the accountability task force examine the implications of potentially removing U.S. History from the accountability model</a:t>
            </a:r>
          </a:p>
          <a:p>
            <a:pPr marL="0" indent="0">
              <a:buNone/>
            </a:pPr>
            <a:endParaRPr lang="en-US" sz="1800" dirty="0"/>
          </a:p>
          <a:p>
            <a:r>
              <a:rPr lang="en-US" sz="1800" dirty="0"/>
              <a:t>Key questions to consider:</a:t>
            </a:r>
          </a:p>
          <a:p>
            <a:pPr lvl="1"/>
            <a:r>
              <a:rPr lang="en-US" sz="1800" dirty="0"/>
              <a:t>What are some options if U.S. History is removed? </a:t>
            </a:r>
          </a:p>
          <a:p>
            <a:pPr lvl="1"/>
            <a:r>
              <a:rPr lang="en-US" sz="1800" dirty="0"/>
              <a:t>What is the likely impact? </a:t>
            </a:r>
          </a:p>
          <a:p>
            <a:pPr lvl="1"/>
            <a:r>
              <a:rPr lang="en-US" sz="1800" dirty="0"/>
              <a:t>Would removal of U.S. History necessitate establishing a new baseline (i.e. setting new cut scores)? </a:t>
            </a:r>
          </a:p>
          <a:p>
            <a:pPr lvl="1"/>
            <a:endParaRPr lang="en-US" sz="1200" dirty="0"/>
          </a:p>
          <a:p>
            <a:endParaRPr lang="en-US" sz="1400" dirty="0"/>
          </a:p>
        </p:txBody>
      </p:sp>
    </p:spTree>
    <p:extLst>
      <p:ext uri="{BB962C8B-B14F-4D97-AF65-F5344CB8AC3E}">
        <p14:creationId xmlns:p14="http://schemas.microsoft.com/office/powerpoint/2010/main" val="2871091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14DC3-0B11-574C-BF5C-583991CF0F94}"/>
              </a:ext>
            </a:extLst>
          </p:cNvPr>
          <p:cNvSpPr>
            <a:spLocks noGrp="1"/>
          </p:cNvSpPr>
          <p:nvPr>
            <p:ph type="body" sz="quarter" idx="13"/>
          </p:nvPr>
        </p:nvSpPr>
        <p:spPr/>
        <p:txBody>
          <a:bodyPr/>
          <a:lstStyle/>
          <a:p>
            <a:r>
              <a:rPr lang="en-US" dirty="0"/>
              <a:t>How is U.S. History Currently Included? </a:t>
            </a:r>
          </a:p>
        </p:txBody>
      </p:sp>
      <p:sp>
        <p:nvSpPr>
          <p:cNvPr id="4" name="Slide Number Placeholder 3">
            <a:extLst>
              <a:ext uri="{FF2B5EF4-FFF2-40B4-BE49-F238E27FC236}">
                <a16:creationId xmlns:a16="http://schemas.microsoft.com/office/drawing/2014/main" id="{7C96F168-EEFD-D543-9643-47F93316A841}"/>
              </a:ext>
            </a:extLst>
          </p:cNvPr>
          <p:cNvSpPr>
            <a:spLocks noGrp="1"/>
          </p:cNvSpPr>
          <p:nvPr>
            <p:ph type="sldNum" idx="12"/>
          </p:nvPr>
        </p:nvSpPr>
        <p:spPr/>
        <p:txBody>
          <a:bodyPr/>
          <a:lstStyle/>
          <a:p>
            <a:fld id="{00000000-1234-1234-1234-123412341234}" type="slidenum">
              <a:rPr lang="en" smtClean="0"/>
              <a:pPr/>
              <a:t>35</a:t>
            </a:fld>
            <a:endParaRPr lang="en" dirty="0"/>
          </a:p>
        </p:txBody>
      </p:sp>
      <p:pic>
        <p:nvPicPr>
          <p:cNvPr id="15" name="Picture 14">
            <a:extLst>
              <a:ext uri="{FF2B5EF4-FFF2-40B4-BE49-F238E27FC236}">
                <a16:creationId xmlns:a16="http://schemas.microsoft.com/office/drawing/2014/main" id="{FCC1DA0F-64B3-5F4D-AE86-9F9400C9D2E0}"/>
              </a:ext>
            </a:extLst>
          </p:cNvPr>
          <p:cNvPicPr>
            <a:picLocks noChangeAspect="1"/>
          </p:cNvPicPr>
          <p:nvPr/>
        </p:nvPicPr>
        <p:blipFill>
          <a:blip r:embed="rId2"/>
          <a:stretch>
            <a:fillRect/>
          </a:stretch>
        </p:blipFill>
        <p:spPr>
          <a:xfrm>
            <a:off x="2723192" y="806754"/>
            <a:ext cx="2946088" cy="4080552"/>
          </a:xfrm>
          <a:prstGeom prst="rect">
            <a:avLst/>
          </a:prstGeom>
        </p:spPr>
      </p:pic>
    </p:spTree>
    <p:extLst>
      <p:ext uri="{BB962C8B-B14F-4D97-AF65-F5344CB8AC3E}">
        <p14:creationId xmlns:p14="http://schemas.microsoft.com/office/powerpoint/2010/main" val="3831154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Options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36</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What are some options for removing U.S. History? </a:t>
            </a:r>
          </a:p>
          <a:p>
            <a:pPr marL="457200" lvl="1" indent="0">
              <a:buNone/>
            </a:pPr>
            <a:r>
              <a:rPr lang="en-US" sz="2400" dirty="0"/>
              <a:t>1.  Redistribute weights across </a:t>
            </a:r>
            <a:r>
              <a:rPr lang="en-US" sz="2400" u="sng" dirty="0"/>
              <a:t>all</a:t>
            </a:r>
            <a:r>
              <a:rPr lang="en-US" sz="2400" dirty="0"/>
              <a:t> indicators</a:t>
            </a:r>
          </a:p>
          <a:p>
            <a:pPr marL="457200" lvl="1" indent="0">
              <a:buNone/>
            </a:pPr>
            <a:r>
              <a:rPr lang="en-US" sz="2400" dirty="0"/>
              <a:t>2.  Redistribute weights to only </a:t>
            </a:r>
            <a:r>
              <a:rPr lang="en-US" sz="2400" u="sng" dirty="0"/>
              <a:t>proficiency</a:t>
            </a:r>
            <a:r>
              <a:rPr lang="en-US" sz="2400" dirty="0"/>
              <a:t> indicators: 	reading, math, and science. </a:t>
            </a:r>
          </a:p>
          <a:p>
            <a:pPr marL="914400" lvl="1" indent="-457200">
              <a:buAutoNum type="arabicPeriod" startAt="3"/>
            </a:pPr>
            <a:r>
              <a:rPr lang="en-US" sz="2400" dirty="0"/>
              <a:t>Redistribute weights to only </a:t>
            </a:r>
            <a:r>
              <a:rPr lang="en-US" sz="2400" u="sng" dirty="0"/>
              <a:t>science</a:t>
            </a:r>
            <a:r>
              <a:rPr lang="en-US" sz="2400" dirty="0"/>
              <a:t>.  </a:t>
            </a:r>
          </a:p>
          <a:p>
            <a:pPr marL="914400" lvl="1" indent="-457200">
              <a:buAutoNum type="arabicPeriod" startAt="3"/>
            </a:pPr>
            <a:r>
              <a:rPr lang="en-US" sz="2400" dirty="0"/>
              <a:t>Don’t redistribute weights, make an overall scale adjustment.  </a:t>
            </a:r>
          </a:p>
          <a:p>
            <a:pPr marL="914400" lvl="1" indent="-457200">
              <a:buAutoNum type="arabicPeriod" startAt="3"/>
            </a:pPr>
            <a:r>
              <a:rPr lang="en-US" sz="2400" dirty="0"/>
              <a:t>Other? </a:t>
            </a:r>
          </a:p>
          <a:p>
            <a:pPr marL="457200" lvl="1" indent="0">
              <a:buNone/>
            </a:pPr>
            <a:endParaRPr lang="en-US" sz="1400" dirty="0"/>
          </a:p>
          <a:p>
            <a:pPr lvl="1"/>
            <a:endParaRPr lang="en-US" sz="1200" dirty="0"/>
          </a:p>
          <a:p>
            <a:endParaRPr lang="en-US" sz="1400" dirty="0"/>
          </a:p>
        </p:txBody>
      </p:sp>
    </p:spTree>
    <p:extLst>
      <p:ext uri="{BB962C8B-B14F-4D97-AF65-F5344CB8AC3E}">
        <p14:creationId xmlns:p14="http://schemas.microsoft.com/office/powerpoint/2010/main" val="101564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14DC3-0B11-574C-BF5C-583991CF0F94}"/>
              </a:ext>
            </a:extLst>
          </p:cNvPr>
          <p:cNvSpPr>
            <a:spLocks noGrp="1"/>
          </p:cNvSpPr>
          <p:nvPr>
            <p:ph type="body" sz="quarter" idx="13"/>
          </p:nvPr>
        </p:nvSpPr>
        <p:spPr/>
        <p:txBody>
          <a:bodyPr/>
          <a:lstStyle/>
          <a:p>
            <a:r>
              <a:rPr lang="en-US" dirty="0"/>
              <a:t>Redistribute across all indicators </a:t>
            </a:r>
          </a:p>
        </p:txBody>
      </p:sp>
      <p:sp>
        <p:nvSpPr>
          <p:cNvPr id="4" name="Slide Number Placeholder 3">
            <a:extLst>
              <a:ext uri="{FF2B5EF4-FFF2-40B4-BE49-F238E27FC236}">
                <a16:creationId xmlns:a16="http://schemas.microsoft.com/office/drawing/2014/main" id="{7C96F168-EEFD-D543-9643-47F93316A841}"/>
              </a:ext>
            </a:extLst>
          </p:cNvPr>
          <p:cNvSpPr>
            <a:spLocks noGrp="1"/>
          </p:cNvSpPr>
          <p:nvPr>
            <p:ph type="sldNum" idx="12"/>
          </p:nvPr>
        </p:nvSpPr>
        <p:spPr/>
        <p:txBody>
          <a:bodyPr/>
          <a:lstStyle/>
          <a:p>
            <a:fld id="{00000000-1234-1234-1234-123412341234}" type="slidenum">
              <a:rPr lang="en" smtClean="0"/>
              <a:pPr/>
              <a:t>37</a:t>
            </a:fld>
            <a:endParaRPr lang="en" dirty="0"/>
          </a:p>
        </p:txBody>
      </p:sp>
      <p:sp>
        <p:nvSpPr>
          <p:cNvPr id="6" name="TextBox 5">
            <a:extLst>
              <a:ext uri="{FF2B5EF4-FFF2-40B4-BE49-F238E27FC236}">
                <a16:creationId xmlns:a16="http://schemas.microsoft.com/office/drawing/2014/main" id="{DD6F0929-D285-3548-ACB3-386E85E5861C}"/>
              </a:ext>
            </a:extLst>
          </p:cNvPr>
          <p:cNvSpPr txBox="1"/>
          <p:nvPr/>
        </p:nvSpPr>
        <p:spPr>
          <a:xfrm>
            <a:off x="6457506" y="1826510"/>
            <a:ext cx="2297927" cy="954107"/>
          </a:xfrm>
          <a:prstGeom prst="rect">
            <a:avLst/>
          </a:prstGeom>
          <a:noFill/>
        </p:spPr>
        <p:txBody>
          <a:bodyPr wrap="square" rtlCol="0">
            <a:spAutoFit/>
          </a:bodyPr>
          <a:lstStyle/>
          <a:p>
            <a:r>
              <a:rPr lang="en-US" dirty="0"/>
              <a:t>Proficiency changes from 28.5% to (285 out of 1000) to 25% (250 out of 1000) of the model </a:t>
            </a:r>
          </a:p>
        </p:txBody>
      </p:sp>
      <p:pic>
        <p:nvPicPr>
          <p:cNvPr id="3" name="Picture 2">
            <a:extLst>
              <a:ext uri="{FF2B5EF4-FFF2-40B4-BE49-F238E27FC236}">
                <a16:creationId xmlns:a16="http://schemas.microsoft.com/office/drawing/2014/main" id="{591B3F43-035F-8240-A420-D4E96D9DC427}"/>
              </a:ext>
            </a:extLst>
          </p:cNvPr>
          <p:cNvPicPr>
            <a:picLocks noChangeAspect="1"/>
          </p:cNvPicPr>
          <p:nvPr/>
        </p:nvPicPr>
        <p:blipFill>
          <a:blip r:embed="rId2"/>
          <a:stretch>
            <a:fillRect/>
          </a:stretch>
        </p:blipFill>
        <p:spPr>
          <a:xfrm>
            <a:off x="1240883" y="783771"/>
            <a:ext cx="4742882" cy="3820886"/>
          </a:xfrm>
          <a:prstGeom prst="rect">
            <a:avLst/>
          </a:prstGeom>
        </p:spPr>
      </p:pic>
    </p:spTree>
    <p:extLst>
      <p:ext uri="{BB962C8B-B14F-4D97-AF65-F5344CB8AC3E}">
        <p14:creationId xmlns:p14="http://schemas.microsoft.com/office/powerpoint/2010/main" val="368740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14DC3-0B11-574C-BF5C-583991CF0F94}"/>
              </a:ext>
            </a:extLst>
          </p:cNvPr>
          <p:cNvSpPr>
            <a:spLocks noGrp="1"/>
          </p:cNvSpPr>
          <p:nvPr>
            <p:ph type="body" sz="quarter" idx="13"/>
          </p:nvPr>
        </p:nvSpPr>
        <p:spPr/>
        <p:txBody>
          <a:bodyPr/>
          <a:lstStyle/>
          <a:p>
            <a:r>
              <a:rPr lang="en-US" dirty="0"/>
              <a:t>Redistribute to proficiency indicators</a:t>
            </a:r>
          </a:p>
        </p:txBody>
      </p:sp>
      <p:sp>
        <p:nvSpPr>
          <p:cNvPr id="4" name="Slide Number Placeholder 3">
            <a:extLst>
              <a:ext uri="{FF2B5EF4-FFF2-40B4-BE49-F238E27FC236}">
                <a16:creationId xmlns:a16="http://schemas.microsoft.com/office/drawing/2014/main" id="{7C96F168-EEFD-D543-9643-47F93316A841}"/>
              </a:ext>
            </a:extLst>
          </p:cNvPr>
          <p:cNvSpPr>
            <a:spLocks noGrp="1"/>
          </p:cNvSpPr>
          <p:nvPr>
            <p:ph type="sldNum" idx="12"/>
          </p:nvPr>
        </p:nvSpPr>
        <p:spPr/>
        <p:txBody>
          <a:bodyPr/>
          <a:lstStyle/>
          <a:p>
            <a:fld id="{00000000-1234-1234-1234-123412341234}" type="slidenum">
              <a:rPr lang="en" smtClean="0"/>
              <a:pPr/>
              <a:t>38</a:t>
            </a:fld>
            <a:endParaRPr lang="en" dirty="0"/>
          </a:p>
        </p:txBody>
      </p:sp>
      <p:sp>
        <p:nvSpPr>
          <p:cNvPr id="7" name="TextBox 6">
            <a:extLst>
              <a:ext uri="{FF2B5EF4-FFF2-40B4-BE49-F238E27FC236}">
                <a16:creationId xmlns:a16="http://schemas.microsoft.com/office/drawing/2014/main" id="{611F0C68-5752-A44B-89F5-08C4ACB98B05}"/>
              </a:ext>
            </a:extLst>
          </p:cNvPr>
          <p:cNvSpPr txBox="1"/>
          <p:nvPr/>
        </p:nvSpPr>
        <p:spPr>
          <a:xfrm>
            <a:off x="5756744" y="818380"/>
            <a:ext cx="2724339" cy="4185761"/>
          </a:xfrm>
          <a:prstGeom prst="rect">
            <a:avLst/>
          </a:prstGeom>
          <a:noFill/>
        </p:spPr>
        <p:txBody>
          <a:bodyPr wrap="square" rtlCol="0">
            <a:spAutoFit/>
          </a:bodyPr>
          <a:lstStyle/>
          <a:p>
            <a:r>
              <a:rPr lang="en-US" dirty="0"/>
              <a:t>All weights remain the same as the original model except U.S. History is redistributed to reading, math, and science only. </a:t>
            </a:r>
          </a:p>
          <a:p>
            <a:endParaRPr lang="en-US" dirty="0"/>
          </a:p>
          <a:p>
            <a:r>
              <a:rPr lang="en-US" dirty="0"/>
              <a:t>Redistribution is proportional to the ratio of the original weights.</a:t>
            </a:r>
          </a:p>
          <a:p>
            <a:endParaRPr lang="en-US" dirty="0"/>
          </a:p>
          <a:p>
            <a:r>
              <a:rPr lang="en-US" dirty="0"/>
              <a:t>Specifically: </a:t>
            </a:r>
          </a:p>
          <a:p>
            <a:r>
              <a:rPr lang="en-US" dirty="0"/>
              <a:t>Add 19 to reading and math (95+19=114).</a:t>
            </a:r>
          </a:p>
          <a:p>
            <a:r>
              <a:rPr lang="en-US" dirty="0"/>
              <a:t>Add 9.5 to science (47.5+9.5=57)</a:t>
            </a:r>
          </a:p>
          <a:p>
            <a:endParaRPr lang="en-US" dirty="0"/>
          </a:p>
          <a:p>
            <a:r>
              <a:rPr lang="en-US" dirty="0"/>
              <a:t>Proficiency= 28.5% total weight; same as original model </a:t>
            </a:r>
          </a:p>
          <a:p>
            <a:endParaRPr lang="en-US" dirty="0"/>
          </a:p>
          <a:p>
            <a:endParaRPr lang="en-US" dirty="0"/>
          </a:p>
        </p:txBody>
      </p:sp>
      <p:pic>
        <p:nvPicPr>
          <p:cNvPr id="5" name="Picture 4">
            <a:extLst>
              <a:ext uri="{FF2B5EF4-FFF2-40B4-BE49-F238E27FC236}">
                <a16:creationId xmlns:a16="http://schemas.microsoft.com/office/drawing/2014/main" id="{606857A4-DC67-7542-A08F-70A15B988F73}"/>
              </a:ext>
            </a:extLst>
          </p:cNvPr>
          <p:cNvPicPr>
            <a:picLocks noChangeAspect="1"/>
          </p:cNvPicPr>
          <p:nvPr/>
        </p:nvPicPr>
        <p:blipFill>
          <a:blip r:embed="rId2"/>
          <a:stretch>
            <a:fillRect/>
          </a:stretch>
        </p:blipFill>
        <p:spPr>
          <a:xfrm>
            <a:off x="452093" y="886047"/>
            <a:ext cx="5090788" cy="3653296"/>
          </a:xfrm>
          <a:prstGeom prst="rect">
            <a:avLst/>
          </a:prstGeom>
        </p:spPr>
      </p:pic>
    </p:spTree>
    <p:extLst>
      <p:ext uri="{BB962C8B-B14F-4D97-AF65-F5344CB8AC3E}">
        <p14:creationId xmlns:p14="http://schemas.microsoft.com/office/powerpoint/2010/main" val="3925805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14DC3-0B11-574C-BF5C-583991CF0F94}"/>
              </a:ext>
            </a:extLst>
          </p:cNvPr>
          <p:cNvSpPr>
            <a:spLocks noGrp="1"/>
          </p:cNvSpPr>
          <p:nvPr>
            <p:ph type="body" sz="quarter" idx="13"/>
          </p:nvPr>
        </p:nvSpPr>
        <p:spPr/>
        <p:txBody>
          <a:bodyPr/>
          <a:lstStyle/>
          <a:p>
            <a:r>
              <a:rPr lang="en-US" dirty="0"/>
              <a:t>Redistribute to science only</a:t>
            </a:r>
          </a:p>
        </p:txBody>
      </p:sp>
      <p:sp>
        <p:nvSpPr>
          <p:cNvPr id="4" name="Slide Number Placeholder 3">
            <a:extLst>
              <a:ext uri="{FF2B5EF4-FFF2-40B4-BE49-F238E27FC236}">
                <a16:creationId xmlns:a16="http://schemas.microsoft.com/office/drawing/2014/main" id="{7C96F168-EEFD-D543-9643-47F93316A841}"/>
              </a:ext>
            </a:extLst>
          </p:cNvPr>
          <p:cNvSpPr>
            <a:spLocks noGrp="1"/>
          </p:cNvSpPr>
          <p:nvPr>
            <p:ph type="sldNum" idx="12"/>
          </p:nvPr>
        </p:nvSpPr>
        <p:spPr/>
        <p:txBody>
          <a:bodyPr/>
          <a:lstStyle/>
          <a:p>
            <a:fld id="{00000000-1234-1234-1234-123412341234}" type="slidenum">
              <a:rPr lang="en" smtClean="0"/>
              <a:pPr/>
              <a:t>39</a:t>
            </a:fld>
            <a:endParaRPr lang="en" dirty="0"/>
          </a:p>
        </p:txBody>
      </p:sp>
      <p:sp>
        <p:nvSpPr>
          <p:cNvPr id="7" name="TextBox 6">
            <a:extLst>
              <a:ext uri="{FF2B5EF4-FFF2-40B4-BE49-F238E27FC236}">
                <a16:creationId xmlns:a16="http://schemas.microsoft.com/office/drawing/2014/main" id="{611F0C68-5752-A44B-89F5-08C4ACB98B05}"/>
              </a:ext>
            </a:extLst>
          </p:cNvPr>
          <p:cNvSpPr txBox="1"/>
          <p:nvPr/>
        </p:nvSpPr>
        <p:spPr>
          <a:xfrm>
            <a:off x="5756744" y="1113183"/>
            <a:ext cx="2724339" cy="2031325"/>
          </a:xfrm>
          <a:prstGeom prst="rect">
            <a:avLst/>
          </a:prstGeom>
          <a:noFill/>
        </p:spPr>
        <p:txBody>
          <a:bodyPr wrap="square" rtlCol="0">
            <a:spAutoFit/>
          </a:bodyPr>
          <a:lstStyle/>
          <a:p>
            <a:r>
              <a:rPr lang="en-US" dirty="0"/>
              <a:t>All weights remain the same as the original model except U.S. History is redistributed to science only. </a:t>
            </a:r>
          </a:p>
          <a:p>
            <a:endParaRPr lang="en-US" dirty="0"/>
          </a:p>
          <a:p>
            <a:r>
              <a:rPr lang="en-US" dirty="0"/>
              <a:t>Proficiency= 28.5% total weight; same as original model </a:t>
            </a:r>
          </a:p>
          <a:p>
            <a:endParaRPr lang="en-US" dirty="0"/>
          </a:p>
          <a:p>
            <a:endParaRPr lang="en-US" dirty="0"/>
          </a:p>
        </p:txBody>
      </p:sp>
      <p:pic>
        <p:nvPicPr>
          <p:cNvPr id="6" name="Picture 5">
            <a:extLst>
              <a:ext uri="{FF2B5EF4-FFF2-40B4-BE49-F238E27FC236}">
                <a16:creationId xmlns:a16="http://schemas.microsoft.com/office/drawing/2014/main" id="{51608143-9E10-9C40-8C93-CDDE8D1A88E3}"/>
              </a:ext>
            </a:extLst>
          </p:cNvPr>
          <p:cNvPicPr>
            <a:picLocks noChangeAspect="1"/>
          </p:cNvPicPr>
          <p:nvPr/>
        </p:nvPicPr>
        <p:blipFill>
          <a:blip r:embed="rId2"/>
          <a:stretch>
            <a:fillRect/>
          </a:stretch>
        </p:blipFill>
        <p:spPr>
          <a:xfrm>
            <a:off x="881406" y="757548"/>
            <a:ext cx="4760116" cy="3854183"/>
          </a:xfrm>
          <a:prstGeom prst="rect">
            <a:avLst/>
          </a:prstGeom>
        </p:spPr>
      </p:pic>
    </p:spTree>
    <p:extLst>
      <p:ext uri="{BB962C8B-B14F-4D97-AF65-F5344CB8AC3E}">
        <p14:creationId xmlns:p14="http://schemas.microsoft.com/office/powerpoint/2010/main" val="165521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D08566EF-9BD0-2144-8D55-0DE38D33785A}" type="slidenum">
              <a:rPr lang="en-US" smtClean="0"/>
              <a:t>4</a:t>
            </a:fld>
            <a:endParaRPr lang="en-US" dirty="0"/>
          </a:p>
        </p:txBody>
      </p:sp>
      <p:sp>
        <p:nvSpPr>
          <p:cNvPr id="9" name="Text Placeholder 8"/>
          <p:cNvSpPr>
            <a:spLocks noGrp="1"/>
          </p:cNvSpPr>
          <p:nvPr>
            <p:ph type="body" sz="quarter" idx="13"/>
          </p:nvPr>
        </p:nvSpPr>
        <p:spPr/>
        <p:txBody>
          <a:bodyPr/>
          <a:lstStyle/>
          <a:p>
            <a:r>
              <a:rPr lang="en-US" dirty="0"/>
              <a:t>Welcome and Introductions</a:t>
            </a:r>
          </a:p>
        </p:txBody>
      </p:sp>
      <p:graphicFrame>
        <p:nvGraphicFramePr>
          <p:cNvPr id="3" name="Table 2">
            <a:extLst>
              <a:ext uri="{FF2B5EF4-FFF2-40B4-BE49-F238E27FC236}">
                <a16:creationId xmlns:a16="http://schemas.microsoft.com/office/drawing/2014/main" id="{E2B0B937-AE5A-4C38-A579-C559504E3944}"/>
              </a:ext>
            </a:extLst>
          </p:cNvPr>
          <p:cNvGraphicFramePr>
            <a:graphicFrameLocks noGrp="1"/>
          </p:cNvGraphicFramePr>
          <p:nvPr>
            <p:extLst>
              <p:ext uri="{D42A27DB-BD31-4B8C-83A1-F6EECF244321}">
                <p14:modId xmlns:p14="http://schemas.microsoft.com/office/powerpoint/2010/main" val="3519556111"/>
              </p:ext>
            </p:extLst>
          </p:nvPr>
        </p:nvGraphicFramePr>
        <p:xfrm>
          <a:off x="1626376" y="718956"/>
          <a:ext cx="5528279" cy="4168350"/>
        </p:xfrm>
        <a:graphic>
          <a:graphicData uri="http://schemas.openxmlformats.org/drawingml/2006/table">
            <a:tbl>
              <a:tblPr/>
              <a:tblGrid>
                <a:gridCol w="1836758">
                  <a:extLst>
                    <a:ext uri="{9D8B030D-6E8A-4147-A177-3AD203B41FA5}">
                      <a16:colId xmlns:a16="http://schemas.microsoft.com/office/drawing/2014/main" val="4065937941"/>
                    </a:ext>
                  </a:extLst>
                </a:gridCol>
                <a:gridCol w="1944802">
                  <a:extLst>
                    <a:ext uri="{9D8B030D-6E8A-4147-A177-3AD203B41FA5}">
                      <a16:colId xmlns:a16="http://schemas.microsoft.com/office/drawing/2014/main" val="1838724077"/>
                    </a:ext>
                  </a:extLst>
                </a:gridCol>
                <a:gridCol w="954393">
                  <a:extLst>
                    <a:ext uri="{9D8B030D-6E8A-4147-A177-3AD203B41FA5}">
                      <a16:colId xmlns:a16="http://schemas.microsoft.com/office/drawing/2014/main" val="3559923516"/>
                    </a:ext>
                  </a:extLst>
                </a:gridCol>
                <a:gridCol w="792326">
                  <a:extLst>
                    <a:ext uri="{9D8B030D-6E8A-4147-A177-3AD203B41FA5}">
                      <a16:colId xmlns:a16="http://schemas.microsoft.com/office/drawing/2014/main" val="1375105346"/>
                    </a:ext>
                  </a:extLst>
                </a:gridCol>
              </a:tblGrid>
              <a:tr h="138945">
                <a:tc>
                  <a:txBody>
                    <a:bodyPr/>
                    <a:lstStyle/>
                    <a:p>
                      <a:pPr algn="l" fontAlgn="b"/>
                      <a:r>
                        <a:rPr lang="en-US" sz="800" b="1" i="0" u="none" strike="noStrike">
                          <a:solidFill>
                            <a:srgbClr val="000000"/>
                          </a:solidFill>
                          <a:effectLst/>
                          <a:latin typeface="Calibri" panose="020F0502020204030204" pitchFamily="34" charset="0"/>
                        </a:rPr>
                        <a:t>Agency: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Position: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Last Name: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First Name: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235497"/>
                  </a:ext>
                </a:extLst>
              </a:tr>
              <a:tr h="138945">
                <a:tc>
                  <a:txBody>
                    <a:bodyPr/>
                    <a:lstStyle/>
                    <a:p>
                      <a:pPr algn="l" fontAlgn="b"/>
                      <a:r>
                        <a:rPr lang="en-US" sz="800" b="0" i="0" u="none" strike="noStrike">
                          <a:solidFill>
                            <a:srgbClr val="000000"/>
                          </a:solidFill>
                          <a:effectLst/>
                          <a:latin typeface="Calibri" panose="020F0502020204030204" pitchFamily="34" charset="0"/>
                        </a:rPr>
                        <a:t>Aberdeen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Fondren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Kristen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644043"/>
                  </a:ext>
                </a:extLst>
              </a:tr>
              <a:tr h="138945">
                <a:tc>
                  <a:txBody>
                    <a:bodyPr/>
                    <a:lstStyle/>
                    <a:p>
                      <a:pPr algn="l" fontAlgn="b"/>
                      <a:r>
                        <a:rPr lang="en-US" sz="800" b="0" i="0" u="none" strike="noStrike">
                          <a:solidFill>
                            <a:srgbClr val="000000"/>
                          </a:solidFill>
                          <a:effectLst/>
                          <a:latin typeface="Calibri" panose="020F0502020204030204" pitchFamily="34" charset="0"/>
                        </a:rPr>
                        <a:t>Bay Waveland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Director of Federal Programs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Menotti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Nicole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39425"/>
                  </a:ext>
                </a:extLst>
              </a:tr>
              <a:tr h="138945">
                <a:tc>
                  <a:txBody>
                    <a:bodyPr/>
                    <a:lstStyle/>
                    <a:p>
                      <a:pPr algn="l" fontAlgn="b"/>
                      <a:r>
                        <a:rPr lang="en-US" sz="800" b="0" i="0" u="none" strike="noStrike">
                          <a:solidFill>
                            <a:srgbClr val="000000"/>
                          </a:solidFill>
                          <a:effectLst/>
                          <a:latin typeface="Calibri" panose="020F0502020204030204" pitchFamily="34" charset="0"/>
                        </a:rPr>
                        <a:t>Board of Education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Board Member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Rosemary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Aultman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651106"/>
                  </a:ext>
                </a:extLst>
              </a:tr>
              <a:tr h="138945">
                <a:tc>
                  <a:txBody>
                    <a:bodyPr/>
                    <a:lstStyle/>
                    <a:p>
                      <a:pPr algn="l" fontAlgn="b"/>
                      <a:r>
                        <a:rPr lang="en-US" sz="800" b="0" i="0" u="none" strike="noStrike">
                          <a:solidFill>
                            <a:srgbClr val="000000"/>
                          </a:solidFill>
                          <a:effectLst/>
                          <a:latin typeface="Calibri" panose="020F0502020204030204" pitchFamily="34" charset="0"/>
                        </a:rPr>
                        <a:t>Center for Assessment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External Facilitator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Chris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Domaleski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408701"/>
                  </a:ext>
                </a:extLst>
              </a:tr>
              <a:tr h="138945">
                <a:tc>
                  <a:txBody>
                    <a:bodyPr/>
                    <a:lstStyle/>
                    <a:p>
                      <a:pPr algn="l" fontAlgn="b"/>
                      <a:r>
                        <a:rPr lang="en-US" sz="800" b="0" i="0" u="none" strike="noStrike">
                          <a:solidFill>
                            <a:srgbClr val="000000"/>
                          </a:solidFill>
                          <a:effectLst/>
                          <a:latin typeface="Calibri" panose="020F0502020204030204" pitchFamily="34" charset="0"/>
                        </a:rPr>
                        <a:t>Clinton Public Schools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Martin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Tim</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446951"/>
                  </a:ext>
                </a:extLst>
              </a:tr>
              <a:tr h="138945">
                <a:tc>
                  <a:txBody>
                    <a:bodyPr/>
                    <a:lstStyle/>
                    <a:p>
                      <a:pPr algn="l" fontAlgn="b"/>
                      <a:r>
                        <a:rPr lang="en-US" sz="800" b="0" i="0" u="none" strike="noStrike">
                          <a:solidFill>
                            <a:srgbClr val="000000"/>
                          </a:solidFill>
                          <a:effectLst/>
                          <a:latin typeface="Calibri" panose="020F0502020204030204" pitchFamily="34" charset="0"/>
                        </a:rPr>
                        <a:t>Copiah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Curriculum Coordinator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Brown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Demarrio</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381149"/>
                  </a:ext>
                </a:extLst>
              </a:tr>
              <a:tr h="138945">
                <a:tc>
                  <a:txBody>
                    <a:bodyPr/>
                    <a:lstStyle/>
                    <a:p>
                      <a:pPr algn="l" fontAlgn="b"/>
                      <a:r>
                        <a:rPr lang="en-US" sz="800" b="0" i="0" u="none" strike="noStrike">
                          <a:solidFill>
                            <a:srgbClr val="000000"/>
                          </a:solidFill>
                          <a:effectLst/>
                          <a:latin typeface="Calibri" panose="020F0502020204030204" pitchFamily="34" charset="0"/>
                        </a:rPr>
                        <a:t>Corinth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Math Specialist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Jones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3520"/>
                  </a:ext>
                </a:extLst>
              </a:tr>
              <a:tr h="138945">
                <a:tc>
                  <a:txBody>
                    <a:bodyPr/>
                    <a:lstStyle/>
                    <a:p>
                      <a:pPr algn="l" fontAlgn="b"/>
                      <a:r>
                        <a:rPr lang="en-US" sz="800" b="0" i="0" u="none" strike="noStrike">
                          <a:solidFill>
                            <a:srgbClr val="000000"/>
                          </a:solidFill>
                          <a:effectLst/>
                          <a:latin typeface="Calibri" panose="020F0502020204030204" pitchFamily="34" charset="0"/>
                        </a:rPr>
                        <a:t>DeSoto County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Director of Accountability &amp; Research</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Kuykendall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Ryan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69538"/>
                  </a:ext>
                </a:extLst>
              </a:tr>
              <a:tr h="138945">
                <a:tc>
                  <a:txBody>
                    <a:bodyPr/>
                    <a:lstStyle/>
                    <a:p>
                      <a:pPr algn="l" fontAlgn="b"/>
                      <a:r>
                        <a:rPr lang="en-US" sz="800" b="0" i="0" u="none" strike="noStrike">
                          <a:solidFill>
                            <a:srgbClr val="000000"/>
                          </a:solidFill>
                          <a:effectLst/>
                          <a:latin typeface="Calibri" panose="020F0502020204030204" pitchFamily="34" charset="0"/>
                        </a:rPr>
                        <a:t>Foundation for Excellence in Education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External Expert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Christy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Hovanetz</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308219"/>
                  </a:ext>
                </a:extLst>
              </a:tr>
              <a:tr h="138945">
                <a:tc>
                  <a:txBody>
                    <a:bodyPr/>
                    <a:lstStyle/>
                    <a:p>
                      <a:pPr algn="l" fontAlgn="b"/>
                      <a:r>
                        <a:rPr lang="en-US" sz="800" b="0" i="0" u="none" strike="noStrike">
                          <a:solidFill>
                            <a:srgbClr val="000000"/>
                          </a:solidFill>
                          <a:effectLst/>
                          <a:latin typeface="Calibri" panose="020F0502020204030204" pitchFamily="34" charset="0"/>
                        </a:rPr>
                        <a:t>Gulfport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Commission on School Accreditation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Michael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Lindsay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573962"/>
                  </a:ext>
                </a:extLst>
              </a:tr>
              <a:tr h="138945">
                <a:tc>
                  <a:txBody>
                    <a:bodyPr/>
                    <a:lstStyle/>
                    <a:p>
                      <a:pPr algn="l" fontAlgn="b"/>
                      <a:r>
                        <a:rPr lang="en-US" sz="800" b="0" i="0" u="none" strike="noStrike">
                          <a:solidFill>
                            <a:srgbClr val="000000"/>
                          </a:solidFill>
                          <a:effectLst/>
                          <a:latin typeface="Calibri" panose="020F0502020204030204" pitchFamily="34" charset="0"/>
                        </a:rPr>
                        <a:t>Lowndes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Deputy Superintendent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Ballard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Robin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91029"/>
                  </a:ext>
                </a:extLst>
              </a:tr>
              <a:tr h="138945">
                <a:tc>
                  <a:txBody>
                    <a:bodyPr/>
                    <a:lstStyle/>
                    <a:p>
                      <a:pPr algn="l" fontAlgn="b"/>
                      <a:r>
                        <a:rPr lang="en-US" sz="800" b="0" i="0" u="none" strike="noStrike">
                          <a:solidFill>
                            <a:srgbClr val="000000"/>
                          </a:solidFill>
                          <a:effectLst/>
                          <a:latin typeface="Calibri" panose="020F0502020204030204" pitchFamily="34" charset="0"/>
                        </a:rPr>
                        <a:t>Madison County Schools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Seals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Charlotte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315823"/>
                  </a:ext>
                </a:extLst>
              </a:tr>
              <a:tr h="138945">
                <a:tc>
                  <a:txBody>
                    <a:bodyPr/>
                    <a:lstStyle/>
                    <a:p>
                      <a:pPr algn="l" fontAlgn="b"/>
                      <a:r>
                        <a:rPr lang="en-US" sz="800" b="0" i="0" u="none" strike="noStrike">
                          <a:solidFill>
                            <a:srgbClr val="000000"/>
                          </a:solidFill>
                          <a:effectLst/>
                          <a:latin typeface="Calibri" panose="020F0502020204030204" pitchFamily="34" charset="0"/>
                        </a:rPr>
                        <a:t>MDE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Data Analytics and Reporting</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Deborah</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Donovan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989045"/>
                  </a:ext>
                </a:extLst>
              </a:tr>
              <a:tr h="138945">
                <a:tc>
                  <a:txBody>
                    <a:bodyPr/>
                    <a:lstStyle/>
                    <a:p>
                      <a:pPr algn="l" fontAlgn="b"/>
                      <a:r>
                        <a:rPr lang="en-US" sz="800" b="0" i="0" u="none" strike="noStrike">
                          <a:solidFill>
                            <a:srgbClr val="000000"/>
                          </a:solidFill>
                          <a:effectLst/>
                          <a:latin typeface="Calibri" panose="020F0502020204030204" pitchFamily="34" charset="0"/>
                        </a:rPr>
                        <a:t>MDE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Chief Accountability Officer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Paula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Vanderford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72102"/>
                  </a:ext>
                </a:extLst>
              </a:tr>
              <a:tr h="138945">
                <a:tc>
                  <a:txBody>
                    <a:bodyPr/>
                    <a:lstStyle/>
                    <a:p>
                      <a:pPr algn="l" fontAlgn="b"/>
                      <a:r>
                        <a:rPr lang="en-US" sz="800" b="0" i="0" u="none" strike="noStrike">
                          <a:solidFill>
                            <a:srgbClr val="000000"/>
                          </a:solidFill>
                          <a:effectLst/>
                          <a:latin typeface="Calibri" panose="020F0502020204030204" pitchFamily="34" charset="0"/>
                        </a:rPr>
                        <a:t>MDE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Director of District and School Performance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Alan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Burrow</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52384"/>
                  </a:ext>
                </a:extLst>
              </a:tr>
              <a:tr h="138945">
                <a:tc>
                  <a:txBody>
                    <a:bodyPr/>
                    <a:lstStyle/>
                    <a:p>
                      <a:pPr algn="l" fontAlgn="b"/>
                      <a:r>
                        <a:rPr lang="en-US" sz="800" b="0" i="0" u="none" strike="noStrike">
                          <a:solidFill>
                            <a:srgbClr val="000000"/>
                          </a:solidFill>
                          <a:effectLst/>
                          <a:latin typeface="Calibri" panose="020F0502020204030204" pitchFamily="34" charset="0"/>
                        </a:rPr>
                        <a:t>Mississippi Legislature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House Education Chair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Bennett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Richard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191265"/>
                  </a:ext>
                </a:extLst>
              </a:tr>
              <a:tr h="138945">
                <a:tc>
                  <a:txBody>
                    <a:bodyPr/>
                    <a:lstStyle/>
                    <a:p>
                      <a:pPr algn="l" fontAlgn="b"/>
                      <a:r>
                        <a:rPr lang="en-US" sz="800" b="0" i="0" u="none" strike="noStrike">
                          <a:solidFill>
                            <a:srgbClr val="000000"/>
                          </a:solidFill>
                          <a:effectLst/>
                          <a:latin typeface="Calibri" panose="020F0502020204030204" pitchFamily="34" charset="0"/>
                        </a:rPr>
                        <a:t>Mississippi Legislature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Senate Education Chair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TBD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470186"/>
                  </a:ext>
                </a:extLst>
              </a:tr>
              <a:tr h="138945">
                <a:tc>
                  <a:txBody>
                    <a:bodyPr/>
                    <a:lstStyle/>
                    <a:p>
                      <a:pPr algn="l" fontAlgn="b"/>
                      <a:r>
                        <a:rPr lang="en-US" sz="800" b="0" i="0" u="none" strike="noStrike">
                          <a:solidFill>
                            <a:srgbClr val="000000"/>
                          </a:solidFill>
                          <a:effectLst/>
                          <a:latin typeface="Calibri" panose="020F0502020204030204" pitchFamily="34" charset="0"/>
                        </a:rPr>
                        <a:t>New Albany School District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Evans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Lance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411805"/>
                  </a:ext>
                </a:extLst>
              </a:tr>
              <a:tr h="138945">
                <a:tc>
                  <a:txBody>
                    <a:bodyPr/>
                    <a:lstStyle/>
                    <a:p>
                      <a:pPr algn="l" fontAlgn="b"/>
                      <a:r>
                        <a:rPr lang="en-US" sz="800" b="0" i="0" u="none" strike="noStrike">
                          <a:solidFill>
                            <a:srgbClr val="000000"/>
                          </a:solidFill>
                          <a:effectLst/>
                          <a:latin typeface="Calibri" panose="020F0502020204030204" pitchFamily="34" charset="0"/>
                        </a:rPr>
                        <a:t>Noxubee County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Assistant 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Baliko</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Richard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489784"/>
                  </a:ext>
                </a:extLst>
              </a:tr>
              <a:tr h="138945">
                <a:tc>
                  <a:txBody>
                    <a:bodyPr/>
                    <a:lstStyle/>
                    <a:p>
                      <a:pPr algn="l" fontAlgn="b"/>
                      <a:r>
                        <a:rPr lang="en-US" sz="800" b="0" i="0" u="none" strike="noStrike">
                          <a:solidFill>
                            <a:srgbClr val="000000"/>
                          </a:solidFill>
                          <a:effectLst/>
                          <a:latin typeface="Calibri" panose="020F0502020204030204" pitchFamily="34" charset="0"/>
                        </a:rPr>
                        <a:t>Ocean Springs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Tiblier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Vickie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955276"/>
                  </a:ext>
                </a:extLst>
              </a:tr>
              <a:tr h="138945">
                <a:tc>
                  <a:txBody>
                    <a:bodyPr/>
                    <a:lstStyle/>
                    <a:p>
                      <a:pPr algn="l" fontAlgn="b"/>
                      <a:r>
                        <a:rPr lang="en-US" sz="800" b="0" i="0" u="none" strike="noStrike">
                          <a:solidFill>
                            <a:srgbClr val="000000"/>
                          </a:solidFill>
                          <a:effectLst/>
                          <a:latin typeface="Calibri" panose="020F0502020204030204" pitchFamily="34" charset="0"/>
                        </a:rPr>
                        <a:t>Petal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Director of Student Assessment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Brown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Kelli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034913"/>
                  </a:ext>
                </a:extLst>
              </a:tr>
              <a:tr h="138945">
                <a:tc>
                  <a:txBody>
                    <a:bodyPr/>
                    <a:lstStyle/>
                    <a:p>
                      <a:pPr algn="l" fontAlgn="b"/>
                      <a:r>
                        <a:rPr lang="en-US" sz="800" b="0" i="0" u="none" strike="noStrike">
                          <a:solidFill>
                            <a:srgbClr val="000000"/>
                          </a:solidFill>
                          <a:effectLst/>
                          <a:latin typeface="Calibri" panose="020F0502020204030204" pitchFamily="34" charset="0"/>
                        </a:rPr>
                        <a:t>Rankin County School District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Pambianchi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Lee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1086"/>
                  </a:ext>
                </a:extLst>
              </a:tr>
              <a:tr h="138945">
                <a:tc>
                  <a:txBody>
                    <a:bodyPr/>
                    <a:lstStyle/>
                    <a:p>
                      <a:pPr algn="l" fontAlgn="b"/>
                      <a:r>
                        <a:rPr lang="en-US" sz="800" b="0" i="0" u="none" strike="noStrike">
                          <a:solidFill>
                            <a:srgbClr val="000000"/>
                          </a:solidFill>
                          <a:effectLst/>
                          <a:latin typeface="Calibri" panose="020F0502020204030204" pitchFamily="34" charset="0"/>
                        </a:rPr>
                        <a:t>Senatobia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Special Education Teacher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Brewer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Elaine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84700"/>
                  </a:ext>
                </a:extLst>
              </a:tr>
              <a:tr h="138945">
                <a:tc>
                  <a:txBody>
                    <a:bodyPr/>
                    <a:lstStyle/>
                    <a:p>
                      <a:pPr algn="l" fontAlgn="b"/>
                      <a:r>
                        <a:rPr lang="en-US" sz="800" b="0" i="0" u="none" strike="noStrike">
                          <a:solidFill>
                            <a:srgbClr val="000000"/>
                          </a:solidFill>
                          <a:effectLst/>
                          <a:latin typeface="Calibri" panose="020F0502020204030204" pitchFamily="34" charset="0"/>
                        </a:rPr>
                        <a:t>Simpson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Teacher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Williams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Aaron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055013"/>
                  </a:ext>
                </a:extLst>
              </a:tr>
              <a:tr h="138945">
                <a:tc>
                  <a:txBody>
                    <a:bodyPr/>
                    <a:lstStyle/>
                    <a:p>
                      <a:pPr algn="l" fontAlgn="b"/>
                      <a:r>
                        <a:rPr lang="en-US" sz="800" b="0" i="0" u="none" strike="noStrike">
                          <a:solidFill>
                            <a:srgbClr val="000000"/>
                          </a:solidFill>
                          <a:effectLst/>
                          <a:latin typeface="Calibri" panose="020F0502020204030204" pitchFamily="34" charset="0"/>
                        </a:rPr>
                        <a:t>Starkville-Oktibbeha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Peasant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Eddie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613778"/>
                  </a:ext>
                </a:extLst>
              </a:tr>
              <a:tr h="138945">
                <a:tc>
                  <a:txBody>
                    <a:bodyPr/>
                    <a:lstStyle/>
                    <a:p>
                      <a:pPr algn="l" fontAlgn="b"/>
                      <a:r>
                        <a:rPr lang="en-US" sz="800" b="0" i="0" u="none" strike="noStrike">
                          <a:solidFill>
                            <a:srgbClr val="000000"/>
                          </a:solidFill>
                          <a:effectLst/>
                          <a:latin typeface="Calibri" panose="020F0502020204030204" pitchFamily="34" charset="0"/>
                        </a:rPr>
                        <a:t>Sunflower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Davis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Miskia</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8633"/>
                  </a:ext>
                </a:extLst>
              </a:tr>
              <a:tr h="138945">
                <a:tc>
                  <a:txBody>
                    <a:bodyPr/>
                    <a:lstStyle/>
                    <a:p>
                      <a:pPr algn="l" fontAlgn="b"/>
                      <a:r>
                        <a:rPr lang="en-US" sz="800" b="0" i="0" u="none" strike="noStrike">
                          <a:solidFill>
                            <a:srgbClr val="000000"/>
                          </a:solidFill>
                          <a:effectLst/>
                          <a:latin typeface="Calibri" panose="020F0502020204030204" pitchFamily="34" charset="0"/>
                        </a:rPr>
                        <a:t>Tunica County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Pulley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Margie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133214"/>
                  </a:ext>
                </a:extLst>
              </a:tr>
              <a:tr h="138945">
                <a:tc>
                  <a:txBody>
                    <a:bodyPr/>
                    <a:lstStyle/>
                    <a:p>
                      <a:pPr algn="l" fontAlgn="b"/>
                      <a:r>
                        <a:rPr lang="en-US" sz="800" b="0" i="0" u="none" strike="noStrike">
                          <a:solidFill>
                            <a:srgbClr val="000000"/>
                          </a:solidFill>
                          <a:effectLst/>
                          <a:latin typeface="Calibri" panose="020F0502020204030204" pitchFamily="34" charset="0"/>
                        </a:rPr>
                        <a:t>Union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Assistant 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Faulkner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Windy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65680"/>
                  </a:ext>
                </a:extLst>
              </a:tr>
              <a:tr h="138945">
                <a:tc>
                  <a:txBody>
                    <a:bodyPr/>
                    <a:lstStyle/>
                    <a:p>
                      <a:pPr algn="l" fontAlgn="b"/>
                      <a:r>
                        <a:rPr lang="en-US" sz="800" b="0" i="0" u="none" strike="noStrike">
                          <a:solidFill>
                            <a:srgbClr val="000000"/>
                          </a:solidFill>
                          <a:effectLst/>
                          <a:latin typeface="Calibri" panose="020F0502020204030204" pitchFamily="34" charset="0"/>
                        </a:rPr>
                        <a:t>Vicksburg Warren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Minor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LaToya</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206276"/>
                  </a:ext>
                </a:extLst>
              </a:tr>
            </a:tbl>
          </a:graphicData>
        </a:graphic>
      </p:graphicFrame>
    </p:spTree>
    <p:extLst>
      <p:ext uri="{BB962C8B-B14F-4D97-AF65-F5344CB8AC3E}">
        <p14:creationId xmlns:p14="http://schemas.microsoft.com/office/powerpoint/2010/main" val="3963900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6764C-5A57-4842-B38F-79A326DBC10F}"/>
              </a:ext>
            </a:extLst>
          </p:cNvPr>
          <p:cNvSpPr>
            <a:spLocks noGrp="1"/>
          </p:cNvSpPr>
          <p:nvPr>
            <p:ph type="body" sz="quarter" idx="13"/>
          </p:nvPr>
        </p:nvSpPr>
        <p:spPr/>
        <p:txBody>
          <a:bodyPr/>
          <a:lstStyle/>
          <a:p>
            <a:r>
              <a:rPr lang="en-US" dirty="0"/>
              <a:t>Other Options</a:t>
            </a:r>
          </a:p>
        </p:txBody>
      </p:sp>
      <p:sp>
        <p:nvSpPr>
          <p:cNvPr id="3" name="Text Placeholder 2">
            <a:extLst>
              <a:ext uri="{FF2B5EF4-FFF2-40B4-BE49-F238E27FC236}">
                <a16:creationId xmlns:a16="http://schemas.microsoft.com/office/drawing/2014/main" id="{2F8E5A0D-F61E-DF49-A5B8-7F26C85990BD}"/>
              </a:ext>
            </a:extLst>
          </p:cNvPr>
          <p:cNvSpPr>
            <a:spLocks noGrp="1"/>
          </p:cNvSpPr>
          <p:nvPr>
            <p:ph type="body" sz="quarter" idx="14"/>
          </p:nvPr>
        </p:nvSpPr>
        <p:spPr/>
        <p:txBody>
          <a:bodyPr/>
          <a:lstStyle/>
          <a:p>
            <a:r>
              <a:rPr lang="en-US" dirty="0"/>
              <a:t>Make an overall scale adjustment. </a:t>
            </a:r>
          </a:p>
          <a:p>
            <a:pPr marL="0" indent="0">
              <a:buNone/>
            </a:pPr>
            <a:r>
              <a:rPr lang="en-US" sz="1800" dirty="0"/>
              <a:t>	- What score is the school predicted to have if science was included? 	(e.g. equipercentile to match previous distribution, mean/sigma, many other 	methods.) </a:t>
            </a:r>
          </a:p>
          <a:p>
            <a:pPr>
              <a:buFont typeface="Arial" panose="020B0604020202020204" pitchFamily="34" charset="0"/>
              <a:buChar char="•"/>
            </a:pPr>
            <a:r>
              <a:rPr lang="en-US" sz="1800" dirty="0"/>
              <a:t>Other approaches? </a:t>
            </a:r>
          </a:p>
          <a:p>
            <a:pPr marL="0" indent="0">
              <a:buNone/>
            </a:pPr>
            <a:endParaRPr lang="en-US" sz="1800" dirty="0"/>
          </a:p>
          <a:p>
            <a:pPr lvl="1"/>
            <a:endParaRPr lang="en-US" dirty="0"/>
          </a:p>
        </p:txBody>
      </p:sp>
      <p:sp>
        <p:nvSpPr>
          <p:cNvPr id="4" name="Slide Number Placeholder 3">
            <a:extLst>
              <a:ext uri="{FF2B5EF4-FFF2-40B4-BE49-F238E27FC236}">
                <a16:creationId xmlns:a16="http://schemas.microsoft.com/office/drawing/2014/main" id="{E1556666-C005-6149-B859-75AC6C725ED6}"/>
              </a:ext>
            </a:extLst>
          </p:cNvPr>
          <p:cNvSpPr>
            <a:spLocks noGrp="1"/>
          </p:cNvSpPr>
          <p:nvPr>
            <p:ph type="sldNum" idx="12"/>
          </p:nvPr>
        </p:nvSpPr>
        <p:spPr/>
        <p:txBody>
          <a:bodyPr/>
          <a:lstStyle/>
          <a:p>
            <a:fld id="{00000000-1234-1234-1234-123412341234}" type="slidenum">
              <a:rPr lang="en" smtClean="0"/>
              <a:pPr/>
              <a:t>40</a:t>
            </a:fld>
            <a:endParaRPr lang="en" dirty="0"/>
          </a:p>
        </p:txBody>
      </p:sp>
    </p:spTree>
    <p:extLst>
      <p:ext uri="{BB962C8B-B14F-4D97-AF65-F5344CB8AC3E}">
        <p14:creationId xmlns:p14="http://schemas.microsoft.com/office/powerpoint/2010/main" val="187692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E1FADC-C7C2-44B8-AC1B-8749696BEE61}"/>
              </a:ext>
            </a:extLst>
          </p:cNvPr>
          <p:cNvSpPr>
            <a:spLocks noGrp="1"/>
          </p:cNvSpPr>
          <p:nvPr>
            <p:ph type="body" sz="quarter" idx="13"/>
          </p:nvPr>
        </p:nvSpPr>
        <p:spPr/>
        <p:txBody>
          <a:bodyPr/>
          <a:lstStyle/>
          <a:p>
            <a:r>
              <a:rPr lang="en-US" dirty="0"/>
              <a:t>Moving US History Points to Science</a:t>
            </a:r>
          </a:p>
        </p:txBody>
      </p:sp>
      <p:sp>
        <p:nvSpPr>
          <p:cNvPr id="4" name="Slide Number Placeholder 3">
            <a:extLst>
              <a:ext uri="{FF2B5EF4-FFF2-40B4-BE49-F238E27FC236}">
                <a16:creationId xmlns:a16="http://schemas.microsoft.com/office/drawing/2014/main" id="{89930FCC-53AA-4A90-859C-5EF32E152454}"/>
              </a:ext>
            </a:extLst>
          </p:cNvPr>
          <p:cNvSpPr>
            <a:spLocks noGrp="1"/>
          </p:cNvSpPr>
          <p:nvPr>
            <p:ph type="sldNum" idx="12"/>
          </p:nvPr>
        </p:nvSpPr>
        <p:spPr/>
        <p:txBody>
          <a:bodyPr/>
          <a:lstStyle/>
          <a:p>
            <a:fld id="{00000000-1234-1234-1234-123412341234}" type="slidenum">
              <a:rPr lang="en" smtClean="0"/>
              <a:pPr/>
              <a:t>41</a:t>
            </a:fld>
            <a:endParaRPr lang="en" dirty="0"/>
          </a:p>
        </p:txBody>
      </p:sp>
      <p:graphicFrame>
        <p:nvGraphicFramePr>
          <p:cNvPr id="5" name="Chart 4">
            <a:extLst>
              <a:ext uri="{FF2B5EF4-FFF2-40B4-BE49-F238E27FC236}">
                <a16:creationId xmlns:a16="http://schemas.microsoft.com/office/drawing/2014/main" id="{45D53DA6-58C3-442E-AEE2-E4FA387F0D2B}"/>
              </a:ext>
            </a:extLst>
          </p:cNvPr>
          <p:cNvGraphicFramePr>
            <a:graphicFrameLocks/>
          </p:cNvGraphicFramePr>
          <p:nvPr/>
        </p:nvGraphicFramePr>
        <p:xfrm>
          <a:off x="1692323" y="876645"/>
          <a:ext cx="5619750"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07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C9DA7-7733-4CA5-82F9-D88BA36CE3C2}"/>
              </a:ext>
            </a:extLst>
          </p:cNvPr>
          <p:cNvSpPr>
            <a:spLocks noGrp="1"/>
          </p:cNvSpPr>
          <p:nvPr>
            <p:ph type="body" sz="quarter" idx="13"/>
          </p:nvPr>
        </p:nvSpPr>
        <p:spPr/>
        <p:txBody>
          <a:bodyPr/>
          <a:lstStyle/>
          <a:p>
            <a:r>
              <a:rPr lang="en-US" dirty="0"/>
              <a:t>Impact to District Composite Score</a:t>
            </a:r>
          </a:p>
        </p:txBody>
      </p:sp>
      <p:sp>
        <p:nvSpPr>
          <p:cNvPr id="4" name="Slide Number Placeholder 3">
            <a:extLst>
              <a:ext uri="{FF2B5EF4-FFF2-40B4-BE49-F238E27FC236}">
                <a16:creationId xmlns:a16="http://schemas.microsoft.com/office/drawing/2014/main" id="{603613DA-091A-4A0D-82E5-F9FA64C61A35}"/>
              </a:ext>
            </a:extLst>
          </p:cNvPr>
          <p:cNvSpPr>
            <a:spLocks noGrp="1"/>
          </p:cNvSpPr>
          <p:nvPr>
            <p:ph type="sldNum" idx="12"/>
          </p:nvPr>
        </p:nvSpPr>
        <p:spPr/>
        <p:txBody>
          <a:bodyPr/>
          <a:lstStyle/>
          <a:p>
            <a:fld id="{00000000-1234-1234-1234-123412341234}" type="slidenum">
              <a:rPr lang="en" smtClean="0"/>
              <a:pPr/>
              <a:t>42</a:t>
            </a:fld>
            <a:endParaRPr lang="en" dirty="0"/>
          </a:p>
        </p:txBody>
      </p:sp>
      <p:graphicFrame>
        <p:nvGraphicFramePr>
          <p:cNvPr id="5" name="Chart 4">
            <a:extLst>
              <a:ext uri="{FF2B5EF4-FFF2-40B4-BE49-F238E27FC236}">
                <a16:creationId xmlns:a16="http://schemas.microsoft.com/office/drawing/2014/main" id="{A8F23B02-0951-4FA1-9244-9CD21D601432}"/>
              </a:ext>
            </a:extLst>
          </p:cNvPr>
          <p:cNvGraphicFramePr>
            <a:graphicFrameLocks noGrp="1"/>
          </p:cNvGraphicFramePr>
          <p:nvPr/>
        </p:nvGraphicFramePr>
        <p:xfrm>
          <a:off x="1221525" y="625029"/>
          <a:ext cx="7013403" cy="4269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0384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A0137-9F49-40A9-B4AA-D9859070CFEB}"/>
              </a:ext>
            </a:extLst>
          </p:cNvPr>
          <p:cNvSpPr>
            <a:spLocks noGrp="1"/>
          </p:cNvSpPr>
          <p:nvPr>
            <p:ph type="body" sz="quarter" idx="13"/>
          </p:nvPr>
        </p:nvSpPr>
        <p:spPr/>
        <p:txBody>
          <a:bodyPr/>
          <a:lstStyle/>
          <a:p>
            <a:r>
              <a:rPr lang="en-US" dirty="0"/>
              <a:t>Moving US History Points to Science</a:t>
            </a:r>
          </a:p>
        </p:txBody>
      </p:sp>
      <p:sp>
        <p:nvSpPr>
          <p:cNvPr id="4" name="Slide Number Placeholder 3">
            <a:extLst>
              <a:ext uri="{FF2B5EF4-FFF2-40B4-BE49-F238E27FC236}">
                <a16:creationId xmlns:a16="http://schemas.microsoft.com/office/drawing/2014/main" id="{055783C1-0A89-49E7-8BDE-3B832605F2BF}"/>
              </a:ext>
            </a:extLst>
          </p:cNvPr>
          <p:cNvSpPr>
            <a:spLocks noGrp="1"/>
          </p:cNvSpPr>
          <p:nvPr>
            <p:ph type="sldNum" idx="12"/>
          </p:nvPr>
        </p:nvSpPr>
        <p:spPr/>
        <p:txBody>
          <a:bodyPr/>
          <a:lstStyle/>
          <a:p>
            <a:fld id="{00000000-1234-1234-1234-123412341234}" type="slidenum">
              <a:rPr lang="en" smtClean="0"/>
              <a:pPr/>
              <a:t>43</a:t>
            </a:fld>
            <a:endParaRPr lang="en" dirty="0"/>
          </a:p>
        </p:txBody>
      </p:sp>
      <p:graphicFrame>
        <p:nvGraphicFramePr>
          <p:cNvPr id="5" name="Chart 4">
            <a:extLst>
              <a:ext uri="{FF2B5EF4-FFF2-40B4-BE49-F238E27FC236}">
                <a16:creationId xmlns:a16="http://schemas.microsoft.com/office/drawing/2014/main" id="{5284B6D6-AD29-43B5-8F58-8634B848FD53}"/>
              </a:ext>
            </a:extLst>
          </p:cNvPr>
          <p:cNvGraphicFramePr>
            <a:graphicFrameLocks/>
          </p:cNvGraphicFramePr>
          <p:nvPr/>
        </p:nvGraphicFramePr>
        <p:xfrm>
          <a:off x="1444892" y="802481"/>
          <a:ext cx="5832208" cy="39719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265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9E869-3854-4F07-AA49-A4AF84749B7E}"/>
              </a:ext>
            </a:extLst>
          </p:cNvPr>
          <p:cNvSpPr>
            <a:spLocks noGrp="1"/>
          </p:cNvSpPr>
          <p:nvPr>
            <p:ph type="body" sz="quarter" idx="13"/>
          </p:nvPr>
        </p:nvSpPr>
        <p:spPr/>
        <p:txBody>
          <a:bodyPr/>
          <a:lstStyle/>
          <a:p>
            <a:r>
              <a:rPr lang="en-US" dirty="0"/>
              <a:t>Impact to School Composite Score</a:t>
            </a:r>
          </a:p>
        </p:txBody>
      </p:sp>
      <p:sp>
        <p:nvSpPr>
          <p:cNvPr id="4" name="Slide Number Placeholder 3">
            <a:extLst>
              <a:ext uri="{FF2B5EF4-FFF2-40B4-BE49-F238E27FC236}">
                <a16:creationId xmlns:a16="http://schemas.microsoft.com/office/drawing/2014/main" id="{DA603BF0-7340-4FE1-B2B8-5F1289D29D11}"/>
              </a:ext>
            </a:extLst>
          </p:cNvPr>
          <p:cNvSpPr>
            <a:spLocks noGrp="1"/>
          </p:cNvSpPr>
          <p:nvPr>
            <p:ph type="sldNum" idx="12"/>
          </p:nvPr>
        </p:nvSpPr>
        <p:spPr/>
        <p:txBody>
          <a:bodyPr/>
          <a:lstStyle/>
          <a:p>
            <a:fld id="{00000000-1234-1234-1234-123412341234}" type="slidenum">
              <a:rPr lang="en" smtClean="0"/>
              <a:pPr/>
              <a:t>44</a:t>
            </a:fld>
            <a:endParaRPr lang="en" dirty="0"/>
          </a:p>
        </p:txBody>
      </p:sp>
      <p:graphicFrame>
        <p:nvGraphicFramePr>
          <p:cNvPr id="6" name="Chart 5">
            <a:extLst>
              <a:ext uri="{FF2B5EF4-FFF2-40B4-BE49-F238E27FC236}">
                <a16:creationId xmlns:a16="http://schemas.microsoft.com/office/drawing/2014/main" id="{D6E14586-3643-4449-A8A1-70B57F3BFFB9}"/>
              </a:ext>
            </a:extLst>
          </p:cNvPr>
          <p:cNvGraphicFramePr>
            <a:graphicFrameLocks noGrp="1"/>
          </p:cNvGraphicFramePr>
          <p:nvPr/>
        </p:nvGraphicFramePr>
        <p:xfrm>
          <a:off x="748725" y="608996"/>
          <a:ext cx="7732358" cy="4534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5815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Will changes require new cut scores? </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45</a:t>
            </a:fld>
            <a:endParaRPr lang="en" dirty="0"/>
          </a:p>
        </p:txBody>
      </p:sp>
      <p:sp>
        <p:nvSpPr>
          <p:cNvPr id="8" name="Content Placeholder 2"/>
          <p:cNvSpPr>
            <a:spLocks noGrp="1"/>
          </p:cNvSpPr>
          <p:nvPr/>
        </p:nvSpPr>
        <p:spPr>
          <a:xfrm>
            <a:off x="635540" y="792635"/>
            <a:ext cx="8229600" cy="410678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It is possible to make statistical adjustments to the individual indicators (i.e. weights) or the overall scale to promote comparability.  However: </a:t>
            </a:r>
          </a:p>
          <a:p>
            <a:pPr lvl="1"/>
            <a:r>
              <a:rPr lang="en-US" sz="1600" dirty="0"/>
              <a:t>Whenever there are changes to the indicators the interpretation and meaning of the scores will change.</a:t>
            </a:r>
          </a:p>
          <a:p>
            <a:pPr lvl="1"/>
            <a:r>
              <a:rPr lang="en-US" sz="1600" dirty="0"/>
              <a:t>The relative rigor of attaining each level is </a:t>
            </a:r>
            <a:r>
              <a:rPr lang="en-US" sz="1600" b="1" i="1" dirty="0"/>
              <a:t>not assumed to be the same for all schools even if the impact at the state level is minimal</a:t>
            </a:r>
            <a:r>
              <a:rPr lang="en-US" sz="1600" dirty="0"/>
              <a:t>.</a:t>
            </a:r>
          </a:p>
          <a:p>
            <a:r>
              <a:rPr lang="en-US" sz="2000" dirty="0"/>
              <a:t>The decision is not solely or even primarily a statistical one.  The committee’s recommendation should be grounded in a strong rationale consistent with the state’s policy priorities.  </a:t>
            </a:r>
          </a:p>
          <a:p>
            <a:pPr lvl="1"/>
            <a:r>
              <a:rPr lang="en-US" sz="1600" dirty="0"/>
              <a:t>Statistical changes to the indicators or scale may produce an overall scale with the same look and feel and even the same distribution as the past at the state level.  This is only a part of a larger policy decision about what is best for students in Mississippi. </a:t>
            </a:r>
          </a:p>
          <a:p>
            <a:pPr marL="0" indent="0">
              <a:buNone/>
            </a:pPr>
            <a:endParaRPr lang="en-US" sz="1400" dirty="0"/>
          </a:p>
          <a:p>
            <a:pPr lvl="1"/>
            <a:endParaRPr lang="en-US" sz="1200" dirty="0"/>
          </a:p>
          <a:p>
            <a:endParaRPr lang="en-US" sz="1400" dirty="0"/>
          </a:p>
        </p:txBody>
      </p:sp>
    </p:spTree>
    <p:extLst>
      <p:ext uri="{BB962C8B-B14F-4D97-AF65-F5344CB8AC3E}">
        <p14:creationId xmlns:p14="http://schemas.microsoft.com/office/powerpoint/2010/main" val="582762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Growth Measures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46</a:t>
            </a:fld>
            <a:endParaRPr lang="en" dirty="0"/>
          </a:p>
        </p:txBody>
      </p:sp>
    </p:spTree>
    <p:extLst>
      <p:ext uri="{BB962C8B-B14F-4D97-AF65-F5344CB8AC3E}">
        <p14:creationId xmlns:p14="http://schemas.microsoft.com/office/powerpoint/2010/main" val="866525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Growth Measures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47</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issue: </a:t>
            </a:r>
          </a:p>
          <a:p>
            <a:pPr lvl="1"/>
            <a:r>
              <a:rPr lang="en-US" sz="1600" dirty="0"/>
              <a:t>Are growth expectations appropriate and reasonable for all students and schools? </a:t>
            </a:r>
          </a:p>
          <a:p>
            <a:pPr lvl="1"/>
            <a:r>
              <a:rPr lang="en-US" sz="1600" dirty="0"/>
              <a:t>More specifically, some contend that growth expectations for students in levels 3A or 3B is too rigorous.  </a:t>
            </a:r>
          </a:p>
          <a:p>
            <a:pPr marL="0" indent="0">
              <a:buNone/>
            </a:pPr>
            <a:endParaRPr lang="en-US" sz="1400" dirty="0"/>
          </a:p>
          <a:p>
            <a:pPr lvl="1"/>
            <a:endParaRPr lang="en-US" sz="1200" dirty="0"/>
          </a:p>
          <a:p>
            <a:endParaRPr lang="en-US" sz="1400" dirty="0"/>
          </a:p>
        </p:txBody>
      </p:sp>
    </p:spTree>
    <p:extLst>
      <p:ext uri="{BB962C8B-B14F-4D97-AF65-F5344CB8AC3E}">
        <p14:creationId xmlns:p14="http://schemas.microsoft.com/office/powerpoint/2010/main" val="2431702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484F589-01CF-4DA0-ACFC-64EBAA5C2D2C}"/>
              </a:ext>
            </a:extLst>
          </p:cNvPr>
          <p:cNvSpPr>
            <a:spLocks noGrp="1"/>
          </p:cNvSpPr>
          <p:nvPr>
            <p:ph type="body" sz="quarter" idx="13"/>
          </p:nvPr>
        </p:nvSpPr>
        <p:spPr/>
        <p:txBody>
          <a:bodyPr/>
          <a:lstStyle/>
          <a:p>
            <a:r>
              <a:rPr lang="en-US" dirty="0"/>
              <a:t>Reminder: Calculation of Growth</a:t>
            </a:r>
          </a:p>
        </p:txBody>
      </p:sp>
      <p:sp>
        <p:nvSpPr>
          <p:cNvPr id="38" name="TextBox 37">
            <a:extLst>
              <a:ext uri="{FF2B5EF4-FFF2-40B4-BE49-F238E27FC236}">
                <a16:creationId xmlns:a16="http://schemas.microsoft.com/office/drawing/2014/main" id="{DF07BDB9-DF9B-40B6-AEA5-46F02A518E22}"/>
              </a:ext>
            </a:extLst>
          </p:cNvPr>
          <p:cNvSpPr txBox="1"/>
          <p:nvPr/>
        </p:nvSpPr>
        <p:spPr>
          <a:xfrm>
            <a:off x="5366550" y="907195"/>
            <a:ext cx="3414731" cy="2785378"/>
          </a:xfrm>
          <a:prstGeom prst="rect">
            <a:avLst/>
          </a:prstGeom>
          <a:noFill/>
          <a:ln w="19050">
            <a:noFill/>
          </a:ln>
        </p:spPr>
        <p:txBody>
          <a:bodyPr wrap="square" rtlCol="0">
            <a:spAutoFit/>
          </a:bodyPr>
          <a:lstStyle/>
          <a:p>
            <a:pPr>
              <a:lnSpc>
                <a:spcPct val="150000"/>
              </a:lnSpc>
              <a:spcAft>
                <a:spcPts val="1200"/>
              </a:spcAft>
            </a:pPr>
            <a:r>
              <a:rPr lang="en-US" sz="1800" u="sng" dirty="0">
                <a:solidFill>
                  <a:srgbClr val="797979"/>
                </a:solidFill>
                <a:latin typeface="Open Sans"/>
              </a:rPr>
              <a:t>Earning Growth Points</a:t>
            </a:r>
            <a:r>
              <a:rPr lang="en-US" sz="1800" dirty="0">
                <a:solidFill>
                  <a:srgbClr val="797979"/>
                </a:solidFill>
                <a:latin typeface="Open Sans"/>
              </a:rPr>
              <a:t>:</a:t>
            </a:r>
          </a:p>
          <a:p>
            <a:pPr marL="169863" indent="-169863">
              <a:spcAft>
                <a:spcPts val="1200"/>
              </a:spcAft>
              <a:buFont typeface="Arial" panose="020B0604020202020204" pitchFamily="34" charset="0"/>
              <a:buChar char="•"/>
            </a:pPr>
            <a:r>
              <a:rPr lang="en-US" sz="1800" dirty="0">
                <a:solidFill>
                  <a:srgbClr val="797979"/>
                </a:solidFill>
                <a:latin typeface="Open Sans"/>
              </a:rPr>
              <a:t>Moving 1 </a:t>
            </a:r>
            <a:r>
              <a:rPr lang="en-US" sz="1800" i="1" dirty="0">
                <a:solidFill>
                  <a:srgbClr val="797979"/>
                </a:solidFill>
                <a:latin typeface="Open Sans"/>
              </a:rPr>
              <a:t>Growth*</a:t>
            </a:r>
            <a:r>
              <a:rPr lang="en-US" sz="1800" dirty="0">
                <a:solidFill>
                  <a:srgbClr val="797979"/>
                </a:solidFill>
                <a:latin typeface="Open Sans"/>
              </a:rPr>
              <a:t> level = 1 pt</a:t>
            </a:r>
          </a:p>
          <a:p>
            <a:pPr marL="169863" indent="-169863">
              <a:spcAft>
                <a:spcPts val="1200"/>
              </a:spcAft>
              <a:buFont typeface="Arial" panose="020B0604020202020204" pitchFamily="34" charset="0"/>
              <a:buChar char="•"/>
            </a:pPr>
            <a:r>
              <a:rPr lang="en-US" sz="1800" dirty="0">
                <a:solidFill>
                  <a:srgbClr val="797979"/>
                </a:solidFill>
                <a:latin typeface="Open Sans"/>
              </a:rPr>
              <a:t>Moving 2 </a:t>
            </a:r>
            <a:r>
              <a:rPr lang="en-US" sz="1800" i="1" dirty="0">
                <a:solidFill>
                  <a:srgbClr val="797979"/>
                </a:solidFill>
                <a:latin typeface="Open Sans"/>
              </a:rPr>
              <a:t>Proficiency*</a:t>
            </a:r>
            <a:r>
              <a:rPr lang="en-US" sz="1800" dirty="0">
                <a:solidFill>
                  <a:srgbClr val="797979"/>
                </a:solidFill>
                <a:latin typeface="Open Sans"/>
              </a:rPr>
              <a:t> levels = 1.25 pts</a:t>
            </a:r>
          </a:p>
          <a:p>
            <a:pPr marL="169863" indent="-169863">
              <a:spcAft>
                <a:spcPts val="1200"/>
              </a:spcAft>
              <a:buFont typeface="Arial" panose="020B0604020202020204" pitchFamily="34" charset="0"/>
              <a:buChar char="•"/>
            </a:pPr>
            <a:r>
              <a:rPr lang="en-US" sz="1800" dirty="0">
                <a:solidFill>
                  <a:srgbClr val="797979"/>
                </a:solidFill>
                <a:latin typeface="Open Sans"/>
              </a:rPr>
              <a:t>Moving from any lower level to level 5 = 1.25 pts</a:t>
            </a:r>
          </a:p>
          <a:p>
            <a:pPr marL="169863" indent="-169863">
              <a:spcAft>
                <a:spcPts val="1200"/>
              </a:spcAft>
              <a:buFont typeface="Arial" panose="020B0604020202020204" pitchFamily="34" charset="0"/>
              <a:buChar char="•"/>
            </a:pPr>
            <a:r>
              <a:rPr lang="en-US" sz="1800" dirty="0">
                <a:solidFill>
                  <a:srgbClr val="797979"/>
                </a:solidFill>
                <a:latin typeface="Open Sans"/>
              </a:rPr>
              <a:t>Staying at level 5 = 1.25 pts</a:t>
            </a:r>
          </a:p>
        </p:txBody>
      </p:sp>
      <p:sp>
        <p:nvSpPr>
          <p:cNvPr id="39" name="TextBox 38">
            <a:extLst>
              <a:ext uri="{FF2B5EF4-FFF2-40B4-BE49-F238E27FC236}">
                <a16:creationId xmlns:a16="http://schemas.microsoft.com/office/drawing/2014/main" id="{192C6CD9-2DD2-4DF7-B10D-9F58170E3886}"/>
              </a:ext>
            </a:extLst>
          </p:cNvPr>
          <p:cNvSpPr txBox="1"/>
          <p:nvPr/>
        </p:nvSpPr>
        <p:spPr>
          <a:xfrm>
            <a:off x="1137444" y="4658257"/>
            <a:ext cx="4436269" cy="307777"/>
          </a:xfrm>
          <a:prstGeom prst="rect">
            <a:avLst/>
          </a:prstGeom>
          <a:noFill/>
        </p:spPr>
        <p:txBody>
          <a:bodyPr wrap="square" rtlCol="0">
            <a:spAutoFit/>
          </a:bodyPr>
          <a:lstStyle/>
          <a:p>
            <a:r>
              <a:rPr lang="en-US" dirty="0">
                <a:solidFill>
                  <a:srgbClr val="797979"/>
                </a:solidFill>
                <a:latin typeface="Open Sans"/>
              </a:rPr>
              <a:t>*there are 5 </a:t>
            </a:r>
            <a:r>
              <a:rPr lang="en-US" i="1" dirty="0">
                <a:solidFill>
                  <a:srgbClr val="797979"/>
                </a:solidFill>
                <a:latin typeface="Open Sans"/>
              </a:rPr>
              <a:t>Proficiency</a:t>
            </a:r>
            <a:r>
              <a:rPr lang="en-US" dirty="0">
                <a:solidFill>
                  <a:srgbClr val="797979"/>
                </a:solidFill>
                <a:latin typeface="Open Sans"/>
              </a:rPr>
              <a:t> Levels and 8 </a:t>
            </a:r>
            <a:r>
              <a:rPr lang="en-US" i="1" dirty="0">
                <a:solidFill>
                  <a:srgbClr val="797979"/>
                </a:solidFill>
                <a:latin typeface="Open Sans"/>
              </a:rPr>
              <a:t>Growth</a:t>
            </a:r>
            <a:r>
              <a:rPr lang="en-US" dirty="0">
                <a:solidFill>
                  <a:srgbClr val="797979"/>
                </a:solidFill>
                <a:latin typeface="Open Sans"/>
              </a:rPr>
              <a:t> Levels</a:t>
            </a:r>
          </a:p>
        </p:txBody>
      </p:sp>
      <p:grpSp>
        <p:nvGrpSpPr>
          <p:cNvPr id="66" name="Group 65">
            <a:extLst>
              <a:ext uri="{FF2B5EF4-FFF2-40B4-BE49-F238E27FC236}">
                <a16:creationId xmlns:a16="http://schemas.microsoft.com/office/drawing/2014/main" id="{D26FA386-5BAC-409A-82D1-053572B78C0A}"/>
              </a:ext>
            </a:extLst>
          </p:cNvPr>
          <p:cNvGrpSpPr/>
          <p:nvPr/>
        </p:nvGrpSpPr>
        <p:grpSpPr>
          <a:xfrm>
            <a:off x="80174" y="838687"/>
            <a:ext cx="5143500" cy="3551192"/>
            <a:chOff x="80174" y="838687"/>
            <a:chExt cx="5143500" cy="3551192"/>
          </a:xfrm>
        </p:grpSpPr>
        <p:graphicFrame>
          <p:nvGraphicFramePr>
            <p:cNvPr id="24" name="Diagram 23">
              <a:extLst>
                <a:ext uri="{FF2B5EF4-FFF2-40B4-BE49-F238E27FC236}">
                  <a16:creationId xmlns:a16="http://schemas.microsoft.com/office/drawing/2014/main" id="{CCB2DEFD-246E-4E68-AC37-E48C55E3E1C6}"/>
                </a:ext>
              </a:extLst>
            </p:cNvPr>
            <p:cNvGraphicFramePr/>
            <p:nvPr/>
          </p:nvGraphicFramePr>
          <p:xfrm>
            <a:off x="437362" y="115777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ontent Placeholder 2">
              <a:extLst>
                <a:ext uri="{FF2B5EF4-FFF2-40B4-BE49-F238E27FC236}">
                  <a16:creationId xmlns:a16="http://schemas.microsoft.com/office/drawing/2014/main" id="{03A57122-2207-456B-BDFA-14CFE7BC355B}"/>
                </a:ext>
              </a:extLst>
            </p:cNvPr>
            <p:cNvSpPr txBox="1">
              <a:spLocks/>
            </p:cNvSpPr>
            <p:nvPr/>
          </p:nvSpPr>
          <p:spPr>
            <a:xfrm>
              <a:off x="80174" y="838687"/>
              <a:ext cx="5143500" cy="30020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algn="ctr">
                <a:buFont typeface="Arial" charset="0"/>
                <a:buNone/>
              </a:pPr>
              <a:r>
                <a:rPr lang="en-US" sz="2250" i="1" dirty="0">
                  <a:latin typeface="Calibri" pitchFamily="34" charset="0"/>
                  <a:cs typeface="Arial" charset="0"/>
                </a:rPr>
                <a:t>Growth Levels</a:t>
              </a:r>
            </a:p>
          </p:txBody>
        </p:sp>
        <p:sp>
          <p:nvSpPr>
            <p:cNvPr id="23" name="Rectangle 6">
              <a:extLst>
                <a:ext uri="{FF2B5EF4-FFF2-40B4-BE49-F238E27FC236}">
                  <a16:creationId xmlns:a16="http://schemas.microsoft.com/office/drawing/2014/main" id="{94E58474-6EC8-4A38-8F72-FC64941A7CDA}"/>
                </a:ext>
              </a:extLst>
            </p:cNvPr>
            <p:cNvSpPr>
              <a:spLocks noChangeArrowheads="1"/>
            </p:cNvSpPr>
            <p:nvPr/>
          </p:nvSpPr>
          <p:spPr bwMode="auto">
            <a:xfrm>
              <a:off x="465937" y="1267314"/>
              <a:ext cx="4543425" cy="25897"/>
            </a:xfrm>
            <a:prstGeom prst="rect">
              <a:avLst/>
            </a:prstGeom>
            <a:solidFill>
              <a:schemeClr val="accent6">
                <a:lumMod val="75000"/>
              </a:schemeClr>
            </a:solidFill>
            <a:ln w="9525">
              <a:noFill/>
              <a:miter lim="800000"/>
              <a:headEnd/>
              <a:tailEnd/>
            </a:ln>
          </p:spPr>
          <p:txBody>
            <a:bodyPr/>
            <a:lstStyle/>
            <a:p>
              <a:pPr defTabSz="514350" eaLnBrk="0" fontAlgn="base" hangingPunct="0">
                <a:spcBef>
                  <a:spcPct val="0"/>
                </a:spcBef>
                <a:spcAft>
                  <a:spcPct val="0"/>
                </a:spcAft>
                <a:defRPr/>
              </a:pPr>
              <a:endParaRPr lang="en-US" sz="1013" dirty="0">
                <a:solidFill>
                  <a:prstClr val="black"/>
                </a:solidFill>
                <a:latin typeface="Arial" panose="020B0604020202020204" pitchFamily="34" charset="0"/>
                <a:cs typeface="Arial" panose="020B0604020202020204" pitchFamily="34" charset="0"/>
              </a:endParaRPr>
            </a:p>
          </p:txBody>
        </p:sp>
        <p:sp>
          <p:nvSpPr>
            <p:cNvPr id="25" name="Curved Down Arrow 11">
              <a:extLst>
                <a:ext uri="{FF2B5EF4-FFF2-40B4-BE49-F238E27FC236}">
                  <a16:creationId xmlns:a16="http://schemas.microsoft.com/office/drawing/2014/main" id="{46933B8A-1677-4059-8566-D1FB7D1B593A}"/>
                </a:ext>
              </a:extLst>
            </p:cNvPr>
            <p:cNvSpPr/>
            <p:nvPr/>
          </p:nvSpPr>
          <p:spPr>
            <a:xfrm>
              <a:off x="649993" y="2478810"/>
              <a:ext cx="610161" cy="2672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26" name="Curved Down Arrow 12">
              <a:extLst>
                <a:ext uri="{FF2B5EF4-FFF2-40B4-BE49-F238E27FC236}">
                  <a16:creationId xmlns:a16="http://schemas.microsoft.com/office/drawing/2014/main" id="{5A460E35-426F-442F-9DE7-EE4E700F8642}"/>
                </a:ext>
              </a:extLst>
            </p:cNvPr>
            <p:cNvSpPr/>
            <p:nvPr/>
          </p:nvSpPr>
          <p:spPr>
            <a:xfrm>
              <a:off x="634866" y="2245762"/>
              <a:ext cx="1228228" cy="520653"/>
            </a:xfrm>
            <a:custGeom>
              <a:avLst/>
              <a:gdLst>
                <a:gd name="connsiteX0" fmla="*/ 2020981 w 2187388"/>
                <a:gd name="connsiteY0" fmla="*/ 665628 h 665628"/>
                <a:gd name="connsiteX1" fmla="*/ 1823808 w 2187388"/>
                <a:gd name="connsiteY1" fmla="*/ 499221 h 665628"/>
                <a:gd name="connsiteX2" fmla="*/ 1907011 w 2187388"/>
                <a:gd name="connsiteY2" fmla="*/ 499221 h 665628"/>
                <a:gd name="connsiteX3" fmla="*/ 968888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0" fmla="*/ 1052092 w 2187388"/>
                <a:gd name="connsiteY0" fmla="*/ 2459 h 665628"/>
                <a:gd name="connsiteX1" fmla="*/ 166407 w 2187388"/>
                <a:gd name="connsiteY1" fmla="*/ 665628 h 665628"/>
                <a:gd name="connsiteX2" fmla="*/ 0 w 2187388"/>
                <a:gd name="connsiteY2" fmla="*/ 665628 h 665628"/>
                <a:gd name="connsiteX3" fmla="*/ 466632 w 2187388"/>
                <a:gd name="connsiteY3" fmla="*/ 96418 h 665628"/>
                <a:gd name="connsiteX4" fmla="*/ 1052093 w 2187388"/>
                <a:gd name="connsiteY4" fmla="*/ 2459 h 665628"/>
                <a:gd name="connsiteX5" fmla="*/ 1052092 w 2187388"/>
                <a:gd name="connsiteY5" fmla="*/ 2459 h 665628"/>
                <a:gd name="connsiteX0" fmla="*/ 1052092 w 2187388"/>
                <a:gd name="connsiteY0" fmla="*/ 2459 h 665628"/>
                <a:gd name="connsiteX1" fmla="*/ 166407 w 2187388"/>
                <a:gd name="connsiteY1" fmla="*/ 665628 h 665628"/>
                <a:gd name="connsiteX2" fmla="*/ 0 w 2187388"/>
                <a:gd name="connsiteY2" fmla="*/ 665628 h 665628"/>
                <a:gd name="connsiteX3" fmla="*/ 968889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8" fmla="*/ 1823808 w 2187388"/>
                <a:gd name="connsiteY8" fmla="*/ 499221 h 665628"/>
                <a:gd name="connsiteX9" fmla="*/ 1907011 w 2187388"/>
                <a:gd name="connsiteY9" fmla="*/ 499221 h 665628"/>
                <a:gd name="connsiteX10" fmla="*/ 968888 w 2187388"/>
                <a:gd name="connsiteY10" fmla="*/ 0 h 665628"/>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665628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880781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93300 w 2183515"/>
                <a:gd name="connsiteY1" fmla="*/ 88078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4 w 2183515"/>
                <a:gd name="connsiteY0" fmla="*/ 665628 h 952499"/>
                <a:gd name="connsiteX1" fmla="*/ 1850701 w 2183515"/>
                <a:gd name="connsiteY1" fmla="*/ 499221 h 952499"/>
                <a:gd name="connsiteX2" fmla="*/ 1933904 w 2183515"/>
                <a:gd name="connsiteY2" fmla="*/ 499221 h 952499"/>
                <a:gd name="connsiteX3" fmla="*/ 995781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0" fmla="*/ 1078985 w 2183515"/>
                <a:gd name="connsiteY0" fmla="*/ 2459 h 952499"/>
                <a:gd name="connsiteX1" fmla="*/ 193300 w 2183515"/>
                <a:gd name="connsiteY1" fmla="*/ 665628 h 952499"/>
                <a:gd name="connsiteX2" fmla="*/ 26893 w 2183515"/>
                <a:gd name="connsiteY2" fmla="*/ 665628 h 952499"/>
                <a:gd name="connsiteX3" fmla="*/ 493525 w 2183515"/>
                <a:gd name="connsiteY3" fmla="*/ 96418 h 952499"/>
                <a:gd name="connsiteX4" fmla="*/ 1078986 w 2183515"/>
                <a:gd name="connsiteY4" fmla="*/ 2459 h 952499"/>
                <a:gd name="connsiteX5" fmla="*/ 1078985 w 2183515"/>
                <a:gd name="connsiteY5" fmla="*/ 2459 h 952499"/>
                <a:gd name="connsiteX0" fmla="*/ 1078985 w 2183515"/>
                <a:gd name="connsiteY0" fmla="*/ 2459 h 952499"/>
                <a:gd name="connsiteX1" fmla="*/ 175371 w 2183515"/>
                <a:gd name="connsiteY1" fmla="*/ 952499 h 952499"/>
                <a:gd name="connsiteX2" fmla="*/ 0 w 2183515"/>
                <a:gd name="connsiteY2" fmla="*/ 916640 h 952499"/>
                <a:gd name="connsiteX3" fmla="*/ 995782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8" fmla="*/ 1850701 w 2183515"/>
                <a:gd name="connsiteY8" fmla="*/ 499221 h 952499"/>
                <a:gd name="connsiteX9" fmla="*/ 1933904 w 2183515"/>
                <a:gd name="connsiteY9" fmla="*/ 499221 h 952499"/>
                <a:gd name="connsiteX10" fmla="*/ 995781 w 2183515"/>
                <a:gd name="connsiteY10" fmla="*/ 0 h 95249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75371 w 2183515"/>
                <a:gd name="connsiteY1" fmla="*/ 89871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665628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952499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52499"/>
                <a:gd name="connsiteX1" fmla="*/ 1850702 w 2183516"/>
                <a:gd name="connsiteY1" fmla="*/ 499221 h 952499"/>
                <a:gd name="connsiteX2" fmla="*/ 1933905 w 2183516"/>
                <a:gd name="connsiteY2" fmla="*/ 499221 h 952499"/>
                <a:gd name="connsiteX3" fmla="*/ 995782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0" fmla="*/ 1078986 w 2183516"/>
                <a:gd name="connsiteY0" fmla="*/ 2459 h 952499"/>
                <a:gd name="connsiteX1" fmla="*/ 193301 w 2183516"/>
                <a:gd name="connsiteY1" fmla="*/ 952499 h 952499"/>
                <a:gd name="connsiteX2" fmla="*/ 0 w 2183516"/>
                <a:gd name="connsiteY2" fmla="*/ 925605 h 952499"/>
                <a:gd name="connsiteX3" fmla="*/ 493526 w 2183516"/>
                <a:gd name="connsiteY3" fmla="*/ 96418 h 952499"/>
                <a:gd name="connsiteX4" fmla="*/ 1078987 w 2183516"/>
                <a:gd name="connsiteY4" fmla="*/ 2459 h 952499"/>
                <a:gd name="connsiteX5" fmla="*/ 1078986 w 2183516"/>
                <a:gd name="connsiteY5" fmla="*/ 2459 h 952499"/>
                <a:gd name="connsiteX0" fmla="*/ 1078986 w 2183516"/>
                <a:gd name="connsiteY0" fmla="*/ 2459 h 952499"/>
                <a:gd name="connsiteX1" fmla="*/ 175372 w 2183516"/>
                <a:gd name="connsiteY1" fmla="*/ 898711 h 952499"/>
                <a:gd name="connsiteX2" fmla="*/ 1 w 2183516"/>
                <a:gd name="connsiteY2" fmla="*/ 916640 h 952499"/>
                <a:gd name="connsiteX3" fmla="*/ 995783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8" fmla="*/ 1850702 w 2183516"/>
                <a:gd name="connsiteY8" fmla="*/ 499221 h 952499"/>
                <a:gd name="connsiteX9" fmla="*/ 1933905 w 2183516"/>
                <a:gd name="connsiteY9" fmla="*/ 499221 h 952499"/>
                <a:gd name="connsiteX10" fmla="*/ 995782 w 2183516"/>
                <a:gd name="connsiteY10" fmla="*/ 0 h 952499"/>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493526 w 2183516"/>
                <a:gd name="connsiteY3" fmla="*/ 96418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538349 w 2183516"/>
                <a:gd name="connsiteY3" fmla="*/ 141241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3516" h="925605" stroke="0" extrusionOk="0">
                  <a:moveTo>
                    <a:pt x="2047875" y="665628"/>
                  </a:moveTo>
                  <a:lnTo>
                    <a:pt x="1850702" y="499221"/>
                  </a:lnTo>
                  <a:lnTo>
                    <a:pt x="1933905" y="499221"/>
                  </a:lnTo>
                  <a:cubicBezTo>
                    <a:pt x="1823452" y="205334"/>
                    <a:pt x="1437594" y="0"/>
                    <a:pt x="995782" y="0"/>
                  </a:cubicBezTo>
                  <a:lnTo>
                    <a:pt x="1162190" y="0"/>
                  </a:lnTo>
                  <a:cubicBezTo>
                    <a:pt x="1604002" y="0"/>
                    <a:pt x="1989860" y="205334"/>
                    <a:pt x="2100313" y="499221"/>
                  </a:cubicBezTo>
                  <a:lnTo>
                    <a:pt x="2183516" y="499221"/>
                  </a:lnTo>
                  <a:lnTo>
                    <a:pt x="2047875" y="665628"/>
                  </a:lnTo>
                  <a:close/>
                </a:path>
                <a:path w="2183516" h="925605" fill="darkenLess" stroke="0" extrusionOk="0">
                  <a:moveTo>
                    <a:pt x="1078986" y="2459"/>
                  </a:moveTo>
                  <a:cubicBezTo>
                    <a:pt x="577992" y="32125"/>
                    <a:pt x="211230" y="580145"/>
                    <a:pt x="211230" y="925605"/>
                  </a:cubicBezTo>
                  <a:lnTo>
                    <a:pt x="0" y="925605"/>
                  </a:lnTo>
                  <a:cubicBezTo>
                    <a:pt x="0" y="692872"/>
                    <a:pt x="248653" y="261886"/>
                    <a:pt x="538349" y="141241"/>
                  </a:cubicBezTo>
                  <a:cubicBezTo>
                    <a:pt x="714063" y="68064"/>
                    <a:pt x="874268" y="-9664"/>
                    <a:pt x="1078987" y="2459"/>
                  </a:cubicBezTo>
                  <a:lnTo>
                    <a:pt x="1078986" y="2459"/>
                  </a:lnTo>
                  <a:close/>
                </a:path>
                <a:path w="2183516" h="925605" fill="none" extrusionOk="0">
                  <a:moveTo>
                    <a:pt x="1078986" y="2459"/>
                  </a:moveTo>
                  <a:cubicBezTo>
                    <a:pt x="577992" y="32125"/>
                    <a:pt x="175372" y="553251"/>
                    <a:pt x="175372" y="898711"/>
                  </a:cubicBezTo>
                  <a:cubicBezTo>
                    <a:pt x="119903" y="898711"/>
                    <a:pt x="55470" y="916640"/>
                    <a:pt x="1" y="916640"/>
                  </a:cubicBezTo>
                  <a:cubicBezTo>
                    <a:pt x="1" y="549024"/>
                    <a:pt x="460680" y="0"/>
                    <a:pt x="995783" y="0"/>
                  </a:cubicBezTo>
                  <a:lnTo>
                    <a:pt x="1162190" y="0"/>
                  </a:lnTo>
                  <a:cubicBezTo>
                    <a:pt x="1604002" y="0"/>
                    <a:pt x="1989860" y="205334"/>
                    <a:pt x="2100313" y="499221"/>
                  </a:cubicBezTo>
                  <a:lnTo>
                    <a:pt x="2183516" y="499221"/>
                  </a:lnTo>
                  <a:lnTo>
                    <a:pt x="2047875" y="665628"/>
                  </a:lnTo>
                  <a:lnTo>
                    <a:pt x="1850702" y="499221"/>
                  </a:lnTo>
                  <a:lnTo>
                    <a:pt x="1933905" y="499221"/>
                  </a:lnTo>
                  <a:cubicBezTo>
                    <a:pt x="1823452" y="205334"/>
                    <a:pt x="1437594" y="0"/>
                    <a:pt x="995782"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27" name="TextBox 26">
              <a:extLst>
                <a:ext uri="{FF2B5EF4-FFF2-40B4-BE49-F238E27FC236}">
                  <a16:creationId xmlns:a16="http://schemas.microsoft.com/office/drawing/2014/main" id="{8CA22ED9-CC6D-4A93-AC77-CAFA5E434B4B}"/>
                </a:ext>
              </a:extLst>
            </p:cNvPr>
            <p:cNvSpPr txBox="1"/>
            <p:nvPr/>
          </p:nvSpPr>
          <p:spPr>
            <a:xfrm>
              <a:off x="805474" y="2516109"/>
              <a:ext cx="454680"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1pt</a:t>
              </a:r>
            </a:p>
          </p:txBody>
        </p:sp>
        <p:sp>
          <p:nvSpPr>
            <p:cNvPr id="28" name="TextBox 27">
              <a:extLst>
                <a:ext uri="{FF2B5EF4-FFF2-40B4-BE49-F238E27FC236}">
                  <a16:creationId xmlns:a16="http://schemas.microsoft.com/office/drawing/2014/main" id="{781D2E68-76DD-49AF-8369-B68DBE01CDFF}"/>
                </a:ext>
              </a:extLst>
            </p:cNvPr>
            <p:cNvSpPr txBox="1"/>
            <p:nvPr/>
          </p:nvSpPr>
          <p:spPr>
            <a:xfrm>
              <a:off x="1110555" y="2258411"/>
              <a:ext cx="455519"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1pt</a:t>
              </a:r>
            </a:p>
          </p:txBody>
        </p:sp>
        <p:sp>
          <p:nvSpPr>
            <p:cNvPr id="29" name="TextBox 28">
              <a:extLst>
                <a:ext uri="{FF2B5EF4-FFF2-40B4-BE49-F238E27FC236}">
                  <a16:creationId xmlns:a16="http://schemas.microsoft.com/office/drawing/2014/main" id="{41A6B201-D340-4507-9840-132263335684}"/>
                </a:ext>
              </a:extLst>
            </p:cNvPr>
            <p:cNvSpPr txBox="1"/>
            <p:nvPr/>
          </p:nvSpPr>
          <p:spPr>
            <a:xfrm>
              <a:off x="4201477" y="1725614"/>
              <a:ext cx="520848" cy="230832"/>
            </a:xfrm>
            <a:prstGeom prst="rect">
              <a:avLst/>
            </a:prstGeom>
            <a:noFill/>
          </p:spPr>
          <p:txBody>
            <a:bodyPr wrap="square" rtlCol="0">
              <a:spAutoFit/>
            </a:bodyPr>
            <a:lstStyle/>
            <a:p>
              <a:pPr defTabSz="514350">
                <a:defRPr/>
              </a:pPr>
              <a:r>
                <a:rPr lang="en-US" sz="900" dirty="0">
                  <a:solidFill>
                    <a:prstClr val="black"/>
                  </a:solidFill>
                  <a:latin typeface="Calibri"/>
                  <a:cs typeface="Arial" panose="020B0604020202020204" pitchFamily="34" charset="0"/>
                </a:rPr>
                <a:t>1.25pt</a:t>
              </a:r>
            </a:p>
          </p:txBody>
        </p:sp>
        <p:sp>
          <p:nvSpPr>
            <p:cNvPr id="30" name="TextBox 29">
              <a:extLst>
                <a:ext uri="{FF2B5EF4-FFF2-40B4-BE49-F238E27FC236}">
                  <a16:creationId xmlns:a16="http://schemas.microsoft.com/office/drawing/2014/main" id="{F9CB2CF5-7565-460A-A650-755CE20AE421}"/>
                </a:ext>
              </a:extLst>
            </p:cNvPr>
            <p:cNvSpPr txBox="1"/>
            <p:nvPr/>
          </p:nvSpPr>
          <p:spPr>
            <a:xfrm>
              <a:off x="3678769" y="1802861"/>
              <a:ext cx="502485" cy="230832"/>
            </a:xfrm>
            <a:prstGeom prst="rect">
              <a:avLst/>
            </a:prstGeom>
            <a:noFill/>
          </p:spPr>
          <p:txBody>
            <a:bodyPr wrap="square" rtlCol="0">
              <a:spAutoFit/>
            </a:bodyPr>
            <a:lstStyle/>
            <a:p>
              <a:pPr defTabSz="514350">
                <a:defRPr/>
              </a:pPr>
              <a:r>
                <a:rPr lang="en-US" sz="900" dirty="0">
                  <a:solidFill>
                    <a:prstClr val="black"/>
                  </a:solidFill>
                  <a:latin typeface="Calibri"/>
                  <a:cs typeface="Arial" panose="020B0604020202020204" pitchFamily="34" charset="0"/>
                </a:rPr>
                <a:t>1.25pt</a:t>
              </a:r>
            </a:p>
          </p:txBody>
        </p:sp>
        <p:sp>
          <p:nvSpPr>
            <p:cNvPr id="31" name="Curved Down Arrow 26">
              <a:extLst>
                <a:ext uri="{FF2B5EF4-FFF2-40B4-BE49-F238E27FC236}">
                  <a16:creationId xmlns:a16="http://schemas.microsoft.com/office/drawing/2014/main" id="{AB7C2F0E-D6BE-4B56-964C-744718DDF4D4}"/>
                </a:ext>
              </a:extLst>
            </p:cNvPr>
            <p:cNvSpPr/>
            <p:nvPr/>
          </p:nvSpPr>
          <p:spPr>
            <a:xfrm>
              <a:off x="634866" y="1916051"/>
              <a:ext cx="2433369" cy="848930"/>
            </a:xfrm>
            <a:custGeom>
              <a:avLst/>
              <a:gdLst>
                <a:gd name="connsiteX0" fmla="*/ 4304517 w 4509248"/>
                <a:gd name="connsiteY0" fmla="*/ 818926 h 818926"/>
                <a:gd name="connsiteX1" fmla="*/ 4033067 w 4509248"/>
                <a:gd name="connsiteY1" fmla="*/ 614195 h 818926"/>
                <a:gd name="connsiteX2" fmla="*/ 4135433 w 4509248"/>
                <a:gd name="connsiteY2" fmla="*/ 614195 h 818926"/>
                <a:gd name="connsiteX3" fmla="*/ 2101076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0" fmla="*/ 2203441 w 4509248"/>
                <a:gd name="connsiteY0" fmla="*/ 973 h 818926"/>
                <a:gd name="connsiteX1" fmla="*/ 204732 w 4509248"/>
                <a:gd name="connsiteY1" fmla="*/ 818926 h 818926"/>
                <a:gd name="connsiteX2" fmla="*/ 0 w 4509248"/>
                <a:gd name="connsiteY2" fmla="*/ 818926 h 818926"/>
                <a:gd name="connsiteX3" fmla="*/ 1417566 w 4509248"/>
                <a:gd name="connsiteY3" fmla="*/ 44545 h 818926"/>
                <a:gd name="connsiteX4" fmla="*/ 2203441 w 4509248"/>
                <a:gd name="connsiteY4" fmla="*/ 973 h 818926"/>
                <a:gd name="connsiteX0" fmla="*/ 2203441 w 4509248"/>
                <a:gd name="connsiteY0" fmla="*/ 973 h 818926"/>
                <a:gd name="connsiteX1" fmla="*/ 204732 w 4509248"/>
                <a:gd name="connsiteY1" fmla="*/ 818926 h 818926"/>
                <a:gd name="connsiteX2" fmla="*/ 0 w 4509248"/>
                <a:gd name="connsiteY2" fmla="*/ 818926 h 818926"/>
                <a:gd name="connsiteX3" fmla="*/ 2101075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8" fmla="*/ 4033067 w 4509248"/>
                <a:gd name="connsiteY8" fmla="*/ 614195 h 818926"/>
                <a:gd name="connsiteX9" fmla="*/ 4135433 w 4509248"/>
                <a:gd name="connsiteY9" fmla="*/ 614195 h 818926"/>
                <a:gd name="connsiteX10" fmla="*/ 2101076 w 4509248"/>
                <a:gd name="connsiteY10" fmla="*/ 0 h 818926"/>
                <a:gd name="connsiteX0" fmla="*/ 4304517 w 4442530"/>
                <a:gd name="connsiteY0" fmla="*/ 818926 h 1482314"/>
                <a:gd name="connsiteX1" fmla="*/ 4033067 w 4442530"/>
                <a:gd name="connsiteY1" fmla="*/ 614195 h 1482314"/>
                <a:gd name="connsiteX2" fmla="*/ 4135433 w 4442530"/>
                <a:gd name="connsiteY2" fmla="*/ 614195 h 1482314"/>
                <a:gd name="connsiteX3" fmla="*/ 2101076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0" fmla="*/ 2203441 w 4442530"/>
                <a:gd name="connsiteY0" fmla="*/ 973 h 1482314"/>
                <a:gd name="connsiteX1" fmla="*/ 204732 w 4442530"/>
                <a:gd name="connsiteY1" fmla="*/ 818926 h 1482314"/>
                <a:gd name="connsiteX2" fmla="*/ 0 w 4442530"/>
                <a:gd name="connsiteY2" fmla="*/ 818926 h 1482314"/>
                <a:gd name="connsiteX3" fmla="*/ 1417566 w 4442530"/>
                <a:gd name="connsiteY3" fmla="*/ 44545 h 1482314"/>
                <a:gd name="connsiteX4" fmla="*/ 2203441 w 4442530"/>
                <a:gd name="connsiteY4" fmla="*/ 973 h 1482314"/>
                <a:gd name="connsiteX0" fmla="*/ 2203441 w 4442530"/>
                <a:gd name="connsiteY0" fmla="*/ 973 h 1482314"/>
                <a:gd name="connsiteX1" fmla="*/ 204732 w 4442530"/>
                <a:gd name="connsiteY1" fmla="*/ 818926 h 1482314"/>
                <a:gd name="connsiteX2" fmla="*/ 0 w 4442530"/>
                <a:gd name="connsiteY2" fmla="*/ 1482314 h 1482314"/>
                <a:gd name="connsiteX3" fmla="*/ 2101075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8" fmla="*/ 4033067 w 4442530"/>
                <a:gd name="connsiteY8" fmla="*/ 614195 h 1482314"/>
                <a:gd name="connsiteX9" fmla="*/ 4135433 w 4442530"/>
                <a:gd name="connsiteY9" fmla="*/ 614195 h 1482314"/>
                <a:gd name="connsiteX10" fmla="*/ 2101076 w 4442530"/>
                <a:gd name="connsiteY10" fmla="*/ 0 h 1482314"/>
                <a:gd name="connsiteX0" fmla="*/ 4304517 w 4442530"/>
                <a:gd name="connsiteY0" fmla="*/ 818926 h 1509208"/>
                <a:gd name="connsiteX1" fmla="*/ 4033067 w 4442530"/>
                <a:gd name="connsiteY1" fmla="*/ 614195 h 1509208"/>
                <a:gd name="connsiteX2" fmla="*/ 4135433 w 4442530"/>
                <a:gd name="connsiteY2" fmla="*/ 614195 h 1509208"/>
                <a:gd name="connsiteX3" fmla="*/ 2101076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0" fmla="*/ 2203441 w 4442530"/>
                <a:gd name="connsiteY0" fmla="*/ 973 h 1509208"/>
                <a:gd name="connsiteX1" fmla="*/ 204732 w 4442530"/>
                <a:gd name="connsiteY1" fmla="*/ 818926 h 1509208"/>
                <a:gd name="connsiteX2" fmla="*/ 0 w 4442530"/>
                <a:gd name="connsiteY2" fmla="*/ 818926 h 1509208"/>
                <a:gd name="connsiteX3" fmla="*/ 1417566 w 4442530"/>
                <a:gd name="connsiteY3" fmla="*/ 44545 h 1509208"/>
                <a:gd name="connsiteX4" fmla="*/ 2203441 w 4442530"/>
                <a:gd name="connsiteY4" fmla="*/ 973 h 1509208"/>
                <a:gd name="connsiteX0" fmla="*/ 2203441 w 4442530"/>
                <a:gd name="connsiteY0" fmla="*/ 973 h 1509208"/>
                <a:gd name="connsiteX1" fmla="*/ 168873 w 4442530"/>
                <a:gd name="connsiteY1" fmla="*/ 1509208 h 1509208"/>
                <a:gd name="connsiteX2" fmla="*/ 0 w 4442530"/>
                <a:gd name="connsiteY2" fmla="*/ 1482314 h 1509208"/>
                <a:gd name="connsiteX3" fmla="*/ 2101075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8" fmla="*/ 4033067 w 4442530"/>
                <a:gd name="connsiteY8" fmla="*/ 614195 h 1509208"/>
                <a:gd name="connsiteX9" fmla="*/ 4135433 w 4442530"/>
                <a:gd name="connsiteY9" fmla="*/ 614195 h 1509208"/>
                <a:gd name="connsiteX10" fmla="*/ 2101076 w 4442530"/>
                <a:gd name="connsiteY10" fmla="*/ 0 h 1509208"/>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222662 w 4460460"/>
                <a:gd name="connsiteY1" fmla="*/ 818926 h 1509208"/>
                <a:gd name="connsiteX2" fmla="*/ 0 w 4460460"/>
                <a:gd name="connsiteY2" fmla="*/ 1500244 h 1509208"/>
                <a:gd name="connsiteX3" fmla="*/ 1435496 w 4460460"/>
                <a:gd name="connsiteY3" fmla="*/ 44545 h 1509208"/>
                <a:gd name="connsiteX4" fmla="*/ 2221371 w 4460460"/>
                <a:gd name="connsiteY4" fmla="*/ 973 h 1509208"/>
                <a:gd name="connsiteX0" fmla="*/ 2221371 w 4460460"/>
                <a:gd name="connsiteY0" fmla="*/ 973 h 1509208"/>
                <a:gd name="connsiteX1" fmla="*/ 186803 w 4460460"/>
                <a:gd name="connsiteY1" fmla="*/ 1509208 h 1509208"/>
                <a:gd name="connsiteX2" fmla="*/ 17930 w 4460460"/>
                <a:gd name="connsiteY2" fmla="*/ 1482314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322447 w 4460460"/>
                <a:gd name="connsiteY0" fmla="*/ 818926 h 1527138"/>
                <a:gd name="connsiteX1" fmla="*/ 4050997 w 4460460"/>
                <a:gd name="connsiteY1" fmla="*/ 614195 h 1527138"/>
                <a:gd name="connsiteX2" fmla="*/ 4153363 w 4460460"/>
                <a:gd name="connsiteY2" fmla="*/ 614195 h 1527138"/>
                <a:gd name="connsiteX3" fmla="*/ 2119006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0" fmla="*/ 2221371 w 4460460"/>
                <a:gd name="connsiteY0" fmla="*/ 973 h 1527138"/>
                <a:gd name="connsiteX1" fmla="*/ 186803 w 4460460"/>
                <a:gd name="connsiteY1" fmla="*/ 1527138 h 1527138"/>
                <a:gd name="connsiteX2" fmla="*/ 0 w 4460460"/>
                <a:gd name="connsiteY2" fmla="*/ 1500244 h 1527138"/>
                <a:gd name="connsiteX3" fmla="*/ 1435496 w 4460460"/>
                <a:gd name="connsiteY3" fmla="*/ 44545 h 1527138"/>
                <a:gd name="connsiteX4" fmla="*/ 2221371 w 4460460"/>
                <a:gd name="connsiteY4" fmla="*/ 973 h 1527138"/>
                <a:gd name="connsiteX0" fmla="*/ 2221371 w 4460460"/>
                <a:gd name="connsiteY0" fmla="*/ 973 h 1527138"/>
                <a:gd name="connsiteX1" fmla="*/ 186803 w 4460460"/>
                <a:gd name="connsiteY1" fmla="*/ 1509208 h 1527138"/>
                <a:gd name="connsiteX2" fmla="*/ 17930 w 4460460"/>
                <a:gd name="connsiteY2" fmla="*/ 1482314 h 1527138"/>
                <a:gd name="connsiteX3" fmla="*/ 2119005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8" fmla="*/ 4050997 w 4460460"/>
                <a:gd name="connsiteY8" fmla="*/ 614195 h 1527138"/>
                <a:gd name="connsiteX9" fmla="*/ 4153363 w 4460460"/>
                <a:gd name="connsiteY9" fmla="*/ 614195 h 1527138"/>
                <a:gd name="connsiteX10" fmla="*/ 2119006 w 4460460"/>
                <a:gd name="connsiteY10" fmla="*/ 0 h 1527138"/>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94085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49343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204733 w 4460460"/>
                <a:gd name="connsiteY1" fmla="*/ 147550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475504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502398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38257"/>
                <a:gd name="connsiteX1" fmla="*/ 4050997 w 4460460"/>
                <a:gd name="connsiteY1" fmla="*/ 616351 h 1538257"/>
                <a:gd name="connsiteX2" fmla="*/ 4153363 w 4460460"/>
                <a:gd name="connsiteY2" fmla="*/ 616351 h 1538257"/>
                <a:gd name="connsiteX3" fmla="*/ 2119006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0" fmla="*/ 2221371 w 4460460"/>
                <a:gd name="connsiteY0" fmla="*/ 3129 h 1538257"/>
                <a:gd name="connsiteX1" fmla="*/ 222662 w 4460460"/>
                <a:gd name="connsiteY1" fmla="*/ 1466542 h 1538257"/>
                <a:gd name="connsiteX2" fmla="*/ 0 w 4460460"/>
                <a:gd name="connsiteY2" fmla="*/ 1502400 h 1538257"/>
                <a:gd name="connsiteX3" fmla="*/ 1713402 w 4460460"/>
                <a:gd name="connsiteY3" fmla="*/ 28771 h 1538257"/>
                <a:gd name="connsiteX4" fmla="*/ 2221371 w 4460460"/>
                <a:gd name="connsiteY4" fmla="*/ 3129 h 1538257"/>
                <a:gd name="connsiteX0" fmla="*/ 2221371 w 4460460"/>
                <a:gd name="connsiteY0" fmla="*/ 3129 h 1538257"/>
                <a:gd name="connsiteX1" fmla="*/ 195768 w 4460460"/>
                <a:gd name="connsiteY1" fmla="*/ 1538257 h 1538257"/>
                <a:gd name="connsiteX2" fmla="*/ 17930 w 4460460"/>
                <a:gd name="connsiteY2" fmla="*/ 1484470 h 1538257"/>
                <a:gd name="connsiteX3" fmla="*/ 2119005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8" fmla="*/ 4050997 w 4460460"/>
                <a:gd name="connsiteY8" fmla="*/ 616351 h 1538257"/>
                <a:gd name="connsiteX9" fmla="*/ 4153363 w 4460460"/>
                <a:gd name="connsiteY9" fmla="*/ 616351 h 1538257"/>
                <a:gd name="connsiteX10" fmla="*/ 2119006 w 4460460"/>
                <a:gd name="connsiteY10" fmla="*/ 2156 h 1538257"/>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22662 w 4460460"/>
                <a:gd name="connsiteY1" fmla="*/ 1466539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64383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82312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95768 w 4460460"/>
                <a:gd name="connsiteY1" fmla="*/ 1491277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18172"/>
                <a:gd name="connsiteX1" fmla="*/ 4050997 w 4460460"/>
                <a:gd name="connsiteY1" fmla="*/ 614195 h 1518172"/>
                <a:gd name="connsiteX2" fmla="*/ 4153363 w 4460460"/>
                <a:gd name="connsiteY2" fmla="*/ 614195 h 1518172"/>
                <a:gd name="connsiteX3" fmla="*/ 2119006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0" fmla="*/ 2221371 w 4460460"/>
                <a:gd name="connsiteY0" fmla="*/ 973 h 1518172"/>
                <a:gd name="connsiteX1" fmla="*/ 222662 w 4460460"/>
                <a:gd name="connsiteY1" fmla="*/ 1464386 h 1518172"/>
                <a:gd name="connsiteX2" fmla="*/ 0 w 4460460"/>
                <a:gd name="connsiteY2" fmla="*/ 1500244 h 1518172"/>
                <a:gd name="connsiteX3" fmla="*/ 1677543 w 4460460"/>
                <a:gd name="connsiteY3" fmla="*/ 53509 h 1518172"/>
                <a:gd name="connsiteX4" fmla="*/ 2221371 w 4460460"/>
                <a:gd name="connsiteY4" fmla="*/ 973 h 1518172"/>
                <a:gd name="connsiteX0" fmla="*/ 2221371 w 4460460"/>
                <a:gd name="connsiteY0" fmla="*/ 973 h 1518172"/>
                <a:gd name="connsiteX1" fmla="*/ 168874 w 4460460"/>
                <a:gd name="connsiteY1" fmla="*/ 1518172 h 1518172"/>
                <a:gd name="connsiteX2" fmla="*/ 17930 w 4460460"/>
                <a:gd name="connsiteY2" fmla="*/ 1482314 h 1518172"/>
                <a:gd name="connsiteX3" fmla="*/ 2119005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8" fmla="*/ 4050997 w 4460460"/>
                <a:gd name="connsiteY8" fmla="*/ 614195 h 1518172"/>
                <a:gd name="connsiteX9" fmla="*/ 4153363 w 4460460"/>
                <a:gd name="connsiteY9" fmla="*/ 614195 h 1518172"/>
                <a:gd name="connsiteX10" fmla="*/ 2119006 w 4460460"/>
                <a:gd name="connsiteY10" fmla="*/ 0 h 1518172"/>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86804 w 4460460"/>
                <a:gd name="connsiteY1" fmla="*/ 1482314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222662 w 4460460"/>
                <a:gd name="connsiteY1" fmla="*/ 1464386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303344 w 4460460"/>
                <a:gd name="connsiteY1" fmla="*/ 1500245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0245"/>
                <a:gd name="connsiteX1" fmla="*/ 4050997 w 4460460"/>
                <a:gd name="connsiteY1" fmla="*/ 614195 h 1500245"/>
                <a:gd name="connsiteX2" fmla="*/ 4153363 w 4460460"/>
                <a:gd name="connsiteY2" fmla="*/ 614195 h 1500245"/>
                <a:gd name="connsiteX3" fmla="*/ 2119006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0" fmla="*/ 2221371 w 4460460"/>
                <a:gd name="connsiteY0" fmla="*/ 973 h 1500245"/>
                <a:gd name="connsiteX1" fmla="*/ 303344 w 4460460"/>
                <a:gd name="connsiteY1" fmla="*/ 1500245 h 1500245"/>
                <a:gd name="connsiteX2" fmla="*/ 0 w 4460460"/>
                <a:gd name="connsiteY2" fmla="*/ 1500244 h 1500245"/>
                <a:gd name="connsiteX3" fmla="*/ 1677543 w 4460460"/>
                <a:gd name="connsiteY3" fmla="*/ 53509 h 1500245"/>
                <a:gd name="connsiteX4" fmla="*/ 2221371 w 4460460"/>
                <a:gd name="connsiteY4" fmla="*/ 973 h 1500245"/>
                <a:gd name="connsiteX0" fmla="*/ 2221371 w 4460460"/>
                <a:gd name="connsiteY0" fmla="*/ 973 h 1500245"/>
                <a:gd name="connsiteX1" fmla="*/ 312310 w 4460460"/>
                <a:gd name="connsiteY1" fmla="*/ 1500244 h 1500245"/>
                <a:gd name="connsiteX2" fmla="*/ 17930 w 4460460"/>
                <a:gd name="connsiteY2" fmla="*/ 1482314 h 1500245"/>
                <a:gd name="connsiteX3" fmla="*/ 2119005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8" fmla="*/ 4050997 w 4460460"/>
                <a:gd name="connsiteY8" fmla="*/ 614195 h 1500245"/>
                <a:gd name="connsiteX9" fmla="*/ 4153363 w 4460460"/>
                <a:gd name="connsiteY9" fmla="*/ 614195 h 1500245"/>
                <a:gd name="connsiteX10" fmla="*/ 2119006 w 4460460"/>
                <a:gd name="connsiteY10" fmla="*/ 0 h 1500245"/>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303344 w 4460460"/>
                <a:gd name="connsiteY1" fmla="*/ 1500245 h 1509208"/>
                <a:gd name="connsiteX2" fmla="*/ 0 w 4460460"/>
                <a:gd name="connsiteY2" fmla="*/ 1500244 h 1509208"/>
                <a:gd name="connsiteX3" fmla="*/ 1677543 w 4460460"/>
                <a:gd name="connsiteY3" fmla="*/ 53509 h 1509208"/>
                <a:gd name="connsiteX4" fmla="*/ 2221371 w 4460460"/>
                <a:gd name="connsiteY4" fmla="*/ 973 h 1509208"/>
                <a:gd name="connsiteX0" fmla="*/ 2221371 w 4460460"/>
                <a:gd name="connsiteY0" fmla="*/ 973 h 1509208"/>
                <a:gd name="connsiteX1" fmla="*/ 312310 w 4460460"/>
                <a:gd name="connsiteY1" fmla="*/ 1500244 h 1509208"/>
                <a:gd name="connsiteX2" fmla="*/ 125506 w 4460460"/>
                <a:gd name="connsiteY2" fmla="*/ 1509208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509208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473349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196941 w 4334954"/>
                <a:gd name="connsiteY0" fmla="*/ 818926 h 1509209"/>
                <a:gd name="connsiteX1" fmla="*/ 3925491 w 4334954"/>
                <a:gd name="connsiteY1" fmla="*/ 614195 h 1509209"/>
                <a:gd name="connsiteX2" fmla="*/ 4027857 w 4334954"/>
                <a:gd name="connsiteY2" fmla="*/ 614195 h 1509209"/>
                <a:gd name="connsiteX3" fmla="*/ 1993500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0" fmla="*/ 2095865 w 4334954"/>
                <a:gd name="connsiteY0" fmla="*/ 973 h 1509209"/>
                <a:gd name="connsiteX1" fmla="*/ 177838 w 4334954"/>
                <a:gd name="connsiteY1" fmla="*/ 1500245 h 1509209"/>
                <a:gd name="connsiteX2" fmla="*/ 17929 w 4334954"/>
                <a:gd name="connsiteY2" fmla="*/ 1509209 h 1509209"/>
                <a:gd name="connsiteX3" fmla="*/ 1552037 w 4334954"/>
                <a:gd name="connsiteY3" fmla="*/ 53509 h 1509209"/>
                <a:gd name="connsiteX4" fmla="*/ 2095865 w 4334954"/>
                <a:gd name="connsiteY4" fmla="*/ 973 h 1509209"/>
                <a:gd name="connsiteX0" fmla="*/ 2095865 w 4334954"/>
                <a:gd name="connsiteY0" fmla="*/ 973 h 1509209"/>
                <a:gd name="connsiteX1" fmla="*/ 186804 w 4334954"/>
                <a:gd name="connsiteY1" fmla="*/ 1500244 h 1509209"/>
                <a:gd name="connsiteX2" fmla="*/ 0 w 4334954"/>
                <a:gd name="connsiteY2" fmla="*/ 1473349 h 1509209"/>
                <a:gd name="connsiteX3" fmla="*/ 1993499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8" fmla="*/ 3925491 w 4334954"/>
                <a:gd name="connsiteY8" fmla="*/ 614195 h 1509209"/>
                <a:gd name="connsiteX9" fmla="*/ 4027857 w 4334954"/>
                <a:gd name="connsiteY9" fmla="*/ 614195 h 1509209"/>
                <a:gd name="connsiteX10" fmla="*/ 1993500 w 4334954"/>
                <a:gd name="connsiteY10" fmla="*/ 0 h 1509209"/>
                <a:gd name="connsiteX0" fmla="*/ 4187976 w 4325989"/>
                <a:gd name="connsiteY0" fmla="*/ 818926 h 1509209"/>
                <a:gd name="connsiteX1" fmla="*/ 3916526 w 4325989"/>
                <a:gd name="connsiteY1" fmla="*/ 614195 h 1509209"/>
                <a:gd name="connsiteX2" fmla="*/ 4018892 w 4325989"/>
                <a:gd name="connsiteY2" fmla="*/ 614195 h 1509209"/>
                <a:gd name="connsiteX3" fmla="*/ 1984535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0" fmla="*/ 2086900 w 4325989"/>
                <a:gd name="connsiteY0" fmla="*/ 973 h 1509209"/>
                <a:gd name="connsiteX1" fmla="*/ 168873 w 4325989"/>
                <a:gd name="connsiteY1" fmla="*/ 1500245 h 1509209"/>
                <a:gd name="connsiteX2" fmla="*/ 8964 w 4325989"/>
                <a:gd name="connsiteY2" fmla="*/ 1509209 h 1509209"/>
                <a:gd name="connsiteX3" fmla="*/ 1543072 w 4325989"/>
                <a:gd name="connsiteY3" fmla="*/ 53509 h 1509209"/>
                <a:gd name="connsiteX4" fmla="*/ 2086900 w 4325989"/>
                <a:gd name="connsiteY4" fmla="*/ 973 h 1509209"/>
                <a:gd name="connsiteX0" fmla="*/ 2086900 w 4325989"/>
                <a:gd name="connsiteY0" fmla="*/ 973 h 1509209"/>
                <a:gd name="connsiteX1" fmla="*/ 177839 w 4325989"/>
                <a:gd name="connsiteY1" fmla="*/ 1500244 h 1509209"/>
                <a:gd name="connsiteX2" fmla="*/ 0 w 4325989"/>
                <a:gd name="connsiteY2" fmla="*/ 1509208 h 1509209"/>
                <a:gd name="connsiteX3" fmla="*/ 1984534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8" fmla="*/ 3916526 w 4325989"/>
                <a:gd name="connsiteY8" fmla="*/ 614195 h 1509209"/>
                <a:gd name="connsiteX9" fmla="*/ 4018892 w 4325989"/>
                <a:gd name="connsiteY9" fmla="*/ 614195 h 1509209"/>
                <a:gd name="connsiteX10" fmla="*/ 1984535 w 4325989"/>
                <a:gd name="connsiteY10" fmla="*/ 0 h 150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5989" h="1509209" stroke="0" extrusionOk="0">
                  <a:moveTo>
                    <a:pt x="4187976" y="818926"/>
                  </a:moveTo>
                  <a:lnTo>
                    <a:pt x="3916526" y="614195"/>
                  </a:lnTo>
                  <a:lnTo>
                    <a:pt x="4018892" y="614195"/>
                  </a:lnTo>
                  <a:cubicBezTo>
                    <a:pt x="3779371" y="252624"/>
                    <a:pt x="2942622" y="0"/>
                    <a:pt x="1984535" y="0"/>
                  </a:cubicBezTo>
                  <a:lnTo>
                    <a:pt x="2189266" y="0"/>
                  </a:lnTo>
                  <a:cubicBezTo>
                    <a:pt x="3147353" y="0"/>
                    <a:pt x="3984102" y="252624"/>
                    <a:pt x="4223623" y="614195"/>
                  </a:cubicBezTo>
                  <a:lnTo>
                    <a:pt x="4325989" y="614195"/>
                  </a:lnTo>
                  <a:lnTo>
                    <a:pt x="4187976" y="818926"/>
                  </a:lnTo>
                  <a:close/>
                </a:path>
                <a:path w="4325989" h="1509209" fill="darkenLess" stroke="0" extrusionOk="0">
                  <a:moveTo>
                    <a:pt x="2086900" y="973"/>
                  </a:moveTo>
                  <a:cubicBezTo>
                    <a:pt x="967632" y="22253"/>
                    <a:pt x="168873" y="1063475"/>
                    <a:pt x="168873" y="1500245"/>
                  </a:cubicBezTo>
                  <a:lnTo>
                    <a:pt x="8964" y="1509209"/>
                  </a:lnTo>
                  <a:cubicBezTo>
                    <a:pt x="8964" y="1159608"/>
                    <a:pt x="694907" y="167239"/>
                    <a:pt x="1543072" y="53509"/>
                  </a:cubicBezTo>
                  <a:cubicBezTo>
                    <a:pt x="1795548" y="19655"/>
                    <a:pt x="1820218" y="-4097"/>
                    <a:pt x="2086900" y="973"/>
                  </a:cubicBezTo>
                  <a:close/>
                </a:path>
                <a:path w="4325989" h="1509209" fill="none" extrusionOk="0">
                  <a:moveTo>
                    <a:pt x="2086900" y="973"/>
                  </a:moveTo>
                  <a:cubicBezTo>
                    <a:pt x="967632" y="22253"/>
                    <a:pt x="177839" y="1063474"/>
                    <a:pt x="177839" y="1500244"/>
                  </a:cubicBezTo>
                  <a:cubicBezTo>
                    <a:pt x="121548" y="1500244"/>
                    <a:pt x="56291" y="1509208"/>
                    <a:pt x="0" y="1509208"/>
                  </a:cubicBezTo>
                  <a:cubicBezTo>
                    <a:pt x="0" y="1056928"/>
                    <a:pt x="824142" y="0"/>
                    <a:pt x="1984534" y="0"/>
                  </a:cubicBezTo>
                  <a:lnTo>
                    <a:pt x="2189266" y="0"/>
                  </a:lnTo>
                  <a:cubicBezTo>
                    <a:pt x="3147353" y="0"/>
                    <a:pt x="3984102" y="252624"/>
                    <a:pt x="4223623" y="614195"/>
                  </a:cubicBezTo>
                  <a:lnTo>
                    <a:pt x="4325989" y="614195"/>
                  </a:lnTo>
                  <a:lnTo>
                    <a:pt x="4187976" y="818926"/>
                  </a:lnTo>
                  <a:lnTo>
                    <a:pt x="3916526" y="614195"/>
                  </a:lnTo>
                  <a:lnTo>
                    <a:pt x="4018892" y="614195"/>
                  </a:lnTo>
                  <a:cubicBezTo>
                    <a:pt x="3779371" y="252624"/>
                    <a:pt x="2942622" y="0"/>
                    <a:pt x="1984535"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32" name="TextBox 31">
              <a:extLst>
                <a:ext uri="{FF2B5EF4-FFF2-40B4-BE49-F238E27FC236}">
                  <a16:creationId xmlns:a16="http://schemas.microsoft.com/office/drawing/2014/main" id="{4DE73DFB-EA68-4E5D-B543-1747A86645C0}"/>
                </a:ext>
              </a:extLst>
            </p:cNvPr>
            <p:cNvSpPr txBox="1"/>
            <p:nvPr/>
          </p:nvSpPr>
          <p:spPr>
            <a:xfrm>
              <a:off x="1664131" y="1947933"/>
              <a:ext cx="556150"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1.25pt</a:t>
              </a:r>
            </a:p>
          </p:txBody>
        </p:sp>
        <p:sp>
          <p:nvSpPr>
            <p:cNvPr id="33" name="Curved Down Arrow 2">
              <a:extLst>
                <a:ext uri="{FF2B5EF4-FFF2-40B4-BE49-F238E27FC236}">
                  <a16:creationId xmlns:a16="http://schemas.microsoft.com/office/drawing/2014/main" id="{836A207A-26BD-4AD4-A2FC-81BA48E8A86D}"/>
                </a:ext>
              </a:extLst>
            </p:cNvPr>
            <p:cNvSpPr/>
            <p:nvPr/>
          </p:nvSpPr>
          <p:spPr>
            <a:xfrm>
              <a:off x="4099165" y="1645511"/>
              <a:ext cx="746178" cy="391551"/>
            </a:xfrm>
            <a:custGeom>
              <a:avLst/>
              <a:gdLst>
                <a:gd name="connsiteX0" fmla="*/ 1211024 w 1344705"/>
                <a:gd name="connsiteY0" fmla="*/ 534725 h 534725"/>
                <a:gd name="connsiteX1" fmla="*/ 1059176 w 1344705"/>
                <a:gd name="connsiteY1" fmla="*/ 401044 h 534725"/>
                <a:gd name="connsiteX2" fmla="*/ 1126017 w 1344705"/>
                <a:gd name="connsiteY2" fmla="*/ 401044 h 534725"/>
                <a:gd name="connsiteX3" fmla="*/ 572091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0" fmla="*/ 638932 w 1344705"/>
                <a:gd name="connsiteY0" fmla="*/ 3662 h 534725"/>
                <a:gd name="connsiteX1" fmla="*/ 133681 w 1344705"/>
                <a:gd name="connsiteY1" fmla="*/ 534725 h 534725"/>
                <a:gd name="connsiteX2" fmla="*/ 0 w 1344705"/>
                <a:gd name="connsiteY2" fmla="*/ 534725 h 534725"/>
                <a:gd name="connsiteX3" fmla="*/ 208176 w 1344705"/>
                <a:gd name="connsiteY3" fmla="*/ 122134 h 534725"/>
                <a:gd name="connsiteX4" fmla="*/ 638933 w 1344705"/>
                <a:gd name="connsiteY4" fmla="*/ 3662 h 534725"/>
                <a:gd name="connsiteX5" fmla="*/ 638932 w 1344705"/>
                <a:gd name="connsiteY5" fmla="*/ 3662 h 534725"/>
                <a:gd name="connsiteX0" fmla="*/ 638932 w 1344705"/>
                <a:gd name="connsiteY0" fmla="*/ 3662 h 534725"/>
                <a:gd name="connsiteX1" fmla="*/ 133681 w 1344705"/>
                <a:gd name="connsiteY1" fmla="*/ 534725 h 534725"/>
                <a:gd name="connsiteX2" fmla="*/ 0 w 1344705"/>
                <a:gd name="connsiteY2" fmla="*/ 534725 h 534725"/>
                <a:gd name="connsiteX3" fmla="*/ 572092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8" fmla="*/ 1059176 w 1344705"/>
                <a:gd name="connsiteY8" fmla="*/ 401044 h 534725"/>
                <a:gd name="connsiteX9" fmla="*/ 1126017 w 1344705"/>
                <a:gd name="connsiteY9" fmla="*/ 401044 h 534725"/>
                <a:gd name="connsiteX10" fmla="*/ 572091 w 1344705"/>
                <a:gd name="connsiteY10" fmla="*/ 0 h 534725"/>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534727 h 696092"/>
                <a:gd name="connsiteX2" fmla="*/ 0 w 1326539"/>
                <a:gd name="connsiteY2" fmla="*/ 5347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1 w 1326539"/>
                <a:gd name="connsiteY1" fmla="*/ 5347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5347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78505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7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687127 h 696092"/>
                <a:gd name="connsiteX2" fmla="*/ 0 w 1326539"/>
                <a:gd name="connsiteY2" fmla="*/ 6871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2 w 1326539"/>
                <a:gd name="connsiteY1" fmla="*/ 6871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5 h 696090"/>
                <a:gd name="connsiteX1" fmla="*/ 1059176 w 1326539"/>
                <a:gd name="connsiteY1" fmla="*/ 401044 h 696090"/>
                <a:gd name="connsiteX2" fmla="*/ 1126017 w 1326539"/>
                <a:gd name="connsiteY2" fmla="*/ 401044 h 696090"/>
                <a:gd name="connsiteX3" fmla="*/ 572091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0" fmla="*/ 638932 w 1326539"/>
                <a:gd name="connsiteY0" fmla="*/ 3662 h 696090"/>
                <a:gd name="connsiteX1" fmla="*/ 133681 w 1326539"/>
                <a:gd name="connsiteY1" fmla="*/ 687125 h 696090"/>
                <a:gd name="connsiteX2" fmla="*/ 0 w 1326539"/>
                <a:gd name="connsiteY2" fmla="*/ 687125 h 696090"/>
                <a:gd name="connsiteX3" fmla="*/ 252999 w 1326539"/>
                <a:gd name="connsiteY3" fmla="*/ 140064 h 696090"/>
                <a:gd name="connsiteX4" fmla="*/ 638933 w 1326539"/>
                <a:gd name="connsiteY4" fmla="*/ 3662 h 696090"/>
                <a:gd name="connsiteX5" fmla="*/ 638932 w 1326539"/>
                <a:gd name="connsiteY5" fmla="*/ 3662 h 696090"/>
                <a:gd name="connsiteX0" fmla="*/ 638932 w 1326539"/>
                <a:gd name="connsiteY0" fmla="*/ 3662 h 696090"/>
                <a:gd name="connsiteX1" fmla="*/ 133682 w 1326539"/>
                <a:gd name="connsiteY1" fmla="*/ 687125 h 696090"/>
                <a:gd name="connsiteX2" fmla="*/ 0 w 1326539"/>
                <a:gd name="connsiteY2" fmla="*/ 696090 h 696090"/>
                <a:gd name="connsiteX3" fmla="*/ 572092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8" fmla="*/ 1059176 w 1326539"/>
                <a:gd name="connsiteY8" fmla="*/ 401044 h 696090"/>
                <a:gd name="connsiteX9" fmla="*/ 1126017 w 1326539"/>
                <a:gd name="connsiteY9" fmla="*/ 401044 h 696090"/>
                <a:gd name="connsiteX10" fmla="*/ 572091 w 1326539"/>
                <a:gd name="connsiteY10" fmla="*/ 0 h 69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539" h="696090" stroke="0" extrusionOk="0">
                  <a:moveTo>
                    <a:pt x="1211024" y="534725"/>
                  </a:moveTo>
                  <a:lnTo>
                    <a:pt x="1059176" y="401044"/>
                  </a:lnTo>
                  <a:lnTo>
                    <a:pt x="1126017" y="401044"/>
                  </a:lnTo>
                  <a:cubicBezTo>
                    <a:pt x="1060799" y="164953"/>
                    <a:pt x="832964" y="0"/>
                    <a:pt x="572091" y="0"/>
                  </a:cubicBezTo>
                  <a:lnTo>
                    <a:pt x="705773" y="0"/>
                  </a:lnTo>
                  <a:cubicBezTo>
                    <a:pt x="966646" y="0"/>
                    <a:pt x="1194480" y="164953"/>
                    <a:pt x="1259699" y="401044"/>
                  </a:cubicBezTo>
                  <a:lnTo>
                    <a:pt x="1326539" y="401044"/>
                  </a:lnTo>
                  <a:lnTo>
                    <a:pt x="1211024" y="534725"/>
                  </a:lnTo>
                  <a:close/>
                </a:path>
                <a:path w="1326539" h="696090" fill="darkenLess" stroke="0" extrusionOk="0">
                  <a:moveTo>
                    <a:pt x="638932" y="3662"/>
                  </a:moveTo>
                  <a:cubicBezTo>
                    <a:pt x="350818" y="35342"/>
                    <a:pt x="133681" y="415972"/>
                    <a:pt x="133681" y="687125"/>
                  </a:cubicBezTo>
                  <a:lnTo>
                    <a:pt x="0" y="687125"/>
                  </a:lnTo>
                  <a:cubicBezTo>
                    <a:pt x="0" y="527440"/>
                    <a:pt x="121177" y="241642"/>
                    <a:pt x="252999" y="140064"/>
                  </a:cubicBezTo>
                  <a:cubicBezTo>
                    <a:pt x="373311" y="47355"/>
                    <a:pt x="484074" y="-13366"/>
                    <a:pt x="638933" y="3662"/>
                  </a:cubicBezTo>
                  <a:lnTo>
                    <a:pt x="638932" y="3662"/>
                  </a:lnTo>
                  <a:close/>
                </a:path>
                <a:path w="1326539" h="696090" fill="none" extrusionOk="0">
                  <a:moveTo>
                    <a:pt x="638932" y="3662"/>
                  </a:moveTo>
                  <a:cubicBezTo>
                    <a:pt x="350818" y="35342"/>
                    <a:pt x="133682" y="415972"/>
                    <a:pt x="133682" y="687125"/>
                  </a:cubicBezTo>
                  <a:cubicBezTo>
                    <a:pt x="89122" y="687125"/>
                    <a:pt x="44560" y="696090"/>
                    <a:pt x="0" y="696090"/>
                  </a:cubicBezTo>
                  <a:cubicBezTo>
                    <a:pt x="0" y="400770"/>
                    <a:pt x="256134" y="0"/>
                    <a:pt x="572092" y="0"/>
                  </a:cubicBezTo>
                  <a:lnTo>
                    <a:pt x="705773" y="0"/>
                  </a:lnTo>
                  <a:cubicBezTo>
                    <a:pt x="966646" y="0"/>
                    <a:pt x="1194480" y="164953"/>
                    <a:pt x="1259699" y="401044"/>
                  </a:cubicBezTo>
                  <a:lnTo>
                    <a:pt x="1326539" y="401044"/>
                  </a:lnTo>
                  <a:lnTo>
                    <a:pt x="1211024" y="534725"/>
                  </a:lnTo>
                  <a:lnTo>
                    <a:pt x="1059176" y="401044"/>
                  </a:lnTo>
                  <a:lnTo>
                    <a:pt x="1126017" y="401044"/>
                  </a:lnTo>
                  <a:cubicBezTo>
                    <a:pt x="1060799" y="164953"/>
                    <a:pt x="832964" y="0"/>
                    <a:pt x="572091"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34" name="Curved Down Arrow 1">
              <a:extLst>
                <a:ext uri="{FF2B5EF4-FFF2-40B4-BE49-F238E27FC236}">
                  <a16:creationId xmlns:a16="http://schemas.microsoft.com/office/drawing/2014/main" id="{FE9D6BFF-33C8-4F2D-8CD7-778C0EC2630C}"/>
                </a:ext>
              </a:extLst>
            </p:cNvPr>
            <p:cNvSpPr/>
            <p:nvPr/>
          </p:nvSpPr>
          <p:spPr>
            <a:xfrm>
              <a:off x="3527938" y="1611175"/>
              <a:ext cx="1317406" cy="578129"/>
            </a:xfrm>
            <a:custGeom>
              <a:avLst/>
              <a:gdLst>
                <a:gd name="connsiteX0" fmla="*/ 2190419 w 2339788"/>
                <a:gd name="connsiteY0" fmla="*/ 597478 h 597478"/>
                <a:gd name="connsiteX1" fmla="*/ 2007457 w 2339788"/>
                <a:gd name="connsiteY1" fmla="*/ 448109 h 597478"/>
                <a:gd name="connsiteX2" fmla="*/ 2082142 w 2339788"/>
                <a:gd name="connsiteY2" fmla="*/ 448109 h 597478"/>
                <a:gd name="connsiteX3" fmla="*/ 1057867 w 2339788"/>
                <a:gd name="connsiteY3" fmla="*/ 1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0" fmla="*/ 1132552 w 2339788"/>
                <a:gd name="connsiteY0" fmla="*/ 1491 h 597478"/>
                <a:gd name="connsiteX1" fmla="*/ 149370 w 2339788"/>
                <a:gd name="connsiteY1" fmla="*/ 597478 h 597478"/>
                <a:gd name="connsiteX2" fmla="*/ 0 w 2339788"/>
                <a:gd name="connsiteY2" fmla="*/ 597478 h 597478"/>
                <a:gd name="connsiteX3" fmla="*/ 585959 w 2339788"/>
                <a:gd name="connsiteY3" fmla="*/ 62743 h 597478"/>
                <a:gd name="connsiteX4" fmla="*/ 1132552 w 2339788"/>
                <a:gd name="connsiteY4" fmla="*/ 1490 h 597478"/>
                <a:gd name="connsiteX5" fmla="*/ 1132552 w 2339788"/>
                <a:gd name="connsiteY5" fmla="*/ 1491 h 597478"/>
                <a:gd name="connsiteX0" fmla="*/ 1132552 w 2339788"/>
                <a:gd name="connsiteY0" fmla="*/ 1491 h 597478"/>
                <a:gd name="connsiteX1" fmla="*/ 149370 w 2339788"/>
                <a:gd name="connsiteY1" fmla="*/ 597478 h 597478"/>
                <a:gd name="connsiteX2" fmla="*/ 0 w 2339788"/>
                <a:gd name="connsiteY2" fmla="*/ 597478 h 597478"/>
                <a:gd name="connsiteX3" fmla="*/ 1057867 w 2339788"/>
                <a:gd name="connsiteY3" fmla="*/ 0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8" fmla="*/ 2007457 w 2339788"/>
                <a:gd name="connsiteY8" fmla="*/ 448109 h 597478"/>
                <a:gd name="connsiteX9" fmla="*/ 2082142 w 2339788"/>
                <a:gd name="connsiteY9" fmla="*/ 448109 h 597478"/>
                <a:gd name="connsiteX10" fmla="*/ 1057867 w 2339788"/>
                <a:gd name="connsiteY10" fmla="*/ 1 h 597478"/>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85228 w 2342054"/>
                <a:gd name="connsiteY1" fmla="*/ 597478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49369 w 2342054"/>
                <a:gd name="connsiteY1" fmla="*/ 1009854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85229 w 2342055"/>
                <a:gd name="connsiteY1" fmla="*/ 597478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02500 w 2342055"/>
                <a:gd name="connsiteY3" fmla="*/ 125496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38359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11465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055" h="1027784" stroke="0" extrusionOk="0">
                  <a:moveTo>
                    <a:pt x="2226278" y="597478"/>
                  </a:moveTo>
                  <a:lnTo>
                    <a:pt x="2043316" y="448109"/>
                  </a:lnTo>
                  <a:lnTo>
                    <a:pt x="2118001" y="448109"/>
                  </a:lnTo>
                  <a:cubicBezTo>
                    <a:pt x="1997405" y="184312"/>
                    <a:pt x="1576111" y="1"/>
                    <a:pt x="1093726" y="1"/>
                  </a:cubicBezTo>
                  <a:lnTo>
                    <a:pt x="1243095" y="0"/>
                  </a:lnTo>
                  <a:cubicBezTo>
                    <a:pt x="1725480" y="0"/>
                    <a:pt x="2146774" y="184311"/>
                    <a:pt x="2267370" y="448108"/>
                  </a:cubicBezTo>
                  <a:lnTo>
                    <a:pt x="2342055" y="448109"/>
                  </a:lnTo>
                  <a:lnTo>
                    <a:pt x="2226278" y="597478"/>
                  </a:lnTo>
                  <a:close/>
                </a:path>
                <a:path w="2342055" h="1027784" fill="darkenLess" stroke="0" extrusionOk="0">
                  <a:moveTo>
                    <a:pt x="1168411" y="1491"/>
                  </a:moveTo>
                  <a:cubicBezTo>
                    <a:pt x="614534" y="23632"/>
                    <a:pt x="158335" y="696246"/>
                    <a:pt x="158335" y="1009855"/>
                  </a:cubicBezTo>
                  <a:lnTo>
                    <a:pt x="0" y="1027784"/>
                  </a:lnTo>
                  <a:cubicBezTo>
                    <a:pt x="0" y="801207"/>
                    <a:pt x="352426" y="190712"/>
                    <a:pt x="711465" y="89637"/>
                  </a:cubicBezTo>
                  <a:cubicBezTo>
                    <a:pt x="880696" y="41996"/>
                    <a:pt x="979795" y="-6049"/>
                    <a:pt x="1168411" y="1490"/>
                  </a:cubicBezTo>
                  <a:lnTo>
                    <a:pt x="1168411" y="1491"/>
                  </a:lnTo>
                  <a:close/>
                </a:path>
                <a:path w="2342055" h="1027784" fill="none" extrusionOk="0">
                  <a:moveTo>
                    <a:pt x="1168411" y="1491"/>
                  </a:moveTo>
                  <a:cubicBezTo>
                    <a:pt x="614534" y="23632"/>
                    <a:pt x="149370" y="696245"/>
                    <a:pt x="149370" y="1009854"/>
                  </a:cubicBezTo>
                  <a:lnTo>
                    <a:pt x="1" y="1009854"/>
                  </a:lnTo>
                  <a:cubicBezTo>
                    <a:pt x="1" y="679876"/>
                    <a:pt x="509482" y="0"/>
                    <a:pt x="1093726" y="0"/>
                  </a:cubicBezTo>
                  <a:lnTo>
                    <a:pt x="1243095" y="0"/>
                  </a:lnTo>
                  <a:cubicBezTo>
                    <a:pt x="1725480" y="0"/>
                    <a:pt x="2146774" y="184311"/>
                    <a:pt x="2267370" y="448108"/>
                  </a:cubicBezTo>
                  <a:lnTo>
                    <a:pt x="2342055" y="448109"/>
                  </a:lnTo>
                  <a:lnTo>
                    <a:pt x="2226278" y="597478"/>
                  </a:lnTo>
                  <a:lnTo>
                    <a:pt x="2043316" y="448109"/>
                  </a:lnTo>
                  <a:lnTo>
                    <a:pt x="2118001" y="448109"/>
                  </a:lnTo>
                  <a:cubicBezTo>
                    <a:pt x="1997405" y="184312"/>
                    <a:pt x="1576111" y="1"/>
                    <a:pt x="1093726" y="1"/>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cxnSp>
          <p:nvCxnSpPr>
            <p:cNvPr id="41" name="Straight Connector 40">
              <a:extLst>
                <a:ext uri="{FF2B5EF4-FFF2-40B4-BE49-F238E27FC236}">
                  <a16:creationId xmlns:a16="http://schemas.microsoft.com/office/drawing/2014/main" id="{FC8ACDEC-AA38-4308-A836-A64AADDD5C68}"/>
                </a:ext>
              </a:extLst>
            </p:cNvPr>
            <p:cNvCxnSpPr>
              <a:cxnSpLocks/>
            </p:cNvCxnSpPr>
            <p:nvPr/>
          </p:nvCxnSpPr>
          <p:spPr>
            <a:xfrm>
              <a:off x="437362" y="3464712"/>
              <a:ext cx="1097280" cy="0"/>
            </a:xfrm>
            <a:prstGeom prst="line">
              <a:avLst/>
            </a:prstGeom>
            <a:ln w="38100">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8CF281-696A-47D5-83BF-30B8C3871FA4}"/>
                </a:ext>
              </a:extLst>
            </p:cNvPr>
            <p:cNvCxnSpPr/>
            <p:nvPr/>
          </p:nvCxnSpPr>
          <p:spPr>
            <a:xfrm>
              <a:off x="1573218" y="3464712"/>
              <a:ext cx="1097280" cy="0"/>
            </a:xfrm>
            <a:prstGeom prst="line">
              <a:avLst/>
            </a:prstGeom>
            <a:ln w="38100">
              <a:solidFill>
                <a:srgbClr val="F8F2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5EE894-A070-4DE1-B4CA-74ABE7054B7A}"/>
                </a:ext>
              </a:extLst>
            </p:cNvPr>
            <p:cNvCxnSpPr/>
            <p:nvPr/>
          </p:nvCxnSpPr>
          <p:spPr>
            <a:xfrm>
              <a:off x="2709074" y="3464712"/>
              <a:ext cx="1097280" cy="0"/>
            </a:xfrm>
            <a:prstGeom prst="line">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AFE5F1-28B0-4955-88B8-92D14B2A77C4}"/>
                </a:ext>
              </a:extLst>
            </p:cNvPr>
            <p:cNvCxnSpPr>
              <a:cxnSpLocks/>
            </p:cNvCxnSpPr>
            <p:nvPr/>
          </p:nvCxnSpPr>
          <p:spPr>
            <a:xfrm>
              <a:off x="3837785" y="3464712"/>
              <a:ext cx="594360" cy="0"/>
            </a:xfrm>
            <a:prstGeom prst="line">
              <a:avLst/>
            </a:prstGeom>
            <a:ln w="38100">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79F39D-EE84-4D9F-A3CD-F996312AEA4E}"/>
                </a:ext>
              </a:extLst>
            </p:cNvPr>
            <p:cNvCxnSpPr>
              <a:cxnSpLocks/>
            </p:cNvCxnSpPr>
            <p:nvPr/>
          </p:nvCxnSpPr>
          <p:spPr>
            <a:xfrm>
              <a:off x="4464844" y="3467094"/>
              <a:ext cx="594360" cy="0"/>
            </a:xfrm>
            <a:prstGeom prst="line">
              <a:avLst/>
            </a:prstGeom>
            <a:ln w="381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F7B0852-8D80-46CB-9810-0CCA8C1BE3E6}"/>
                </a:ext>
              </a:extLst>
            </p:cNvPr>
            <p:cNvSpPr txBox="1"/>
            <p:nvPr/>
          </p:nvSpPr>
          <p:spPr>
            <a:xfrm>
              <a:off x="465938" y="3477935"/>
              <a:ext cx="1092992" cy="338554"/>
            </a:xfrm>
            <a:prstGeom prst="rect">
              <a:avLst/>
            </a:prstGeom>
            <a:noFill/>
          </p:spPr>
          <p:txBody>
            <a:bodyPr wrap="square" rtlCol="0">
              <a:spAutoFit/>
            </a:bodyPr>
            <a:lstStyle/>
            <a:p>
              <a:pPr algn="ctr"/>
              <a:r>
                <a:rPr lang="en-US" sz="1600" dirty="0"/>
                <a:t>1</a:t>
              </a:r>
            </a:p>
          </p:txBody>
        </p:sp>
        <p:sp>
          <p:nvSpPr>
            <p:cNvPr id="55" name="TextBox 54">
              <a:extLst>
                <a:ext uri="{FF2B5EF4-FFF2-40B4-BE49-F238E27FC236}">
                  <a16:creationId xmlns:a16="http://schemas.microsoft.com/office/drawing/2014/main" id="{3BC7054D-0867-458C-9D52-B677E25DEDF1}"/>
                </a:ext>
              </a:extLst>
            </p:cNvPr>
            <p:cNvSpPr txBox="1"/>
            <p:nvPr/>
          </p:nvSpPr>
          <p:spPr>
            <a:xfrm>
              <a:off x="1594650" y="3502223"/>
              <a:ext cx="1092992" cy="338554"/>
            </a:xfrm>
            <a:prstGeom prst="rect">
              <a:avLst/>
            </a:prstGeom>
            <a:noFill/>
          </p:spPr>
          <p:txBody>
            <a:bodyPr wrap="square" rtlCol="0">
              <a:spAutoFit/>
            </a:bodyPr>
            <a:lstStyle/>
            <a:p>
              <a:pPr algn="ctr"/>
              <a:r>
                <a:rPr lang="en-US" sz="1600" dirty="0"/>
                <a:t>2</a:t>
              </a:r>
            </a:p>
          </p:txBody>
        </p:sp>
        <p:sp>
          <p:nvSpPr>
            <p:cNvPr id="56" name="TextBox 55">
              <a:extLst>
                <a:ext uri="{FF2B5EF4-FFF2-40B4-BE49-F238E27FC236}">
                  <a16:creationId xmlns:a16="http://schemas.microsoft.com/office/drawing/2014/main" id="{9A979045-30FE-4630-82B1-7B41908BA3C6}"/>
                </a:ext>
              </a:extLst>
            </p:cNvPr>
            <p:cNvSpPr txBox="1"/>
            <p:nvPr/>
          </p:nvSpPr>
          <p:spPr>
            <a:xfrm>
              <a:off x="2703522" y="3502051"/>
              <a:ext cx="1092992" cy="338554"/>
            </a:xfrm>
            <a:prstGeom prst="rect">
              <a:avLst/>
            </a:prstGeom>
            <a:noFill/>
          </p:spPr>
          <p:txBody>
            <a:bodyPr wrap="square" rtlCol="0">
              <a:spAutoFit/>
            </a:bodyPr>
            <a:lstStyle/>
            <a:p>
              <a:pPr algn="ctr"/>
              <a:r>
                <a:rPr lang="en-US" sz="1600" dirty="0"/>
                <a:t>3</a:t>
              </a:r>
            </a:p>
          </p:txBody>
        </p:sp>
        <p:sp>
          <p:nvSpPr>
            <p:cNvPr id="57" name="TextBox 56">
              <a:extLst>
                <a:ext uri="{FF2B5EF4-FFF2-40B4-BE49-F238E27FC236}">
                  <a16:creationId xmlns:a16="http://schemas.microsoft.com/office/drawing/2014/main" id="{59C98B44-BB86-47D1-BA9D-EB2B6761EF4D}"/>
                </a:ext>
              </a:extLst>
            </p:cNvPr>
            <p:cNvSpPr txBox="1"/>
            <p:nvPr/>
          </p:nvSpPr>
          <p:spPr>
            <a:xfrm>
              <a:off x="3809210" y="3480723"/>
              <a:ext cx="627059" cy="338554"/>
            </a:xfrm>
            <a:prstGeom prst="rect">
              <a:avLst/>
            </a:prstGeom>
            <a:noFill/>
          </p:spPr>
          <p:txBody>
            <a:bodyPr wrap="square" rtlCol="0">
              <a:spAutoFit/>
            </a:bodyPr>
            <a:lstStyle/>
            <a:p>
              <a:pPr algn="ctr"/>
              <a:r>
                <a:rPr lang="en-US" sz="1600" dirty="0"/>
                <a:t>4</a:t>
              </a:r>
            </a:p>
          </p:txBody>
        </p:sp>
        <p:sp>
          <p:nvSpPr>
            <p:cNvPr id="58" name="TextBox 57">
              <a:extLst>
                <a:ext uri="{FF2B5EF4-FFF2-40B4-BE49-F238E27FC236}">
                  <a16:creationId xmlns:a16="http://schemas.microsoft.com/office/drawing/2014/main" id="{7C1BB68B-F094-4F82-A313-6D21F5DF6976}"/>
                </a:ext>
              </a:extLst>
            </p:cNvPr>
            <p:cNvSpPr txBox="1"/>
            <p:nvPr/>
          </p:nvSpPr>
          <p:spPr>
            <a:xfrm>
              <a:off x="4456119" y="3468570"/>
              <a:ext cx="627059" cy="338554"/>
            </a:xfrm>
            <a:prstGeom prst="rect">
              <a:avLst/>
            </a:prstGeom>
            <a:noFill/>
          </p:spPr>
          <p:txBody>
            <a:bodyPr wrap="square" rtlCol="0">
              <a:spAutoFit/>
            </a:bodyPr>
            <a:lstStyle/>
            <a:p>
              <a:pPr algn="ctr"/>
              <a:r>
                <a:rPr lang="en-US" sz="1600" dirty="0"/>
                <a:t>5</a:t>
              </a:r>
            </a:p>
          </p:txBody>
        </p:sp>
        <p:sp>
          <p:nvSpPr>
            <p:cNvPr id="59" name="Rectangle 58">
              <a:extLst>
                <a:ext uri="{FF2B5EF4-FFF2-40B4-BE49-F238E27FC236}">
                  <a16:creationId xmlns:a16="http://schemas.microsoft.com/office/drawing/2014/main" id="{9A76E874-A5FE-4AD1-AEC7-6C7BD8DC3FF8}"/>
                </a:ext>
              </a:extLst>
            </p:cNvPr>
            <p:cNvSpPr/>
            <p:nvPr/>
          </p:nvSpPr>
          <p:spPr>
            <a:xfrm>
              <a:off x="1555782" y="3951297"/>
              <a:ext cx="2226892" cy="438582"/>
            </a:xfrm>
            <a:prstGeom prst="rect">
              <a:avLst/>
            </a:prstGeom>
          </p:spPr>
          <p:txBody>
            <a:bodyPr wrap="none">
              <a:spAutoFit/>
            </a:bodyPr>
            <a:lstStyle/>
            <a:p>
              <a:pPr algn="ctr"/>
              <a:r>
                <a:rPr lang="en-US" sz="2250" i="1" dirty="0">
                  <a:solidFill>
                    <a:schemeClr val="bg1">
                      <a:lumMod val="50000"/>
                    </a:schemeClr>
                  </a:solidFill>
                  <a:latin typeface="Calibri" pitchFamily="34" charset="0"/>
                  <a:cs typeface="Arial" charset="0"/>
                </a:rPr>
                <a:t>Proficiency Levels</a:t>
              </a:r>
            </a:p>
          </p:txBody>
        </p:sp>
        <p:cxnSp>
          <p:nvCxnSpPr>
            <p:cNvPr id="62" name="Straight Connector 61">
              <a:extLst>
                <a:ext uri="{FF2B5EF4-FFF2-40B4-BE49-F238E27FC236}">
                  <a16:creationId xmlns:a16="http://schemas.microsoft.com/office/drawing/2014/main" id="{C0182DC3-5689-47D1-B9AE-B30847A049B5}"/>
                </a:ext>
              </a:extLst>
            </p:cNvPr>
            <p:cNvCxnSpPr/>
            <p:nvPr/>
          </p:nvCxnSpPr>
          <p:spPr>
            <a:xfrm flipV="1">
              <a:off x="465937" y="3944900"/>
              <a:ext cx="4543425" cy="1294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Slide Number Placeholder 3">
            <a:extLst>
              <a:ext uri="{FF2B5EF4-FFF2-40B4-BE49-F238E27FC236}">
                <a16:creationId xmlns:a16="http://schemas.microsoft.com/office/drawing/2014/main" id="{0C18F654-4899-44C4-8249-252918F5C9F3}"/>
              </a:ext>
            </a:extLst>
          </p:cNvPr>
          <p:cNvSpPr>
            <a:spLocks noGrp="1"/>
          </p:cNvSpPr>
          <p:nvPr>
            <p:ph type="sldNum" idx="12"/>
          </p:nvPr>
        </p:nvSpPr>
        <p:spPr>
          <a:xfrm>
            <a:off x="8481083" y="4887307"/>
            <a:ext cx="548700" cy="233671"/>
          </a:xfrm>
        </p:spPr>
        <p:txBody>
          <a:bodyPr/>
          <a:lstStyle/>
          <a:p>
            <a:fld id="{00000000-1234-1234-1234-123412341234}" type="slidenum">
              <a:rPr lang="en" smtClean="0"/>
              <a:pPr/>
              <a:t>48</a:t>
            </a:fld>
            <a:endParaRPr lang="en" dirty="0"/>
          </a:p>
        </p:txBody>
      </p:sp>
    </p:spTree>
    <p:extLst>
      <p:ext uri="{BB962C8B-B14F-4D97-AF65-F5344CB8AC3E}">
        <p14:creationId xmlns:p14="http://schemas.microsoft.com/office/powerpoint/2010/main" val="712951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ELA Growth Data </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49</a:t>
            </a:fld>
            <a:endParaRPr lang="en" dirty="0"/>
          </a:p>
        </p:txBody>
      </p:sp>
      <p:pic>
        <p:nvPicPr>
          <p:cNvPr id="2" name="Picture 1">
            <a:extLst>
              <a:ext uri="{FF2B5EF4-FFF2-40B4-BE49-F238E27FC236}">
                <a16:creationId xmlns:a16="http://schemas.microsoft.com/office/drawing/2014/main" id="{1F969051-1B6A-F745-9643-6CD8CDD803D2}"/>
              </a:ext>
            </a:extLst>
          </p:cNvPr>
          <p:cNvPicPr>
            <a:picLocks noChangeAspect="1"/>
          </p:cNvPicPr>
          <p:nvPr/>
        </p:nvPicPr>
        <p:blipFill>
          <a:blip r:embed="rId2"/>
          <a:stretch>
            <a:fillRect/>
          </a:stretch>
        </p:blipFill>
        <p:spPr>
          <a:xfrm>
            <a:off x="416500" y="1628471"/>
            <a:ext cx="8310999" cy="1440732"/>
          </a:xfrm>
          <a:prstGeom prst="rect">
            <a:avLst/>
          </a:prstGeom>
        </p:spPr>
      </p:pic>
    </p:spTree>
    <p:extLst>
      <p:ext uri="{BB962C8B-B14F-4D97-AF65-F5344CB8AC3E}">
        <p14:creationId xmlns:p14="http://schemas.microsoft.com/office/powerpoint/2010/main" val="92752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Agenda</a:t>
            </a:r>
          </a:p>
        </p:txBody>
      </p:sp>
      <p:sp>
        <p:nvSpPr>
          <p:cNvPr id="7" name="Slide Number Placeholder 6"/>
          <p:cNvSpPr>
            <a:spLocks noGrp="1"/>
          </p:cNvSpPr>
          <p:nvPr>
            <p:ph type="sldNum" idx="12"/>
          </p:nvPr>
        </p:nvSpPr>
        <p:spPr/>
        <p:txBody>
          <a:bodyPr/>
          <a:lstStyle/>
          <a:p>
            <a:fld id="{D08566EF-9BD0-2144-8D55-0DE38D33785A}" type="slidenum">
              <a:rPr lang="en-US" smtClean="0"/>
              <a:t>5</a:t>
            </a:fld>
            <a:endParaRPr lang="en-US" dirty="0"/>
          </a:p>
        </p:txBody>
      </p:sp>
      <p:graphicFrame>
        <p:nvGraphicFramePr>
          <p:cNvPr id="4" name="Table 3">
            <a:extLst>
              <a:ext uri="{FF2B5EF4-FFF2-40B4-BE49-F238E27FC236}">
                <a16:creationId xmlns:a16="http://schemas.microsoft.com/office/drawing/2014/main" id="{AE94261E-571A-AF41-B8F7-C450A6BA42B8}"/>
              </a:ext>
            </a:extLst>
          </p:cNvPr>
          <p:cNvGraphicFramePr>
            <a:graphicFrameLocks noGrp="1"/>
          </p:cNvGraphicFramePr>
          <p:nvPr>
            <p:extLst>
              <p:ext uri="{D42A27DB-BD31-4B8C-83A1-F6EECF244321}">
                <p14:modId xmlns:p14="http://schemas.microsoft.com/office/powerpoint/2010/main" val="1843086610"/>
              </p:ext>
            </p:extLst>
          </p:nvPr>
        </p:nvGraphicFramePr>
        <p:xfrm>
          <a:off x="434517" y="735461"/>
          <a:ext cx="7866493" cy="3898357"/>
        </p:xfrm>
        <a:graphic>
          <a:graphicData uri="http://schemas.openxmlformats.org/drawingml/2006/table">
            <a:tbl>
              <a:tblPr firstRow="1" bandRow="1">
                <a:tableStyleId>{2D5ABB26-0587-4C30-8999-92F81FD0307C}</a:tableStyleId>
              </a:tblPr>
              <a:tblGrid>
                <a:gridCol w="1354527">
                  <a:extLst>
                    <a:ext uri="{9D8B030D-6E8A-4147-A177-3AD203B41FA5}">
                      <a16:colId xmlns:a16="http://schemas.microsoft.com/office/drawing/2014/main" val="1956587475"/>
                    </a:ext>
                  </a:extLst>
                </a:gridCol>
                <a:gridCol w="6511966">
                  <a:extLst>
                    <a:ext uri="{9D8B030D-6E8A-4147-A177-3AD203B41FA5}">
                      <a16:colId xmlns:a16="http://schemas.microsoft.com/office/drawing/2014/main" val="3388557006"/>
                    </a:ext>
                  </a:extLst>
                </a:gridCol>
              </a:tblGrid>
              <a:tr h="514782">
                <a:tc>
                  <a:txBody>
                    <a:bodyPr/>
                    <a:lstStyle/>
                    <a:p>
                      <a:r>
                        <a:rPr lang="en-US" sz="1400" dirty="0"/>
                        <a:t>9:00am</a:t>
                      </a:r>
                    </a:p>
                  </a:txBody>
                  <a:tcPr/>
                </a:tc>
                <a:tc>
                  <a:txBody>
                    <a:bodyPr/>
                    <a:lstStyle/>
                    <a:p>
                      <a:r>
                        <a:rPr lang="en-US" sz="1400" dirty="0"/>
                        <a:t>Welcome and Introductions</a:t>
                      </a:r>
                    </a:p>
                    <a:p>
                      <a:r>
                        <a:rPr lang="en-US" sz="1400" dirty="0"/>
                        <a:t>Context and Group Norms</a:t>
                      </a:r>
                    </a:p>
                  </a:txBody>
                  <a:tcPr/>
                </a:tc>
                <a:extLst>
                  <a:ext uri="{0D108BD9-81ED-4DB2-BD59-A6C34878D82A}">
                    <a16:rowId xmlns:a16="http://schemas.microsoft.com/office/drawing/2014/main" val="1857295802"/>
                  </a:ext>
                </a:extLst>
              </a:tr>
              <a:tr h="370333">
                <a:tc>
                  <a:txBody>
                    <a:bodyPr/>
                    <a:lstStyle/>
                    <a:p>
                      <a:r>
                        <a:rPr lang="en-US" sz="1400" dirty="0"/>
                        <a:t>9:30am</a:t>
                      </a:r>
                    </a:p>
                  </a:txBody>
                  <a:tcPr/>
                </a:tc>
                <a:tc>
                  <a:txBody>
                    <a:bodyPr/>
                    <a:lstStyle/>
                    <a:p>
                      <a:r>
                        <a:rPr lang="en-US" sz="1400" dirty="0"/>
                        <a:t>Background: Accountability in Mississippi</a:t>
                      </a:r>
                    </a:p>
                  </a:txBody>
                  <a:tcPr/>
                </a:tc>
                <a:extLst>
                  <a:ext uri="{0D108BD9-81ED-4DB2-BD59-A6C34878D82A}">
                    <a16:rowId xmlns:a16="http://schemas.microsoft.com/office/drawing/2014/main" val="1416706729"/>
                  </a:ext>
                </a:extLst>
              </a:tr>
              <a:tr h="381663">
                <a:tc>
                  <a:txBody>
                    <a:bodyPr/>
                    <a:lstStyle/>
                    <a:p>
                      <a:r>
                        <a:rPr lang="en-US" sz="1400" dirty="0"/>
                        <a:t>10:15am</a:t>
                      </a:r>
                    </a:p>
                  </a:txBody>
                  <a:tcPr/>
                </a:tc>
                <a:tc>
                  <a:txBody>
                    <a:bodyPr/>
                    <a:lstStyle/>
                    <a:p>
                      <a:r>
                        <a:rPr lang="en-US" sz="1400" dirty="0"/>
                        <a:t>Break </a:t>
                      </a:r>
                    </a:p>
                  </a:txBody>
                  <a:tcPr/>
                </a:tc>
                <a:extLst>
                  <a:ext uri="{0D108BD9-81ED-4DB2-BD59-A6C34878D82A}">
                    <a16:rowId xmlns:a16="http://schemas.microsoft.com/office/drawing/2014/main" val="1022535318"/>
                  </a:ext>
                </a:extLst>
              </a:tr>
              <a:tr h="341906">
                <a:tc>
                  <a:txBody>
                    <a:bodyPr/>
                    <a:lstStyle/>
                    <a:p>
                      <a:r>
                        <a:rPr lang="en-US" sz="1400" dirty="0"/>
                        <a:t>10:30am</a:t>
                      </a:r>
                    </a:p>
                  </a:txBody>
                  <a:tcPr/>
                </a:tc>
                <a:tc>
                  <a:txBody>
                    <a:bodyPr/>
                    <a:lstStyle/>
                    <a:p>
                      <a:r>
                        <a:rPr lang="en-US" sz="1400" dirty="0"/>
                        <a:t>U.S. History in Accountability</a:t>
                      </a:r>
                    </a:p>
                  </a:txBody>
                  <a:tcPr/>
                </a:tc>
                <a:extLst>
                  <a:ext uri="{0D108BD9-81ED-4DB2-BD59-A6C34878D82A}">
                    <a16:rowId xmlns:a16="http://schemas.microsoft.com/office/drawing/2014/main" val="3025448082"/>
                  </a:ext>
                </a:extLst>
              </a:tr>
              <a:tr h="373711">
                <a:tc>
                  <a:txBody>
                    <a:bodyPr/>
                    <a:lstStyle/>
                    <a:p>
                      <a:r>
                        <a:rPr lang="en-US" sz="1400" dirty="0"/>
                        <a:t>12:00pm</a:t>
                      </a:r>
                    </a:p>
                  </a:txBody>
                  <a:tcPr/>
                </a:tc>
                <a:tc>
                  <a:txBody>
                    <a:bodyPr/>
                    <a:lstStyle/>
                    <a:p>
                      <a:r>
                        <a:rPr lang="en-US" sz="1400" dirty="0"/>
                        <a:t>Lunch</a:t>
                      </a:r>
                    </a:p>
                  </a:txBody>
                  <a:tcPr/>
                </a:tc>
                <a:extLst>
                  <a:ext uri="{0D108BD9-81ED-4DB2-BD59-A6C34878D82A}">
                    <a16:rowId xmlns:a16="http://schemas.microsoft.com/office/drawing/2014/main" val="1203525530"/>
                  </a:ext>
                </a:extLst>
              </a:tr>
              <a:tr h="389614">
                <a:tc>
                  <a:txBody>
                    <a:bodyPr/>
                    <a:lstStyle/>
                    <a:p>
                      <a:r>
                        <a:rPr lang="en-US" sz="1400" dirty="0"/>
                        <a:t>1:00pm</a:t>
                      </a:r>
                    </a:p>
                  </a:txBody>
                  <a:tcPr/>
                </a:tc>
                <a:tc>
                  <a:txBody>
                    <a:bodyPr/>
                    <a:lstStyle/>
                    <a:p>
                      <a:r>
                        <a:rPr lang="en-US" sz="1400" dirty="0"/>
                        <a:t>Discussion of growth measures </a:t>
                      </a:r>
                    </a:p>
                  </a:txBody>
                  <a:tcPr/>
                </a:tc>
                <a:extLst>
                  <a:ext uri="{0D108BD9-81ED-4DB2-BD59-A6C34878D82A}">
                    <a16:rowId xmlns:a16="http://schemas.microsoft.com/office/drawing/2014/main" val="867663631"/>
                  </a:ext>
                </a:extLst>
              </a:tr>
              <a:tr h="405516">
                <a:tc>
                  <a:txBody>
                    <a:bodyPr/>
                    <a:lstStyle/>
                    <a:p>
                      <a:r>
                        <a:rPr lang="en-US" sz="1400" dirty="0"/>
                        <a:t>2:00pm</a:t>
                      </a:r>
                    </a:p>
                  </a:txBody>
                  <a:tcPr/>
                </a:tc>
                <a:tc>
                  <a:txBody>
                    <a:bodyPr/>
                    <a:lstStyle/>
                    <a:p>
                      <a:r>
                        <a:rPr lang="en-US" sz="1400" dirty="0"/>
                        <a:t>Break</a:t>
                      </a:r>
                    </a:p>
                  </a:txBody>
                  <a:tcPr/>
                </a:tc>
                <a:extLst>
                  <a:ext uri="{0D108BD9-81ED-4DB2-BD59-A6C34878D82A}">
                    <a16:rowId xmlns:a16="http://schemas.microsoft.com/office/drawing/2014/main" val="3748094776"/>
                  </a:ext>
                </a:extLst>
              </a:tr>
              <a:tr h="435931">
                <a:tc>
                  <a:txBody>
                    <a:bodyPr/>
                    <a:lstStyle/>
                    <a:p>
                      <a:r>
                        <a:rPr lang="en-US" sz="1400" dirty="0"/>
                        <a:t>2:15pm </a:t>
                      </a:r>
                    </a:p>
                  </a:txBody>
                  <a:tcPr/>
                </a:tc>
                <a:tc>
                  <a:txBody>
                    <a:bodyPr/>
                    <a:lstStyle/>
                    <a:p>
                      <a:r>
                        <a:rPr lang="en-US" sz="1400" dirty="0"/>
                        <a:t>Recommendations for changing Acceleration Business Rule 9.8</a:t>
                      </a:r>
                    </a:p>
                  </a:txBody>
                  <a:tcPr/>
                </a:tc>
                <a:extLst>
                  <a:ext uri="{0D108BD9-81ED-4DB2-BD59-A6C34878D82A}">
                    <a16:rowId xmlns:a16="http://schemas.microsoft.com/office/drawing/2014/main" val="1965208231"/>
                  </a:ext>
                </a:extLst>
              </a:tr>
              <a:tr h="323955">
                <a:tc>
                  <a:txBody>
                    <a:bodyPr/>
                    <a:lstStyle/>
                    <a:p>
                      <a:r>
                        <a:rPr lang="en-US" sz="1400" dirty="0"/>
                        <a:t>3:15pm </a:t>
                      </a:r>
                    </a:p>
                  </a:txBody>
                  <a:tcPr/>
                </a:tc>
                <a:tc>
                  <a:txBody>
                    <a:bodyPr/>
                    <a:lstStyle/>
                    <a:p>
                      <a:r>
                        <a:rPr lang="en-US" sz="1400" dirty="0"/>
                        <a:t>Prioritize future meeting topics; action items; next steps </a:t>
                      </a:r>
                    </a:p>
                  </a:txBody>
                  <a:tcPr/>
                </a:tc>
                <a:extLst>
                  <a:ext uri="{0D108BD9-81ED-4DB2-BD59-A6C34878D82A}">
                    <a16:rowId xmlns:a16="http://schemas.microsoft.com/office/drawing/2014/main" val="2242844296"/>
                  </a:ext>
                </a:extLst>
              </a:tr>
              <a:tr h="357568">
                <a:tc>
                  <a:txBody>
                    <a:bodyPr/>
                    <a:lstStyle/>
                    <a:p>
                      <a:r>
                        <a:rPr lang="en-US" sz="1400" dirty="0"/>
                        <a:t>4:00pm</a:t>
                      </a:r>
                    </a:p>
                  </a:txBody>
                  <a:tcPr/>
                </a:tc>
                <a:tc>
                  <a:txBody>
                    <a:bodyPr/>
                    <a:lstStyle/>
                    <a:p>
                      <a:r>
                        <a:rPr lang="en-US" sz="1400" dirty="0"/>
                        <a:t>Adjourn</a:t>
                      </a:r>
                    </a:p>
                  </a:txBody>
                  <a:tcPr/>
                </a:tc>
                <a:extLst>
                  <a:ext uri="{0D108BD9-81ED-4DB2-BD59-A6C34878D82A}">
                    <a16:rowId xmlns:a16="http://schemas.microsoft.com/office/drawing/2014/main" val="1943835800"/>
                  </a:ext>
                </a:extLst>
              </a:tr>
            </a:tbl>
          </a:graphicData>
        </a:graphic>
      </p:graphicFrame>
    </p:spTree>
    <p:extLst>
      <p:ext uri="{BB962C8B-B14F-4D97-AF65-F5344CB8AC3E}">
        <p14:creationId xmlns:p14="http://schemas.microsoft.com/office/powerpoint/2010/main" val="3626528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Math Growth Data </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50</a:t>
            </a:fld>
            <a:endParaRPr lang="en" dirty="0"/>
          </a:p>
        </p:txBody>
      </p:sp>
      <p:pic>
        <p:nvPicPr>
          <p:cNvPr id="3" name="Picture 2">
            <a:extLst>
              <a:ext uri="{FF2B5EF4-FFF2-40B4-BE49-F238E27FC236}">
                <a16:creationId xmlns:a16="http://schemas.microsoft.com/office/drawing/2014/main" id="{0704629F-D5DA-6246-A43B-1A92E88DD939}"/>
              </a:ext>
            </a:extLst>
          </p:cNvPr>
          <p:cNvPicPr>
            <a:picLocks noChangeAspect="1"/>
          </p:cNvPicPr>
          <p:nvPr/>
        </p:nvPicPr>
        <p:blipFill>
          <a:blip r:embed="rId2"/>
          <a:stretch>
            <a:fillRect/>
          </a:stretch>
        </p:blipFill>
        <p:spPr>
          <a:xfrm>
            <a:off x="311700" y="1604617"/>
            <a:ext cx="8219267" cy="1424830"/>
          </a:xfrm>
          <a:prstGeom prst="rect">
            <a:avLst/>
          </a:prstGeom>
        </p:spPr>
      </p:pic>
    </p:spTree>
    <p:extLst>
      <p:ext uri="{BB962C8B-B14F-4D97-AF65-F5344CB8AC3E}">
        <p14:creationId xmlns:p14="http://schemas.microsoft.com/office/powerpoint/2010/main" val="3977616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Discussion Questions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51</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Do you support changes to the growth measure? </a:t>
            </a:r>
          </a:p>
          <a:p>
            <a:r>
              <a:rPr lang="en-US" sz="2400" dirty="0"/>
              <a:t>If you support changes, a) what is the primary rationale? b) what types of changes would be consistent with this rationale? </a:t>
            </a:r>
          </a:p>
          <a:p>
            <a:r>
              <a:rPr lang="en-US" sz="2400" dirty="0"/>
              <a:t>What are the implications for comparability?  </a:t>
            </a:r>
          </a:p>
          <a:p>
            <a:r>
              <a:rPr lang="en-US" sz="2400" dirty="0"/>
              <a:t>What additional research/ analyses would help inform the ATF’s decision making? </a:t>
            </a:r>
          </a:p>
          <a:p>
            <a:pPr marL="0" indent="0">
              <a:buNone/>
            </a:pPr>
            <a:endParaRPr lang="en-US" sz="1400" dirty="0"/>
          </a:p>
          <a:p>
            <a:pPr lvl="1"/>
            <a:endParaRPr lang="en-US" sz="1200" dirty="0"/>
          </a:p>
          <a:p>
            <a:endParaRPr lang="en-US" sz="1400" dirty="0"/>
          </a:p>
        </p:txBody>
      </p:sp>
    </p:spTree>
    <p:extLst>
      <p:ext uri="{BB962C8B-B14F-4D97-AF65-F5344CB8AC3E}">
        <p14:creationId xmlns:p14="http://schemas.microsoft.com/office/powerpoint/2010/main" val="1382766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3C14736-4ACA-41E5-9C9A-3FE0B8823E9E}"/>
              </a:ext>
            </a:extLst>
          </p:cNvPr>
          <p:cNvSpPr>
            <a:spLocks noGrp="1"/>
          </p:cNvSpPr>
          <p:nvPr>
            <p:ph type="body" sz="quarter" idx="13"/>
          </p:nvPr>
        </p:nvSpPr>
        <p:spPr/>
        <p:txBody>
          <a:bodyPr/>
          <a:lstStyle/>
          <a:p>
            <a:r>
              <a:rPr lang="en-US" sz="2800" dirty="0"/>
              <a:t>Acceleration, Business Rule 9.8</a:t>
            </a:r>
          </a:p>
        </p:txBody>
      </p:sp>
      <p:sp>
        <p:nvSpPr>
          <p:cNvPr id="4" name="Slide Number Placeholder 3">
            <a:extLst>
              <a:ext uri="{FF2B5EF4-FFF2-40B4-BE49-F238E27FC236}">
                <a16:creationId xmlns:a16="http://schemas.microsoft.com/office/drawing/2014/main" id="{3CBCEFED-DCB6-40DD-AA05-0C63C7B46ACA}"/>
              </a:ext>
            </a:extLst>
          </p:cNvPr>
          <p:cNvSpPr>
            <a:spLocks noGrp="1"/>
          </p:cNvSpPr>
          <p:nvPr>
            <p:ph type="sldNum" idx="12"/>
          </p:nvPr>
        </p:nvSpPr>
        <p:spPr/>
        <p:txBody>
          <a:bodyPr/>
          <a:lstStyle/>
          <a:p>
            <a:fld id="{00000000-1234-1234-1234-123412341234}" type="slidenum">
              <a:rPr lang="en" smtClean="0"/>
              <a:pPr/>
              <a:t>52</a:t>
            </a:fld>
            <a:endParaRPr lang="en" dirty="0"/>
          </a:p>
        </p:txBody>
      </p:sp>
    </p:spTree>
    <p:extLst>
      <p:ext uri="{BB962C8B-B14F-4D97-AF65-F5344CB8AC3E}">
        <p14:creationId xmlns:p14="http://schemas.microsoft.com/office/powerpoint/2010/main" val="4211144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F7301E-733B-41D4-B30B-5D1083F1AA2C}"/>
              </a:ext>
            </a:extLst>
          </p:cNvPr>
          <p:cNvSpPr>
            <a:spLocks noGrp="1"/>
          </p:cNvSpPr>
          <p:nvPr>
            <p:ph type="body" sz="quarter" idx="13"/>
          </p:nvPr>
        </p:nvSpPr>
        <p:spPr/>
        <p:txBody>
          <a:bodyPr/>
          <a:lstStyle/>
          <a:p>
            <a:r>
              <a:rPr lang="en-US" dirty="0"/>
              <a:t>Business Rule 9.8</a:t>
            </a:r>
          </a:p>
        </p:txBody>
      </p:sp>
      <p:sp>
        <p:nvSpPr>
          <p:cNvPr id="5" name="Text Placeholder 4">
            <a:extLst>
              <a:ext uri="{FF2B5EF4-FFF2-40B4-BE49-F238E27FC236}">
                <a16:creationId xmlns:a16="http://schemas.microsoft.com/office/drawing/2014/main" id="{0F6EFF06-B122-46C6-B9DC-E4F17C33E6A8}"/>
              </a:ext>
            </a:extLst>
          </p:cNvPr>
          <p:cNvSpPr>
            <a:spLocks noGrp="1"/>
          </p:cNvSpPr>
          <p:nvPr>
            <p:ph type="body" sz="quarter" idx="14"/>
          </p:nvPr>
        </p:nvSpPr>
        <p:spPr/>
        <p:txBody>
          <a:bodyPr/>
          <a:lstStyle/>
          <a:p>
            <a:pPr marL="0" indent="0">
              <a:buNone/>
            </a:pPr>
            <a:r>
              <a:rPr lang="en-US" dirty="0"/>
              <a:t>9.8   	FAY requirements will not be applied to the 					participation or proficiency calculations in the 				Acceleration component.</a:t>
            </a:r>
          </a:p>
        </p:txBody>
      </p:sp>
      <p:sp>
        <p:nvSpPr>
          <p:cNvPr id="3" name="Slide Number Placeholder 2">
            <a:extLst>
              <a:ext uri="{FF2B5EF4-FFF2-40B4-BE49-F238E27FC236}">
                <a16:creationId xmlns:a16="http://schemas.microsoft.com/office/drawing/2014/main" id="{8C8B3589-7D87-4193-BB2A-65FF99ECF9D8}"/>
              </a:ext>
            </a:extLst>
          </p:cNvPr>
          <p:cNvSpPr>
            <a:spLocks noGrp="1"/>
          </p:cNvSpPr>
          <p:nvPr>
            <p:ph type="sldNum" idx="12"/>
          </p:nvPr>
        </p:nvSpPr>
        <p:spPr/>
        <p:txBody>
          <a:bodyPr/>
          <a:lstStyle/>
          <a:p>
            <a:fld id="{00000000-1234-1234-1234-123412341234}" type="slidenum">
              <a:rPr lang="en" smtClean="0"/>
              <a:pPr/>
              <a:t>53</a:t>
            </a:fld>
            <a:endParaRPr lang="en" dirty="0"/>
          </a:p>
        </p:txBody>
      </p:sp>
    </p:spTree>
    <p:extLst>
      <p:ext uri="{BB962C8B-B14F-4D97-AF65-F5344CB8AC3E}">
        <p14:creationId xmlns:p14="http://schemas.microsoft.com/office/powerpoint/2010/main" val="948845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8EE68-CF5F-4EDF-9304-4FF8B2931DF0}"/>
              </a:ext>
            </a:extLst>
          </p:cNvPr>
          <p:cNvSpPr>
            <a:spLocks noGrp="1"/>
          </p:cNvSpPr>
          <p:nvPr>
            <p:ph type="body" sz="quarter" idx="13"/>
          </p:nvPr>
        </p:nvSpPr>
        <p:spPr/>
        <p:txBody>
          <a:bodyPr/>
          <a:lstStyle/>
          <a:p>
            <a:r>
              <a:rPr lang="en-US" dirty="0"/>
              <a:t>The Concern</a:t>
            </a:r>
          </a:p>
        </p:txBody>
      </p:sp>
      <p:sp>
        <p:nvSpPr>
          <p:cNvPr id="3" name="Text Placeholder 2">
            <a:extLst>
              <a:ext uri="{FF2B5EF4-FFF2-40B4-BE49-F238E27FC236}">
                <a16:creationId xmlns:a16="http://schemas.microsoft.com/office/drawing/2014/main" id="{F442EF89-685B-4DE9-82C9-317EC786CDBB}"/>
              </a:ext>
            </a:extLst>
          </p:cNvPr>
          <p:cNvSpPr>
            <a:spLocks noGrp="1"/>
          </p:cNvSpPr>
          <p:nvPr>
            <p:ph type="body" sz="quarter" idx="14"/>
          </p:nvPr>
        </p:nvSpPr>
        <p:spPr/>
        <p:txBody>
          <a:bodyPr/>
          <a:lstStyle/>
          <a:p>
            <a:r>
              <a:rPr lang="en-US" dirty="0"/>
              <a:t>Students that participate in accelerated courses in the first semester and graduate in December are not included in the Acceleration component calculation.  </a:t>
            </a:r>
          </a:p>
          <a:p>
            <a:r>
              <a:rPr lang="en-US" dirty="0"/>
              <a:t>These students do not have enrollment in month 8, which is the current requirement for inclusion.</a:t>
            </a:r>
          </a:p>
        </p:txBody>
      </p:sp>
      <p:sp>
        <p:nvSpPr>
          <p:cNvPr id="4" name="Slide Number Placeholder 3">
            <a:extLst>
              <a:ext uri="{FF2B5EF4-FFF2-40B4-BE49-F238E27FC236}">
                <a16:creationId xmlns:a16="http://schemas.microsoft.com/office/drawing/2014/main" id="{228AF6CE-4DA6-44A8-9050-66E7053505B3}"/>
              </a:ext>
            </a:extLst>
          </p:cNvPr>
          <p:cNvSpPr>
            <a:spLocks noGrp="1"/>
          </p:cNvSpPr>
          <p:nvPr>
            <p:ph type="sldNum" idx="12"/>
          </p:nvPr>
        </p:nvSpPr>
        <p:spPr/>
        <p:txBody>
          <a:bodyPr/>
          <a:lstStyle/>
          <a:p>
            <a:fld id="{00000000-1234-1234-1234-123412341234}" type="slidenum">
              <a:rPr lang="en" smtClean="0"/>
              <a:pPr/>
              <a:t>54</a:t>
            </a:fld>
            <a:endParaRPr lang="en" dirty="0"/>
          </a:p>
        </p:txBody>
      </p:sp>
    </p:spTree>
    <p:extLst>
      <p:ext uri="{BB962C8B-B14F-4D97-AF65-F5344CB8AC3E}">
        <p14:creationId xmlns:p14="http://schemas.microsoft.com/office/powerpoint/2010/main" val="1474273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D2617-B8E6-49F7-8126-F43481FE07FC}"/>
              </a:ext>
            </a:extLst>
          </p:cNvPr>
          <p:cNvSpPr>
            <a:spLocks noGrp="1"/>
          </p:cNvSpPr>
          <p:nvPr>
            <p:ph type="body" sz="quarter" idx="13"/>
          </p:nvPr>
        </p:nvSpPr>
        <p:spPr/>
        <p:txBody>
          <a:bodyPr/>
          <a:lstStyle/>
          <a:p>
            <a:r>
              <a:rPr lang="en-US" dirty="0"/>
              <a:t>Options	</a:t>
            </a:r>
          </a:p>
        </p:txBody>
      </p:sp>
      <p:sp>
        <p:nvSpPr>
          <p:cNvPr id="3" name="Text Placeholder 2">
            <a:extLst>
              <a:ext uri="{FF2B5EF4-FFF2-40B4-BE49-F238E27FC236}">
                <a16:creationId xmlns:a16="http://schemas.microsoft.com/office/drawing/2014/main" id="{8A2D9B32-9C58-4A49-94EC-6A0FEF8C41B8}"/>
              </a:ext>
            </a:extLst>
          </p:cNvPr>
          <p:cNvSpPr>
            <a:spLocks noGrp="1"/>
          </p:cNvSpPr>
          <p:nvPr>
            <p:ph type="body" sz="quarter" idx="14"/>
          </p:nvPr>
        </p:nvSpPr>
        <p:spPr/>
        <p:txBody>
          <a:bodyPr/>
          <a:lstStyle/>
          <a:p>
            <a:r>
              <a:rPr lang="en-US" dirty="0"/>
              <a:t>Make no change, but clarify business rules</a:t>
            </a:r>
          </a:p>
          <a:p>
            <a:r>
              <a:rPr lang="en-US" dirty="0"/>
              <a:t>Incorporate FAY into calculations</a:t>
            </a:r>
          </a:p>
          <a:p>
            <a:r>
              <a:rPr lang="en-US" dirty="0"/>
              <a:t>Add students with a December completion record</a:t>
            </a:r>
          </a:p>
          <a:p>
            <a:r>
              <a:rPr lang="en-US" dirty="0"/>
              <a:t>Some other definition for inclusion</a:t>
            </a:r>
          </a:p>
          <a:p>
            <a:endParaRPr lang="en-US" dirty="0"/>
          </a:p>
        </p:txBody>
      </p:sp>
      <p:sp>
        <p:nvSpPr>
          <p:cNvPr id="4" name="Slide Number Placeholder 3">
            <a:extLst>
              <a:ext uri="{FF2B5EF4-FFF2-40B4-BE49-F238E27FC236}">
                <a16:creationId xmlns:a16="http://schemas.microsoft.com/office/drawing/2014/main" id="{F8A45866-D742-4105-9484-EE6B3D8E665A}"/>
              </a:ext>
            </a:extLst>
          </p:cNvPr>
          <p:cNvSpPr>
            <a:spLocks noGrp="1"/>
          </p:cNvSpPr>
          <p:nvPr>
            <p:ph type="sldNum" idx="12"/>
          </p:nvPr>
        </p:nvSpPr>
        <p:spPr/>
        <p:txBody>
          <a:bodyPr/>
          <a:lstStyle/>
          <a:p>
            <a:fld id="{00000000-1234-1234-1234-123412341234}" type="slidenum">
              <a:rPr lang="en" smtClean="0"/>
              <a:pPr/>
              <a:t>55</a:t>
            </a:fld>
            <a:endParaRPr lang="en" dirty="0"/>
          </a:p>
        </p:txBody>
      </p:sp>
    </p:spTree>
    <p:extLst>
      <p:ext uri="{BB962C8B-B14F-4D97-AF65-F5344CB8AC3E}">
        <p14:creationId xmlns:p14="http://schemas.microsoft.com/office/powerpoint/2010/main" val="3228645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Future Topics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56</a:t>
            </a:fld>
            <a:endParaRPr lang="en" dirty="0"/>
          </a:p>
        </p:txBody>
      </p:sp>
    </p:spTree>
    <p:extLst>
      <p:ext uri="{BB962C8B-B14F-4D97-AF65-F5344CB8AC3E}">
        <p14:creationId xmlns:p14="http://schemas.microsoft.com/office/powerpoint/2010/main" val="45393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A7CE0-81C1-6F48-B399-487C91B1A7C6}"/>
              </a:ext>
            </a:extLst>
          </p:cNvPr>
          <p:cNvSpPr>
            <a:spLocks noGrp="1"/>
          </p:cNvSpPr>
          <p:nvPr>
            <p:ph type="body" sz="quarter" idx="13"/>
          </p:nvPr>
        </p:nvSpPr>
        <p:spPr/>
        <p:txBody>
          <a:bodyPr/>
          <a:lstStyle/>
          <a:p>
            <a:r>
              <a:rPr lang="en-US" dirty="0"/>
              <a:t>Future Topics/ Meetings</a:t>
            </a:r>
          </a:p>
        </p:txBody>
      </p:sp>
      <p:sp>
        <p:nvSpPr>
          <p:cNvPr id="3" name="Text Placeholder 2">
            <a:extLst>
              <a:ext uri="{FF2B5EF4-FFF2-40B4-BE49-F238E27FC236}">
                <a16:creationId xmlns:a16="http://schemas.microsoft.com/office/drawing/2014/main" id="{EDE69C1C-4660-C84F-BC6F-739CC7EBED79}"/>
              </a:ext>
            </a:extLst>
          </p:cNvPr>
          <p:cNvSpPr>
            <a:spLocks noGrp="1"/>
          </p:cNvSpPr>
          <p:nvPr>
            <p:ph type="body" sz="quarter" idx="14"/>
          </p:nvPr>
        </p:nvSpPr>
        <p:spPr/>
        <p:txBody>
          <a:bodyPr/>
          <a:lstStyle/>
          <a:p>
            <a:r>
              <a:rPr lang="en-US" dirty="0"/>
              <a:t>As we prepare for future meetings, what issues should be prioritized? </a:t>
            </a:r>
          </a:p>
          <a:p>
            <a:r>
              <a:rPr lang="en-US" dirty="0"/>
              <a:t>Please write-down your suggestions and share (no more than) your top-three.  </a:t>
            </a:r>
          </a:p>
          <a:p>
            <a:pPr marL="0" indent="0">
              <a:buNone/>
            </a:pPr>
            <a:endParaRPr lang="en-US" dirty="0"/>
          </a:p>
          <a:p>
            <a:pPr marL="0" indent="0">
              <a:buNone/>
            </a:pPr>
            <a:r>
              <a:rPr lang="en-US" dirty="0"/>
              <a:t>Schedule the next meeting</a:t>
            </a:r>
          </a:p>
          <a:p>
            <a:endParaRPr lang="en-US" dirty="0"/>
          </a:p>
        </p:txBody>
      </p:sp>
      <p:sp>
        <p:nvSpPr>
          <p:cNvPr id="4" name="Slide Number Placeholder 3">
            <a:extLst>
              <a:ext uri="{FF2B5EF4-FFF2-40B4-BE49-F238E27FC236}">
                <a16:creationId xmlns:a16="http://schemas.microsoft.com/office/drawing/2014/main" id="{67A6CB64-D53E-EB43-9A10-3DE490C98B45}"/>
              </a:ext>
            </a:extLst>
          </p:cNvPr>
          <p:cNvSpPr>
            <a:spLocks noGrp="1"/>
          </p:cNvSpPr>
          <p:nvPr>
            <p:ph type="sldNum" idx="12"/>
          </p:nvPr>
        </p:nvSpPr>
        <p:spPr/>
        <p:txBody>
          <a:bodyPr/>
          <a:lstStyle/>
          <a:p>
            <a:fld id="{00000000-1234-1234-1234-123412341234}" type="slidenum">
              <a:rPr lang="en" smtClean="0"/>
              <a:pPr/>
              <a:t>57</a:t>
            </a:fld>
            <a:endParaRPr lang="en" dirty="0"/>
          </a:p>
        </p:txBody>
      </p:sp>
    </p:spTree>
    <p:extLst>
      <p:ext uri="{BB962C8B-B14F-4D97-AF65-F5344CB8AC3E}">
        <p14:creationId xmlns:p14="http://schemas.microsoft.com/office/powerpoint/2010/main" val="2332633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Thank you for your participation</a:t>
            </a:r>
          </a:p>
          <a:p>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58</a:t>
            </a:fld>
            <a:endParaRPr lang="en" dirty="0"/>
          </a:p>
        </p:txBody>
      </p:sp>
    </p:spTree>
    <p:extLst>
      <p:ext uri="{BB962C8B-B14F-4D97-AF65-F5344CB8AC3E}">
        <p14:creationId xmlns:p14="http://schemas.microsoft.com/office/powerpoint/2010/main" val="10711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Purpose and Overview</a:t>
            </a:r>
          </a:p>
        </p:txBody>
      </p:sp>
      <p:sp>
        <p:nvSpPr>
          <p:cNvPr id="3" name="Slide Number Placeholder 2"/>
          <p:cNvSpPr>
            <a:spLocks noGrp="1"/>
          </p:cNvSpPr>
          <p:nvPr>
            <p:ph type="sldNum" idx="12"/>
          </p:nvPr>
        </p:nvSpPr>
        <p:spPr/>
        <p:txBody>
          <a:bodyPr/>
          <a:lstStyle/>
          <a:p>
            <a:fld id="{00000000-1234-1234-1234-123412341234}" type="slidenum">
              <a:rPr lang="en" smtClean="0"/>
              <a:pPr/>
              <a:t>6</a:t>
            </a:fld>
            <a:endParaRPr lang="en" dirty="0"/>
          </a:p>
        </p:txBody>
      </p:sp>
      <p:sp>
        <p:nvSpPr>
          <p:cNvPr id="6" name="Content Placeholder 2"/>
          <p:cNvSpPr>
            <a:spLocks noGrp="1"/>
          </p:cNvSpPr>
          <p:nvPr>
            <p:ph type="body" sz="quarter" idx="14"/>
          </p:nvPr>
        </p:nvSpPr>
        <p:spPr/>
        <p:txBody>
          <a:bodyPr>
            <a:normAutofit fontScale="92500" lnSpcReduction="20000"/>
          </a:bodyPr>
          <a:lstStyle/>
          <a:p>
            <a:r>
              <a:rPr lang="en-US" dirty="0"/>
              <a:t>Primary purpose is to help MDE make good decisions about the design and implementation of the state, school accountability system under ESSA</a:t>
            </a:r>
          </a:p>
          <a:p>
            <a:r>
              <a:rPr lang="en-US" dirty="0"/>
              <a:t>We will focus on </a:t>
            </a:r>
            <a:r>
              <a:rPr lang="en-US" b="1" i="1" dirty="0"/>
              <a:t>identifying policy priorities </a:t>
            </a:r>
            <a:r>
              <a:rPr lang="en-US" dirty="0"/>
              <a:t>and identifying decisions in support of those priorities that are technically defensible and operationally feasible</a:t>
            </a:r>
          </a:p>
          <a:p>
            <a:r>
              <a:rPr lang="en-US" dirty="0"/>
              <a:t>Feedback from the Task Force is received as a recommendation to the department </a:t>
            </a:r>
          </a:p>
        </p:txBody>
      </p:sp>
    </p:spTree>
    <p:extLst>
      <p:ext uri="{BB962C8B-B14F-4D97-AF65-F5344CB8AC3E}">
        <p14:creationId xmlns:p14="http://schemas.microsoft.com/office/powerpoint/2010/main" val="407754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79B10-F168-1743-AD27-9CFFCDE4E61D}"/>
              </a:ext>
            </a:extLst>
          </p:cNvPr>
          <p:cNvSpPr>
            <a:spLocks noGrp="1"/>
          </p:cNvSpPr>
          <p:nvPr>
            <p:ph type="body" sz="quarter" idx="13"/>
          </p:nvPr>
        </p:nvSpPr>
        <p:spPr/>
        <p:txBody>
          <a:bodyPr/>
          <a:lstStyle/>
          <a:p>
            <a:r>
              <a:rPr lang="en-US" dirty="0"/>
              <a:t>Ground Rules/ Group Norms</a:t>
            </a:r>
          </a:p>
        </p:txBody>
      </p:sp>
      <p:sp>
        <p:nvSpPr>
          <p:cNvPr id="3" name="Text Placeholder 2">
            <a:extLst>
              <a:ext uri="{FF2B5EF4-FFF2-40B4-BE49-F238E27FC236}">
                <a16:creationId xmlns:a16="http://schemas.microsoft.com/office/drawing/2014/main" id="{3CA0625B-3DD4-D54D-9627-D048A6633244}"/>
              </a:ext>
            </a:extLst>
          </p:cNvPr>
          <p:cNvSpPr>
            <a:spLocks noGrp="1"/>
          </p:cNvSpPr>
          <p:nvPr>
            <p:ph type="body" sz="quarter" idx="14"/>
          </p:nvPr>
        </p:nvSpPr>
        <p:spPr>
          <a:xfrm>
            <a:off x="424542" y="720364"/>
            <a:ext cx="8294915" cy="3217863"/>
          </a:xfrm>
        </p:spPr>
        <p:txBody>
          <a:bodyPr/>
          <a:lstStyle/>
          <a:p>
            <a:r>
              <a:rPr lang="en-US" sz="1400" b="1" dirty="0"/>
              <a:t>Listen actively and attentively; ask for clarification as needed</a:t>
            </a:r>
          </a:p>
          <a:p>
            <a:r>
              <a:rPr lang="en-US" sz="1400" b="1" dirty="0"/>
              <a:t>Everyone should have an opportunity to ‘be heard’ without interruption and to receive courteous feedback</a:t>
            </a:r>
          </a:p>
          <a:p>
            <a:r>
              <a:rPr lang="en-US" sz="1400" b="1" dirty="0"/>
              <a:t>Critique ideas, not people or organizations</a:t>
            </a:r>
          </a:p>
          <a:p>
            <a:r>
              <a:rPr lang="en-US" sz="1400" b="1" dirty="0"/>
              <a:t>Build on one another’s comments; work toward shared understanding</a:t>
            </a:r>
          </a:p>
          <a:p>
            <a:r>
              <a:rPr lang="en-US" sz="1400" b="1" dirty="0"/>
              <a:t>We will attempt to make decisions based on group consensus, but when necessary we will take a vote</a:t>
            </a:r>
          </a:p>
          <a:p>
            <a:r>
              <a:rPr lang="en-US" sz="1400" b="1" dirty="0"/>
              <a:t>When/ if requested do not disclosure confidential information </a:t>
            </a:r>
          </a:p>
          <a:p>
            <a:r>
              <a:rPr lang="en-US" sz="1400" b="1" dirty="0"/>
              <a:t>At the end of each meeting we will prioritize topics for future meetings and discuss action items</a:t>
            </a:r>
          </a:p>
          <a:p>
            <a:pPr marL="0" indent="0">
              <a:buNone/>
            </a:pPr>
            <a:endParaRPr lang="en-US" sz="1400" dirty="0"/>
          </a:p>
        </p:txBody>
      </p:sp>
      <p:sp>
        <p:nvSpPr>
          <p:cNvPr id="4" name="Slide Number Placeholder 3">
            <a:extLst>
              <a:ext uri="{FF2B5EF4-FFF2-40B4-BE49-F238E27FC236}">
                <a16:creationId xmlns:a16="http://schemas.microsoft.com/office/drawing/2014/main" id="{23D90086-C340-3946-A242-6A54B2E87670}"/>
              </a:ext>
            </a:extLst>
          </p:cNvPr>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6821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1639" y="1701800"/>
            <a:ext cx="5585694" cy="855663"/>
          </a:xfrm>
        </p:spPr>
        <p:txBody>
          <a:bodyPr/>
          <a:lstStyle/>
          <a:p>
            <a:r>
              <a:rPr lang="en-US" sz="3200" dirty="0"/>
              <a:t>Accountability in Mississippi</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24040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56A22-C6A2-49C4-AD99-FBABCC38F630}"/>
              </a:ext>
            </a:extLst>
          </p:cNvPr>
          <p:cNvSpPr>
            <a:spLocks noGrp="1"/>
          </p:cNvSpPr>
          <p:nvPr>
            <p:ph type="body" sz="quarter" idx="13"/>
          </p:nvPr>
        </p:nvSpPr>
        <p:spPr/>
        <p:txBody>
          <a:bodyPr/>
          <a:lstStyle/>
          <a:p>
            <a:r>
              <a:rPr lang="en-US" dirty="0"/>
              <a:t>Prior to 2013…</a:t>
            </a:r>
          </a:p>
        </p:txBody>
      </p:sp>
      <p:sp>
        <p:nvSpPr>
          <p:cNvPr id="4" name="Slide Number Placeholder 3">
            <a:extLst>
              <a:ext uri="{FF2B5EF4-FFF2-40B4-BE49-F238E27FC236}">
                <a16:creationId xmlns:a16="http://schemas.microsoft.com/office/drawing/2014/main" id="{7F4E8C21-63CB-4317-BD28-3CB9D5384A3A}"/>
              </a:ext>
            </a:extLst>
          </p:cNvPr>
          <p:cNvSpPr>
            <a:spLocks noGrp="1"/>
          </p:cNvSpPr>
          <p:nvPr>
            <p:ph type="sldNum" idx="12"/>
          </p:nvPr>
        </p:nvSpPr>
        <p:spPr/>
        <p:txBody>
          <a:bodyPr/>
          <a:lstStyle/>
          <a:p>
            <a:fld id="{00000000-1234-1234-1234-123412341234}" type="slidenum">
              <a:rPr lang="en" smtClean="0"/>
              <a:pPr/>
              <a:t>9</a:t>
            </a:fld>
            <a:endParaRPr lang="en" dirty="0"/>
          </a:p>
        </p:txBody>
      </p:sp>
      <p:graphicFrame>
        <p:nvGraphicFramePr>
          <p:cNvPr id="5" name="Diagram 4">
            <a:extLst>
              <a:ext uri="{FF2B5EF4-FFF2-40B4-BE49-F238E27FC236}">
                <a16:creationId xmlns:a16="http://schemas.microsoft.com/office/drawing/2014/main" id="{13BB4028-F866-45C6-853D-EB93B0ADC860}"/>
              </a:ext>
            </a:extLst>
          </p:cNvPr>
          <p:cNvGraphicFramePr/>
          <p:nvPr/>
        </p:nvGraphicFramePr>
        <p:xfrm>
          <a:off x="311700" y="539750"/>
          <a:ext cx="80703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023558"/>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1989</TotalTime>
  <Words>3017</Words>
  <Application>Microsoft Macintosh PowerPoint</Application>
  <PresentationFormat>On-screen Show (16:9)</PresentationFormat>
  <Paragraphs>584</Paragraphs>
  <Slides>58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 Narrow</vt:lpstr>
      <vt:lpstr>Calibri</vt:lpstr>
      <vt:lpstr>Cambria Math</vt:lpstr>
      <vt:lpstr>Georgia</vt:lpstr>
      <vt:lpstr>Open Sans</vt:lpstr>
      <vt:lpstr>Wingdings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Chris Domaleski</cp:lastModifiedBy>
  <cp:revision>107</cp:revision>
  <cp:lastPrinted>2017-08-10T17:40:56Z</cp:lastPrinted>
  <dcterms:created xsi:type="dcterms:W3CDTF">2017-07-07T21:24:14Z</dcterms:created>
  <dcterms:modified xsi:type="dcterms:W3CDTF">2019-12-04T21:36:33Z</dcterms:modified>
</cp:coreProperties>
</file>