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6"/>
  </p:notesMasterIdLst>
  <p:sldIdLst>
    <p:sldId id="377" r:id="rId3"/>
    <p:sldId id="287" r:id="rId4"/>
    <p:sldId id="286" r:id="rId5"/>
    <p:sldId id="870" r:id="rId6"/>
    <p:sldId id="871" r:id="rId7"/>
    <p:sldId id="872" r:id="rId8"/>
    <p:sldId id="873" r:id="rId9"/>
    <p:sldId id="1823" r:id="rId10"/>
    <p:sldId id="1867" r:id="rId11"/>
    <p:sldId id="1868" r:id="rId12"/>
    <p:sldId id="1869" r:id="rId13"/>
    <p:sldId id="874" r:id="rId14"/>
    <p:sldId id="289" r:id="rId15"/>
    <p:sldId id="308" r:id="rId16"/>
    <p:sldId id="1844" r:id="rId17"/>
    <p:sldId id="1845" r:id="rId18"/>
    <p:sldId id="1858" r:id="rId19"/>
    <p:sldId id="1859" r:id="rId20"/>
    <p:sldId id="407" r:id="rId21"/>
    <p:sldId id="408" r:id="rId22"/>
    <p:sldId id="416" r:id="rId23"/>
    <p:sldId id="418" r:id="rId24"/>
    <p:sldId id="417" r:id="rId25"/>
    <p:sldId id="419" r:id="rId26"/>
    <p:sldId id="1860" r:id="rId27"/>
    <p:sldId id="1812" r:id="rId28"/>
    <p:sldId id="1834" r:id="rId29"/>
    <p:sldId id="1854" r:id="rId30"/>
    <p:sldId id="1855" r:id="rId31"/>
    <p:sldId id="1856" r:id="rId32"/>
    <p:sldId id="1848" r:id="rId33"/>
    <p:sldId id="1849" r:id="rId34"/>
    <p:sldId id="1861" r:id="rId35"/>
    <p:sldId id="1847" r:id="rId36"/>
    <p:sldId id="1846" r:id="rId37"/>
    <p:sldId id="1862" r:id="rId38"/>
    <p:sldId id="1851" r:id="rId39"/>
    <p:sldId id="1850" r:id="rId40"/>
    <p:sldId id="1863" r:id="rId41"/>
    <p:sldId id="1853" r:id="rId42"/>
    <p:sldId id="1852" r:id="rId43"/>
    <p:sldId id="1864" r:id="rId44"/>
    <p:sldId id="1866" r:id="rId45"/>
    <p:sldId id="1865" r:id="rId46"/>
    <p:sldId id="1857" r:id="rId47"/>
    <p:sldId id="1813" r:id="rId48"/>
    <p:sldId id="292" r:id="rId49"/>
    <p:sldId id="305" r:id="rId50"/>
    <p:sldId id="332" r:id="rId51"/>
    <p:sldId id="333" r:id="rId52"/>
    <p:sldId id="306" r:id="rId53"/>
    <p:sldId id="1816" r:id="rId54"/>
    <p:sldId id="182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 Ann Malone" initials="JAM" lastIdx="4" clrIdx="0">
    <p:extLst>
      <p:ext uri="{19B8F6BF-5375-455C-9EA6-DF929625EA0E}">
        <p15:presenceInfo xmlns:p15="http://schemas.microsoft.com/office/powerpoint/2012/main" userId="S::JMalone@mdek12.org::e65438a2-6177-4606-a333-40eff78f84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DCDC3D-CC20-46F1-A4BD-0AAA83FB6361}" v="1" dt="2023-04-10T21:05:06.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014" autoAdjust="0"/>
    <p:restoredTop sz="94660"/>
  </p:normalViewPr>
  <p:slideViewPr>
    <p:cSldViewPr snapToGrid="0">
      <p:cViewPr varScale="1">
        <p:scale>
          <a:sx n="63" d="100"/>
          <a:sy n="63" d="100"/>
        </p:scale>
        <p:origin x="7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Burrow" userId="871953d2-eac0-498b-ad71-5caa0c9ad76b" providerId="ADAL" clId="{B9DCDC3D-CC20-46F1-A4BD-0AAA83FB6361}"/>
    <pc:docChg chg="undo redo custSel addSld modSld">
      <pc:chgData name="Alan Burrow" userId="871953d2-eac0-498b-ad71-5caa0c9ad76b" providerId="ADAL" clId="{B9DCDC3D-CC20-46F1-A4BD-0AAA83FB6361}" dt="2023-04-11T16:10:43.899" v="148" actId="14100"/>
      <pc:docMkLst>
        <pc:docMk/>
      </pc:docMkLst>
      <pc:sldChg chg="modSp mod">
        <pc:chgData name="Alan Burrow" userId="871953d2-eac0-498b-ad71-5caa0c9ad76b" providerId="ADAL" clId="{B9DCDC3D-CC20-46F1-A4BD-0AAA83FB6361}" dt="2023-04-11T16:08:34.217" v="145" actId="14100"/>
        <pc:sldMkLst>
          <pc:docMk/>
          <pc:sldMk cId="3550597438" sldId="417"/>
        </pc:sldMkLst>
        <pc:picChg chg="mod">
          <ac:chgData name="Alan Burrow" userId="871953d2-eac0-498b-ad71-5caa0c9ad76b" providerId="ADAL" clId="{B9DCDC3D-CC20-46F1-A4BD-0AAA83FB6361}" dt="2023-04-11T16:08:34.217" v="145" actId="14100"/>
          <ac:picMkLst>
            <pc:docMk/>
            <pc:sldMk cId="3550597438" sldId="417"/>
            <ac:picMk id="8" creationId="{A441D4B6-C855-7A42-AAFC-78D5319E427A}"/>
          </ac:picMkLst>
        </pc:picChg>
      </pc:sldChg>
      <pc:sldChg chg="modSp mod">
        <pc:chgData name="Alan Burrow" userId="871953d2-eac0-498b-ad71-5caa0c9ad76b" providerId="ADAL" clId="{B9DCDC3D-CC20-46F1-A4BD-0AAA83FB6361}" dt="2023-04-11T16:10:43.899" v="148" actId="14100"/>
        <pc:sldMkLst>
          <pc:docMk/>
          <pc:sldMk cId="3107244581" sldId="419"/>
        </pc:sldMkLst>
        <pc:picChg chg="mod">
          <ac:chgData name="Alan Burrow" userId="871953d2-eac0-498b-ad71-5caa0c9ad76b" providerId="ADAL" clId="{B9DCDC3D-CC20-46F1-A4BD-0AAA83FB6361}" dt="2023-04-11T16:10:43.899" v="148" actId="14100"/>
          <ac:picMkLst>
            <pc:docMk/>
            <pc:sldMk cId="3107244581" sldId="419"/>
            <ac:picMk id="8" creationId="{0531984A-AAAF-E34A-9D3F-AD233690ACCF}"/>
          </ac:picMkLst>
        </pc:picChg>
      </pc:sldChg>
      <pc:sldChg chg="modSp new mod">
        <pc:chgData name="Alan Burrow" userId="871953d2-eac0-498b-ad71-5caa0c9ad76b" providerId="ADAL" clId="{B9DCDC3D-CC20-46F1-A4BD-0AAA83FB6361}" dt="2023-04-10T21:03:50.285" v="140" actId="403"/>
        <pc:sldMkLst>
          <pc:docMk/>
          <pc:sldMk cId="3065853560" sldId="1867"/>
        </pc:sldMkLst>
        <pc:spChg chg="mod">
          <ac:chgData name="Alan Burrow" userId="871953d2-eac0-498b-ad71-5caa0c9ad76b" providerId="ADAL" clId="{B9DCDC3D-CC20-46F1-A4BD-0AAA83FB6361}" dt="2023-04-10T21:03:50.285" v="140" actId="403"/>
          <ac:spMkLst>
            <pc:docMk/>
            <pc:sldMk cId="3065853560" sldId="1867"/>
            <ac:spMk id="2" creationId="{BCB01669-BB61-78A5-9A45-FED0B0AAEF9B}"/>
          </ac:spMkLst>
        </pc:spChg>
        <pc:spChg chg="mod">
          <ac:chgData name="Alan Burrow" userId="871953d2-eac0-498b-ad71-5caa0c9ad76b" providerId="ADAL" clId="{B9DCDC3D-CC20-46F1-A4BD-0AAA83FB6361}" dt="2023-04-10T20:59:18.023" v="51" actId="27636"/>
          <ac:spMkLst>
            <pc:docMk/>
            <pc:sldMk cId="3065853560" sldId="1867"/>
            <ac:spMk id="3" creationId="{7968B8C5-7C28-5B79-7CC8-F14182063F2A}"/>
          </ac:spMkLst>
        </pc:spChg>
      </pc:sldChg>
      <pc:sldChg chg="modSp new mod">
        <pc:chgData name="Alan Burrow" userId="871953d2-eac0-498b-ad71-5caa0c9ad76b" providerId="ADAL" clId="{B9DCDC3D-CC20-46F1-A4BD-0AAA83FB6361}" dt="2023-04-10T21:03:59.635" v="142" actId="403"/>
        <pc:sldMkLst>
          <pc:docMk/>
          <pc:sldMk cId="2076841109" sldId="1868"/>
        </pc:sldMkLst>
        <pc:spChg chg="mod">
          <ac:chgData name="Alan Burrow" userId="871953d2-eac0-498b-ad71-5caa0c9ad76b" providerId="ADAL" clId="{B9DCDC3D-CC20-46F1-A4BD-0AAA83FB6361}" dt="2023-04-10T21:03:59.635" v="142" actId="403"/>
          <ac:spMkLst>
            <pc:docMk/>
            <pc:sldMk cId="2076841109" sldId="1868"/>
            <ac:spMk id="2" creationId="{E7963235-D156-0BA6-2ACE-57BDB75DE18F}"/>
          </ac:spMkLst>
        </pc:spChg>
        <pc:spChg chg="mod">
          <ac:chgData name="Alan Burrow" userId="871953d2-eac0-498b-ad71-5caa0c9ad76b" providerId="ADAL" clId="{B9DCDC3D-CC20-46F1-A4BD-0AAA83FB6361}" dt="2023-04-10T21:00:41.288" v="92" actId="5793"/>
          <ac:spMkLst>
            <pc:docMk/>
            <pc:sldMk cId="2076841109" sldId="1868"/>
            <ac:spMk id="3" creationId="{014F8433-CCB1-782E-12C0-9E68244AE69E}"/>
          </ac:spMkLst>
        </pc:spChg>
      </pc:sldChg>
      <pc:sldChg chg="modSp new mod">
        <pc:chgData name="Alan Burrow" userId="871953d2-eac0-498b-ad71-5caa0c9ad76b" providerId="ADAL" clId="{B9DCDC3D-CC20-46F1-A4BD-0AAA83FB6361}" dt="2023-04-10T21:04:04.974" v="144" actId="403"/>
        <pc:sldMkLst>
          <pc:docMk/>
          <pc:sldMk cId="2838069110" sldId="1869"/>
        </pc:sldMkLst>
        <pc:spChg chg="mod">
          <ac:chgData name="Alan Burrow" userId="871953d2-eac0-498b-ad71-5caa0c9ad76b" providerId="ADAL" clId="{B9DCDC3D-CC20-46F1-A4BD-0AAA83FB6361}" dt="2023-04-10T21:04:04.974" v="144" actId="403"/>
          <ac:spMkLst>
            <pc:docMk/>
            <pc:sldMk cId="2838069110" sldId="1869"/>
            <ac:spMk id="2" creationId="{C4E1590F-4BD5-66C3-FF56-B4C746C100A2}"/>
          </ac:spMkLst>
        </pc:spChg>
        <pc:spChg chg="mod">
          <ac:chgData name="Alan Burrow" userId="871953d2-eac0-498b-ad71-5caa0c9ad76b" providerId="ADAL" clId="{B9DCDC3D-CC20-46F1-A4BD-0AAA83FB6361}" dt="2023-04-10T21:03:09.122" v="113" actId="5793"/>
          <ac:spMkLst>
            <pc:docMk/>
            <pc:sldMk cId="2838069110" sldId="1869"/>
            <ac:spMk id="3" creationId="{71253935-9A7A-BC9A-EA63-7F4362025F8D}"/>
          </ac:spMkLst>
        </pc:spChg>
      </pc:sldChg>
    </pc:docChg>
  </pc:docChgLst>
  <pc:docChgLst>
    <pc:chgData name="Alan Burrow" userId="871953d2-eac0-498b-ad71-5caa0c9ad76b" providerId="ADAL" clId="{95E7AB91-6F4F-4D2D-A2C4-7B9A833949F2}"/>
    <pc:docChg chg="undo custSel addSld delSld modSld sldOrd">
      <pc:chgData name="Alan Burrow" userId="871953d2-eac0-498b-ad71-5caa0c9ad76b" providerId="ADAL" clId="{95E7AB91-6F4F-4D2D-A2C4-7B9A833949F2}" dt="2023-01-11T18:22:16.579" v="701" actId="2696"/>
      <pc:docMkLst>
        <pc:docMk/>
      </pc:docMkLst>
      <pc:sldChg chg="del">
        <pc:chgData name="Alan Burrow" userId="871953d2-eac0-498b-ad71-5caa0c9ad76b" providerId="ADAL" clId="{95E7AB91-6F4F-4D2D-A2C4-7B9A833949F2}" dt="2023-01-10T17:44:12.339" v="135" actId="47"/>
        <pc:sldMkLst>
          <pc:docMk/>
          <pc:sldMk cId="438108371" sldId="288"/>
        </pc:sldMkLst>
      </pc:sldChg>
      <pc:sldChg chg="modSp mod">
        <pc:chgData name="Alan Burrow" userId="871953d2-eac0-498b-ad71-5caa0c9ad76b" providerId="ADAL" clId="{95E7AB91-6F4F-4D2D-A2C4-7B9A833949F2}" dt="2023-01-10T21:55:12.075" v="585" actId="20577"/>
        <pc:sldMkLst>
          <pc:docMk/>
          <pc:sldMk cId="3379256649" sldId="304"/>
        </pc:sldMkLst>
        <pc:spChg chg="mod">
          <ac:chgData name="Alan Burrow" userId="871953d2-eac0-498b-ad71-5caa0c9ad76b" providerId="ADAL" clId="{95E7AB91-6F4F-4D2D-A2C4-7B9A833949F2}" dt="2023-01-10T21:55:12.075" v="585" actId="20577"/>
          <ac:spMkLst>
            <pc:docMk/>
            <pc:sldMk cId="3379256649" sldId="304"/>
            <ac:spMk id="23" creationId="{85B9DC36-DF10-BD49-87E7-DDBCCAF23547}"/>
          </ac:spMkLst>
        </pc:spChg>
        <pc:spChg chg="mod">
          <ac:chgData name="Alan Burrow" userId="871953d2-eac0-498b-ad71-5caa0c9ad76b" providerId="ADAL" clId="{95E7AB91-6F4F-4D2D-A2C4-7B9A833949F2}" dt="2023-01-10T21:52:52.667" v="505" actId="20577"/>
          <ac:spMkLst>
            <pc:docMk/>
            <pc:sldMk cId="3379256649" sldId="304"/>
            <ac:spMk id="25" creationId="{9723843B-FE91-A546-80C7-E2ED65C2B781}"/>
          </ac:spMkLst>
        </pc:spChg>
      </pc:sldChg>
      <pc:sldChg chg="ord">
        <pc:chgData name="Alan Burrow" userId="871953d2-eac0-498b-ad71-5caa0c9ad76b" providerId="ADAL" clId="{95E7AB91-6F4F-4D2D-A2C4-7B9A833949F2}" dt="2023-01-10T17:37:44.505" v="21"/>
        <pc:sldMkLst>
          <pc:docMk/>
          <pc:sldMk cId="1982267226" sldId="307"/>
        </pc:sldMkLst>
      </pc:sldChg>
      <pc:sldChg chg="ord">
        <pc:chgData name="Alan Burrow" userId="871953d2-eac0-498b-ad71-5caa0c9ad76b" providerId="ADAL" clId="{95E7AB91-6F4F-4D2D-A2C4-7B9A833949F2}" dt="2023-01-10T17:37:41.771" v="19"/>
        <pc:sldMkLst>
          <pc:docMk/>
          <pc:sldMk cId="359568915" sldId="368"/>
        </pc:sldMkLst>
      </pc:sldChg>
      <pc:sldChg chg="del">
        <pc:chgData name="Alan Burrow" userId="871953d2-eac0-498b-ad71-5caa0c9ad76b" providerId="ADAL" clId="{95E7AB91-6F4F-4D2D-A2C4-7B9A833949F2}" dt="2023-01-10T17:37:26.709" v="17" actId="47"/>
        <pc:sldMkLst>
          <pc:docMk/>
          <pc:sldMk cId="1939993660" sldId="383"/>
        </pc:sldMkLst>
      </pc:sldChg>
      <pc:sldChg chg="add del">
        <pc:chgData name="Alan Burrow" userId="871953d2-eac0-498b-ad71-5caa0c9ad76b" providerId="ADAL" clId="{95E7AB91-6F4F-4D2D-A2C4-7B9A833949F2}" dt="2023-01-10T17:39:31.799" v="24"/>
        <pc:sldMkLst>
          <pc:docMk/>
          <pc:sldMk cId="2420293353" sldId="855"/>
        </pc:sldMkLst>
      </pc:sldChg>
      <pc:sldChg chg="add">
        <pc:chgData name="Alan Burrow" userId="871953d2-eac0-498b-ad71-5caa0c9ad76b" providerId="ADAL" clId="{95E7AB91-6F4F-4D2D-A2C4-7B9A833949F2}" dt="2023-01-10T17:39:26.964" v="23"/>
        <pc:sldMkLst>
          <pc:docMk/>
          <pc:sldMk cId="2376111838" sldId="856"/>
        </pc:sldMkLst>
      </pc:sldChg>
      <pc:sldChg chg="modSp mod">
        <pc:chgData name="Alan Burrow" userId="871953d2-eac0-498b-ad71-5caa0c9ad76b" providerId="ADAL" clId="{95E7AB91-6F4F-4D2D-A2C4-7B9A833949F2}" dt="2023-01-10T17:32:57.856" v="16" actId="1076"/>
        <pc:sldMkLst>
          <pc:docMk/>
          <pc:sldMk cId="1341784480" sldId="871"/>
        </pc:sldMkLst>
        <pc:graphicFrameChg chg="mod modGraphic">
          <ac:chgData name="Alan Burrow" userId="871953d2-eac0-498b-ad71-5caa0c9ad76b" providerId="ADAL" clId="{95E7AB91-6F4F-4D2D-A2C4-7B9A833949F2}" dt="2023-01-10T17:32:57.856" v="16" actId="1076"/>
          <ac:graphicFrameMkLst>
            <pc:docMk/>
            <pc:sldMk cId="1341784480" sldId="871"/>
            <ac:graphicFrameMk id="6" creationId="{B944614D-11B2-4418-9F13-85AFE9B98DC1}"/>
          </ac:graphicFrameMkLst>
        </pc:graphicFrameChg>
      </pc:sldChg>
      <pc:sldChg chg="del">
        <pc:chgData name="Alan Burrow" userId="871953d2-eac0-498b-ad71-5caa0c9ad76b" providerId="ADAL" clId="{95E7AB91-6F4F-4D2D-A2C4-7B9A833949F2}" dt="2023-01-11T18:06:26.826" v="678" actId="47"/>
        <pc:sldMkLst>
          <pc:docMk/>
          <pc:sldMk cId="2448357184" sldId="875"/>
        </pc:sldMkLst>
      </pc:sldChg>
      <pc:sldChg chg="del">
        <pc:chgData name="Alan Burrow" userId="871953d2-eac0-498b-ad71-5caa0c9ad76b" providerId="ADAL" clId="{95E7AB91-6F4F-4D2D-A2C4-7B9A833949F2}" dt="2023-01-11T18:06:28.712" v="679" actId="47"/>
        <pc:sldMkLst>
          <pc:docMk/>
          <pc:sldMk cId="1546691866" sldId="876"/>
        </pc:sldMkLst>
      </pc:sldChg>
      <pc:sldChg chg="del">
        <pc:chgData name="Alan Burrow" userId="871953d2-eac0-498b-ad71-5caa0c9ad76b" providerId="ADAL" clId="{95E7AB91-6F4F-4D2D-A2C4-7B9A833949F2}" dt="2023-01-11T18:06:31.327" v="681" actId="47"/>
        <pc:sldMkLst>
          <pc:docMk/>
          <pc:sldMk cId="3915637724" sldId="877"/>
        </pc:sldMkLst>
      </pc:sldChg>
      <pc:sldChg chg="del">
        <pc:chgData name="Alan Burrow" userId="871953d2-eac0-498b-ad71-5caa0c9ad76b" providerId="ADAL" clId="{95E7AB91-6F4F-4D2D-A2C4-7B9A833949F2}" dt="2023-01-11T18:06:30.158" v="680" actId="47"/>
        <pc:sldMkLst>
          <pc:docMk/>
          <pc:sldMk cId="811251699" sldId="878"/>
        </pc:sldMkLst>
      </pc:sldChg>
      <pc:sldChg chg="del">
        <pc:chgData name="Alan Burrow" userId="871953d2-eac0-498b-ad71-5caa0c9ad76b" providerId="ADAL" clId="{95E7AB91-6F4F-4D2D-A2C4-7B9A833949F2}" dt="2023-01-11T18:06:31.903" v="682" actId="47"/>
        <pc:sldMkLst>
          <pc:docMk/>
          <pc:sldMk cId="1572867722" sldId="879"/>
        </pc:sldMkLst>
      </pc:sldChg>
      <pc:sldChg chg="del">
        <pc:chgData name="Alan Burrow" userId="871953d2-eac0-498b-ad71-5caa0c9ad76b" providerId="ADAL" clId="{95E7AB91-6F4F-4D2D-A2C4-7B9A833949F2}" dt="2023-01-11T18:06:33.186" v="683" actId="47"/>
        <pc:sldMkLst>
          <pc:docMk/>
          <pc:sldMk cId="4285869308" sldId="880"/>
        </pc:sldMkLst>
      </pc:sldChg>
      <pc:sldChg chg="del">
        <pc:chgData name="Alan Burrow" userId="871953d2-eac0-498b-ad71-5caa0c9ad76b" providerId="ADAL" clId="{95E7AB91-6F4F-4D2D-A2C4-7B9A833949F2}" dt="2023-01-11T18:06:34.634" v="684" actId="47"/>
        <pc:sldMkLst>
          <pc:docMk/>
          <pc:sldMk cId="495172506" sldId="881"/>
        </pc:sldMkLst>
      </pc:sldChg>
      <pc:sldChg chg="modSp mod">
        <pc:chgData name="Alan Burrow" userId="871953d2-eac0-498b-ad71-5caa0c9ad76b" providerId="ADAL" clId="{95E7AB91-6F4F-4D2D-A2C4-7B9A833949F2}" dt="2023-01-10T17:45:19.426" v="140" actId="255"/>
        <pc:sldMkLst>
          <pc:docMk/>
          <pc:sldMk cId="3025520082" sldId="1811"/>
        </pc:sldMkLst>
        <pc:spChg chg="mod">
          <ac:chgData name="Alan Burrow" userId="871953d2-eac0-498b-ad71-5caa0c9ad76b" providerId="ADAL" clId="{95E7AB91-6F4F-4D2D-A2C4-7B9A833949F2}" dt="2023-01-10T17:45:19.426" v="140" actId="255"/>
          <ac:spMkLst>
            <pc:docMk/>
            <pc:sldMk cId="3025520082" sldId="1811"/>
            <ac:spMk id="2" creationId="{34A32600-1EAA-A341-B94E-BB77F1B0FB6C}"/>
          </ac:spMkLst>
        </pc:spChg>
      </pc:sldChg>
      <pc:sldChg chg="delSp modSp new mod">
        <pc:chgData name="Alan Burrow" userId="871953d2-eac0-498b-ad71-5caa0c9ad76b" providerId="ADAL" clId="{95E7AB91-6F4F-4D2D-A2C4-7B9A833949F2}" dt="2023-01-10T17:41:20.028" v="71" actId="478"/>
        <pc:sldMkLst>
          <pc:docMk/>
          <pc:sldMk cId="1165630911" sldId="1812"/>
        </pc:sldMkLst>
        <pc:spChg chg="mod">
          <ac:chgData name="Alan Burrow" userId="871953d2-eac0-498b-ad71-5caa0c9ad76b" providerId="ADAL" clId="{95E7AB91-6F4F-4D2D-A2C4-7B9A833949F2}" dt="2023-01-10T17:41:16.959" v="70" actId="404"/>
          <ac:spMkLst>
            <pc:docMk/>
            <pc:sldMk cId="1165630911" sldId="1812"/>
            <ac:spMk id="3" creationId="{74B77776-13AC-7FE3-B95B-5B7735D854AF}"/>
          </ac:spMkLst>
        </pc:spChg>
        <pc:spChg chg="del">
          <ac:chgData name="Alan Burrow" userId="871953d2-eac0-498b-ad71-5caa0c9ad76b" providerId="ADAL" clId="{95E7AB91-6F4F-4D2D-A2C4-7B9A833949F2}" dt="2023-01-10T17:41:20.028" v="71" actId="478"/>
          <ac:spMkLst>
            <pc:docMk/>
            <pc:sldMk cId="1165630911" sldId="1812"/>
            <ac:spMk id="4" creationId="{A3D0609C-5F63-BE98-8BA7-A77AD00F1311}"/>
          </ac:spMkLst>
        </pc:spChg>
      </pc:sldChg>
      <pc:sldChg chg="new del">
        <pc:chgData name="Alan Burrow" userId="871953d2-eac0-498b-ad71-5caa0c9ad76b" providerId="ADAL" clId="{95E7AB91-6F4F-4D2D-A2C4-7B9A833949F2}" dt="2023-01-10T17:42:55.821" v="73" actId="680"/>
        <pc:sldMkLst>
          <pc:docMk/>
          <pc:sldMk cId="2846629603" sldId="1813"/>
        </pc:sldMkLst>
      </pc:sldChg>
      <pc:sldChg chg="addSp modSp new mod">
        <pc:chgData name="Alan Burrow" userId="871953d2-eac0-498b-ad71-5caa0c9ad76b" providerId="ADAL" clId="{95E7AB91-6F4F-4D2D-A2C4-7B9A833949F2}" dt="2023-01-10T17:44:07.258" v="134" actId="404"/>
        <pc:sldMkLst>
          <pc:docMk/>
          <pc:sldMk cId="3426677990" sldId="1813"/>
        </pc:sldMkLst>
        <pc:spChg chg="mod">
          <ac:chgData name="Alan Burrow" userId="871953d2-eac0-498b-ad71-5caa0c9ad76b" providerId="ADAL" clId="{95E7AB91-6F4F-4D2D-A2C4-7B9A833949F2}" dt="2023-01-10T17:43:15.602" v="107" actId="404"/>
          <ac:spMkLst>
            <pc:docMk/>
            <pc:sldMk cId="3426677990" sldId="1813"/>
            <ac:spMk id="3" creationId="{483BDE8F-344B-2251-1822-5FA48DACB511}"/>
          </ac:spMkLst>
        </pc:spChg>
        <pc:spChg chg="mod">
          <ac:chgData name="Alan Burrow" userId="871953d2-eac0-498b-ad71-5caa0c9ad76b" providerId="ADAL" clId="{95E7AB91-6F4F-4D2D-A2C4-7B9A833949F2}" dt="2023-01-10T17:43:40.657" v="130" actId="20577"/>
          <ac:spMkLst>
            <pc:docMk/>
            <pc:sldMk cId="3426677990" sldId="1813"/>
            <ac:spMk id="4" creationId="{EDCD6685-E980-B2A3-D786-71C1EA573342}"/>
          </ac:spMkLst>
        </pc:spChg>
        <pc:spChg chg="add mod">
          <ac:chgData name="Alan Burrow" userId="871953d2-eac0-498b-ad71-5caa0c9ad76b" providerId="ADAL" clId="{95E7AB91-6F4F-4D2D-A2C4-7B9A833949F2}" dt="2023-01-10T17:44:07.258" v="134" actId="404"/>
          <ac:spMkLst>
            <pc:docMk/>
            <pc:sldMk cId="3426677990" sldId="1813"/>
            <ac:spMk id="5" creationId="{290044C0-7217-8D4E-BC90-74DF52256655}"/>
          </ac:spMkLst>
        </pc:spChg>
      </pc:sldChg>
      <pc:sldChg chg="modSp new mod">
        <pc:chgData name="Alan Burrow" userId="871953d2-eac0-498b-ad71-5caa0c9ad76b" providerId="ADAL" clId="{95E7AB91-6F4F-4D2D-A2C4-7B9A833949F2}" dt="2023-01-11T17:13:33.618" v="670" actId="20577"/>
        <pc:sldMkLst>
          <pc:docMk/>
          <pc:sldMk cId="242116549" sldId="1814"/>
        </pc:sldMkLst>
        <pc:spChg chg="mod">
          <ac:chgData name="Alan Burrow" userId="871953d2-eac0-498b-ad71-5caa0c9ad76b" providerId="ADAL" clId="{95E7AB91-6F4F-4D2D-A2C4-7B9A833949F2}" dt="2023-01-10T17:47:49.908" v="311" actId="403"/>
          <ac:spMkLst>
            <pc:docMk/>
            <pc:sldMk cId="242116549" sldId="1814"/>
            <ac:spMk id="2" creationId="{53EBE678-2128-BDA0-0A5E-CB2ABD5A3353}"/>
          </ac:spMkLst>
        </pc:spChg>
        <pc:spChg chg="mod">
          <ac:chgData name="Alan Burrow" userId="871953d2-eac0-498b-ad71-5caa0c9ad76b" providerId="ADAL" clId="{95E7AB91-6F4F-4D2D-A2C4-7B9A833949F2}" dt="2023-01-11T17:13:33.618" v="670" actId="20577"/>
          <ac:spMkLst>
            <pc:docMk/>
            <pc:sldMk cId="242116549" sldId="1814"/>
            <ac:spMk id="3" creationId="{2F8874D1-BD04-C8C5-5FA9-EA6E275DA1C4}"/>
          </ac:spMkLst>
        </pc:spChg>
      </pc:sldChg>
      <pc:sldChg chg="new del">
        <pc:chgData name="Alan Burrow" userId="871953d2-eac0-498b-ad71-5caa0c9ad76b" providerId="ADAL" clId="{95E7AB91-6F4F-4D2D-A2C4-7B9A833949F2}" dt="2023-01-10T17:46:02.073" v="142" actId="680"/>
        <pc:sldMkLst>
          <pc:docMk/>
          <pc:sldMk cId="4228995520" sldId="1814"/>
        </pc:sldMkLst>
      </pc:sldChg>
      <pc:sldChg chg="modSp mod">
        <pc:chgData name="Alan Burrow" userId="871953d2-eac0-498b-ad71-5caa0c9ad76b" providerId="ADAL" clId="{95E7AB91-6F4F-4D2D-A2C4-7B9A833949F2}" dt="2023-01-11T17:14:22.052" v="677" actId="27636"/>
        <pc:sldMkLst>
          <pc:docMk/>
          <pc:sldMk cId="873247816" sldId="1815"/>
        </pc:sldMkLst>
        <pc:spChg chg="mod">
          <ac:chgData name="Alan Burrow" userId="871953d2-eac0-498b-ad71-5caa0c9ad76b" providerId="ADAL" clId="{95E7AB91-6F4F-4D2D-A2C4-7B9A833949F2}" dt="2023-01-11T17:14:22.052" v="677" actId="27636"/>
          <ac:spMkLst>
            <pc:docMk/>
            <pc:sldMk cId="873247816" sldId="1815"/>
            <ac:spMk id="4" creationId="{AD3B932F-AAB4-4312-A228-D4320D297930}"/>
          </ac:spMkLst>
        </pc:spChg>
      </pc:sldChg>
      <pc:sldChg chg="delSp modSp new mod">
        <pc:chgData name="Alan Burrow" userId="871953d2-eac0-498b-ad71-5caa0c9ad76b" providerId="ADAL" clId="{95E7AB91-6F4F-4D2D-A2C4-7B9A833949F2}" dt="2023-01-11T18:08:49.791" v="695" actId="478"/>
        <pc:sldMkLst>
          <pc:docMk/>
          <pc:sldMk cId="1427810257" sldId="1816"/>
        </pc:sldMkLst>
        <pc:spChg chg="mod">
          <ac:chgData name="Alan Burrow" userId="871953d2-eac0-498b-ad71-5caa0c9ad76b" providerId="ADAL" clId="{95E7AB91-6F4F-4D2D-A2C4-7B9A833949F2}" dt="2023-01-11T18:08:46.793" v="694" actId="2711"/>
          <ac:spMkLst>
            <pc:docMk/>
            <pc:sldMk cId="1427810257" sldId="1816"/>
            <ac:spMk id="3" creationId="{B1D81D88-31F0-40E8-D554-E889B7B6685F}"/>
          </ac:spMkLst>
        </pc:spChg>
        <pc:spChg chg="del">
          <ac:chgData name="Alan Burrow" userId="871953d2-eac0-498b-ad71-5caa0c9ad76b" providerId="ADAL" clId="{95E7AB91-6F4F-4D2D-A2C4-7B9A833949F2}" dt="2023-01-11T18:08:49.791" v="695" actId="478"/>
          <ac:spMkLst>
            <pc:docMk/>
            <pc:sldMk cId="1427810257" sldId="1816"/>
            <ac:spMk id="4" creationId="{3100AAC4-AF53-D9E9-F588-F55EDD3B781F}"/>
          </ac:spMkLst>
        </pc:spChg>
      </pc:sldChg>
      <pc:sldMasterChg chg="delSldLayout">
        <pc:chgData name="Alan Burrow" userId="871953d2-eac0-498b-ad71-5caa0c9ad76b" providerId="ADAL" clId="{95E7AB91-6F4F-4D2D-A2C4-7B9A833949F2}" dt="2023-01-11T18:22:16.579" v="701" actId="2696"/>
        <pc:sldMasterMkLst>
          <pc:docMk/>
          <pc:sldMasterMk cId="222252939" sldId="2147483672"/>
        </pc:sldMasterMkLst>
        <pc:sldLayoutChg chg="del">
          <pc:chgData name="Alan Burrow" userId="871953d2-eac0-498b-ad71-5caa0c9ad76b" providerId="ADAL" clId="{95E7AB91-6F4F-4D2D-A2C4-7B9A833949F2}" dt="2023-01-11T18:22:09.425" v="696" actId="2696"/>
          <pc:sldLayoutMkLst>
            <pc:docMk/>
            <pc:sldMasterMk cId="222252939" sldId="2147483672"/>
            <pc:sldLayoutMk cId="524939411" sldId="2147483689"/>
          </pc:sldLayoutMkLst>
        </pc:sldLayoutChg>
        <pc:sldLayoutChg chg="del">
          <pc:chgData name="Alan Burrow" userId="871953d2-eac0-498b-ad71-5caa0c9ad76b" providerId="ADAL" clId="{95E7AB91-6F4F-4D2D-A2C4-7B9A833949F2}" dt="2023-01-11T18:22:11.306" v="697" actId="2696"/>
          <pc:sldLayoutMkLst>
            <pc:docMk/>
            <pc:sldMasterMk cId="222252939" sldId="2147483672"/>
            <pc:sldLayoutMk cId="1965005278" sldId="2147483690"/>
          </pc:sldLayoutMkLst>
        </pc:sldLayoutChg>
        <pc:sldLayoutChg chg="del">
          <pc:chgData name="Alan Burrow" userId="871953d2-eac0-498b-ad71-5caa0c9ad76b" providerId="ADAL" clId="{95E7AB91-6F4F-4D2D-A2C4-7B9A833949F2}" dt="2023-01-11T18:22:12.322" v="698" actId="2696"/>
          <pc:sldLayoutMkLst>
            <pc:docMk/>
            <pc:sldMasterMk cId="222252939" sldId="2147483672"/>
            <pc:sldLayoutMk cId="2684846412" sldId="2147483691"/>
          </pc:sldLayoutMkLst>
        </pc:sldLayoutChg>
        <pc:sldLayoutChg chg="del">
          <pc:chgData name="Alan Burrow" userId="871953d2-eac0-498b-ad71-5caa0c9ad76b" providerId="ADAL" clId="{95E7AB91-6F4F-4D2D-A2C4-7B9A833949F2}" dt="2023-01-11T18:22:13.779" v="699" actId="2696"/>
          <pc:sldLayoutMkLst>
            <pc:docMk/>
            <pc:sldMasterMk cId="222252939" sldId="2147483672"/>
            <pc:sldLayoutMk cId="1992619544" sldId="2147483692"/>
          </pc:sldLayoutMkLst>
        </pc:sldLayoutChg>
        <pc:sldLayoutChg chg="del">
          <pc:chgData name="Alan Burrow" userId="871953d2-eac0-498b-ad71-5caa0c9ad76b" providerId="ADAL" clId="{95E7AB91-6F4F-4D2D-A2C4-7B9A833949F2}" dt="2023-01-11T18:22:15.324" v="700" actId="2696"/>
          <pc:sldLayoutMkLst>
            <pc:docMk/>
            <pc:sldMasterMk cId="222252939" sldId="2147483672"/>
            <pc:sldLayoutMk cId="692033663" sldId="2147483693"/>
          </pc:sldLayoutMkLst>
        </pc:sldLayoutChg>
        <pc:sldLayoutChg chg="del">
          <pc:chgData name="Alan Burrow" userId="871953d2-eac0-498b-ad71-5caa0c9ad76b" providerId="ADAL" clId="{95E7AB91-6F4F-4D2D-A2C4-7B9A833949F2}" dt="2023-01-11T18:22:16.579" v="701" actId="2696"/>
          <pc:sldLayoutMkLst>
            <pc:docMk/>
            <pc:sldMasterMk cId="222252939" sldId="2147483672"/>
            <pc:sldLayoutMk cId="986800806" sldId="214748369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A3BAA-B861-4E5A-A742-429E35E87B8C}"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57524BC3-B5FB-41A4-829D-3BB4B9B400C1}">
      <dgm:prSet/>
      <dgm:spPr/>
      <dgm:t>
        <a:bodyPr/>
        <a:lstStyle/>
        <a:p>
          <a:r>
            <a:rPr lang="en-US"/>
            <a:t>Student demographics </a:t>
          </a:r>
        </a:p>
      </dgm:t>
    </dgm:pt>
    <dgm:pt modelId="{456889F0-552C-4FCD-BFBD-EE9655A12440}" type="parTrans" cxnId="{F6AE38E3-5196-4716-9C1B-9387E2584972}">
      <dgm:prSet/>
      <dgm:spPr/>
      <dgm:t>
        <a:bodyPr/>
        <a:lstStyle/>
        <a:p>
          <a:endParaRPr lang="en-US"/>
        </a:p>
      </dgm:t>
    </dgm:pt>
    <dgm:pt modelId="{A96D30BD-10D7-4946-8660-760F0E617322}" type="sibTrans" cxnId="{F6AE38E3-5196-4716-9C1B-9387E2584972}">
      <dgm:prSet/>
      <dgm:spPr/>
      <dgm:t>
        <a:bodyPr/>
        <a:lstStyle/>
        <a:p>
          <a:endParaRPr lang="en-US"/>
        </a:p>
      </dgm:t>
    </dgm:pt>
    <dgm:pt modelId="{E3D58409-08A2-4941-8BF0-774AB4CE2B0A}">
      <dgm:prSet/>
      <dgm:spPr/>
      <dgm:t>
        <a:bodyPr/>
        <a:lstStyle/>
        <a:p>
          <a:r>
            <a:rPr lang="en-US"/>
            <a:t>Enrollment data by student group</a:t>
          </a:r>
        </a:p>
      </dgm:t>
    </dgm:pt>
    <dgm:pt modelId="{20ED47F9-820B-47C2-B70D-F15F4A67A847}" type="parTrans" cxnId="{CAF9BACF-FBEC-45B2-B527-083B962702E1}">
      <dgm:prSet/>
      <dgm:spPr/>
      <dgm:t>
        <a:bodyPr/>
        <a:lstStyle/>
        <a:p>
          <a:endParaRPr lang="en-US"/>
        </a:p>
      </dgm:t>
    </dgm:pt>
    <dgm:pt modelId="{31E71DA9-D325-4964-9F77-B200E5E99556}" type="sibTrans" cxnId="{CAF9BACF-FBEC-45B2-B527-083B962702E1}">
      <dgm:prSet/>
      <dgm:spPr/>
      <dgm:t>
        <a:bodyPr/>
        <a:lstStyle/>
        <a:p>
          <a:endParaRPr lang="en-US"/>
        </a:p>
      </dgm:t>
    </dgm:pt>
    <dgm:pt modelId="{826ACBDC-824D-4904-9D41-E9D867C2EFE2}">
      <dgm:prSet/>
      <dgm:spPr/>
      <dgm:t>
        <a:bodyPr/>
        <a:lstStyle/>
        <a:p>
          <a:r>
            <a:rPr lang="en-US"/>
            <a:t>Student achievement </a:t>
          </a:r>
        </a:p>
      </dgm:t>
    </dgm:pt>
    <dgm:pt modelId="{BD24BD44-7175-4A17-8116-4CFA6E7EB3C6}" type="parTrans" cxnId="{7047F7B3-2D11-46D3-81FF-9E56B85470BE}">
      <dgm:prSet/>
      <dgm:spPr/>
      <dgm:t>
        <a:bodyPr/>
        <a:lstStyle/>
        <a:p>
          <a:endParaRPr lang="en-US"/>
        </a:p>
      </dgm:t>
    </dgm:pt>
    <dgm:pt modelId="{F2FEE9B1-E5CD-4443-BC16-E559E2A6CE17}" type="sibTrans" cxnId="{7047F7B3-2D11-46D3-81FF-9E56B85470BE}">
      <dgm:prSet/>
      <dgm:spPr/>
      <dgm:t>
        <a:bodyPr/>
        <a:lstStyle/>
        <a:p>
          <a:endParaRPr lang="en-US"/>
        </a:p>
      </dgm:t>
    </dgm:pt>
    <dgm:pt modelId="{31005F6E-3324-4F7B-8396-0C9CFCE3ADBA}">
      <dgm:prSet/>
      <dgm:spPr/>
      <dgm:t>
        <a:bodyPr/>
        <a:lstStyle/>
        <a:p>
          <a:r>
            <a:rPr lang="en-US"/>
            <a:t>status and growth on state and district assessments </a:t>
          </a:r>
        </a:p>
      </dgm:t>
    </dgm:pt>
    <dgm:pt modelId="{695DE74B-F5CD-4D6E-97B7-7096E6AD54F7}" type="parTrans" cxnId="{541DF791-17F1-4B6F-82BD-7FF8D977FA3E}">
      <dgm:prSet/>
      <dgm:spPr/>
      <dgm:t>
        <a:bodyPr/>
        <a:lstStyle/>
        <a:p>
          <a:endParaRPr lang="en-US"/>
        </a:p>
      </dgm:t>
    </dgm:pt>
    <dgm:pt modelId="{BD233DBB-8715-4079-ABF7-4371B191972B}" type="sibTrans" cxnId="{541DF791-17F1-4B6F-82BD-7FF8D977FA3E}">
      <dgm:prSet/>
      <dgm:spPr/>
      <dgm:t>
        <a:bodyPr/>
        <a:lstStyle/>
        <a:p>
          <a:endParaRPr lang="en-US"/>
        </a:p>
      </dgm:t>
    </dgm:pt>
    <dgm:pt modelId="{E3BF5778-E3C5-46E3-B2DB-EB59007006CE}">
      <dgm:prSet/>
      <dgm:spPr/>
      <dgm:t>
        <a:bodyPr/>
        <a:lstStyle/>
        <a:p>
          <a:r>
            <a:rPr lang="en-US"/>
            <a:t>Post-Secondary Readiness </a:t>
          </a:r>
        </a:p>
      </dgm:t>
    </dgm:pt>
    <dgm:pt modelId="{1BBE72B9-0A7D-401B-B2FB-3234210FCA33}" type="parTrans" cxnId="{652E6247-75BA-4455-8F4A-D529A69F60E0}">
      <dgm:prSet/>
      <dgm:spPr/>
      <dgm:t>
        <a:bodyPr/>
        <a:lstStyle/>
        <a:p>
          <a:endParaRPr lang="en-US"/>
        </a:p>
      </dgm:t>
    </dgm:pt>
    <dgm:pt modelId="{728035A4-C1A8-45DB-8BFD-5039B4E93C91}" type="sibTrans" cxnId="{652E6247-75BA-4455-8F4A-D529A69F60E0}">
      <dgm:prSet/>
      <dgm:spPr/>
      <dgm:t>
        <a:bodyPr/>
        <a:lstStyle/>
        <a:p>
          <a:endParaRPr lang="en-US"/>
        </a:p>
      </dgm:t>
    </dgm:pt>
    <dgm:pt modelId="{F2ED63DD-0F0A-4DC8-9FFE-BE99B26B26D3}">
      <dgm:prSet/>
      <dgm:spPr/>
      <dgm:t>
        <a:bodyPr/>
        <a:lstStyle/>
        <a:p>
          <a:r>
            <a:rPr lang="en-US"/>
            <a:t>graduation rate, percent of students earning advanced course credit or industry certifications </a:t>
          </a:r>
        </a:p>
      </dgm:t>
    </dgm:pt>
    <dgm:pt modelId="{2883AB52-63FA-4962-977E-6669E6CE1C51}" type="parTrans" cxnId="{E2C0F61C-C79D-40F8-AB3D-DFC16598FE3E}">
      <dgm:prSet/>
      <dgm:spPr/>
      <dgm:t>
        <a:bodyPr/>
        <a:lstStyle/>
        <a:p>
          <a:endParaRPr lang="en-US"/>
        </a:p>
      </dgm:t>
    </dgm:pt>
    <dgm:pt modelId="{A02CEB1A-722E-4B65-A9EE-A4E7153722CA}" type="sibTrans" cxnId="{E2C0F61C-C79D-40F8-AB3D-DFC16598FE3E}">
      <dgm:prSet/>
      <dgm:spPr/>
      <dgm:t>
        <a:bodyPr/>
        <a:lstStyle/>
        <a:p>
          <a:endParaRPr lang="en-US"/>
        </a:p>
      </dgm:t>
    </dgm:pt>
    <dgm:pt modelId="{0758BEB1-6D51-4075-BCFC-56C0388877DE}">
      <dgm:prSet/>
      <dgm:spPr/>
      <dgm:t>
        <a:bodyPr/>
        <a:lstStyle/>
        <a:p>
          <a:r>
            <a:rPr lang="en-US"/>
            <a:t>Attendance</a:t>
          </a:r>
        </a:p>
      </dgm:t>
    </dgm:pt>
    <dgm:pt modelId="{F90606AE-D6B4-4EDE-BFE5-C87C378CB978}" type="parTrans" cxnId="{8E8A2492-C93B-44C9-9981-F821E07C4C4D}">
      <dgm:prSet/>
      <dgm:spPr/>
      <dgm:t>
        <a:bodyPr/>
        <a:lstStyle/>
        <a:p>
          <a:endParaRPr lang="en-US"/>
        </a:p>
      </dgm:t>
    </dgm:pt>
    <dgm:pt modelId="{9FB7E498-B806-4673-898E-A20A7B367B47}" type="sibTrans" cxnId="{8E8A2492-C93B-44C9-9981-F821E07C4C4D}">
      <dgm:prSet/>
      <dgm:spPr/>
      <dgm:t>
        <a:bodyPr/>
        <a:lstStyle/>
        <a:p>
          <a:endParaRPr lang="en-US"/>
        </a:p>
      </dgm:t>
    </dgm:pt>
    <dgm:pt modelId="{35287DB2-4CA3-48E3-8604-6E3907A9C288}">
      <dgm:prSet/>
      <dgm:spPr/>
      <dgm:t>
        <a:bodyPr/>
        <a:lstStyle/>
        <a:p>
          <a:r>
            <a:rPr lang="en-US"/>
            <a:t>Attendance rates, chronic absenteeism </a:t>
          </a:r>
        </a:p>
      </dgm:t>
    </dgm:pt>
    <dgm:pt modelId="{87E9E439-F314-42A7-A239-BF5B66E0F179}" type="parTrans" cxnId="{22B0BBAB-1B45-418A-B1F1-FA9944A26CD1}">
      <dgm:prSet/>
      <dgm:spPr/>
      <dgm:t>
        <a:bodyPr/>
        <a:lstStyle/>
        <a:p>
          <a:endParaRPr lang="en-US"/>
        </a:p>
      </dgm:t>
    </dgm:pt>
    <dgm:pt modelId="{70A72C44-117D-4CA3-8B3C-EEDF6DBC6738}" type="sibTrans" cxnId="{22B0BBAB-1B45-418A-B1F1-FA9944A26CD1}">
      <dgm:prSet/>
      <dgm:spPr/>
      <dgm:t>
        <a:bodyPr/>
        <a:lstStyle/>
        <a:p>
          <a:endParaRPr lang="en-US"/>
        </a:p>
      </dgm:t>
    </dgm:pt>
    <dgm:pt modelId="{FD0DE399-8269-48B4-8914-27A047F0A201}">
      <dgm:prSet/>
      <dgm:spPr/>
      <dgm:t>
        <a:bodyPr/>
        <a:lstStyle/>
        <a:p>
          <a:r>
            <a:rPr lang="en-US"/>
            <a:t>Staffing data </a:t>
          </a:r>
        </a:p>
      </dgm:t>
    </dgm:pt>
    <dgm:pt modelId="{239722D6-538F-4B98-869E-295E41D48BC9}" type="parTrans" cxnId="{84A3C230-5F63-402B-8CFB-58602295861E}">
      <dgm:prSet/>
      <dgm:spPr/>
      <dgm:t>
        <a:bodyPr/>
        <a:lstStyle/>
        <a:p>
          <a:endParaRPr lang="en-US"/>
        </a:p>
      </dgm:t>
    </dgm:pt>
    <dgm:pt modelId="{0A75AA55-1797-4C3F-9FC4-BE175AA94315}" type="sibTrans" cxnId="{84A3C230-5F63-402B-8CFB-58602295861E}">
      <dgm:prSet/>
      <dgm:spPr/>
      <dgm:t>
        <a:bodyPr/>
        <a:lstStyle/>
        <a:p>
          <a:endParaRPr lang="en-US"/>
        </a:p>
      </dgm:t>
    </dgm:pt>
    <dgm:pt modelId="{D23A7020-06C9-49AE-8511-567399EF4F47}">
      <dgm:prSet/>
      <dgm:spPr/>
      <dgm:t>
        <a:bodyPr/>
        <a:lstStyle/>
        <a:p>
          <a:r>
            <a:rPr lang="en-US"/>
            <a:t>educator demographics, experience, student/teacher ratio</a:t>
          </a:r>
        </a:p>
      </dgm:t>
    </dgm:pt>
    <dgm:pt modelId="{66837A46-BB47-4FD9-966E-7AAC42DE0E81}" type="parTrans" cxnId="{D422E219-3E6C-47E5-9007-AC415E6B530F}">
      <dgm:prSet/>
      <dgm:spPr/>
      <dgm:t>
        <a:bodyPr/>
        <a:lstStyle/>
        <a:p>
          <a:endParaRPr lang="en-US"/>
        </a:p>
      </dgm:t>
    </dgm:pt>
    <dgm:pt modelId="{B1C80BD2-023B-4654-9573-918D4B4F4FD9}" type="sibTrans" cxnId="{D422E219-3E6C-47E5-9007-AC415E6B530F}">
      <dgm:prSet/>
      <dgm:spPr/>
      <dgm:t>
        <a:bodyPr/>
        <a:lstStyle/>
        <a:p>
          <a:endParaRPr lang="en-US"/>
        </a:p>
      </dgm:t>
    </dgm:pt>
    <dgm:pt modelId="{47A9F7DB-9120-4395-94ED-A4AFA15805F4}">
      <dgm:prSet/>
      <dgm:spPr/>
      <dgm:t>
        <a:bodyPr/>
        <a:lstStyle/>
        <a:p>
          <a:r>
            <a:rPr lang="en-US"/>
            <a:t>Financial data</a:t>
          </a:r>
        </a:p>
      </dgm:t>
    </dgm:pt>
    <dgm:pt modelId="{7129FF97-EAC3-4EBA-99E0-21C62560C6B4}" type="parTrans" cxnId="{8B4F4254-3183-4A05-B44E-71515E97F1B8}">
      <dgm:prSet/>
      <dgm:spPr/>
      <dgm:t>
        <a:bodyPr/>
        <a:lstStyle/>
        <a:p>
          <a:endParaRPr lang="en-US"/>
        </a:p>
      </dgm:t>
    </dgm:pt>
    <dgm:pt modelId="{9B144144-6E62-4A71-B0D3-728E8CDBE07D}" type="sibTrans" cxnId="{8B4F4254-3183-4A05-B44E-71515E97F1B8}">
      <dgm:prSet/>
      <dgm:spPr/>
      <dgm:t>
        <a:bodyPr/>
        <a:lstStyle/>
        <a:p>
          <a:endParaRPr lang="en-US"/>
        </a:p>
      </dgm:t>
    </dgm:pt>
    <dgm:pt modelId="{D14A2D5B-6FED-461A-8965-FD93E3C74958}">
      <dgm:prSet/>
      <dgm:spPr/>
      <dgm:t>
        <a:bodyPr/>
        <a:lstStyle/>
        <a:p>
          <a:r>
            <a:rPr lang="en-US"/>
            <a:t>annual financial reports detailing revenues and expenses</a:t>
          </a:r>
        </a:p>
      </dgm:t>
    </dgm:pt>
    <dgm:pt modelId="{599B7BDD-65D3-4D95-B5E4-5A2100F4CDFF}" type="parTrans" cxnId="{651B06F9-15F1-4AD2-85CE-6E841DCEF0E3}">
      <dgm:prSet/>
      <dgm:spPr/>
      <dgm:t>
        <a:bodyPr/>
        <a:lstStyle/>
        <a:p>
          <a:endParaRPr lang="en-US"/>
        </a:p>
      </dgm:t>
    </dgm:pt>
    <dgm:pt modelId="{B432C7E6-7D90-4622-B1C2-7FFC9100B5CD}" type="sibTrans" cxnId="{651B06F9-15F1-4AD2-85CE-6E841DCEF0E3}">
      <dgm:prSet/>
      <dgm:spPr/>
      <dgm:t>
        <a:bodyPr/>
        <a:lstStyle/>
        <a:p>
          <a:endParaRPr lang="en-US"/>
        </a:p>
      </dgm:t>
    </dgm:pt>
    <dgm:pt modelId="{8877247F-2DE6-4E2F-901E-28501906143D}">
      <dgm:prSet/>
      <dgm:spPr/>
      <dgm:t>
        <a:bodyPr/>
        <a:lstStyle/>
        <a:p>
          <a:r>
            <a:rPr lang="en-US"/>
            <a:t>Discipline data </a:t>
          </a:r>
        </a:p>
      </dgm:t>
    </dgm:pt>
    <dgm:pt modelId="{858F4C5F-6685-4ED2-8CA1-BB359D0D4056}" type="parTrans" cxnId="{67252DFF-E1C9-42D2-9106-B880C7DE74AF}">
      <dgm:prSet/>
      <dgm:spPr/>
      <dgm:t>
        <a:bodyPr/>
        <a:lstStyle/>
        <a:p>
          <a:endParaRPr lang="en-US"/>
        </a:p>
      </dgm:t>
    </dgm:pt>
    <dgm:pt modelId="{3553FE01-988B-4D02-AAE2-05FCAD1859E8}" type="sibTrans" cxnId="{67252DFF-E1C9-42D2-9106-B880C7DE74AF}">
      <dgm:prSet/>
      <dgm:spPr/>
      <dgm:t>
        <a:bodyPr/>
        <a:lstStyle/>
        <a:p>
          <a:endParaRPr lang="en-US"/>
        </a:p>
      </dgm:t>
    </dgm:pt>
    <dgm:pt modelId="{99F4E2DF-411A-47FB-AE11-D12B119D96F3}">
      <dgm:prSet/>
      <dgm:spPr/>
      <dgm:t>
        <a:bodyPr/>
        <a:lstStyle/>
        <a:p>
          <a:r>
            <a:rPr lang="en-US"/>
            <a:t>incidents, suspensions, expulsions </a:t>
          </a:r>
        </a:p>
      </dgm:t>
    </dgm:pt>
    <dgm:pt modelId="{8C7C1D68-1EF5-40EF-ACDA-2625C97F63FC}" type="parTrans" cxnId="{F5743999-0045-4EEC-8CB8-0CDD1A94C2C4}">
      <dgm:prSet/>
      <dgm:spPr/>
      <dgm:t>
        <a:bodyPr/>
        <a:lstStyle/>
        <a:p>
          <a:endParaRPr lang="en-US"/>
        </a:p>
      </dgm:t>
    </dgm:pt>
    <dgm:pt modelId="{1E2E8B5E-1AF7-42FC-9D49-B429D1A6D809}" type="sibTrans" cxnId="{F5743999-0045-4EEC-8CB8-0CDD1A94C2C4}">
      <dgm:prSet/>
      <dgm:spPr/>
      <dgm:t>
        <a:bodyPr/>
        <a:lstStyle/>
        <a:p>
          <a:endParaRPr lang="en-US"/>
        </a:p>
      </dgm:t>
    </dgm:pt>
    <dgm:pt modelId="{1DBD2319-B85A-2E40-A15A-1B6DDCC08FD1}" type="pres">
      <dgm:prSet presAssocID="{386A3BAA-B861-4E5A-A742-429E35E87B8C}" presName="Name0" presStyleCnt="0">
        <dgm:presLayoutVars>
          <dgm:dir/>
          <dgm:animLvl val="lvl"/>
          <dgm:resizeHandles val="exact"/>
        </dgm:presLayoutVars>
      </dgm:prSet>
      <dgm:spPr/>
    </dgm:pt>
    <dgm:pt modelId="{2AE12D9B-42F2-C74E-A86A-BB0330BA3018}" type="pres">
      <dgm:prSet presAssocID="{57524BC3-B5FB-41A4-829D-3BB4B9B400C1}" presName="linNode" presStyleCnt="0"/>
      <dgm:spPr/>
    </dgm:pt>
    <dgm:pt modelId="{A75CF121-0AB8-8A40-93A5-CA47CE4B6AAA}" type="pres">
      <dgm:prSet presAssocID="{57524BC3-B5FB-41A4-829D-3BB4B9B400C1}" presName="parentText" presStyleLbl="node1" presStyleIdx="0" presStyleCnt="7">
        <dgm:presLayoutVars>
          <dgm:chMax val="1"/>
          <dgm:bulletEnabled val="1"/>
        </dgm:presLayoutVars>
      </dgm:prSet>
      <dgm:spPr/>
    </dgm:pt>
    <dgm:pt modelId="{783A8580-48AE-5F41-9726-C203D7B8EE4E}" type="pres">
      <dgm:prSet presAssocID="{57524BC3-B5FB-41A4-829D-3BB4B9B400C1}" presName="descendantText" presStyleLbl="alignAccFollowNode1" presStyleIdx="0" presStyleCnt="7">
        <dgm:presLayoutVars>
          <dgm:bulletEnabled val="1"/>
        </dgm:presLayoutVars>
      </dgm:prSet>
      <dgm:spPr/>
    </dgm:pt>
    <dgm:pt modelId="{8074052F-55D9-6A41-8816-F74B538E7BDF}" type="pres">
      <dgm:prSet presAssocID="{A96D30BD-10D7-4946-8660-760F0E617322}" presName="sp" presStyleCnt="0"/>
      <dgm:spPr/>
    </dgm:pt>
    <dgm:pt modelId="{AD9A7407-4D34-0545-90BF-61C1CD838206}" type="pres">
      <dgm:prSet presAssocID="{826ACBDC-824D-4904-9D41-E9D867C2EFE2}" presName="linNode" presStyleCnt="0"/>
      <dgm:spPr/>
    </dgm:pt>
    <dgm:pt modelId="{F716CC47-CCB4-7542-B6EE-45ADB71E76D2}" type="pres">
      <dgm:prSet presAssocID="{826ACBDC-824D-4904-9D41-E9D867C2EFE2}" presName="parentText" presStyleLbl="node1" presStyleIdx="1" presStyleCnt="7">
        <dgm:presLayoutVars>
          <dgm:chMax val="1"/>
          <dgm:bulletEnabled val="1"/>
        </dgm:presLayoutVars>
      </dgm:prSet>
      <dgm:spPr/>
    </dgm:pt>
    <dgm:pt modelId="{8FBCC27C-8904-6B48-BDD3-0078ADA80DD6}" type="pres">
      <dgm:prSet presAssocID="{826ACBDC-824D-4904-9D41-E9D867C2EFE2}" presName="descendantText" presStyleLbl="alignAccFollowNode1" presStyleIdx="1" presStyleCnt="7">
        <dgm:presLayoutVars>
          <dgm:bulletEnabled val="1"/>
        </dgm:presLayoutVars>
      </dgm:prSet>
      <dgm:spPr/>
    </dgm:pt>
    <dgm:pt modelId="{47F84A88-D6BB-CD4F-9DD4-AB661B5064F3}" type="pres">
      <dgm:prSet presAssocID="{F2FEE9B1-E5CD-4443-BC16-E559E2A6CE17}" presName="sp" presStyleCnt="0"/>
      <dgm:spPr/>
    </dgm:pt>
    <dgm:pt modelId="{BEDD1D54-C1C0-A148-84B3-89753BE2376E}" type="pres">
      <dgm:prSet presAssocID="{E3BF5778-E3C5-46E3-B2DB-EB59007006CE}" presName="linNode" presStyleCnt="0"/>
      <dgm:spPr/>
    </dgm:pt>
    <dgm:pt modelId="{85CEF432-F693-2C48-B129-3D84ADBA9857}" type="pres">
      <dgm:prSet presAssocID="{E3BF5778-E3C5-46E3-B2DB-EB59007006CE}" presName="parentText" presStyleLbl="node1" presStyleIdx="2" presStyleCnt="7">
        <dgm:presLayoutVars>
          <dgm:chMax val="1"/>
          <dgm:bulletEnabled val="1"/>
        </dgm:presLayoutVars>
      </dgm:prSet>
      <dgm:spPr/>
    </dgm:pt>
    <dgm:pt modelId="{9656346A-8A98-5A4A-A5D0-4E2016E2E7B6}" type="pres">
      <dgm:prSet presAssocID="{E3BF5778-E3C5-46E3-B2DB-EB59007006CE}" presName="descendantText" presStyleLbl="alignAccFollowNode1" presStyleIdx="2" presStyleCnt="7">
        <dgm:presLayoutVars>
          <dgm:bulletEnabled val="1"/>
        </dgm:presLayoutVars>
      </dgm:prSet>
      <dgm:spPr/>
    </dgm:pt>
    <dgm:pt modelId="{16BCB3FB-DEBA-4543-B762-F53AE7E6490F}" type="pres">
      <dgm:prSet presAssocID="{728035A4-C1A8-45DB-8BFD-5039B4E93C91}" presName="sp" presStyleCnt="0"/>
      <dgm:spPr/>
    </dgm:pt>
    <dgm:pt modelId="{7C8A9EC0-29B3-DF4D-BE31-7E71AC28F25C}" type="pres">
      <dgm:prSet presAssocID="{0758BEB1-6D51-4075-BCFC-56C0388877DE}" presName="linNode" presStyleCnt="0"/>
      <dgm:spPr/>
    </dgm:pt>
    <dgm:pt modelId="{16A20A40-C34F-B245-BBFB-461A57CD9FEB}" type="pres">
      <dgm:prSet presAssocID="{0758BEB1-6D51-4075-BCFC-56C0388877DE}" presName="parentText" presStyleLbl="node1" presStyleIdx="3" presStyleCnt="7">
        <dgm:presLayoutVars>
          <dgm:chMax val="1"/>
          <dgm:bulletEnabled val="1"/>
        </dgm:presLayoutVars>
      </dgm:prSet>
      <dgm:spPr/>
    </dgm:pt>
    <dgm:pt modelId="{62CBA644-4CD9-E54E-9317-73962203F661}" type="pres">
      <dgm:prSet presAssocID="{0758BEB1-6D51-4075-BCFC-56C0388877DE}" presName="descendantText" presStyleLbl="alignAccFollowNode1" presStyleIdx="3" presStyleCnt="7">
        <dgm:presLayoutVars>
          <dgm:bulletEnabled val="1"/>
        </dgm:presLayoutVars>
      </dgm:prSet>
      <dgm:spPr/>
    </dgm:pt>
    <dgm:pt modelId="{9DE32B83-603B-5646-9BE3-17EB5941E5DF}" type="pres">
      <dgm:prSet presAssocID="{9FB7E498-B806-4673-898E-A20A7B367B47}" presName="sp" presStyleCnt="0"/>
      <dgm:spPr/>
    </dgm:pt>
    <dgm:pt modelId="{E9DD48AE-F8E7-A449-A92A-BE15ED4EF804}" type="pres">
      <dgm:prSet presAssocID="{FD0DE399-8269-48B4-8914-27A047F0A201}" presName="linNode" presStyleCnt="0"/>
      <dgm:spPr/>
    </dgm:pt>
    <dgm:pt modelId="{C89B8A5E-D41C-1E44-8576-DA12FF5130AD}" type="pres">
      <dgm:prSet presAssocID="{FD0DE399-8269-48B4-8914-27A047F0A201}" presName="parentText" presStyleLbl="node1" presStyleIdx="4" presStyleCnt="7">
        <dgm:presLayoutVars>
          <dgm:chMax val="1"/>
          <dgm:bulletEnabled val="1"/>
        </dgm:presLayoutVars>
      </dgm:prSet>
      <dgm:spPr/>
    </dgm:pt>
    <dgm:pt modelId="{329A73E3-C1B0-5247-92B5-4A7195802684}" type="pres">
      <dgm:prSet presAssocID="{FD0DE399-8269-48B4-8914-27A047F0A201}" presName="descendantText" presStyleLbl="alignAccFollowNode1" presStyleIdx="4" presStyleCnt="7">
        <dgm:presLayoutVars>
          <dgm:bulletEnabled val="1"/>
        </dgm:presLayoutVars>
      </dgm:prSet>
      <dgm:spPr/>
    </dgm:pt>
    <dgm:pt modelId="{5B59C992-21E2-BC42-A543-874ABA95BCCA}" type="pres">
      <dgm:prSet presAssocID="{0A75AA55-1797-4C3F-9FC4-BE175AA94315}" presName="sp" presStyleCnt="0"/>
      <dgm:spPr/>
    </dgm:pt>
    <dgm:pt modelId="{584FE0B0-6E5F-BD4C-97BA-B1519BCD2457}" type="pres">
      <dgm:prSet presAssocID="{47A9F7DB-9120-4395-94ED-A4AFA15805F4}" presName="linNode" presStyleCnt="0"/>
      <dgm:spPr/>
    </dgm:pt>
    <dgm:pt modelId="{098BB114-726D-6F4A-ABA2-F79DC620AF50}" type="pres">
      <dgm:prSet presAssocID="{47A9F7DB-9120-4395-94ED-A4AFA15805F4}" presName="parentText" presStyleLbl="node1" presStyleIdx="5" presStyleCnt="7">
        <dgm:presLayoutVars>
          <dgm:chMax val="1"/>
          <dgm:bulletEnabled val="1"/>
        </dgm:presLayoutVars>
      </dgm:prSet>
      <dgm:spPr/>
    </dgm:pt>
    <dgm:pt modelId="{5A057D8C-57D8-BC45-BCD5-AEFBA98C8E21}" type="pres">
      <dgm:prSet presAssocID="{47A9F7DB-9120-4395-94ED-A4AFA15805F4}" presName="descendantText" presStyleLbl="alignAccFollowNode1" presStyleIdx="5" presStyleCnt="7">
        <dgm:presLayoutVars>
          <dgm:bulletEnabled val="1"/>
        </dgm:presLayoutVars>
      </dgm:prSet>
      <dgm:spPr/>
    </dgm:pt>
    <dgm:pt modelId="{10A5FE4A-C3DE-AF4C-9EC5-E07880AC4BC1}" type="pres">
      <dgm:prSet presAssocID="{9B144144-6E62-4A71-B0D3-728E8CDBE07D}" presName="sp" presStyleCnt="0"/>
      <dgm:spPr/>
    </dgm:pt>
    <dgm:pt modelId="{27DA1DEA-DDD0-5F47-A501-5DB864C0F7F0}" type="pres">
      <dgm:prSet presAssocID="{8877247F-2DE6-4E2F-901E-28501906143D}" presName="linNode" presStyleCnt="0"/>
      <dgm:spPr/>
    </dgm:pt>
    <dgm:pt modelId="{E4AE8999-F946-FE49-A010-D1A29904BC06}" type="pres">
      <dgm:prSet presAssocID="{8877247F-2DE6-4E2F-901E-28501906143D}" presName="parentText" presStyleLbl="node1" presStyleIdx="6" presStyleCnt="7">
        <dgm:presLayoutVars>
          <dgm:chMax val="1"/>
          <dgm:bulletEnabled val="1"/>
        </dgm:presLayoutVars>
      </dgm:prSet>
      <dgm:spPr/>
    </dgm:pt>
    <dgm:pt modelId="{FBCF7D7D-4A73-624E-9518-53A92091BC01}" type="pres">
      <dgm:prSet presAssocID="{8877247F-2DE6-4E2F-901E-28501906143D}" presName="descendantText" presStyleLbl="alignAccFollowNode1" presStyleIdx="6" presStyleCnt="7">
        <dgm:presLayoutVars>
          <dgm:bulletEnabled val="1"/>
        </dgm:presLayoutVars>
      </dgm:prSet>
      <dgm:spPr/>
    </dgm:pt>
  </dgm:ptLst>
  <dgm:cxnLst>
    <dgm:cxn modelId="{468F7D0D-80F4-D74A-85B9-8551E1F4DFBA}" type="presOf" srcId="{35287DB2-4CA3-48E3-8604-6E3907A9C288}" destId="{62CBA644-4CD9-E54E-9317-73962203F661}" srcOrd="0" destOrd="0" presId="urn:microsoft.com/office/officeart/2005/8/layout/vList5"/>
    <dgm:cxn modelId="{D422E219-3E6C-47E5-9007-AC415E6B530F}" srcId="{FD0DE399-8269-48B4-8914-27A047F0A201}" destId="{D23A7020-06C9-49AE-8511-567399EF4F47}" srcOrd="0" destOrd="0" parTransId="{66837A46-BB47-4FD9-966E-7AAC42DE0E81}" sibTransId="{B1C80BD2-023B-4654-9573-918D4B4F4FD9}"/>
    <dgm:cxn modelId="{E2C0F61C-C79D-40F8-AB3D-DFC16598FE3E}" srcId="{E3BF5778-E3C5-46E3-B2DB-EB59007006CE}" destId="{F2ED63DD-0F0A-4DC8-9FFE-BE99B26B26D3}" srcOrd="0" destOrd="0" parTransId="{2883AB52-63FA-4962-977E-6669E6CE1C51}" sibTransId="{A02CEB1A-722E-4B65-A9EE-A4E7153722CA}"/>
    <dgm:cxn modelId="{57F25225-B7FB-6B4B-893B-1E68B3759B7D}" type="presOf" srcId="{E3D58409-08A2-4941-8BF0-774AB4CE2B0A}" destId="{783A8580-48AE-5F41-9726-C203D7B8EE4E}" srcOrd="0" destOrd="0" presId="urn:microsoft.com/office/officeart/2005/8/layout/vList5"/>
    <dgm:cxn modelId="{84A3C230-5F63-402B-8CFB-58602295861E}" srcId="{386A3BAA-B861-4E5A-A742-429E35E87B8C}" destId="{FD0DE399-8269-48B4-8914-27A047F0A201}" srcOrd="4" destOrd="0" parTransId="{239722D6-538F-4B98-869E-295E41D48BC9}" sibTransId="{0A75AA55-1797-4C3F-9FC4-BE175AA94315}"/>
    <dgm:cxn modelId="{10C4F931-5F48-B74E-B4E4-3EFB9FA376AD}" type="presOf" srcId="{D14A2D5B-6FED-461A-8965-FD93E3C74958}" destId="{5A057D8C-57D8-BC45-BCD5-AEFBA98C8E21}" srcOrd="0" destOrd="0" presId="urn:microsoft.com/office/officeart/2005/8/layout/vList5"/>
    <dgm:cxn modelId="{9766983C-E9C1-DD44-A6D1-519961DA47CC}" type="presOf" srcId="{826ACBDC-824D-4904-9D41-E9D867C2EFE2}" destId="{F716CC47-CCB4-7542-B6EE-45ADB71E76D2}" srcOrd="0" destOrd="0" presId="urn:microsoft.com/office/officeart/2005/8/layout/vList5"/>
    <dgm:cxn modelId="{652E6247-75BA-4455-8F4A-D529A69F60E0}" srcId="{386A3BAA-B861-4E5A-A742-429E35E87B8C}" destId="{E3BF5778-E3C5-46E3-B2DB-EB59007006CE}" srcOrd="2" destOrd="0" parTransId="{1BBE72B9-0A7D-401B-B2FB-3234210FCA33}" sibTransId="{728035A4-C1A8-45DB-8BFD-5039B4E93C91}"/>
    <dgm:cxn modelId="{D786BF69-F205-5E4C-A568-05B44BFC8C0E}" type="presOf" srcId="{47A9F7DB-9120-4395-94ED-A4AFA15805F4}" destId="{098BB114-726D-6F4A-ABA2-F79DC620AF50}" srcOrd="0" destOrd="0" presId="urn:microsoft.com/office/officeart/2005/8/layout/vList5"/>
    <dgm:cxn modelId="{6BC1754B-8153-D449-B4E4-6F454C0AB3A5}" type="presOf" srcId="{386A3BAA-B861-4E5A-A742-429E35E87B8C}" destId="{1DBD2319-B85A-2E40-A15A-1B6DDCC08FD1}" srcOrd="0" destOrd="0" presId="urn:microsoft.com/office/officeart/2005/8/layout/vList5"/>
    <dgm:cxn modelId="{D8FE9C71-A4FD-DA45-9D36-3C7DBCCC5A96}" type="presOf" srcId="{31005F6E-3324-4F7B-8396-0C9CFCE3ADBA}" destId="{8FBCC27C-8904-6B48-BDD3-0078ADA80DD6}" srcOrd="0" destOrd="0" presId="urn:microsoft.com/office/officeart/2005/8/layout/vList5"/>
    <dgm:cxn modelId="{8B4F4254-3183-4A05-B44E-71515E97F1B8}" srcId="{386A3BAA-B861-4E5A-A742-429E35E87B8C}" destId="{47A9F7DB-9120-4395-94ED-A4AFA15805F4}" srcOrd="5" destOrd="0" parTransId="{7129FF97-EAC3-4EBA-99E0-21C62560C6B4}" sibTransId="{9B144144-6E62-4A71-B0D3-728E8CDBE07D}"/>
    <dgm:cxn modelId="{32C0F758-E665-FC4F-9937-1E25D44F2F76}" type="presOf" srcId="{E3BF5778-E3C5-46E3-B2DB-EB59007006CE}" destId="{85CEF432-F693-2C48-B129-3D84ADBA9857}" srcOrd="0" destOrd="0" presId="urn:microsoft.com/office/officeart/2005/8/layout/vList5"/>
    <dgm:cxn modelId="{71F12D7F-4B6A-D941-8F7F-7B5FB69D3AAF}" type="presOf" srcId="{8877247F-2DE6-4E2F-901E-28501906143D}" destId="{E4AE8999-F946-FE49-A010-D1A29904BC06}" srcOrd="0" destOrd="0" presId="urn:microsoft.com/office/officeart/2005/8/layout/vList5"/>
    <dgm:cxn modelId="{541DF791-17F1-4B6F-82BD-7FF8D977FA3E}" srcId="{826ACBDC-824D-4904-9D41-E9D867C2EFE2}" destId="{31005F6E-3324-4F7B-8396-0C9CFCE3ADBA}" srcOrd="0" destOrd="0" parTransId="{695DE74B-F5CD-4D6E-97B7-7096E6AD54F7}" sibTransId="{BD233DBB-8715-4079-ABF7-4371B191972B}"/>
    <dgm:cxn modelId="{8E8A2492-C93B-44C9-9981-F821E07C4C4D}" srcId="{386A3BAA-B861-4E5A-A742-429E35E87B8C}" destId="{0758BEB1-6D51-4075-BCFC-56C0388877DE}" srcOrd="3" destOrd="0" parTransId="{F90606AE-D6B4-4EDE-BFE5-C87C378CB978}" sibTransId="{9FB7E498-B806-4673-898E-A20A7B367B47}"/>
    <dgm:cxn modelId="{8E410D96-2D09-D141-A2FA-2CA24A99DBC4}" type="presOf" srcId="{FD0DE399-8269-48B4-8914-27A047F0A201}" destId="{C89B8A5E-D41C-1E44-8576-DA12FF5130AD}" srcOrd="0" destOrd="0" presId="urn:microsoft.com/office/officeart/2005/8/layout/vList5"/>
    <dgm:cxn modelId="{B8BC0197-7EB8-8B4D-B5C6-0398DA123DAC}" type="presOf" srcId="{D23A7020-06C9-49AE-8511-567399EF4F47}" destId="{329A73E3-C1B0-5247-92B5-4A7195802684}" srcOrd="0" destOrd="0" presId="urn:microsoft.com/office/officeart/2005/8/layout/vList5"/>
    <dgm:cxn modelId="{F5743999-0045-4EEC-8CB8-0CDD1A94C2C4}" srcId="{8877247F-2DE6-4E2F-901E-28501906143D}" destId="{99F4E2DF-411A-47FB-AE11-D12B119D96F3}" srcOrd="0" destOrd="0" parTransId="{8C7C1D68-1EF5-40EF-ACDA-2625C97F63FC}" sibTransId="{1E2E8B5E-1AF7-42FC-9D49-B429D1A6D809}"/>
    <dgm:cxn modelId="{22B0BBAB-1B45-418A-B1F1-FA9944A26CD1}" srcId="{0758BEB1-6D51-4075-BCFC-56C0388877DE}" destId="{35287DB2-4CA3-48E3-8604-6E3907A9C288}" srcOrd="0" destOrd="0" parTransId="{87E9E439-F314-42A7-A239-BF5B66E0F179}" sibTransId="{70A72C44-117D-4CA3-8B3C-EEDF6DBC6738}"/>
    <dgm:cxn modelId="{7047F7B3-2D11-46D3-81FF-9E56B85470BE}" srcId="{386A3BAA-B861-4E5A-A742-429E35E87B8C}" destId="{826ACBDC-824D-4904-9D41-E9D867C2EFE2}" srcOrd="1" destOrd="0" parTransId="{BD24BD44-7175-4A17-8116-4CFA6E7EB3C6}" sibTransId="{F2FEE9B1-E5CD-4443-BC16-E559E2A6CE17}"/>
    <dgm:cxn modelId="{BA9D52CA-AC7C-FE49-ACC2-D474BF941816}" type="presOf" srcId="{99F4E2DF-411A-47FB-AE11-D12B119D96F3}" destId="{FBCF7D7D-4A73-624E-9518-53A92091BC01}" srcOrd="0" destOrd="0" presId="urn:microsoft.com/office/officeart/2005/8/layout/vList5"/>
    <dgm:cxn modelId="{E1770BCC-21F5-C74B-A77A-A09FB3D3D7ED}" type="presOf" srcId="{0758BEB1-6D51-4075-BCFC-56C0388877DE}" destId="{16A20A40-C34F-B245-BBFB-461A57CD9FEB}" srcOrd="0" destOrd="0" presId="urn:microsoft.com/office/officeart/2005/8/layout/vList5"/>
    <dgm:cxn modelId="{E29668CD-1DE1-F040-B8F9-B166DBD3C8D8}" type="presOf" srcId="{57524BC3-B5FB-41A4-829D-3BB4B9B400C1}" destId="{A75CF121-0AB8-8A40-93A5-CA47CE4B6AAA}" srcOrd="0" destOrd="0" presId="urn:microsoft.com/office/officeart/2005/8/layout/vList5"/>
    <dgm:cxn modelId="{CAF9BACF-FBEC-45B2-B527-083B962702E1}" srcId="{57524BC3-B5FB-41A4-829D-3BB4B9B400C1}" destId="{E3D58409-08A2-4941-8BF0-774AB4CE2B0A}" srcOrd="0" destOrd="0" parTransId="{20ED47F9-820B-47C2-B70D-F15F4A67A847}" sibTransId="{31E71DA9-D325-4964-9F77-B200E5E99556}"/>
    <dgm:cxn modelId="{3F6879DF-E0B0-994B-8436-C8084F3653DF}" type="presOf" srcId="{F2ED63DD-0F0A-4DC8-9FFE-BE99B26B26D3}" destId="{9656346A-8A98-5A4A-A5D0-4E2016E2E7B6}" srcOrd="0" destOrd="0" presId="urn:microsoft.com/office/officeart/2005/8/layout/vList5"/>
    <dgm:cxn modelId="{F6AE38E3-5196-4716-9C1B-9387E2584972}" srcId="{386A3BAA-B861-4E5A-A742-429E35E87B8C}" destId="{57524BC3-B5FB-41A4-829D-3BB4B9B400C1}" srcOrd="0" destOrd="0" parTransId="{456889F0-552C-4FCD-BFBD-EE9655A12440}" sibTransId="{A96D30BD-10D7-4946-8660-760F0E617322}"/>
    <dgm:cxn modelId="{651B06F9-15F1-4AD2-85CE-6E841DCEF0E3}" srcId="{47A9F7DB-9120-4395-94ED-A4AFA15805F4}" destId="{D14A2D5B-6FED-461A-8965-FD93E3C74958}" srcOrd="0" destOrd="0" parTransId="{599B7BDD-65D3-4D95-B5E4-5A2100F4CDFF}" sibTransId="{B432C7E6-7D90-4622-B1C2-7FFC9100B5CD}"/>
    <dgm:cxn modelId="{67252DFF-E1C9-42D2-9106-B880C7DE74AF}" srcId="{386A3BAA-B861-4E5A-A742-429E35E87B8C}" destId="{8877247F-2DE6-4E2F-901E-28501906143D}" srcOrd="6" destOrd="0" parTransId="{858F4C5F-6685-4ED2-8CA1-BB359D0D4056}" sibTransId="{3553FE01-988B-4D02-AAE2-05FCAD1859E8}"/>
    <dgm:cxn modelId="{492EE6F6-F6C0-3643-AB5E-43DC20FD9382}" type="presParOf" srcId="{1DBD2319-B85A-2E40-A15A-1B6DDCC08FD1}" destId="{2AE12D9B-42F2-C74E-A86A-BB0330BA3018}" srcOrd="0" destOrd="0" presId="urn:microsoft.com/office/officeart/2005/8/layout/vList5"/>
    <dgm:cxn modelId="{67B8705B-3A88-D34F-81B6-96CC88C20E4C}" type="presParOf" srcId="{2AE12D9B-42F2-C74E-A86A-BB0330BA3018}" destId="{A75CF121-0AB8-8A40-93A5-CA47CE4B6AAA}" srcOrd="0" destOrd="0" presId="urn:microsoft.com/office/officeart/2005/8/layout/vList5"/>
    <dgm:cxn modelId="{BEAAB090-BC7D-BA4F-895A-D2DF601FC154}" type="presParOf" srcId="{2AE12D9B-42F2-C74E-A86A-BB0330BA3018}" destId="{783A8580-48AE-5F41-9726-C203D7B8EE4E}" srcOrd="1" destOrd="0" presId="urn:microsoft.com/office/officeart/2005/8/layout/vList5"/>
    <dgm:cxn modelId="{BF648CCB-4E1F-EC49-89EF-172E5606748F}" type="presParOf" srcId="{1DBD2319-B85A-2E40-A15A-1B6DDCC08FD1}" destId="{8074052F-55D9-6A41-8816-F74B538E7BDF}" srcOrd="1" destOrd="0" presId="urn:microsoft.com/office/officeart/2005/8/layout/vList5"/>
    <dgm:cxn modelId="{812A5D00-0CCD-0248-9769-D512444D7540}" type="presParOf" srcId="{1DBD2319-B85A-2E40-A15A-1B6DDCC08FD1}" destId="{AD9A7407-4D34-0545-90BF-61C1CD838206}" srcOrd="2" destOrd="0" presId="urn:microsoft.com/office/officeart/2005/8/layout/vList5"/>
    <dgm:cxn modelId="{A1236071-03D8-CD4C-B550-B345F77DB3F7}" type="presParOf" srcId="{AD9A7407-4D34-0545-90BF-61C1CD838206}" destId="{F716CC47-CCB4-7542-B6EE-45ADB71E76D2}" srcOrd="0" destOrd="0" presId="urn:microsoft.com/office/officeart/2005/8/layout/vList5"/>
    <dgm:cxn modelId="{A24376EB-8E42-0B4A-B8CB-C17141149ED5}" type="presParOf" srcId="{AD9A7407-4D34-0545-90BF-61C1CD838206}" destId="{8FBCC27C-8904-6B48-BDD3-0078ADA80DD6}" srcOrd="1" destOrd="0" presId="urn:microsoft.com/office/officeart/2005/8/layout/vList5"/>
    <dgm:cxn modelId="{65EAF698-A829-EE43-B3A0-CB0C80259B14}" type="presParOf" srcId="{1DBD2319-B85A-2E40-A15A-1B6DDCC08FD1}" destId="{47F84A88-D6BB-CD4F-9DD4-AB661B5064F3}" srcOrd="3" destOrd="0" presId="urn:microsoft.com/office/officeart/2005/8/layout/vList5"/>
    <dgm:cxn modelId="{402B0AFC-E7B7-6547-BAFB-C2EF75BE2316}" type="presParOf" srcId="{1DBD2319-B85A-2E40-A15A-1B6DDCC08FD1}" destId="{BEDD1D54-C1C0-A148-84B3-89753BE2376E}" srcOrd="4" destOrd="0" presId="urn:microsoft.com/office/officeart/2005/8/layout/vList5"/>
    <dgm:cxn modelId="{F74A07D8-ACD3-174A-BC2D-67DEC8664D8B}" type="presParOf" srcId="{BEDD1D54-C1C0-A148-84B3-89753BE2376E}" destId="{85CEF432-F693-2C48-B129-3D84ADBA9857}" srcOrd="0" destOrd="0" presId="urn:microsoft.com/office/officeart/2005/8/layout/vList5"/>
    <dgm:cxn modelId="{22F59EAF-AD43-4443-B69E-C894A51DC702}" type="presParOf" srcId="{BEDD1D54-C1C0-A148-84B3-89753BE2376E}" destId="{9656346A-8A98-5A4A-A5D0-4E2016E2E7B6}" srcOrd="1" destOrd="0" presId="urn:microsoft.com/office/officeart/2005/8/layout/vList5"/>
    <dgm:cxn modelId="{6C126017-3187-C94F-B21F-85734EB99198}" type="presParOf" srcId="{1DBD2319-B85A-2E40-A15A-1B6DDCC08FD1}" destId="{16BCB3FB-DEBA-4543-B762-F53AE7E6490F}" srcOrd="5" destOrd="0" presId="urn:microsoft.com/office/officeart/2005/8/layout/vList5"/>
    <dgm:cxn modelId="{BC8831C8-0337-234F-BB28-82E3EE44A2BF}" type="presParOf" srcId="{1DBD2319-B85A-2E40-A15A-1B6DDCC08FD1}" destId="{7C8A9EC0-29B3-DF4D-BE31-7E71AC28F25C}" srcOrd="6" destOrd="0" presId="urn:microsoft.com/office/officeart/2005/8/layout/vList5"/>
    <dgm:cxn modelId="{5B62A085-22DA-134D-83E4-C6BD92CA7172}" type="presParOf" srcId="{7C8A9EC0-29B3-DF4D-BE31-7E71AC28F25C}" destId="{16A20A40-C34F-B245-BBFB-461A57CD9FEB}" srcOrd="0" destOrd="0" presId="urn:microsoft.com/office/officeart/2005/8/layout/vList5"/>
    <dgm:cxn modelId="{BCE23470-19CE-554B-9A21-4390D42E5C0C}" type="presParOf" srcId="{7C8A9EC0-29B3-DF4D-BE31-7E71AC28F25C}" destId="{62CBA644-4CD9-E54E-9317-73962203F661}" srcOrd="1" destOrd="0" presId="urn:microsoft.com/office/officeart/2005/8/layout/vList5"/>
    <dgm:cxn modelId="{B1E6874F-3C5D-7F4C-92E0-491592808B00}" type="presParOf" srcId="{1DBD2319-B85A-2E40-A15A-1B6DDCC08FD1}" destId="{9DE32B83-603B-5646-9BE3-17EB5941E5DF}" srcOrd="7" destOrd="0" presId="urn:microsoft.com/office/officeart/2005/8/layout/vList5"/>
    <dgm:cxn modelId="{CFAA4BBF-748D-E54C-BC5A-105320B88278}" type="presParOf" srcId="{1DBD2319-B85A-2E40-A15A-1B6DDCC08FD1}" destId="{E9DD48AE-F8E7-A449-A92A-BE15ED4EF804}" srcOrd="8" destOrd="0" presId="urn:microsoft.com/office/officeart/2005/8/layout/vList5"/>
    <dgm:cxn modelId="{9E1549FC-7AC6-AC49-A447-8AD691D20569}" type="presParOf" srcId="{E9DD48AE-F8E7-A449-A92A-BE15ED4EF804}" destId="{C89B8A5E-D41C-1E44-8576-DA12FF5130AD}" srcOrd="0" destOrd="0" presId="urn:microsoft.com/office/officeart/2005/8/layout/vList5"/>
    <dgm:cxn modelId="{4C8903A8-5C41-D94F-8680-5061B2369A61}" type="presParOf" srcId="{E9DD48AE-F8E7-A449-A92A-BE15ED4EF804}" destId="{329A73E3-C1B0-5247-92B5-4A7195802684}" srcOrd="1" destOrd="0" presId="urn:microsoft.com/office/officeart/2005/8/layout/vList5"/>
    <dgm:cxn modelId="{A45B5010-5082-794F-B3B2-8B99A084259B}" type="presParOf" srcId="{1DBD2319-B85A-2E40-A15A-1B6DDCC08FD1}" destId="{5B59C992-21E2-BC42-A543-874ABA95BCCA}" srcOrd="9" destOrd="0" presId="urn:microsoft.com/office/officeart/2005/8/layout/vList5"/>
    <dgm:cxn modelId="{1B5B0619-0129-EF42-A1F3-30841B026046}" type="presParOf" srcId="{1DBD2319-B85A-2E40-A15A-1B6DDCC08FD1}" destId="{584FE0B0-6E5F-BD4C-97BA-B1519BCD2457}" srcOrd="10" destOrd="0" presId="urn:microsoft.com/office/officeart/2005/8/layout/vList5"/>
    <dgm:cxn modelId="{13E8C4EE-AEA5-954B-9125-812E57CDCD84}" type="presParOf" srcId="{584FE0B0-6E5F-BD4C-97BA-B1519BCD2457}" destId="{098BB114-726D-6F4A-ABA2-F79DC620AF50}" srcOrd="0" destOrd="0" presId="urn:microsoft.com/office/officeart/2005/8/layout/vList5"/>
    <dgm:cxn modelId="{6AEBF9E4-E287-7C45-A9F5-D3FA1F029251}" type="presParOf" srcId="{584FE0B0-6E5F-BD4C-97BA-B1519BCD2457}" destId="{5A057D8C-57D8-BC45-BCD5-AEFBA98C8E21}" srcOrd="1" destOrd="0" presId="urn:microsoft.com/office/officeart/2005/8/layout/vList5"/>
    <dgm:cxn modelId="{E0D7069D-C212-7F45-A6E3-DC9401C9D107}" type="presParOf" srcId="{1DBD2319-B85A-2E40-A15A-1B6DDCC08FD1}" destId="{10A5FE4A-C3DE-AF4C-9EC5-E07880AC4BC1}" srcOrd="11" destOrd="0" presId="urn:microsoft.com/office/officeart/2005/8/layout/vList5"/>
    <dgm:cxn modelId="{21D92877-8554-EC44-BCA5-3660634E971E}" type="presParOf" srcId="{1DBD2319-B85A-2E40-A15A-1B6DDCC08FD1}" destId="{27DA1DEA-DDD0-5F47-A501-5DB864C0F7F0}" srcOrd="12" destOrd="0" presId="urn:microsoft.com/office/officeart/2005/8/layout/vList5"/>
    <dgm:cxn modelId="{49770206-683D-5240-A8C2-24AFB0054E33}" type="presParOf" srcId="{27DA1DEA-DDD0-5F47-A501-5DB864C0F7F0}" destId="{E4AE8999-F946-FE49-A010-D1A29904BC06}" srcOrd="0" destOrd="0" presId="urn:microsoft.com/office/officeart/2005/8/layout/vList5"/>
    <dgm:cxn modelId="{A1138864-6E50-B041-BBAB-EF938EA05035}" type="presParOf" srcId="{27DA1DEA-DDD0-5F47-A501-5DB864C0F7F0}" destId="{FBCF7D7D-4A73-624E-9518-53A92091BC0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6356F2-B510-431D-8CF0-CDE43DDF9CA4}"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BA47AB70-B62D-4E1E-AF37-F70D7043F184}">
      <dgm:prSet/>
      <dgm:spPr/>
      <dgm:t>
        <a:bodyPr/>
        <a:lstStyle/>
        <a:p>
          <a:r>
            <a:rPr lang="en-US"/>
            <a:t>School climate </a:t>
          </a:r>
        </a:p>
      </dgm:t>
    </dgm:pt>
    <dgm:pt modelId="{4E005A5E-E5BD-4439-A919-1D563CE7D69D}" type="parTrans" cxnId="{F3B36012-337D-4BBB-BED5-B341460BB5A9}">
      <dgm:prSet/>
      <dgm:spPr/>
      <dgm:t>
        <a:bodyPr/>
        <a:lstStyle/>
        <a:p>
          <a:endParaRPr lang="en-US"/>
        </a:p>
      </dgm:t>
    </dgm:pt>
    <dgm:pt modelId="{A7DBF327-C351-46C5-874F-5D730933B19A}" type="sibTrans" cxnId="{F3B36012-337D-4BBB-BED5-B341460BB5A9}">
      <dgm:prSet/>
      <dgm:spPr/>
      <dgm:t>
        <a:bodyPr/>
        <a:lstStyle/>
        <a:p>
          <a:endParaRPr lang="en-US"/>
        </a:p>
      </dgm:t>
    </dgm:pt>
    <dgm:pt modelId="{960BED15-5887-41EB-B728-1010CDEAE3D7}">
      <dgm:prSet/>
      <dgm:spPr/>
      <dgm:t>
        <a:bodyPr/>
        <a:lstStyle/>
        <a:p>
          <a:r>
            <a:rPr lang="en-US"/>
            <a:t>feedback from students, parents, and/or staff </a:t>
          </a:r>
        </a:p>
      </dgm:t>
    </dgm:pt>
    <dgm:pt modelId="{9B72F40D-9216-4F8A-B4BA-1AB941B33916}" type="parTrans" cxnId="{BC5A07BA-B3E9-4381-8CC0-F12A70B88727}">
      <dgm:prSet/>
      <dgm:spPr/>
      <dgm:t>
        <a:bodyPr/>
        <a:lstStyle/>
        <a:p>
          <a:endParaRPr lang="en-US"/>
        </a:p>
      </dgm:t>
    </dgm:pt>
    <dgm:pt modelId="{D4FAC0FB-FB5E-4301-8980-FF538C3F3BA3}" type="sibTrans" cxnId="{BC5A07BA-B3E9-4381-8CC0-F12A70B88727}">
      <dgm:prSet/>
      <dgm:spPr/>
      <dgm:t>
        <a:bodyPr/>
        <a:lstStyle/>
        <a:p>
          <a:endParaRPr lang="en-US"/>
        </a:p>
      </dgm:t>
    </dgm:pt>
    <dgm:pt modelId="{00AAAD47-11D4-45E9-B480-585E2BAF566C}">
      <dgm:prSet/>
      <dgm:spPr/>
      <dgm:t>
        <a:bodyPr/>
        <a:lstStyle/>
        <a:p>
          <a:r>
            <a:rPr lang="en-US" dirty="0"/>
            <a:t>Parent/ community engagement</a:t>
          </a:r>
        </a:p>
      </dgm:t>
    </dgm:pt>
    <dgm:pt modelId="{E10B5009-B175-4B22-BDB1-5023184B1B82}" type="parTrans" cxnId="{6403A802-BD1D-4EBC-B4FD-DFA7DFC54903}">
      <dgm:prSet/>
      <dgm:spPr/>
      <dgm:t>
        <a:bodyPr/>
        <a:lstStyle/>
        <a:p>
          <a:endParaRPr lang="en-US"/>
        </a:p>
      </dgm:t>
    </dgm:pt>
    <dgm:pt modelId="{2A3B307C-050B-4D86-9A94-86D2AA341A68}" type="sibTrans" cxnId="{6403A802-BD1D-4EBC-B4FD-DFA7DFC54903}">
      <dgm:prSet/>
      <dgm:spPr/>
      <dgm:t>
        <a:bodyPr/>
        <a:lstStyle/>
        <a:p>
          <a:endParaRPr lang="en-US"/>
        </a:p>
      </dgm:t>
    </dgm:pt>
    <dgm:pt modelId="{ACDA1A9B-E01C-4B1D-8361-C25E4D7A01CC}">
      <dgm:prSet/>
      <dgm:spPr/>
      <dgm:t>
        <a:bodyPr/>
        <a:lstStyle/>
        <a:p>
          <a:r>
            <a:rPr lang="en-US"/>
            <a:t>district initiatives and participation </a:t>
          </a:r>
        </a:p>
      </dgm:t>
    </dgm:pt>
    <dgm:pt modelId="{A2041763-1EFD-47B9-9A92-F3153A59540A}" type="parTrans" cxnId="{89F7BC57-825B-4B13-88DE-DBDE625ABBA8}">
      <dgm:prSet/>
      <dgm:spPr/>
      <dgm:t>
        <a:bodyPr/>
        <a:lstStyle/>
        <a:p>
          <a:endParaRPr lang="en-US"/>
        </a:p>
      </dgm:t>
    </dgm:pt>
    <dgm:pt modelId="{25EFE807-53E0-416E-A6A2-71AA6366A24B}" type="sibTrans" cxnId="{89F7BC57-825B-4B13-88DE-DBDE625ABBA8}">
      <dgm:prSet/>
      <dgm:spPr/>
      <dgm:t>
        <a:bodyPr/>
        <a:lstStyle/>
        <a:p>
          <a:endParaRPr lang="en-US"/>
        </a:p>
      </dgm:t>
    </dgm:pt>
    <dgm:pt modelId="{B4CD2931-7400-4D57-A50E-67D63EACE118}">
      <dgm:prSet/>
      <dgm:spPr/>
      <dgm:t>
        <a:bodyPr/>
        <a:lstStyle/>
        <a:p>
          <a:r>
            <a:rPr lang="en-US"/>
            <a:t>Transacdemic or social emotional learning</a:t>
          </a:r>
        </a:p>
      </dgm:t>
    </dgm:pt>
    <dgm:pt modelId="{D47BE3AE-1373-40EE-8FAE-9F44F424F82E}" type="parTrans" cxnId="{EBE2F40D-B908-40B2-80AB-CEAC7339BE0D}">
      <dgm:prSet/>
      <dgm:spPr/>
      <dgm:t>
        <a:bodyPr/>
        <a:lstStyle/>
        <a:p>
          <a:endParaRPr lang="en-US"/>
        </a:p>
      </dgm:t>
    </dgm:pt>
    <dgm:pt modelId="{D1A6AED8-35C3-4BF4-A87F-BD89FB111AC5}" type="sibTrans" cxnId="{EBE2F40D-B908-40B2-80AB-CEAC7339BE0D}">
      <dgm:prSet/>
      <dgm:spPr/>
      <dgm:t>
        <a:bodyPr/>
        <a:lstStyle/>
        <a:p>
          <a:endParaRPr lang="en-US"/>
        </a:p>
      </dgm:t>
    </dgm:pt>
    <dgm:pt modelId="{2429CC3E-0922-464C-9FFB-C2B0FD262F3B}">
      <dgm:prSet/>
      <dgm:spPr/>
      <dgm:t>
        <a:bodyPr/>
        <a:lstStyle/>
        <a:p>
          <a:r>
            <a:rPr lang="en-US"/>
            <a:t>Resources and strategies to promote SEL</a:t>
          </a:r>
        </a:p>
      </dgm:t>
    </dgm:pt>
    <dgm:pt modelId="{27B8617B-5C9D-4CB3-9BBB-8DFBC560C9ED}" type="parTrans" cxnId="{A1C00CDC-A480-49F7-ADBA-8B0A4D7CB5C1}">
      <dgm:prSet/>
      <dgm:spPr/>
      <dgm:t>
        <a:bodyPr/>
        <a:lstStyle/>
        <a:p>
          <a:endParaRPr lang="en-US"/>
        </a:p>
      </dgm:t>
    </dgm:pt>
    <dgm:pt modelId="{B1143CBA-FAA5-430B-BEB9-C4960BF4A20C}" type="sibTrans" cxnId="{A1C00CDC-A480-49F7-ADBA-8B0A4D7CB5C1}">
      <dgm:prSet/>
      <dgm:spPr/>
      <dgm:t>
        <a:bodyPr/>
        <a:lstStyle/>
        <a:p>
          <a:endParaRPr lang="en-US"/>
        </a:p>
      </dgm:t>
    </dgm:pt>
    <dgm:pt modelId="{9150F686-130F-4DB1-ACED-60914E82B8B4}">
      <dgm:prSet/>
      <dgm:spPr/>
      <dgm:t>
        <a:bodyPr/>
        <a:lstStyle/>
        <a:p>
          <a:r>
            <a:rPr lang="en-US"/>
            <a:t>Broader measures of engagement</a:t>
          </a:r>
        </a:p>
      </dgm:t>
    </dgm:pt>
    <dgm:pt modelId="{3A2EFB9C-5FBC-408D-B3B4-EAA8814E00FB}" type="parTrans" cxnId="{630A77A9-6E28-4EF2-AF44-7E80DFAB7820}">
      <dgm:prSet/>
      <dgm:spPr/>
      <dgm:t>
        <a:bodyPr/>
        <a:lstStyle/>
        <a:p>
          <a:endParaRPr lang="en-US"/>
        </a:p>
      </dgm:t>
    </dgm:pt>
    <dgm:pt modelId="{21D9E6AB-05B9-490F-AC9F-0D3231E56F0D}" type="sibTrans" cxnId="{630A77A9-6E28-4EF2-AF44-7E80DFAB7820}">
      <dgm:prSet/>
      <dgm:spPr/>
      <dgm:t>
        <a:bodyPr/>
        <a:lstStyle/>
        <a:p>
          <a:endParaRPr lang="en-US"/>
        </a:p>
      </dgm:t>
    </dgm:pt>
    <dgm:pt modelId="{8D7BF59B-F2F8-4B96-8B71-AB3CE6B73E59}">
      <dgm:prSet/>
      <dgm:spPr/>
      <dgm:t>
        <a:bodyPr/>
        <a:lstStyle/>
        <a:p>
          <a:r>
            <a:rPr lang="en-US" dirty="0"/>
            <a:t>Co-curricular experiences, service</a:t>
          </a:r>
        </a:p>
      </dgm:t>
    </dgm:pt>
    <dgm:pt modelId="{4601CCB8-D8FC-44DE-82A8-0C7A7DE04642}" type="parTrans" cxnId="{75F3C08C-A614-402E-AE8B-ACCAD764414C}">
      <dgm:prSet/>
      <dgm:spPr/>
      <dgm:t>
        <a:bodyPr/>
        <a:lstStyle/>
        <a:p>
          <a:endParaRPr lang="en-US"/>
        </a:p>
      </dgm:t>
    </dgm:pt>
    <dgm:pt modelId="{1646648A-4CBC-4E48-BA3A-0004C2B21C61}" type="sibTrans" cxnId="{75F3C08C-A614-402E-AE8B-ACCAD764414C}">
      <dgm:prSet/>
      <dgm:spPr/>
      <dgm:t>
        <a:bodyPr/>
        <a:lstStyle/>
        <a:p>
          <a:endParaRPr lang="en-US"/>
        </a:p>
      </dgm:t>
    </dgm:pt>
    <dgm:pt modelId="{0C5C296F-E304-4FA4-AC0B-4B11AC92B58D}">
      <dgm:prSet/>
      <dgm:spPr/>
      <dgm:t>
        <a:bodyPr/>
        <a:lstStyle/>
        <a:p>
          <a:r>
            <a:rPr lang="en-US"/>
            <a:t>Post-secondary data </a:t>
          </a:r>
        </a:p>
      </dgm:t>
    </dgm:pt>
    <dgm:pt modelId="{AF1A0F90-7DB5-4665-955E-49A4679FCB4D}" type="parTrans" cxnId="{90B4B064-2B46-4210-84FB-A271BDAA5871}">
      <dgm:prSet/>
      <dgm:spPr/>
      <dgm:t>
        <a:bodyPr/>
        <a:lstStyle/>
        <a:p>
          <a:endParaRPr lang="en-US"/>
        </a:p>
      </dgm:t>
    </dgm:pt>
    <dgm:pt modelId="{392B1C52-2AF8-4486-AB34-DF045B8BE011}" type="sibTrans" cxnId="{90B4B064-2B46-4210-84FB-A271BDAA5871}">
      <dgm:prSet/>
      <dgm:spPr/>
      <dgm:t>
        <a:bodyPr/>
        <a:lstStyle/>
        <a:p>
          <a:endParaRPr lang="en-US"/>
        </a:p>
      </dgm:t>
    </dgm:pt>
    <dgm:pt modelId="{3D6A7C7E-D716-4593-AA46-42112CB52E03}">
      <dgm:prSet/>
      <dgm:spPr/>
      <dgm:t>
        <a:bodyPr/>
        <a:lstStyle/>
        <a:p>
          <a:r>
            <a:rPr lang="en-US"/>
            <a:t>College going rates, remediation rates </a:t>
          </a:r>
        </a:p>
      </dgm:t>
    </dgm:pt>
    <dgm:pt modelId="{824350FE-A5B8-4531-A38F-204E7CF98C2B}" type="parTrans" cxnId="{47067B7C-A58D-48DF-A17F-BE1F6E76C80B}">
      <dgm:prSet/>
      <dgm:spPr/>
      <dgm:t>
        <a:bodyPr/>
        <a:lstStyle/>
        <a:p>
          <a:endParaRPr lang="en-US"/>
        </a:p>
      </dgm:t>
    </dgm:pt>
    <dgm:pt modelId="{EAA7A6BA-7C04-4019-A39E-62F9F780DA60}" type="sibTrans" cxnId="{47067B7C-A58D-48DF-A17F-BE1F6E76C80B}">
      <dgm:prSet/>
      <dgm:spPr/>
      <dgm:t>
        <a:bodyPr/>
        <a:lstStyle/>
        <a:p>
          <a:endParaRPr lang="en-US"/>
        </a:p>
      </dgm:t>
    </dgm:pt>
    <dgm:pt modelId="{DCC3D72A-AF25-BD41-937F-2E25EE8E80FC}" type="pres">
      <dgm:prSet presAssocID="{2B6356F2-B510-431D-8CF0-CDE43DDF9CA4}" presName="Name0" presStyleCnt="0">
        <dgm:presLayoutVars>
          <dgm:dir/>
          <dgm:animLvl val="lvl"/>
          <dgm:resizeHandles val="exact"/>
        </dgm:presLayoutVars>
      </dgm:prSet>
      <dgm:spPr/>
    </dgm:pt>
    <dgm:pt modelId="{BF14F00F-286C-8B43-BFB9-9C8B321E3CC5}" type="pres">
      <dgm:prSet presAssocID="{BA47AB70-B62D-4E1E-AF37-F70D7043F184}" presName="linNode" presStyleCnt="0"/>
      <dgm:spPr/>
    </dgm:pt>
    <dgm:pt modelId="{1B53E2B3-6061-D14B-8E1D-AF785A5EB75D}" type="pres">
      <dgm:prSet presAssocID="{BA47AB70-B62D-4E1E-AF37-F70D7043F184}" presName="parentText" presStyleLbl="node1" presStyleIdx="0" presStyleCnt="5">
        <dgm:presLayoutVars>
          <dgm:chMax val="1"/>
          <dgm:bulletEnabled val="1"/>
        </dgm:presLayoutVars>
      </dgm:prSet>
      <dgm:spPr/>
    </dgm:pt>
    <dgm:pt modelId="{691B7232-BAFE-A74D-8C58-4FFA7CD09AE0}" type="pres">
      <dgm:prSet presAssocID="{BA47AB70-B62D-4E1E-AF37-F70D7043F184}" presName="descendantText" presStyleLbl="alignAccFollowNode1" presStyleIdx="0" presStyleCnt="5">
        <dgm:presLayoutVars>
          <dgm:bulletEnabled val="1"/>
        </dgm:presLayoutVars>
      </dgm:prSet>
      <dgm:spPr/>
    </dgm:pt>
    <dgm:pt modelId="{F00C4912-DB4C-104D-B444-B0F6F37263C0}" type="pres">
      <dgm:prSet presAssocID="{A7DBF327-C351-46C5-874F-5D730933B19A}" presName="sp" presStyleCnt="0"/>
      <dgm:spPr/>
    </dgm:pt>
    <dgm:pt modelId="{63E04C64-901E-F741-9D7B-C055D08764BE}" type="pres">
      <dgm:prSet presAssocID="{00AAAD47-11D4-45E9-B480-585E2BAF566C}" presName="linNode" presStyleCnt="0"/>
      <dgm:spPr/>
    </dgm:pt>
    <dgm:pt modelId="{CC2E35D6-1060-6C48-BE34-B007301B90FB}" type="pres">
      <dgm:prSet presAssocID="{00AAAD47-11D4-45E9-B480-585E2BAF566C}" presName="parentText" presStyleLbl="node1" presStyleIdx="1" presStyleCnt="5">
        <dgm:presLayoutVars>
          <dgm:chMax val="1"/>
          <dgm:bulletEnabled val="1"/>
        </dgm:presLayoutVars>
      </dgm:prSet>
      <dgm:spPr/>
    </dgm:pt>
    <dgm:pt modelId="{88D9791E-1854-E847-9138-9239D591AAE1}" type="pres">
      <dgm:prSet presAssocID="{00AAAD47-11D4-45E9-B480-585E2BAF566C}" presName="descendantText" presStyleLbl="alignAccFollowNode1" presStyleIdx="1" presStyleCnt="5">
        <dgm:presLayoutVars>
          <dgm:bulletEnabled val="1"/>
        </dgm:presLayoutVars>
      </dgm:prSet>
      <dgm:spPr/>
    </dgm:pt>
    <dgm:pt modelId="{C8B14240-A4DB-AC43-AB59-25D3916FB0E1}" type="pres">
      <dgm:prSet presAssocID="{2A3B307C-050B-4D86-9A94-86D2AA341A68}" presName="sp" presStyleCnt="0"/>
      <dgm:spPr/>
    </dgm:pt>
    <dgm:pt modelId="{D8632D18-77EA-4D4F-B15E-E867A938A1EB}" type="pres">
      <dgm:prSet presAssocID="{B4CD2931-7400-4D57-A50E-67D63EACE118}" presName="linNode" presStyleCnt="0"/>
      <dgm:spPr/>
    </dgm:pt>
    <dgm:pt modelId="{4EFA6916-2F49-C744-8CD8-01F9F214DAE6}" type="pres">
      <dgm:prSet presAssocID="{B4CD2931-7400-4D57-A50E-67D63EACE118}" presName="parentText" presStyleLbl="node1" presStyleIdx="2" presStyleCnt="5">
        <dgm:presLayoutVars>
          <dgm:chMax val="1"/>
          <dgm:bulletEnabled val="1"/>
        </dgm:presLayoutVars>
      </dgm:prSet>
      <dgm:spPr/>
    </dgm:pt>
    <dgm:pt modelId="{9341DEE2-9FA1-D64E-9765-77B91156C951}" type="pres">
      <dgm:prSet presAssocID="{B4CD2931-7400-4D57-A50E-67D63EACE118}" presName="descendantText" presStyleLbl="alignAccFollowNode1" presStyleIdx="2" presStyleCnt="5">
        <dgm:presLayoutVars>
          <dgm:bulletEnabled val="1"/>
        </dgm:presLayoutVars>
      </dgm:prSet>
      <dgm:spPr/>
    </dgm:pt>
    <dgm:pt modelId="{6158CEA2-F0F7-6543-974B-C001AE82316C}" type="pres">
      <dgm:prSet presAssocID="{D1A6AED8-35C3-4BF4-A87F-BD89FB111AC5}" presName="sp" presStyleCnt="0"/>
      <dgm:spPr/>
    </dgm:pt>
    <dgm:pt modelId="{32276A8C-CC2F-2C43-9002-B271750E4219}" type="pres">
      <dgm:prSet presAssocID="{9150F686-130F-4DB1-ACED-60914E82B8B4}" presName="linNode" presStyleCnt="0"/>
      <dgm:spPr/>
    </dgm:pt>
    <dgm:pt modelId="{C28A14AC-B271-6041-A985-D7E83D8DB111}" type="pres">
      <dgm:prSet presAssocID="{9150F686-130F-4DB1-ACED-60914E82B8B4}" presName="parentText" presStyleLbl="node1" presStyleIdx="3" presStyleCnt="5">
        <dgm:presLayoutVars>
          <dgm:chMax val="1"/>
          <dgm:bulletEnabled val="1"/>
        </dgm:presLayoutVars>
      </dgm:prSet>
      <dgm:spPr/>
    </dgm:pt>
    <dgm:pt modelId="{CA3BB194-0D72-0947-8559-2C8CB4F2357F}" type="pres">
      <dgm:prSet presAssocID="{9150F686-130F-4DB1-ACED-60914E82B8B4}" presName="descendantText" presStyleLbl="alignAccFollowNode1" presStyleIdx="3" presStyleCnt="5">
        <dgm:presLayoutVars>
          <dgm:bulletEnabled val="1"/>
        </dgm:presLayoutVars>
      </dgm:prSet>
      <dgm:spPr/>
    </dgm:pt>
    <dgm:pt modelId="{645C3D69-DCF3-BC40-9F2D-DD954B481030}" type="pres">
      <dgm:prSet presAssocID="{21D9E6AB-05B9-490F-AC9F-0D3231E56F0D}" presName="sp" presStyleCnt="0"/>
      <dgm:spPr/>
    </dgm:pt>
    <dgm:pt modelId="{B1D75861-486D-7F43-8D1D-206915AD3082}" type="pres">
      <dgm:prSet presAssocID="{0C5C296F-E304-4FA4-AC0B-4B11AC92B58D}" presName="linNode" presStyleCnt="0"/>
      <dgm:spPr/>
    </dgm:pt>
    <dgm:pt modelId="{63996AA2-4925-6F40-995B-561655D8D172}" type="pres">
      <dgm:prSet presAssocID="{0C5C296F-E304-4FA4-AC0B-4B11AC92B58D}" presName="parentText" presStyleLbl="node1" presStyleIdx="4" presStyleCnt="5">
        <dgm:presLayoutVars>
          <dgm:chMax val="1"/>
          <dgm:bulletEnabled val="1"/>
        </dgm:presLayoutVars>
      </dgm:prSet>
      <dgm:spPr/>
    </dgm:pt>
    <dgm:pt modelId="{DA4B6B81-F81F-9D4D-82A6-02FE93734E10}" type="pres">
      <dgm:prSet presAssocID="{0C5C296F-E304-4FA4-AC0B-4B11AC92B58D}" presName="descendantText" presStyleLbl="alignAccFollowNode1" presStyleIdx="4" presStyleCnt="5">
        <dgm:presLayoutVars>
          <dgm:bulletEnabled val="1"/>
        </dgm:presLayoutVars>
      </dgm:prSet>
      <dgm:spPr/>
    </dgm:pt>
  </dgm:ptLst>
  <dgm:cxnLst>
    <dgm:cxn modelId="{20700302-9A46-AA44-8B78-B242926925B6}" type="presOf" srcId="{00AAAD47-11D4-45E9-B480-585E2BAF566C}" destId="{CC2E35D6-1060-6C48-BE34-B007301B90FB}" srcOrd="0" destOrd="0" presId="urn:microsoft.com/office/officeart/2005/8/layout/vList5"/>
    <dgm:cxn modelId="{6403A802-BD1D-4EBC-B4FD-DFA7DFC54903}" srcId="{2B6356F2-B510-431D-8CF0-CDE43DDF9CA4}" destId="{00AAAD47-11D4-45E9-B480-585E2BAF566C}" srcOrd="1" destOrd="0" parTransId="{E10B5009-B175-4B22-BDB1-5023184B1B82}" sibTransId="{2A3B307C-050B-4D86-9A94-86D2AA341A68}"/>
    <dgm:cxn modelId="{13379D0B-B000-B142-8B61-8485ECD38A48}" type="presOf" srcId="{2B6356F2-B510-431D-8CF0-CDE43DDF9CA4}" destId="{DCC3D72A-AF25-BD41-937F-2E25EE8E80FC}" srcOrd="0" destOrd="0" presId="urn:microsoft.com/office/officeart/2005/8/layout/vList5"/>
    <dgm:cxn modelId="{EBE2F40D-B908-40B2-80AB-CEAC7339BE0D}" srcId="{2B6356F2-B510-431D-8CF0-CDE43DDF9CA4}" destId="{B4CD2931-7400-4D57-A50E-67D63EACE118}" srcOrd="2" destOrd="0" parTransId="{D47BE3AE-1373-40EE-8FAE-9F44F424F82E}" sibTransId="{D1A6AED8-35C3-4BF4-A87F-BD89FB111AC5}"/>
    <dgm:cxn modelId="{F3B36012-337D-4BBB-BED5-B341460BB5A9}" srcId="{2B6356F2-B510-431D-8CF0-CDE43DDF9CA4}" destId="{BA47AB70-B62D-4E1E-AF37-F70D7043F184}" srcOrd="0" destOrd="0" parTransId="{4E005A5E-E5BD-4439-A919-1D563CE7D69D}" sibTransId="{A7DBF327-C351-46C5-874F-5D730933B19A}"/>
    <dgm:cxn modelId="{90B4B064-2B46-4210-84FB-A271BDAA5871}" srcId="{2B6356F2-B510-431D-8CF0-CDE43DDF9CA4}" destId="{0C5C296F-E304-4FA4-AC0B-4B11AC92B58D}" srcOrd="4" destOrd="0" parTransId="{AF1A0F90-7DB5-4665-955E-49A4679FCB4D}" sibTransId="{392B1C52-2AF8-4486-AB34-DF045B8BE011}"/>
    <dgm:cxn modelId="{6BC55652-E397-D748-A5E8-6532D530632B}" type="presOf" srcId="{9150F686-130F-4DB1-ACED-60914E82B8B4}" destId="{C28A14AC-B271-6041-A985-D7E83D8DB111}" srcOrd="0" destOrd="0" presId="urn:microsoft.com/office/officeart/2005/8/layout/vList5"/>
    <dgm:cxn modelId="{89F7BC57-825B-4B13-88DE-DBDE625ABBA8}" srcId="{00AAAD47-11D4-45E9-B480-585E2BAF566C}" destId="{ACDA1A9B-E01C-4B1D-8361-C25E4D7A01CC}" srcOrd="0" destOrd="0" parTransId="{A2041763-1EFD-47B9-9A92-F3153A59540A}" sibTransId="{25EFE807-53E0-416E-A6A2-71AA6366A24B}"/>
    <dgm:cxn modelId="{F9272B79-489A-9942-ADC7-5998ACDD60C1}" type="presOf" srcId="{ACDA1A9B-E01C-4B1D-8361-C25E4D7A01CC}" destId="{88D9791E-1854-E847-9138-9239D591AAE1}" srcOrd="0" destOrd="0" presId="urn:microsoft.com/office/officeart/2005/8/layout/vList5"/>
    <dgm:cxn modelId="{47067B7C-A58D-48DF-A17F-BE1F6E76C80B}" srcId="{0C5C296F-E304-4FA4-AC0B-4B11AC92B58D}" destId="{3D6A7C7E-D716-4593-AA46-42112CB52E03}" srcOrd="0" destOrd="0" parTransId="{824350FE-A5B8-4531-A38F-204E7CF98C2B}" sibTransId="{EAA7A6BA-7C04-4019-A39E-62F9F780DA60}"/>
    <dgm:cxn modelId="{7FD15987-DC9B-1A43-B8F5-00E9279F028C}" type="presOf" srcId="{2429CC3E-0922-464C-9FFB-C2B0FD262F3B}" destId="{9341DEE2-9FA1-D64E-9765-77B91156C951}" srcOrd="0" destOrd="0" presId="urn:microsoft.com/office/officeart/2005/8/layout/vList5"/>
    <dgm:cxn modelId="{75F3C08C-A614-402E-AE8B-ACCAD764414C}" srcId="{9150F686-130F-4DB1-ACED-60914E82B8B4}" destId="{8D7BF59B-F2F8-4B96-8B71-AB3CE6B73E59}" srcOrd="0" destOrd="0" parTransId="{4601CCB8-D8FC-44DE-82A8-0C7A7DE04642}" sibTransId="{1646648A-4CBC-4E48-BA3A-0004C2B21C61}"/>
    <dgm:cxn modelId="{DE80988E-E1E6-564E-BD32-256734C55193}" type="presOf" srcId="{960BED15-5887-41EB-B728-1010CDEAE3D7}" destId="{691B7232-BAFE-A74D-8C58-4FFA7CD09AE0}" srcOrd="0" destOrd="0" presId="urn:microsoft.com/office/officeart/2005/8/layout/vList5"/>
    <dgm:cxn modelId="{FF75E8A7-A592-A84A-828A-3D75F5E69817}" type="presOf" srcId="{0C5C296F-E304-4FA4-AC0B-4B11AC92B58D}" destId="{63996AA2-4925-6F40-995B-561655D8D172}" srcOrd="0" destOrd="0" presId="urn:microsoft.com/office/officeart/2005/8/layout/vList5"/>
    <dgm:cxn modelId="{630A77A9-6E28-4EF2-AF44-7E80DFAB7820}" srcId="{2B6356F2-B510-431D-8CF0-CDE43DDF9CA4}" destId="{9150F686-130F-4DB1-ACED-60914E82B8B4}" srcOrd="3" destOrd="0" parTransId="{3A2EFB9C-5FBC-408D-B3B4-EAA8814E00FB}" sibTransId="{21D9E6AB-05B9-490F-AC9F-0D3231E56F0D}"/>
    <dgm:cxn modelId="{1280EDB1-12D5-9642-A57B-A2125F4C4E52}" type="presOf" srcId="{BA47AB70-B62D-4E1E-AF37-F70D7043F184}" destId="{1B53E2B3-6061-D14B-8E1D-AF785A5EB75D}" srcOrd="0" destOrd="0" presId="urn:microsoft.com/office/officeart/2005/8/layout/vList5"/>
    <dgm:cxn modelId="{D5A994B4-1CD4-EC49-8893-E566F2F119C1}" type="presOf" srcId="{3D6A7C7E-D716-4593-AA46-42112CB52E03}" destId="{DA4B6B81-F81F-9D4D-82A6-02FE93734E10}" srcOrd="0" destOrd="0" presId="urn:microsoft.com/office/officeart/2005/8/layout/vList5"/>
    <dgm:cxn modelId="{BC5A07BA-B3E9-4381-8CC0-F12A70B88727}" srcId="{BA47AB70-B62D-4E1E-AF37-F70D7043F184}" destId="{960BED15-5887-41EB-B728-1010CDEAE3D7}" srcOrd="0" destOrd="0" parTransId="{9B72F40D-9216-4F8A-B4BA-1AB941B33916}" sibTransId="{D4FAC0FB-FB5E-4301-8980-FF538C3F3BA3}"/>
    <dgm:cxn modelId="{75169CC2-6A73-D946-834A-F59503325FEC}" type="presOf" srcId="{B4CD2931-7400-4D57-A50E-67D63EACE118}" destId="{4EFA6916-2F49-C744-8CD8-01F9F214DAE6}" srcOrd="0" destOrd="0" presId="urn:microsoft.com/office/officeart/2005/8/layout/vList5"/>
    <dgm:cxn modelId="{93AD48D7-3235-5A4E-87FF-9C0526A007BE}" type="presOf" srcId="{8D7BF59B-F2F8-4B96-8B71-AB3CE6B73E59}" destId="{CA3BB194-0D72-0947-8559-2C8CB4F2357F}" srcOrd="0" destOrd="0" presId="urn:microsoft.com/office/officeart/2005/8/layout/vList5"/>
    <dgm:cxn modelId="{A1C00CDC-A480-49F7-ADBA-8B0A4D7CB5C1}" srcId="{B4CD2931-7400-4D57-A50E-67D63EACE118}" destId="{2429CC3E-0922-464C-9FFB-C2B0FD262F3B}" srcOrd="0" destOrd="0" parTransId="{27B8617B-5C9D-4CB3-9BBB-8DFBC560C9ED}" sibTransId="{B1143CBA-FAA5-430B-BEB9-C4960BF4A20C}"/>
    <dgm:cxn modelId="{3548A38C-2801-F448-82B7-25B8CBE53A00}" type="presParOf" srcId="{DCC3D72A-AF25-BD41-937F-2E25EE8E80FC}" destId="{BF14F00F-286C-8B43-BFB9-9C8B321E3CC5}" srcOrd="0" destOrd="0" presId="urn:microsoft.com/office/officeart/2005/8/layout/vList5"/>
    <dgm:cxn modelId="{163FA796-2CA2-7340-A3AA-6909143FF5FB}" type="presParOf" srcId="{BF14F00F-286C-8B43-BFB9-9C8B321E3CC5}" destId="{1B53E2B3-6061-D14B-8E1D-AF785A5EB75D}" srcOrd="0" destOrd="0" presId="urn:microsoft.com/office/officeart/2005/8/layout/vList5"/>
    <dgm:cxn modelId="{8D593B7E-14CD-F943-80D0-F1B741913095}" type="presParOf" srcId="{BF14F00F-286C-8B43-BFB9-9C8B321E3CC5}" destId="{691B7232-BAFE-A74D-8C58-4FFA7CD09AE0}" srcOrd="1" destOrd="0" presId="urn:microsoft.com/office/officeart/2005/8/layout/vList5"/>
    <dgm:cxn modelId="{70AF322B-0C0C-AC4B-8B95-3281FBDD3C6E}" type="presParOf" srcId="{DCC3D72A-AF25-BD41-937F-2E25EE8E80FC}" destId="{F00C4912-DB4C-104D-B444-B0F6F37263C0}" srcOrd="1" destOrd="0" presId="urn:microsoft.com/office/officeart/2005/8/layout/vList5"/>
    <dgm:cxn modelId="{470DB9B6-B70F-AB47-A7AF-1D4E5043CED3}" type="presParOf" srcId="{DCC3D72A-AF25-BD41-937F-2E25EE8E80FC}" destId="{63E04C64-901E-F741-9D7B-C055D08764BE}" srcOrd="2" destOrd="0" presId="urn:microsoft.com/office/officeart/2005/8/layout/vList5"/>
    <dgm:cxn modelId="{01D9D49E-358B-A24E-99A2-B4B81072C3E2}" type="presParOf" srcId="{63E04C64-901E-F741-9D7B-C055D08764BE}" destId="{CC2E35D6-1060-6C48-BE34-B007301B90FB}" srcOrd="0" destOrd="0" presId="urn:microsoft.com/office/officeart/2005/8/layout/vList5"/>
    <dgm:cxn modelId="{3D8A5420-BF1D-A44B-A2AC-95AD6FEF59BE}" type="presParOf" srcId="{63E04C64-901E-F741-9D7B-C055D08764BE}" destId="{88D9791E-1854-E847-9138-9239D591AAE1}" srcOrd="1" destOrd="0" presId="urn:microsoft.com/office/officeart/2005/8/layout/vList5"/>
    <dgm:cxn modelId="{B3C5DA85-BD0E-F340-8EA2-B805BBE25E6F}" type="presParOf" srcId="{DCC3D72A-AF25-BD41-937F-2E25EE8E80FC}" destId="{C8B14240-A4DB-AC43-AB59-25D3916FB0E1}" srcOrd="3" destOrd="0" presId="urn:microsoft.com/office/officeart/2005/8/layout/vList5"/>
    <dgm:cxn modelId="{9554E848-6F4B-9442-910E-71BE3FED42B8}" type="presParOf" srcId="{DCC3D72A-AF25-BD41-937F-2E25EE8E80FC}" destId="{D8632D18-77EA-4D4F-B15E-E867A938A1EB}" srcOrd="4" destOrd="0" presId="urn:microsoft.com/office/officeart/2005/8/layout/vList5"/>
    <dgm:cxn modelId="{9327B284-C6A5-044F-8303-CA058945A9BD}" type="presParOf" srcId="{D8632D18-77EA-4D4F-B15E-E867A938A1EB}" destId="{4EFA6916-2F49-C744-8CD8-01F9F214DAE6}" srcOrd="0" destOrd="0" presId="urn:microsoft.com/office/officeart/2005/8/layout/vList5"/>
    <dgm:cxn modelId="{8AEAE203-7671-BE43-9DA9-2C2470AF7401}" type="presParOf" srcId="{D8632D18-77EA-4D4F-B15E-E867A938A1EB}" destId="{9341DEE2-9FA1-D64E-9765-77B91156C951}" srcOrd="1" destOrd="0" presId="urn:microsoft.com/office/officeart/2005/8/layout/vList5"/>
    <dgm:cxn modelId="{A51D4D4A-99E8-EB4B-8054-1F269B9AC6B2}" type="presParOf" srcId="{DCC3D72A-AF25-BD41-937F-2E25EE8E80FC}" destId="{6158CEA2-F0F7-6543-974B-C001AE82316C}" srcOrd="5" destOrd="0" presId="urn:microsoft.com/office/officeart/2005/8/layout/vList5"/>
    <dgm:cxn modelId="{A27773D5-A495-A44A-952C-C8B77BE59895}" type="presParOf" srcId="{DCC3D72A-AF25-BD41-937F-2E25EE8E80FC}" destId="{32276A8C-CC2F-2C43-9002-B271750E4219}" srcOrd="6" destOrd="0" presId="urn:microsoft.com/office/officeart/2005/8/layout/vList5"/>
    <dgm:cxn modelId="{1A03E76A-8523-D849-B275-5F9EE4313524}" type="presParOf" srcId="{32276A8C-CC2F-2C43-9002-B271750E4219}" destId="{C28A14AC-B271-6041-A985-D7E83D8DB111}" srcOrd="0" destOrd="0" presId="urn:microsoft.com/office/officeart/2005/8/layout/vList5"/>
    <dgm:cxn modelId="{66509499-AA1D-B749-8416-86669EDC0C44}" type="presParOf" srcId="{32276A8C-CC2F-2C43-9002-B271750E4219}" destId="{CA3BB194-0D72-0947-8559-2C8CB4F2357F}" srcOrd="1" destOrd="0" presId="urn:microsoft.com/office/officeart/2005/8/layout/vList5"/>
    <dgm:cxn modelId="{FCE3E8A3-92D3-CA4F-B8F2-7718D16B977E}" type="presParOf" srcId="{DCC3D72A-AF25-BD41-937F-2E25EE8E80FC}" destId="{645C3D69-DCF3-BC40-9F2D-DD954B481030}" srcOrd="7" destOrd="0" presId="urn:microsoft.com/office/officeart/2005/8/layout/vList5"/>
    <dgm:cxn modelId="{1EB97F50-3790-9E4F-9474-3C893C37CDC1}" type="presParOf" srcId="{DCC3D72A-AF25-BD41-937F-2E25EE8E80FC}" destId="{B1D75861-486D-7F43-8D1D-206915AD3082}" srcOrd="8" destOrd="0" presId="urn:microsoft.com/office/officeart/2005/8/layout/vList5"/>
    <dgm:cxn modelId="{F69AAD1E-26A7-5B4A-BEF1-EA419C343A3A}" type="presParOf" srcId="{B1D75861-486D-7F43-8D1D-206915AD3082}" destId="{63996AA2-4925-6F40-995B-561655D8D172}" srcOrd="0" destOrd="0" presId="urn:microsoft.com/office/officeart/2005/8/layout/vList5"/>
    <dgm:cxn modelId="{132C9416-8C73-F94A-96FE-717F72472E25}" type="presParOf" srcId="{B1D75861-486D-7F43-8D1D-206915AD3082}" destId="{DA4B6B81-F81F-9D4D-82A6-02FE93734E1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87464F-A8AD-4FA3-A17A-05D0F5F17A11}"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E71E4B59-2DF3-4F7C-84C3-C7CEB289761A}">
      <dgm:prSet/>
      <dgm:spPr/>
      <dgm:t>
        <a:bodyPr/>
        <a:lstStyle/>
        <a:p>
          <a:r>
            <a:rPr lang="en-US"/>
            <a:t>Performance for student groups</a:t>
          </a:r>
        </a:p>
      </dgm:t>
    </dgm:pt>
    <dgm:pt modelId="{2094DC78-747A-41FB-B3E1-2A1BDC28A18E}" type="parTrans" cxnId="{66D51FBE-0DBC-4D6A-BFB0-6B2C1E850A2D}">
      <dgm:prSet/>
      <dgm:spPr/>
      <dgm:t>
        <a:bodyPr/>
        <a:lstStyle/>
        <a:p>
          <a:endParaRPr lang="en-US"/>
        </a:p>
      </dgm:t>
    </dgm:pt>
    <dgm:pt modelId="{B13AFFC4-03C0-43AF-BB9F-B0AE8D9F20CF}" type="sibTrans" cxnId="{66D51FBE-0DBC-4D6A-BFB0-6B2C1E850A2D}">
      <dgm:prSet/>
      <dgm:spPr/>
      <dgm:t>
        <a:bodyPr/>
        <a:lstStyle/>
        <a:p>
          <a:endParaRPr lang="en-US"/>
        </a:p>
      </dgm:t>
    </dgm:pt>
    <dgm:pt modelId="{1C475DA5-EF73-4455-AA65-9D86BEDA2585}">
      <dgm:prSet/>
      <dgm:spPr/>
      <dgm:t>
        <a:bodyPr/>
        <a:lstStyle/>
        <a:p>
          <a:r>
            <a:rPr lang="en-US"/>
            <a:t>Measures of academic progress by group, achievement gaps </a:t>
          </a:r>
        </a:p>
      </dgm:t>
    </dgm:pt>
    <dgm:pt modelId="{E477EED6-BC66-4B89-98C2-7C2888189008}" type="parTrans" cxnId="{A3139995-A519-4755-A2F0-7E4419B14548}">
      <dgm:prSet/>
      <dgm:spPr/>
      <dgm:t>
        <a:bodyPr/>
        <a:lstStyle/>
        <a:p>
          <a:endParaRPr lang="en-US"/>
        </a:p>
      </dgm:t>
    </dgm:pt>
    <dgm:pt modelId="{B707238B-7FE2-4188-8502-134F3043E93A}" type="sibTrans" cxnId="{A3139995-A519-4755-A2F0-7E4419B14548}">
      <dgm:prSet/>
      <dgm:spPr/>
      <dgm:t>
        <a:bodyPr/>
        <a:lstStyle/>
        <a:p>
          <a:endParaRPr lang="en-US"/>
        </a:p>
      </dgm:t>
    </dgm:pt>
    <dgm:pt modelId="{1E8BA710-E7B8-40EB-BA14-4D9E2642E2A4}">
      <dgm:prSet/>
      <dgm:spPr/>
      <dgm:t>
        <a:bodyPr/>
        <a:lstStyle/>
        <a:p>
          <a:r>
            <a:rPr lang="en-US"/>
            <a:t>Resource allocation </a:t>
          </a:r>
        </a:p>
      </dgm:t>
    </dgm:pt>
    <dgm:pt modelId="{E75839C6-3D87-4B52-AC6E-D720D13D6A3E}" type="parTrans" cxnId="{EC9CA7BB-6A20-4B4F-A910-F6F30EDB2D0E}">
      <dgm:prSet/>
      <dgm:spPr/>
      <dgm:t>
        <a:bodyPr/>
        <a:lstStyle/>
        <a:p>
          <a:endParaRPr lang="en-US"/>
        </a:p>
      </dgm:t>
    </dgm:pt>
    <dgm:pt modelId="{FC6D1277-5F25-49EE-BF3B-B4C0379EF388}" type="sibTrans" cxnId="{EC9CA7BB-6A20-4B4F-A910-F6F30EDB2D0E}">
      <dgm:prSet/>
      <dgm:spPr/>
      <dgm:t>
        <a:bodyPr/>
        <a:lstStyle/>
        <a:p>
          <a:endParaRPr lang="en-US"/>
        </a:p>
      </dgm:t>
    </dgm:pt>
    <dgm:pt modelId="{40325015-BB7F-4706-9E12-ECD00853D802}">
      <dgm:prSet/>
      <dgm:spPr/>
      <dgm:t>
        <a:bodyPr/>
        <a:lstStyle/>
        <a:p>
          <a:r>
            <a:rPr lang="en-US"/>
            <a:t>Funding, data on educator credentials/ experience, technology access  </a:t>
          </a:r>
        </a:p>
      </dgm:t>
    </dgm:pt>
    <dgm:pt modelId="{8405795A-5E29-48D8-BA9B-4A152BE3FBC6}" type="parTrans" cxnId="{0E56B1C6-3878-4C40-99E5-F42D91E14A5D}">
      <dgm:prSet/>
      <dgm:spPr/>
      <dgm:t>
        <a:bodyPr/>
        <a:lstStyle/>
        <a:p>
          <a:endParaRPr lang="en-US"/>
        </a:p>
      </dgm:t>
    </dgm:pt>
    <dgm:pt modelId="{A7571AE9-9F40-4803-8EEB-9BB84D26C91A}" type="sibTrans" cxnId="{0E56B1C6-3878-4C40-99E5-F42D91E14A5D}">
      <dgm:prSet/>
      <dgm:spPr/>
      <dgm:t>
        <a:bodyPr/>
        <a:lstStyle/>
        <a:p>
          <a:endParaRPr lang="en-US"/>
        </a:p>
      </dgm:t>
    </dgm:pt>
    <dgm:pt modelId="{5CB60D58-F8F4-4018-A605-3C2C6E17B602}">
      <dgm:prSet/>
      <dgm:spPr/>
      <dgm:t>
        <a:bodyPr/>
        <a:lstStyle/>
        <a:p>
          <a:r>
            <a:rPr lang="en-US"/>
            <a:t>Disparities in access/ opportunity </a:t>
          </a:r>
        </a:p>
      </dgm:t>
    </dgm:pt>
    <dgm:pt modelId="{2248D67F-BBE4-4EDA-915D-FF39D03C8142}" type="parTrans" cxnId="{879BEC3D-C8AB-4511-9699-CC32D3A14A93}">
      <dgm:prSet/>
      <dgm:spPr/>
      <dgm:t>
        <a:bodyPr/>
        <a:lstStyle/>
        <a:p>
          <a:endParaRPr lang="en-US"/>
        </a:p>
      </dgm:t>
    </dgm:pt>
    <dgm:pt modelId="{D0806C89-469D-438E-B8DF-EE7F18EF9B2D}" type="sibTrans" cxnId="{879BEC3D-C8AB-4511-9699-CC32D3A14A93}">
      <dgm:prSet/>
      <dgm:spPr/>
      <dgm:t>
        <a:bodyPr/>
        <a:lstStyle/>
        <a:p>
          <a:endParaRPr lang="en-US"/>
        </a:p>
      </dgm:t>
    </dgm:pt>
    <dgm:pt modelId="{289D3061-9F18-43C1-AC4B-299E64C0C4E0}">
      <dgm:prSet/>
      <dgm:spPr/>
      <dgm:t>
        <a:bodyPr/>
        <a:lstStyle/>
        <a:p>
          <a:r>
            <a:rPr lang="en-US"/>
            <a:t>Participation in advanced coursework, group differences in suspension/expulsion</a:t>
          </a:r>
        </a:p>
      </dgm:t>
    </dgm:pt>
    <dgm:pt modelId="{19129C1D-F409-4EF1-947C-7C9DE5EA6133}" type="parTrans" cxnId="{A002B6E9-04A3-4070-8CF4-62C5EA793FCF}">
      <dgm:prSet/>
      <dgm:spPr/>
      <dgm:t>
        <a:bodyPr/>
        <a:lstStyle/>
        <a:p>
          <a:endParaRPr lang="en-US"/>
        </a:p>
      </dgm:t>
    </dgm:pt>
    <dgm:pt modelId="{976B1BDB-60AF-4B21-B31E-82887267A67E}" type="sibTrans" cxnId="{A002B6E9-04A3-4070-8CF4-62C5EA793FCF}">
      <dgm:prSet/>
      <dgm:spPr/>
      <dgm:t>
        <a:bodyPr/>
        <a:lstStyle/>
        <a:p>
          <a:endParaRPr lang="en-US"/>
        </a:p>
      </dgm:t>
    </dgm:pt>
    <dgm:pt modelId="{21711E07-6578-9A4D-BCB0-2F7803253BB3}" type="pres">
      <dgm:prSet presAssocID="{0587464F-A8AD-4FA3-A17A-05D0F5F17A11}" presName="Name0" presStyleCnt="0">
        <dgm:presLayoutVars>
          <dgm:dir/>
          <dgm:animLvl val="lvl"/>
          <dgm:resizeHandles val="exact"/>
        </dgm:presLayoutVars>
      </dgm:prSet>
      <dgm:spPr/>
    </dgm:pt>
    <dgm:pt modelId="{7F57E218-C2A2-4842-A888-44D7DC02D6F7}" type="pres">
      <dgm:prSet presAssocID="{E71E4B59-2DF3-4F7C-84C3-C7CEB289761A}" presName="linNode" presStyleCnt="0"/>
      <dgm:spPr/>
    </dgm:pt>
    <dgm:pt modelId="{C4BF8060-EF4F-D74C-9E40-68C5ECACD23E}" type="pres">
      <dgm:prSet presAssocID="{E71E4B59-2DF3-4F7C-84C3-C7CEB289761A}" presName="parentText" presStyleLbl="node1" presStyleIdx="0" presStyleCnt="3">
        <dgm:presLayoutVars>
          <dgm:chMax val="1"/>
          <dgm:bulletEnabled val="1"/>
        </dgm:presLayoutVars>
      </dgm:prSet>
      <dgm:spPr/>
    </dgm:pt>
    <dgm:pt modelId="{5AD7DE96-B6AD-8143-BCFB-1B15042FB47D}" type="pres">
      <dgm:prSet presAssocID="{E71E4B59-2DF3-4F7C-84C3-C7CEB289761A}" presName="descendantText" presStyleLbl="alignAccFollowNode1" presStyleIdx="0" presStyleCnt="3">
        <dgm:presLayoutVars>
          <dgm:bulletEnabled val="1"/>
        </dgm:presLayoutVars>
      </dgm:prSet>
      <dgm:spPr/>
    </dgm:pt>
    <dgm:pt modelId="{1C63568F-261E-C842-B86C-BF923013327C}" type="pres">
      <dgm:prSet presAssocID="{B13AFFC4-03C0-43AF-BB9F-B0AE8D9F20CF}" presName="sp" presStyleCnt="0"/>
      <dgm:spPr/>
    </dgm:pt>
    <dgm:pt modelId="{688D4ED3-5633-5D4C-AC8A-E1DC1FB413D6}" type="pres">
      <dgm:prSet presAssocID="{1E8BA710-E7B8-40EB-BA14-4D9E2642E2A4}" presName="linNode" presStyleCnt="0"/>
      <dgm:spPr/>
    </dgm:pt>
    <dgm:pt modelId="{D516F745-EA4E-514D-A141-81A628054EEF}" type="pres">
      <dgm:prSet presAssocID="{1E8BA710-E7B8-40EB-BA14-4D9E2642E2A4}" presName="parentText" presStyleLbl="node1" presStyleIdx="1" presStyleCnt="3">
        <dgm:presLayoutVars>
          <dgm:chMax val="1"/>
          <dgm:bulletEnabled val="1"/>
        </dgm:presLayoutVars>
      </dgm:prSet>
      <dgm:spPr/>
    </dgm:pt>
    <dgm:pt modelId="{6AB0BBFE-CC7D-5A4B-B217-159F6E6E9C63}" type="pres">
      <dgm:prSet presAssocID="{1E8BA710-E7B8-40EB-BA14-4D9E2642E2A4}" presName="descendantText" presStyleLbl="alignAccFollowNode1" presStyleIdx="1" presStyleCnt="3">
        <dgm:presLayoutVars>
          <dgm:bulletEnabled val="1"/>
        </dgm:presLayoutVars>
      </dgm:prSet>
      <dgm:spPr/>
    </dgm:pt>
    <dgm:pt modelId="{DB44D8D9-0661-B440-BEB8-157284B2E637}" type="pres">
      <dgm:prSet presAssocID="{FC6D1277-5F25-49EE-BF3B-B4C0379EF388}" presName="sp" presStyleCnt="0"/>
      <dgm:spPr/>
    </dgm:pt>
    <dgm:pt modelId="{F6B55271-BC4D-D647-B426-57EB246F349B}" type="pres">
      <dgm:prSet presAssocID="{5CB60D58-F8F4-4018-A605-3C2C6E17B602}" presName="linNode" presStyleCnt="0"/>
      <dgm:spPr/>
    </dgm:pt>
    <dgm:pt modelId="{E2055636-5EEA-654E-B77D-EB93162E47A3}" type="pres">
      <dgm:prSet presAssocID="{5CB60D58-F8F4-4018-A605-3C2C6E17B602}" presName="parentText" presStyleLbl="node1" presStyleIdx="2" presStyleCnt="3">
        <dgm:presLayoutVars>
          <dgm:chMax val="1"/>
          <dgm:bulletEnabled val="1"/>
        </dgm:presLayoutVars>
      </dgm:prSet>
      <dgm:spPr/>
    </dgm:pt>
    <dgm:pt modelId="{16D277AD-0CFD-7044-99C9-6B79073D54CD}" type="pres">
      <dgm:prSet presAssocID="{5CB60D58-F8F4-4018-A605-3C2C6E17B602}" presName="descendantText" presStyleLbl="alignAccFollowNode1" presStyleIdx="2" presStyleCnt="3">
        <dgm:presLayoutVars>
          <dgm:bulletEnabled val="1"/>
        </dgm:presLayoutVars>
      </dgm:prSet>
      <dgm:spPr/>
    </dgm:pt>
  </dgm:ptLst>
  <dgm:cxnLst>
    <dgm:cxn modelId="{2DD00206-D3E8-BF4E-A7AE-BE6D52DB54F4}" type="presOf" srcId="{1C475DA5-EF73-4455-AA65-9D86BEDA2585}" destId="{5AD7DE96-B6AD-8143-BCFB-1B15042FB47D}" srcOrd="0" destOrd="0" presId="urn:microsoft.com/office/officeart/2005/8/layout/vList5"/>
    <dgm:cxn modelId="{E6895E0E-3FD7-B347-94D5-C83747A011D2}" type="presOf" srcId="{E71E4B59-2DF3-4F7C-84C3-C7CEB289761A}" destId="{C4BF8060-EF4F-D74C-9E40-68C5ECACD23E}" srcOrd="0" destOrd="0" presId="urn:microsoft.com/office/officeart/2005/8/layout/vList5"/>
    <dgm:cxn modelId="{879BEC3D-C8AB-4511-9699-CC32D3A14A93}" srcId="{0587464F-A8AD-4FA3-A17A-05D0F5F17A11}" destId="{5CB60D58-F8F4-4018-A605-3C2C6E17B602}" srcOrd="2" destOrd="0" parTransId="{2248D67F-BBE4-4EDA-915D-FF39D03C8142}" sibTransId="{D0806C89-469D-438E-B8DF-EE7F18EF9B2D}"/>
    <dgm:cxn modelId="{8DE02583-5FFF-6544-B527-B1F3D279F282}" type="presOf" srcId="{5CB60D58-F8F4-4018-A605-3C2C6E17B602}" destId="{E2055636-5EEA-654E-B77D-EB93162E47A3}" srcOrd="0" destOrd="0" presId="urn:microsoft.com/office/officeart/2005/8/layout/vList5"/>
    <dgm:cxn modelId="{CA8CA98E-9CD1-9B47-9A61-1AA3CB8CDAC6}" type="presOf" srcId="{40325015-BB7F-4706-9E12-ECD00853D802}" destId="{6AB0BBFE-CC7D-5A4B-B217-159F6E6E9C63}" srcOrd="0" destOrd="0" presId="urn:microsoft.com/office/officeart/2005/8/layout/vList5"/>
    <dgm:cxn modelId="{A3139995-A519-4755-A2F0-7E4419B14548}" srcId="{E71E4B59-2DF3-4F7C-84C3-C7CEB289761A}" destId="{1C475DA5-EF73-4455-AA65-9D86BEDA2585}" srcOrd="0" destOrd="0" parTransId="{E477EED6-BC66-4B89-98C2-7C2888189008}" sibTransId="{B707238B-7FE2-4188-8502-134F3043E93A}"/>
    <dgm:cxn modelId="{B2F43898-0D85-B848-8BC2-4D3DADC2AC96}" type="presOf" srcId="{289D3061-9F18-43C1-AC4B-299E64C0C4E0}" destId="{16D277AD-0CFD-7044-99C9-6B79073D54CD}" srcOrd="0" destOrd="0" presId="urn:microsoft.com/office/officeart/2005/8/layout/vList5"/>
    <dgm:cxn modelId="{EC9CA7BB-6A20-4B4F-A910-F6F30EDB2D0E}" srcId="{0587464F-A8AD-4FA3-A17A-05D0F5F17A11}" destId="{1E8BA710-E7B8-40EB-BA14-4D9E2642E2A4}" srcOrd="1" destOrd="0" parTransId="{E75839C6-3D87-4B52-AC6E-D720D13D6A3E}" sibTransId="{FC6D1277-5F25-49EE-BF3B-B4C0379EF388}"/>
    <dgm:cxn modelId="{66D51FBE-0DBC-4D6A-BFB0-6B2C1E850A2D}" srcId="{0587464F-A8AD-4FA3-A17A-05D0F5F17A11}" destId="{E71E4B59-2DF3-4F7C-84C3-C7CEB289761A}" srcOrd="0" destOrd="0" parTransId="{2094DC78-747A-41FB-B3E1-2A1BDC28A18E}" sibTransId="{B13AFFC4-03C0-43AF-BB9F-B0AE8D9F20CF}"/>
    <dgm:cxn modelId="{940768C0-89CE-1541-ADC4-A8E3B582479F}" type="presOf" srcId="{0587464F-A8AD-4FA3-A17A-05D0F5F17A11}" destId="{21711E07-6578-9A4D-BCB0-2F7803253BB3}" srcOrd="0" destOrd="0" presId="urn:microsoft.com/office/officeart/2005/8/layout/vList5"/>
    <dgm:cxn modelId="{0E56B1C6-3878-4C40-99E5-F42D91E14A5D}" srcId="{1E8BA710-E7B8-40EB-BA14-4D9E2642E2A4}" destId="{40325015-BB7F-4706-9E12-ECD00853D802}" srcOrd="0" destOrd="0" parTransId="{8405795A-5E29-48D8-BA9B-4A152BE3FBC6}" sibTransId="{A7571AE9-9F40-4803-8EEB-9BB84D26C91A}"/>
    <dgm:cxn modelId="{A002B6E9-04A3-4070-8CF4-62C5EA793FCF}" srcId="{5CB60D58-F8F4-4018-A605-3C2C6E17B602}" destId="{289D3061-9F18-43C1-AC4B-299E64C0C4E0}" srcOrd="0" destOrd="0" parTransId="{19129C1D-F409-4EF1-947C-7C9DE5EA6133}" sibTransId="{976B1BDB-60AF-4B21-B31E-82887267A67E}"/>
    <dgm:cxn modelId="{C601C1EB-A937-504C-AAF2-209D5BAEE0DE}" type="presOf" srcId="{1E8BA710-E7B8-40EB-BA14-4D9E2642E2A4}" destId="{D516F745-EA4E-514D-A141-81A628054EEF}" srcOrd="0" destOrd="0" presId="urn:microsoft.com/office/officeart/2005/8/layout/vList5"/>
    <dgm:cxn modelId="{1B86D448-8E50-5047-8440-1BA71F56CBE0}" type="presParOf" srcId="{21711E07-6578-9A4D-BCB0-2F7803253BB3}" destId="{7F57E218-C2A2-4842-A888-44D7DC02D6F7}" srcOrd="0" destOrd="0" presId="urn:microsoft.com/office/officeart/2005/8/layout/vList5"/>
    <dgm:cxn modelId="{2F3D393C-E1F2-BA4D-B941-0BC0697E8C71}" type="presParOf" srcId="{7F57E218-C2A2-4842-A888-44D7DC02D6F7}" destId="{C4BF8060-EF4F-D74C-9E40-68C5ECACD23E}" srcOrd="0" destOrd="0" presId="urn:microsoft.com/office/officeart/2005/8/layout/vList5"/>
    <dgm:cxn modelId="{F08AB657-83BE-8E41-ADA0-4DB15CEC76C4}" type="presParOf" srcId="{7F57E218-C2A2-4842-A888-44D7DC02D6F7}" destId="{5AD7DE96-B6AD-8143-BCFB-1B15042FB47D}" srcOrd="1" destOrd="0" presId="urn:microsoft.com/office/officeart/2005/8/layout/vList5"/>
    <dgm:cxn modelId="{5A790EB2-5756-5849-BF74-44F9144A3274}" type="presParOf" srcId="{21711E07-6578-9A4D-BCB0-2F7803253BB3}" destId="{1C63568F-261E-C842-B86C-BF923013327C}" srcOrd="1" destOrd="0" presId="urn:microsoft.com/office/officeart/2005/8/layout/vList5"/>
    <dgm:cxn modelId="{350F71D0-D215-AA4D-8D82-0360D27AC697}" type="presParOf" srcId="{21711E07-6578-9A4D-BCB0-2F7803253BB3}" destId="{688D4ED3-5633-5D4C-AC8A-E1DC1FB413D6}" srcOrd="2" destOrd="0" presId="urn:microsoft.com/office/officeart/2005/8/layout/vList5"/>
    <dgm:cxn modelId="{152D4655-B831-144A-961E-8601D855B0D8}" type="presParOf" srcId="{688D4ED3-5633-5D4C-AC8A-E1DC1FB413D6}" destId="{D516F745-EA4E-514D-A141-81A628054EEF}" srcOrd="0" destOrd="0" presId="urn:microsoft.com/office/officeart/2005/8/layout/vList5"/>
    <dgm:cxn modelId="{3FDC7830-6B48-F04E-B96A-01E3F7295FF4}" type="presParOf" srcId="{688D4ED3-5633-5D4C-AC8A-E1DC1FB413D6}" destId="{6AB0BBFE-CC7D-5A4B-B217-159F6E6E9C63}" srcOrd="1" destOrd="0" presId="urn:microsoft.com/office/officeart/2005/8/layout/vList5"/>
    <dgm:cxn modelId="{86C147DD-47B9-3A4B-8FE4-B0789F53610A}" type="presParOf" srcId="{21711E07-6578-9A4D-BCB0-2F7803253BB3}" destId="{DB44D8D9-0661-B440-BEB8-157284B2E637}" srcOrd="3" destOrd="0" presId="urn:microsoft.com/office/officeart/2005/8/layout/vList5"/>
    <dgm:cxn modelId="{F4AF0035-1E7F-C84D-8A3A-C77884A38C65}" type="presParOf" srcId="{21711E07-6578-9A4D-BCB0-2F7803253BB3}" destId="{F6B55271-BC4D-D647-B426-57EB246F349B}" srcOrd="4" destOrd="0" presId="urn:microsoft.com/office/officeart/2005/8/layout/vList5"/>
    <dgm:cxn modelId="{EBBF768C-44B0-4043-9688-48B4B94C6645}" type="presParOf" srcId="{F6B55271-BC4D-D647-B426-57EB246F349B}" destId="{E2055636-5EEA-654E-B77D-EB93162E47A3}" srcOrd="0" destOrd="0" presId="urn:microsoft.com/office/officeart/2005/8/layout/vList5"/>
    <dgm:cxn modelId="{CC74F2EE-9C3E-CE42-B7F3-2D04CF608CA8}" type="presParOf" srcId="{F6B55271-BC4D-D647-B426-57EB246F349B}" destId="{16D277AD-0CFD-7044-99C9-6B79073D54C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C1E0B5-0CAD-4BCD-977B-A6E69BBD1EA7}" type="doc">
      <dgm:prSet loTypeId="urn:microsoft.com/office/officeart/2009/3/layout/StepUpProcess" loCatId="process" qsTypeId="urn:microsoft.com/office/officeart/2005/8/quickstyle/3d2" qsCatId="3D" csTypeId="urn:microsoft.com/office/officeart/2005/8/colors/colorful4" csCatId="colorful" phldr="1"/>
      <dgm:spPr/>
      <dgm:t>
        <a:bodyPr/>
        <a:lstStyle/>
        <a:p>
          <a:endParaRPr lang="en-US"/>
        </a:p>
      </dgm:t>
    </dgm:pt>
    <dgm:pt modelId="{AC57E791-3579-45D6-A85D-643EB35F1DD3}">
      <dgm:prSet phldrT="[Text]"/>
      <dgm:spPr/>
      <dgm:t>
        <a:bodyPr/>
        <a:lstStyle/>
        <a:p>
          <a:r>
            <a:rPr lang="en-US"/>
            <a:t>1a</a:t>
          </a:r>
        </a:p>
      </dgm:t>
    </dgm:pt>
    <dgm:pt modelId="{EB6110A8-EFEC-4C33-B298-C10DEA499E2C}" type="parTrans" cxnId="{31588E7B-D06B-47FE-8853-79C479CA867D}">
      <dgm:prSet/>
      <dgm:spPr/>
      <dgm:t>
        <a:bodyPr/>
        <a:lstStyle/>
        <a:p>
          <a:endParaRPr lang="en-US"/>
        </a:p>
      </dgm:t>
    </dgm:pt>
    <dgm:pt modelId="{18F94C8A-0316-4383-A00E-E48C839A09DF}" type="sibTrans" cxnId="{31588E7B-D06B-47FE-8853-79C479CA867D}">
      <dgm:prSet/>
      <dgm:spPr/>
      <dgm:t>
        <a:bodyPr/>
        <a:lstStyle/>
        <a:p>
          <a:endParaRPr lang="en-US"/>
        </a:p>
      </dgm:t>
    </dgm:pt>
    <dgm:pt modelId="{67BC04E4-E2E0-4455-86C9-4490398CC67A}">
      <dgm:prSet phldrT="[Text]"/>
      <dgm:spPr/>
      <dgm:t>
        <a:bodyPr/>
        <a:lstStyle/>
        <a:p>
          <a:r>
            <a:rPr lang="en-US"/>
            <a:t>4</a:t>
          </a:r>
        </a:p>
      </dgm:t>
    </dgm:pt>
    <dgm:pt modelId="{BB44F586-A491-4F15-94CB-E7161F609FD1}" type="parTrans" cxnId="{8509488F-6AFD-4214-8C8A-337DFD1F30A5}">
      <dgm:prSet/>
      <dgm:spPr/>
      <dgm:t>
        <a:bodyPr/>
        <a:lstStyle/>
        <a:p>
          <a:endParaRPr lang="en-US"/>
        </a:p>
      </dgm:t>
    </dgm:pt>
    <dgm:pt modelId="{4B4DA596-D521-4303-AA6C-647E57985073}" type="sibTrans" cxnId="{8509488F-6AFD-4214-8C8A-337DFD1F30A5}">
      <dgm:prSet/>
      <dgm:spPr/>
      <dgm:t>
        <a:bodyPr/>
        <a:lstStyle/>
        <a:p>
          <a:endParaRPr lang="en-US"/>
        </a:p>
      </dgm:t>
    </dgm:pt>
    <dgm:pt modelId="{39BB1826-51EF-453D-87ED-FB095EAFF1DE}">
      <dgm:prSet phldrT="[Text]"/>
      <dgm:spPr/>
      <dgm:t>
        <a:bodyPr/>
        <a:lstStyle/>
        <a:p>
          <a:r>
            <a:rPr lang="en-US"/>
            <a:t>5</a:t>
          </a:r>
        </a:p>
      </dgm:t>
    </dgm:pt>
    <dgm:pt modelId="{739BD1BF-8B63-4D85-B010-205FAA078936}" type="parTrans" cxnId="{7EB555AA-B7F6-4762-B1DF-7628B3F14A02}">
      <dgm:prSet/>
      <dgm:spPr/>
      <dgm:t>
        <a:bodyPr/>
        <a:lstStyle/>
        <a:p>
          <a:endParaRPr lang="en-US"/>
        </a:p>
      </dgm:t>
    </dgm:pt>
    <dgm:pt modelId="{1144232E-9F1B-400E-A15C-12523A88E34E}" type="sibTrans" cxnId="{7EB555AA-B7F6-4762-B1DF-7628B3F14A02}">
      <dgm:prSet/>
      <dgm:spPr/>
      <dgm:t>
        <a:bodyPr/>
        <a:lstStyle/>
        <a:p>
          <a:endParaRPr lang="en-US"/>
        </a:p>
      </dgm:t>
    </dgm:pt>
    <dgm:pt modelId="{626A29A2-E7F2-48B1-B489-9F662B6FEF52}">
      <dgm:prSet phldrT="[Text]"/>
      <dgm:spPr/>
      <dgm:t>
        <a:bodyPr/>
        <a:lstStyle/>
        <a:p>
          <a:r>
            <a:rPr lang="en-US"/>
            <a:t>1b</a:t>
          </a:r>
        </a:p>
      </dgm:t>
    </dgm:pt>
    <dgm:pt modelId="{626A6A78-B6C3-4C07-9B1D-6B64F5456862}" type="parTrans" cxnId="{87369A76-A165-4987-BD29-0F46728D8A12}">
      <dgm:prSet/>
      <dgm:spPr/>
      <dgm:t>
        <a:bodyPr/>
        <a:lstStyle/>
        <a:p>
          <a:endParaRPr lang="en-US"/>
        </a:p>
      </dgm:t>
    </dgm:pt>
    <dgm:pt modelId="{1C02BE53-50FA-46FA-AE19-9F832CD1CC1D}" type="sibTrans" cxnId="{87369A76-A165-4987-BD29-0F46728D8A12}">
      <dgm:prSet/>
      <dgm:spPr/>
      <dgm:t>
        <a:bodyPr/>
        <a:lstStyle/>
        <a:p>
          <a:endParaRPr lang="en-US"/>
        </a:p>
      </dgm:t>
    </dgm:pt>
    <dgm:pt modelId="{7B26723A-C369-4FCD-80F0-06C5C1488299}">
      <dgm:prSet phldrT="[Text]"/>
      <dgm:spPr/>
      <dgm:t>
        <a:bodyPr/>
        <a:lstStyle/>
        <a:p>
          <a:r>
            <a:rPr lang="en-US"/>
            <a:t>2a</a:t>
          </a:r>
        </a:p>
      </dgm:t>
    </dgm:pt>
    <dgm:pt modelId="{CCFFBEF9-77C3-418B-B217-147A17B75C4E}" type="parTrans" cxnId="{FC6CF1A1-CE80-411C-BEA8-373567FE3DBD}">
      <dgm:prSet/>
      <dgm:spPr/>
      <dgm:t>
        <a:bodyPr/>
        <a:lstStyle/>
        <a:p>
          <a:endParaRPr lang="en-US"/>
        </a:p>
      </dgm:t>
    </dgm:pt>
    <dgm:pt modelId="{8F60AE82-C4B4-4DE9-8783-438AC5CAD590}" type="sibTrans" cxnId="{FC6CF1A1-CE80-411C-BEA8-373567FE3DBD}">
      <dgm:prSet/>
      <dgm:spPr/>
      <dgm:t>
        <a:bodyPr/>
        <a:lstStyle/>
        <a:p>
          <a:endParaRPr lang="en-US"/>
        </a:p>
      </dgm:t>
    </dgm:pt>
    <dgm:pt modelId="{14650599-2010-465C-9550-3D74F0A51F31}">
      <dgm:prSet phldrT="[Text]"/>
      <dgm:spPr/>
      <dgm:t>
        <a:bodyPr/>
        <a:lstStyle/>
        <a:p>
          <a:r>
            <a:rPr lang="en-US"/>
            <a:t>2b</a:t>
          </a:r>
        </a:p>
      </dgm:t>
    </dgm:pt>
    <dgm:pt modelId="{D211D4CE-BC3B-482D-9052-C1DF67BAE530}" type="parTrans" cxnId="{06F34B40-A7C9-4907-999B-5BA689B00F16}">
      <dgm:prSet/>
      <dgm:spPr/>
      <dgm:t>
        <a:bodyPr/>
        <a:lstStyle/>
        <a:p>
          <a:endParaRPr lang="en-US"/>
        </a:p>
      </dgm:t>
    </dgm:pt>
    <dgm:pt modelId="{D414B556-F641-4179-BBD3-9F7FFEE2D1D5}" type="sibTrans" cxnId="{06F34B40-A7C9-4907-999B-5BA689B00F16}">
      <dgm:prSet/>
      <dgm:spPr/>
      <dgm:t>
        <a:bodyPr/>
        <a:lstStyle/>
        <a:p>
          <a:endParaRPr lang="en-US"/>
        </a:p>
      </dgm:t>
    </dgm:pt>
    <dgm:pt modelId="{9262D3E7-D982-4C2D-AEBA-32B6D5D9225A}">
      <dgm:prSet phldrT="[Text]"/>
      <dgm:spPr/>
      <dgm:t>
        <a:bodyPr/>
        <a:lstStyle/>
        <a:p>
          <a:r>
            <a:rPr lang="en-US"/>
            <a:t>3a</a:t>
          </a:r>
        </a:p>
      </dgm:t>
    </dgm:pt>
    <dgm:pt modelId="{F72E0505-8C53-4B24-AF87-236A4A4438BF}" type="parTrans" cxnId="{ADC9754B-FC7F-44D1-B551-85B5E4FFCE3D}">
      <dgm:prSet/>
      <dgm:spPr/>
      <dgm:t>
        <a:bodyPr/>
        <a:lstStyle/>
        <a:p>
          <a:endParaRPr lang="en-US"/>
        </a:p>
      </dgm:t>
    </dgm:pt>
    <dgm:pt modelId="{2A5F8B64-2E2E-4DCF-AD03-37D2D1EA9390}" type="sibTrans" cxnId="{ADC9754B-FC7F-44D1-B551-85B5E4FFCE3D}">
      <dgm:prSet/>
      <dgm:spPr/>
      <dgm:t>
        <a:bodyPr/>
        <a:lstStyle/>
        <a:p>
          <a:endParaRPr lang="en-US"/>
        </a:p>
      </dgm:t>
    </dgm:pt>
    <dgm:pt modelId="{569436A6-E9B2-418E-A3AC-1E8345978BCD}">
      <dgm:prSet phldrT="[Text]"/>
      <dgm:spPr/>
      <dgm:t>
        <a:bodyPr/>
        <a:lstStyle/>
        <a:p>
          <a:r>
            <a:rPr lang="en-US"/>
            <a:t>3b</a:t>
          </a:r>
        </a:p>
      </dgm:t>
    </dgm:pt>
    <dgm:pt modelId="{BB81FDA9-2DB7-44A7-AC18-ABD984675268}" type="parTrans" cxnId="{1AF9BA8B-890C-4CD1-B4C0-397C2153E7B8}">
      <dgm:prSet/>
      <dgm:spPr/>
      <dgm:t>
        <a:bodyPr/>
        <a:lstStyle/>
        <a:p>
          <a:endParaRPr lang="en-US"/>
        </a:p>
      </dgm:t>
    </dgm:pt>
    <dgm:pt modelId="{EBC054E3-3615-4359-894E-AFEB8BE4E1A1}" type="sibTrans" cxnId="{1AF9BA8B-890C-4CD1-B4C0-397C2153E7B8}">
      <dgm:prSet/>
      <dgm:spPr/>
      <dgm:t>
        <a:bodyPr/>
        <a:lstStyle/>
        <a:p>
          <a:endParaRPr lang="en-US"/>
        </a:p>
      </dgm:t>
    </dgm:pt>
    <dgm:pt modelId="{E6CCFD75-D808-49DD-A7FD-24F1989E9CDF}" type="pres">
      <dgm:prSet presAssocID="{07C1E0B5-0CAD-4BCD-977B-A6E69BBD1EA7}" presName="rootnode" presStyleCnt="0">
        <dgm:presLayoutVars>
          <dgm:chMax/>
          <dgm:chPref/>
          <dgm:dir/>
          <dgm:animLvl val="lvl"/>
        </dgm:presLayoutVars>
      </dgm:prSet>
      <dgm:spPr/>
    </dgm:pt>
    <dgm:pt modelId="{310CE404-AE16-4A3E-8135-0ACA178E944F}" type="pres">
      <dgm:prSet presAssocID="{AC57E791-3579-45D6-A85D-643EB35F1DD3}" presName="composite" presStyleCnt="0"/>
      <dgm:spPr/>
    </dgm:pt>
    <dgm:pt modelId="{A58ED1A8-3FDE-4DAF-9FF1-64E0DCA083B4}" type="pres">
      <dgm:prSet presAssocID="{AC57E791-3579-45D6-A85D-643EB35F1DD3}" presName="LShape" presStyleLbl="alignNode1" presStyleIdx="0" presStyleCnt="15"/>
      <dgm:spPr/>
    </dgm:pt>
    <dgm:pt modelId="{1CA207F0-9414-4CF1-BC2F-8C4AD54AF4D5}" type="pres">
      <dgm:prSet presAssocID="{AC57E791-3579-45D6-A85D-643EB35F1DD3}" presName="ParentText" presStyleLbl="revTx" presStyleIdx="0" presStyleCnt="8">
        <dgm:presLayoutVars>
          <dgm:chMax val="0"/>
          <dgm:chPref val="0"/>
          <dgm:bulletEnabled val="1"/>
        </dgm:presLayoutVars>
      </dgm:prSet>
      <dgm:spPr/>
    </dgm:pt>
    <dgm:pt modelId="{49BB3A59-25F2-47F7-827E-4511FEB1AF7A}" type="pres">
      <dgm:prSet presAssocID="{AC57E791-3579-45D6-A85D-643EB35F1DD3}" presName="Triangle" presStyleLbl="alignNode1" presStyleIdx="1" presStyleCnt="15"/>
      <dgm:spPr/>
    </dgm:pt>
    <dgm:pt modelId="{D1E82868-97F8-4D16-A05B-46D5B25459E4}" type="pres">
      <dgm:prSet presAssocID="{18F94C8A-0316-4383-A00E-E48C839A09DF}" presName="sibTrans" presStyleCnt="0"/>
      <dgm:spPr/>
    </dgm:pt>
    <dgm:pt modelId="{D0A35AA8-577B-47BE-B827-0497E20C1287}" type="pres">
      <dgm:prSet presAssocID="{18F94C8A-0316-4383-A00E-E48C839A09DF}" presName="space" presStyleCnt="0"/>
      <dgm:spPr/>
    </dgm:pt>
    <dgm:pt modelId="{B130220B-589F-4DE0-8EA9-F86058146761}" type="pres">
      <dgm:prSet presAssocID="{626A29A2-E7F2-48B1-B489-9F662B6FEF52}" presName="composite" presStyleCnt="0"/>
      <dgm:spPr/>
    </dgm:pt>
    <dgm:pt modelId="{C0E99F59-F6A8-41AA-AA21-DDD4C608FECA}" type="pres">
      <dgm:prSet presAssocID="{626A29A2-E7F2-48B1-B489-9F662B6FEF52}" presName="LShape" presStyleLbl="alignNode1" presStyleIdx="2" presStyleCnt="15"/>
      <dgm:spPr/>
    </dgm:pt>
    <dgm:pt modelId="{A422083C-171C-4917-88BA-042EFFE5858F}" type="pres">
      <dgm:prSet presAssocID="{626A29A2-E7F2-48B1-B489-9F662B6FEF52}" presName="ParentText" presStyleLbl="revTx" presStyleIdx="1" presStyleCnt="8">
        <dgm:presLayoutVars>
          <dgm:chMax val="0"/>
          <dgm:chPref val="0"/>
          <dgm:bulletEnabled val="1"/>
        </dgm:presLayoutVars>
      </dgm:prSet>
      <dgm:spPr/>
    </dgm:pt>
    <dgm:pt modelId="{BFB3E816-4AD5-4449-8610-90F206F771E8}" type="pres">
      <dgm:prSet presAssocID="{626A29A2-E7F2-48B1-B489-9F662B6FEF52}" presName="Triangle" presStyleLbl="alignNode1" presStyleIdx="3" presStyleCnt="15"/>
      <dgm:spPr/>
    </dgm:pt>
    <dgm:pt modelId="{D0966306-9DA4-41BD-8925-54D39CA2DF46}" type="pres">
      <dgm:prSet presAssocID="{1C02BE53-50FA-46FA-AE19-9F832CD1CC1D}" presName="sibTrans" presStyleCnt="0"/>
      <dgm:spPr/>
    </dgm:pt>
    <dgm:pt modelId="{4E616449-429B-42EB-BB71-EACECDB25892}" type="pres">
      <dgm:prSet presAssocID="{1C02BE53-50FA-46FA-AE19-9F832CD1CC1D}" presName="space" presStyleCnt="0"/>
      <dgm:spPr/>
    </dgm:pt>
    <dgm:pt modelId="{A6C0EB8B-690A-48CC-9735-427160CB6F26}" type="pres">
      <dgm:prSet presAssocID="{7B26723A-C369-4FCD-80F0-06C5C1488299}" presName="composite" presStyleCnt="0"/>
      <dgm:spPr/>
    </dgm:pt>
    <dgm:pt modelId="{31A10AAF-0B2B-4632-B67F-33620C534079}" type="pres">
      <dgm:prSet presAssocID="{7B26723A-C369-4FCD-80F0-06C5C1488299}" presName="LShape" presStyleLbl="alignNode1" presStyleIdx="4" presStyleCnt="15"/>
      <dgm:spPr/>
    </dgm:pt>
    <dgm:pt modelId="{93A43B65-8C83-4666-B280-6DA63847A68D}" type="pres">
      <dgm:prSet presAssocID="{7B26723A-C369-4FCD-80F0-06C5C1488299}" presName="ParentText" presStyleLbl="revTx" presStyleIdx="2" presStyleCnt="8">
        <dgm:presLayoutVars>
          <dgm:chMax val="0"/>
          <dgm:chPref val="0"/>
          <dgm:bulletEnabled val="1"/>
        </dgm:presLayoutVars>
      </dgm:prSet>
      <dgm:spPr/>
    </dgm:pt>
    <dgm:pt modelId="{F2C1A5DC-D7CF-4763-B227-C2CF846028A9}" type="pres">
      <dgm:prSet presAssocID="{7B26723A-C369-4FCD-80F0-06C5C1488299}" presName="Triangle" presStyleLbl="alignNode1" presStyleIdx="5" presStyleCnt="15"/>
      <dgm:spPr/>
    </dgm:pt>
    <dgm:pt modelId="{4287C29B-3C45-4F16-B683-CBBDD18C08AD}" type="pres">
      <dgm:prSet presAssocID="{8F60AE82-C4B4-4DE9-8783-438AC5CAD590}" presName="sibTrans" presStyleCnt="0"/>
      <dgm:spPr/>
    </dgm:pt>
    <dgm:pt modelId="{0EE69BD2-F5B2-4B70-B9B2-420AC73FA2BA}" type="pres">
      <dgm:prSet presAssocID="{8F60AE82-C4B4-4DE9-8783-438AC5CAD590}" presName="space" presStyleCnt="0"/>
      <dgm:spPr/>
    </dgm:pt>
    <dgm:pt modelId="{C2119DCD-EB7C-44F1-8EBB-CC7959071734}" type="pres">
      <dgm:prSet presAssocID="{14650599-2010-465C-9550-3D74F0A51F31}" presName="composite" presStyleCnt="0"/>
      <dgm:spPr/>
    </dgm:pt>
    <dgm:pt modelId="{79DB2E5B-DAD7-409F-A451-537C05A81EFC}" type="pres">
      <dgm:prSet presAssocID="{14650599-2010-465C-9550-3D74F0A51F31}" presName="LShape" presStyleLbl="alignNode1" presStyleIdx="6" presStyleCnt="15"/>
      <dgm:spPr/>
    </dgm:pt>
    <dgm:pt modelId="{C11F6CC3-BC68-4F2C-B956-D6E0C8D44760}" type="pres">
      <dgm:prSet presAssocID="{14650599-2010-465C-9550-3D74F0A51F31}" presName="ParentText" presStyleLbl="revTx" presStyleIdx="3" presStyleCnt="8">
        <dgm:presLayoutVars>
          <dgm:chMax val="0"/>
          <dgm:chPref val="0"/>
          <dgm:bulletEnabled val="1"/>
        </dgm:presLayoutVars>
      </dgm:prSet>
      <dgm:spPr/>
    </dgm:pt>
    <dgm:pt modelId="{81AC738C-C0E1-4022-A9D2-014DCD7CFA58}" type="pres">
      <dgm:prSet presAssocID="{14650599-2010-465C-9550-3D74F0A51F31}" presName="Triangle" presStyleLbl="alignNode1" presStyleIdx="7" presStyleCnt="15"/>
      <dgm:spPr/>
    </dgm:pt>
    <dgm:pt modelId="{0EEE36D2-FC52-4143-B6F7-416519357C84}" type="pres">
      <dgm:prSet presAssocID="{D414B556-F641-4179-BBD3-9F7FFEE2D1D5}" presName="sibTrans" presStyleCnt="0"/>
      <dgm:spPr/>
    </dgm:pt>
    <dgm:pt modelId="{C39DFBD1-8142-42CD-A12E-40B2754B46FA}" type="pres">
      <dgm:prSet presAssocID="{D414B556-F641-4179-BBD3-9F7FFEE2D1D5}" presName="space" presStyleCnt="0"/>
      <dgm:spPr/>
    </dgm:pt>
    <dgm:pt modelId="{8E33CBC3-A770-4BD6-AFDD-1D6E25469D56}" type="pres">
      <dgm:prSet presAssocID="{9262D3E7-D982-4C2D-AEBA-32B6D5D9225A}" presName="composite" presStyleCnt="0"/>
      <dgm:spPr/>
    </dgm:pt>
    <dgm:pt modelId="{28995E4C-69D6-4EB2-BC8B-8F2D23D3D2EC}" type="pres">
      <dgm:prSet presAssocID="{9262D3E7-D982-4C2D-AEBA-32B6D5D9225A}" presName="LShape" presStyleLbl="alignNode1" presStyleIdx="8" presStyleCnt="15"/>
      <dgm:spPr/>
    </dgm:pt>
    <dgm:pt modelId="{5E8EB498-9D9C-4913-AD4E-91B14E648D16}" type="pres">
      <dgm:prSet presAssocID="{9262D3E7-D982-4C2D-AEBA-32B6D5D9225A}" presName="ParentText" presStyleLbl="revTx" presStyleIdx="4" presStyleCnt="8">
        <dgm:presLayoutVars>
          <dgm:chMax val="0"/>
          <dgm:chPref val="0"/>
          <dgm:bulletEnabled val="1"/>
        </dgm:presLayoutVars>
      </dgm:prSet>
      <dgm:spPr/>
    </dgm:pt>
    <dgm:pt modelId="{8A459998-612F-4D4A-9213-39F691ABCC07}" type="pres">
      <dgm:prSet presAssocID="{9262D3E7-D982-4C2D-AEBA-32B6D5D9225A}" presName="Triangle" presStyleLbl="alignNode1" presStyleIdx="9" presStyleCnt="15"/>
      <dgm:spPr/>
    </dgm:pt>
    <dgm:pt modelId="{5FB9F9BF-6E11-4610-A221-9AF6916D13DD}" type="pres">
      <dgm:prSet presAssocID="{2A5F8B64-2E2E-4DCF-AD03-37D2D1EA9390}" presName="sibTrans" presStyleCnt="0"/>
      <dgm:spPr/>
    </dgm:pt>
    <dgm:pt modelId="{C4010655-6A12-42E1-9C35-B88C7FE962F3}" type="pres">
      <dgm:prSet presAssocID="{2A5F8B64-2E2E-4DCF-AD03-37D2D1EA9390}" presName="space" presStyleCnt="0"/>
      <dgm:spPr/>
    </dgm:pt>
    <dgm:pt modelId="{8B5A4613-25A4-4C61-88A5-0B440E434988}" type="pres">
      <dgm:prSet presAssocID="{569436A6-E9B2-418E-A3AC-1E8345978BCD}" presName="composite" presStyleCnt="0"/>
      <dgm:spPr/>
    </dgm:pt>
    <dgm:pt modelId="{41C37467-2285-4C13-BC2E-B2DABC2020FE}" type="pres">
      <dgm:prSet presAssocID="{569436A6-E9B2-418E-A3AC-1E8345978BCD}" presName="LShape" presStyleLbl="alignNode1" presStyleIdx="10" presStyleCnt="15"/>
      <dgm:spPr/>
    </dgm:pt>
    <dgm:pt modelId="{AD9E9685-7158-4DCB-9A4F-9E49DDAFD0AC}" type="pres">
      <dgm:prSet presAssocID="{569436A6-E9B2-418E-A3AC-1E8345978BCD}" presName="ParentText" presStyleLbl="revTx" presStyleIdx="5" presStyleCnt="8">
        <dgm:presLayoutVars>
          <dgm:chMax val="0"/>
          <dgm:chPref val="0"/>
          <dgm:bulletEnabled val="1"/>
        </dgm:presLayoutVars>
      </dgm:prSet>
      <dgm:spPr/>
    </dgm:pt>
    <dgm:pt modelId="{DDA66971-0956-4B4F-91E0-634CD7F25849}" type="pres">
      <dgm:prSet presAssocID="{569436A6-E9B2-418E-A3AC-1E8345978BCD}" presName="Triangle" presStyleLbl="alignNode1" presStyleIdx="11" presStyleCnt="15"/>
      <dgm:spPr/>
    </dgm:pt>
    <dgm:pt modelId="{69CA6D1C-5FEC-448A-9E29-A06E1C037C27}" type="pres">
      <dgm:prSet presAssocID="{EBC054E3-3615-4359-894E-AFEB8BE4E1A1}" presName="sibTrans" presStyleCnt="0"/>
      <dgm:spPr/>
    </dgm:pt>
    <dgm:pt modelId="{10B90008-E163-44D4-985F-F57F78613950}" type="pres">
      <dgm:prSet presAssocID="{EBC054E3-3615-4359-894E-AFEB8BE4E1A1}" presName="space" presStyleCnt="0"/>
      <dgm:spPr/>
    </dgm:pt>
    <dgm:pt modelId="{E77F64C0-C259-4A0D-B5DA-66135F3730FD}" type="pres">
      <dgm:prSet presAssocID="{67BC04E4-E2E0-4455-86C9-4490398CC67A}" presName="composite" presStyleCnt="0"/>
      <dgm:spPr/>
    </dgm:pt>
    <dgm:pt modelId="{81A59B2D-4F60-4445-A360-442AA0EE7830}" type="pres">
      <dgm:prSet presAssocID="{67BC04E4-E2E0-4455-86C9-4490398CC67A}" presName="LShape" presStyleLbl="alignNode1" presStyleIdx="12" presStyleCnt="15"/>
      <dgm:spPr/>
    </dgm:pt>
    <dgm:pt modelId="{0441CD2E-1CB9-4424-8B72-1194EA4F2B3F}" type="pres">
      <dgm:prSet presAssocID="{67BC04E4-E2E0-4455-86C9-4490398CC67A}" presName="ParentText" presStyleLbl="revTx" presStyleIdx="6" presStyleCnt="8">
        <dgm:presLayoutVars>
          <dgm:chMax val="0"/>
          <dgm:chPref val="0"/>
          <dgm:bulletEnabled val="1"/>
        </dgm:presLayoutVars>
      </dgm:prSet>
      <dgm:spPr/>
    </dgm:pt>
    <dgm:pt modelId="{9090CB30-11D1-44C9-B205-FEBC015D4D36}" type="pres">
      <dgm:prSet presAssocID="{67BC04E4-E2E0-4455-86C9-4490398CC67A}" presName="Triangle" presStyleLbl="alignNode1" presStyleIdx="13" presStyleCnt="15"/>
      <dgm:spPr/>
    </dgm:pt>
    <dgm:pt modelId="{B9C81E50-7209-49B7-B1EA-B7C89509F49A}" type="pres">
      <dgm:prSet presAssocID="{4B4DA596-D521-4303-AA6C-647E57985073}" presName="sibTrans" presStyleCnt="0"/>
      <dgm:spPr/>
    </dgm:pt>
    <dgm:pt modelId="{DDFE505F-0B58-4FD9-B599-C17673A033B9}" type="pres">
      <dgm:prSet presAssocID="{4B4DA596-D521-4303-AA6C-647E57985073}" presName="space" presStyleCnt="0"/>
      <dgm:spPr/>
    </dgm:pt>
    <dgm:pt modelId="{968E722B-7CBA-4AE8-A560-C0523F886137}" type="pres">
      <dgm:prSet presAssocID="{39BB1826-51EF-453D-87ED-FB095EAFF1DE}" presName="composite" presStyleCnt="0"/>
      <dgm:spPr/>
    </dgm:pt>
    <dgm:pt modelId="{F69C861E-64AB-45E9-AE8E-CB10905E36C1}" type="pres">
      <dgm:prSet presAssocID="{39BB1826-51EF-453D-87ED-FB095EAFF1DE}" presName="LShape" presStyleLbl="alignNode1" presStyleIdx="14" presStyleCnt="15"/>
      <dgm:spPr/>
    </dgm:pt>
    <dgm:pt modelId="{E2A943B2-5712-4841-BBD5-3C9DA96473F2}" type="pres">
      <dgm:prSet presAssocID="{39BB1826-51EF-453D-87ED-FB095EAFF1DE}" presName="ParentText" presStyleLbl="revTx" presStyleIdx="7" presStyleCnt="8">
        <dgm:presLayoutVars>
          <dgm:chMax val="0"/>
          <dgm:chPref val="0"/>
          <dgm:bulletEnabled val="1"/>
        </dgm:presLayoutVars>
      </dgm:prSet>
      <dgm:spPr/>
    </dgm:pt>
  </dgm:ptLst>
  <dgm:cxnLst>
    <dgm:cxn modelId="{90429032-1101-465C-94EA-280EA1FD864B}" type="presOf" srcId="{569436A6-E9B2-418E-A3AC-1E8345978BCD}" destId="{AD9E9685-7158-4DCB-9A4F-9E49DDAFD0AC}" srcOrd="0" destOrd="0" presId="urn:microsoft.com/office/officeart/2009/3/layout/StepUpProcess"/>
    <dgm:cxn modelId="{013CCC32-818C-489E-989A-DB9F20355604}" type="presOf" srcId="{14650599-2010-465C-9550-3D74F0A51F31}" destId="{C11F6CC3-BC68-4F2C-B956-D6E0C8D44760}" srcOrd="0" destOrd="0" presId="urn:microsoft.com/office/officeart/2009/3/layout/StepUpProcess"/>
    <dgm:cxn modelId="{06F34B40-A7C9-4907-999B-5BA689B00F16}" srcId="{07C1E0B5-0CAD-4BCD-977B-A6E69BBD1EA7}" destId="{14650599-2010-465C-9550-3D74F0A51F31}" srcOrd="3" destOrd="0" parTransId="{D211D4CE-BC3B-482D-9052-C1DF67BAE530}" sibTransId="{D414B556-F641-4179-BBD3-9F7FFEE2D1D5}"/>
    <dgm:cxn modelId="{1FF5A842-9AE7-438F-8F0C-3CD5D090A1B2}" type="presOf" srcId="{AC57E791-3579-45D6-A85D-643EB35F1DD3}" destId="{1CA207F0-9414-4CF1-BC2F-8C4AD54AF4D5}" srcOrd="0" destOrd="0" presId="urn:microsoft.com/office/officeart/2009/3/layout/StepUpProcess"/>
    <dgm:cxn modelId="{84F4EF67-DD8A-4CB0-96F3-8265C4E7335D}" type="presOf" srcId="{39BB1826-51EF-453D-87ED-FB095EAFF1DE}" destId="{E2A943B2-5712-4841-BBD5-3C9DA96473F2}" srcOrd="0" destOrd="0" presId="urn:microsoft.com/office/officeart/2009/3/layout/StepUpProcess"/>
    <dgm:cxn modelId="{F2FA7E68-54BC-485A-9404-CFFD33BDE0F2}" type="presOf" srcId="{7B26723A-C369-4FCD-80F0-06C5C1488299}" destId="{93A43B65-8C83-4666-B280-6DA63847A68D}" srcOrd="0" destOrd="0" presId="urn:microsoft.com/office/officeart/2009/3/layout/StepUpProcess"/>
    <dgm:cxn modelId="{ADC9754B-FC7F-44D1-B551-85B5E4FFCE3D}" srcId="{07C1E0B5-0CAD-4BCD-977B-A6E69BBD1EA7}" destId="{9262D3E7-D982-4C2D-AEBA-32B6D5D9225A}" srcOrd="4" destOrd="0" parTransId="{F72E0505-8C53-4B24-AF87-236A4A4438BF}" sibTransId="{2A5F8B64-2E2E-4DCF-AD03-37D2D1EA9390}"/>
    <dgm:cxn modelId="{87369A76-A165-4987-BD29-0F46728D8A12}" srcId="{07C1E0B5-0CAD-4BCD-977B-A6E69BBD1EA7}" destId="{626A29A2-E7F2-48B1-B489-9F662B6FEF52}" srcOrd="1" destOrd="0" parTransId="{626A6A78-B6C3-4C07-9B1D-6B64F5456862}" sibTransId="{1C02BE53-50FA-46FA-AE19-9F832CD1CC1D}"/>
    <dgm:cxn modelId="{FF71D377-FA24-4C32-B04B-24DC2892C28F}" type="presOf" srcId="{07C1E0B5-0CAD-4BCD-977B-A6E69BBD1EA7}" destId="{E6CCFD75-D808-49DD-A7FD-24F1989E9CDF}" srcOrd="0" destOrd="0" presId="urn:microsoft.com/office/officeart/2009/3/layout/StepUpProcess"/>
    <dgm:cxn modelId="{31588E7B-D06B-47FE-8853-79C479CA867D}" srcId="{07C1E0B5-0CAD-4BCD-977B-A6E69BBD1EA7}" destId="{AC57E791-3579-45D6-A85D-643EB35F1DD3}" srcOrd="0" destOrd="0" parTransId="{EB6110A8-EFEC-4C33-B298-C10DEA499E2C}" sibTransId="{18F94C8A-0316-4383-A00E-E48C839A09DF}"/>
    <dgm:cxn modelId="{4C764784-C280-4112-92A0-B0531388416B}" type="presOf" srcId="{67BC04E4-E2E0-4455-86C9-4490398CC67A}" destId="{0441CD2E-1CB9-4424-8B72-1194EA4F2B3F}" srcOrd="0" destOrd="0" presId="urn:microsoft.com/office/officeart/2009/3/layout/StepUpProcess"/>
    <dgm:cxn modelId="{1AF9BA8B-890C-4CD1-B4C0-397C2153E7B8}" srcId="{07C1E0B5-0CAD-4BCD-977B-A6E69BBD1EA7}" destId="{569436A6-E9B2-418E-A3AC-1E8345978BCD}" srcOrd="5" destOrd="0" parTransId="{BB81FDA9-2DB7-44A7-AC18-ABD984675268}" sibTransId="{EBC054E3-3615-4359-894E-AFEB8BE4E1A1}"/>
    <dgm:cxn modelId="{8509488F-6AFD-4214-8C8A-337DFD1F30A5}" srcId="{07C1E0B5-0CAD-4BCD-977B-A6E69BBD1EA7}" destId="{67BC04E4-E2E0-4455-86C9-4490398CC67A}" srcOrd="6" destOrd="0" parTransId="{BB44F586-A491-4F15-94CB-E7161F609FD1}" sibTransId="{4B4DA596-D521-4303-AA6C-647E57985073}"/>
    <dgm:cxn modelId="{4D9A6B91-2622-4412-9E6B-EC1D9B960AC0}" type="presOf" srcId="{9262D3E7-D982-4C2D-AEBA-32B6D5D9225A}" destId="{5E8EB498-9D9C-4913-AD4E-91B14E648D16}" srcOrd="0" destOrd="0" presId="urn:microsoft.com/office/officeart/2009/3/layout/StepUpProcess"/>
    <dgm:cxn modelId="{FC6CF1A1-CE80-411C-BEA8-373567FE3DBD}" srcId="{07C1E0B5-0CAD-4BCD-977B-A6E69BBD1EA7}" destId="{7B26723A-C369-4FCD-80F0-06C5C1488299}" srcOrd="2" destOrd="0" parTransId="{CCFFBEF9-77C3-418B-B217-147A17B75C4E}" sibTransId="{8F60AE82-C4B4-4DE9-8783-438AC5CAD590}"/>
    <dgm:cxn modelId="{7EB555AA-B7F6-4762-B1DF-7628B3F14A02}" srcId="{07C1E0B5-0CAD-4BCD-977B-A6E69BBD1EA7}" destId="{39BB1826-51EF-453D-87ED-FB095EAFF1DE}" srcOrd="7" destOrd="0" parTransId="{739BD1BF-8B63-4D85-B010-205FAA078936}" sibTransId="{1144232E-9F1B-400E-A15C-12523A88E34E}"/>
    <dgm:cxn modelId="{E1784BC0-0130-495B-BE84-11438C749B54}" type="presOf" srcId="{626A29A2-E7F2-48B1-B489-9F662B6FEF52}" destId="{A422083C-171C-4917-88BA-042EFFE5858F}" srcOrd="0" destOrd="0" presId="urn:microsoft.com/office/officeart/2009/3/layout/StepUpProcess"/>
    <dgm:cxn modelId="{BCABCFBB-3292-4B4D-9E78-0FFCF9698298}" type="presParOf" srcId="{E6CCFD75-D808-49DD-A7FD-24F1989E9CDF}" destId="{310CE404-AE16-4A3E-8135-0ACA178E944F}" srcOrd="0" destOrd="0" presId="urn:microsoft.com/office/officeart/2009/3/layout/StepUpProcess"/>
    <dgm:cxn modelId="{19358FD1-D80B-4A8A-B0E5-4A7CD3052BDE}" type="presParOf" srcId="{310CE404-AE16-4A3E-8135-0ACA178E944F}" destId="{A58ED1A8-3FDE-4DAF-9FF1-64E0DCA083B4}" srcOrd="0" destOrd="0" presId="urn:microsoft.com/office/officeart/2009/3/layout/StepUpProcess"/>
    <dgm:cxn modelId="{41953C4F-FC6E-44A4-B844-00DA33519397}" type="presParOf" srcId="{310CE404-AE16-4A3E-8135-0ACA178E944F}" destId="{1CA207F0-9414-4CF1-BC2F-8C4AD54AF4D5}" srcOrd="1" destOrd="0" presId="urn:microsoft.com/office/officeart/2009/3/layout/StepUpProcess"/>
    <dgm:cxn modelId="{FF2E1E35-6365-480C-8730-185C6EC8912E}" type="presParOf" srcId="{310CE404-AE16-4A3E-8135-0ACA178E944F}" destId="{49BB3A59-25F2-47F7-827E-4511FEB1AF7A}" srcOrd="2" destOrd="0" presId="urn:microsoft.com/office/officeart/2009/3/layout/StepUpProcess"/>
    <dgm:cxn modelId="{2EB0E044-B88C-47EB-92E3-8AA7F97E1F59}" type="presParOf" srcId="{E6CCFD75-D808-49DD-A7FD-24F1989E9CDF}" destId="{D1E82868-97F8-4D16-A05B-46D5B25459E4}" srcOrd="1" destOrd="0" presId="urn:microsoft.com/office/officeart/2009/3/layout/StepUpProcess"/>
    <dgm:cxn modelId="{C300EEAD-6327-4E25-8254-CBE0C79AE585}" type="presParOf" srcId="{D1E82868-97F8-4D16-A05B-46D5B25459E4}" destId="{D0A35AA8-577B-47BE-B827-0497E20C1287}" srcOrd="0" destOrd="0" presId="urn:microsoft.com/office/officeart/2009/3/layout/StepUpProcess"/>
    <dgm:cxn modelId="{1A724311-9358-4DCA-B250-2617B0BAAA4C}" type="presParOf" srcId="{E6CCFD75-D808-49DD-A7FD-24F1989E9CDF}" destId="{B130220B-589F-4DE0-8EA9-F86058146761}" srcOrd="2" destOrd="0" presId="urn:microsoft.com/office/officeart/2009/3/layout/StepUpProcess"/>
    <dgm:cxn modelId="{07ABBE57-3649-4357-9662-63B8E144D54E}" type="presParOf" srcId="{B130220B-589F-4DE0-8EA9-F86058146761}" destId="{C0E99F59-F6A8-41AA-AA21-DDD4C608FECA}" srcOrd="0" destOrd="0" presId="urn:microsoft.com/office/officeart/2009/3/layout/StepUpProcess"/>
    <dgm:cxn modelId="{AA051F82-42D6-43F3-92C7-C579DD892A11}" type="presParOf" srcId="{B130220B-589F-4DE0-8EA9-F86058146761}" destId="{A422083C-171C-4917-88BA-042EFFE5858F}" srcOrd="1" destOrd="0" presId="urn:microsoft.com/office/officeart/2009/3/layout/StepUpProcess"/>
    <dgm:cxn modelId="{70434EC1-CAFF-4683-93B6-2AB69EEFF422}" type="presParOf" srcId="{B130220B-589F-4DE0-8EA9-F86058146761}" destId="{BFB3E816-4AD5-4449-8610-90F206F771E8}" srcOrd="2" destOrd="0" presId="urn:microsoft.com/office/officeart/2009/3/layout/StepUpProcess"/>
    <dgm:cxn modelId="{2A4B3A35-91D2-446A-8D24-AB40CE377419}" type="presParOf" srcId="{E6CCFD75-D808-49DD-A7FD-24F1989E9CDF}" destId="{D0966306-9DA4-41BD-8925-54D39CA2DF46}" srcOrd="3" destOrd="0" presId="urn:microsoft.com/office/officeart/2009/3/layout/StepUpProcess"/>
    <dgm:cxn modelId="{0CC089DE-BD4E-462C-A9FB-C5CEC1EC682A}" type="presParOf" srcId="{D0966306-9DA4-41BD-8925-54D39CA2DF46}" destId="{4E616449-429B-42EB-BB71-EACECDB25892}" srcOrd="0" destOrd="0" presId="urn:microsoft.com/office/officeart/2009/3/layout/StepUpProcess"/>
    <dgm:cxn modelId="{85C91FF3-877E-4DDC-B139-9EC6D382CE30}" type="presParOf" srcId="{E6CCFD75-D808-49DD-A7FD-24F1989E9CDF}" destId="{A6C0EB8B-690A-48CC-9735-427160CB6F26}" srcOrd="4" destOrd="0" presId="urn:microsoft.com/office/officeart/2009/3/layout/StepUpProcess"/>
    <dgm:cxn modelId="{683CBB8F-C5D1-4D6D-98E2-863B2EC539D5}" type="presParOf" srcId="{A6C0EB8B-690A-48CC-9735-427160CB6F26}" destId="{31A10AAF-0B2B-4632-B67F-33620C534079}" srcOrd="0" destOrd="0" presId="urn:microsoft.com/office/officeart/2009/3/layout/StepUpProcess"/>
    <dgm:cxn modelId="{6C7117AC-CDAB-4D08-89B2-75059E247B40}" type="presParOf" srcId="{A6C0EB8B-690A-48CC-9735-427160CB6F26}" destId="{93A43B65-8C83-4666-B280-6DA63847A68D}" srcOrd="1" destOrd="0" presId="urn:microsoft.com/office/officeart/2009/3/layout/StepUpProcess"/>
    <dgm:cxn modelId="{7CB28218-6270-43A2-8B4B-11EE781C7931}" type="presParOf" srcId="{A6C0EB8B-690A-48CC-9735-427160CB6F26}" destId="{F2C1A5DC-D7CF-4763-B227-C2CF846028A9}" srcOrd="2" destOrd="0" presId="urn:microsoft.com/office/officeart/2009/3/layout/StepUpProcess"/>
    <dgm:cxn modelId="{2CCECC5C-AF2D-4A4D-AF1A-BA1DB730B07F}" type="presParOf" srcId="{E6CCFD75-D808-49DD-A7FD-24F1989E9CDF}" destId="{4287C29B-3C45-4F16-B683-CBBDD18C08AD}" srcOrd="5" destOrd="0" presId="urn:microsoft.com/office/officeart/2009/3/layout/StepUpProcess"/>
    <dgm:cxn modelId="{7E0F1782-DFC7-4B70-AEBF-55CF84766DE8}" type="presParOf" srcId="{4287C29B-3C45-4F16-B683-CBBDD18C08AD}" destId="{0EE69BD2-F5B2-4B70-B9B2-420AC73FA2BA}" srcOrd="0" destOrd="0" presId="urn:microsoft.com/office/officeart/2009/3/layout/StepUpProcess"/>
    <dgm:cxn modelId="{BF52C657-CF3B-468C-BCF5-5B5C440251B8}" type="presParOf" srcId="{E6CCFD75-D808-49DD-A7FD-24F1989E9CDF}" destId="{C2119DCD-EB7C-44F1-8EBB-CC7959071734}" srcOrd="6" destOrd="0" presId="urn:microsoft.com/office/officeart/2009/3/layout/StepUpProcess"/>
    <dgm:cxn modelId="{BA8FFC28-1938-437D-A8C3-4EB704B2A440}" type="presParOf" srcId="{C2119DCD-EB7C-44F1-8EBB-CC7959071734}" destId="{79DB2E5B-DAD7-409F-A451-537C05A81EFC}" srcOrd="0" destOrd="0" presId="urn:microsoft.com/office/officeart/2009/3/layout/StepUpProcess"/>
    <dgm:cxn modelId="{8395A294-71C6-4143-ADC6-EB975DEAA81A}" type="presParOf" srcId="{C2119DCD-EB7C-44F1-8EBB-CC7959071734}" destId="{C11F6CC3-BC68-4F2C-B956-D6E0C8D44760}" srcOrd="1" destOrd="0" presId="urn:microsoft.com/office/officeart/2009/3/layout/StepUpProcess"/>
    <dgm:cxn modelId="{8E8B672C-C893-4775-AB1A-82A17414FDF7}" type="presParOf" srcId="{C2119DCD-EB7C-44F1-8EBB-CC7959071734}" destId="{81AC738C-C0E1-4022-A9D2-014DCD7CFA58}" srcOrd="2" destOrd="0" presId="urn:microsoft.com/office/officeart/2009/3/layout/StepUpProcess"/>
    <dgm:cxn modelId="{56B8BFAB-BA34-4484-905E-8986888B5D6D}" type="presParOf" srcId="{E6CCFD75-D808-49DD-A7FD-24F1989E9CDF}" destId="{0EEE36D2-FC52-4143-B6F7-416519357C84}" srcOrd="7" destOrd="0" presId="urn:microsoft.com/office/officeart/2009/3/layout/StepUpProcess"/>
    <dgm:cxn modelId="{97A45DD6-5FB4-442B-9FBF-5F1C4C798A8F}" type="presParOf" srcId="{0EEE36D2-FC52-4143-B6F7-416519357C84}" destId="{C39DFBD1-8142-42CD-A12E-40B2754B46FA}" srcOrd="0" destOrd="0" presId="urn:microsoft.com/office/officeart/2009/3/layout/StepUpProcess"/>
    <dgm:cxn modelId="{2229D72D-63CE-47E1-A1F4-DFF7284FF730}" type="presParOf" srcId="{E6CCFD75-D808-49DD-A7FD-24F1989E9CDF}" destId="{8E33CBC3-A770-4BD6-AFDD-1D6E25469D56}" srcOrd="8" destOrd="0" presId="urn:microsoft.com/office/officeart/2009/3/layout/StepUpProcess"/>
    <dgm:cxn modelId="{8B9F1E8E-BBFB-4CB0-8DF7-362076CF400F}" type="presParOf" srcId="{8E33CBC3-A770-4BD6-AFDD-1D6E25469D56}" destId="{28995E4C-69D6-4EB2-BC8B-8F2D23D3D2EC}" srcOrd="0" destOrd="0" presId="urn:microsoft.com/office/officeart/2009/3/layout/StepUpProcess"/>
    <dgm:cxn modelId="{E4A0D803-F597-4690-A2E0-6EB3FBEA9DC1}" type="presParOf" srcId="{8E33CBC3-A770-4BD6-AFDD-1D6E25469D56}" destId="{5E8EB498-9D9C-4913-AD4E-91B14E648D16}" srcOrd="1" destOrd="0" presId="urn:microsoft.com/office/officeart/2009/3/layout/StepUpProcess"/>
    <dgm:cxn modelId="{9F638B42-92FB-4FAB-973C-02CAC7DCF0FC}" type="presParOf" srcId="{8E33CBC3-A770-4BD6-AFDD-1D6E25469D56}" destId="{8A459998-612F-4D4A-9213-39F691ABCC07}" srcOrd="2" destOrd="0" presId="urn:microsoft.com/office/officeart/2009/3/layout/StepUpProcess"/>
    <dgm:cxn modelId="{741E45E6-4C9C-4D00-ADFE-258433FE12C1}" type="presParOf" srcId="{E6CCFD75-D808-49DD-A7FD-24F1989E9CDF}" destId="{5FB9F9BF-6E11-4610-A221-9AF6916D13DD}" srcOrd="9" destOrd="0" presId="urn:microsoft.com/office/officeart/2009/3/layout/StepUpProcess"/>
    <dgm:cxn modelId="{FBD9B745-4579-497F-8AD7-C38463D65281}" type="presParOf" srcId="{5FB9F9BF-6E11-4610-A221-9AF6916D13DD}" destId="{C4010655-6A12-42E1-9C35-B88C7FE962F3}" srcOrd="0" destOrd="0" presId="urn:microsoft.com/office/officeart/2009/3/layout/StepUpProcess"/>
    <dgm:cxn modelId="{0C16677B-0917-45D0-B91C-FF8F93E34490}" type="presParOf" srcId="{E6CCFD75-D808-49DD-A7FD-24F1989E9CDF}" destId="{8B5A4613-25A4-4C61-88A5-0B440E434988}" srcOrd="10" destOrd="0" presId="urn:microsoft.com/office/officeart/2009/3/layout/StepUpProcess"/>
    <dgm:cxn modelId="{AD199B80-BBFE-45D2-9D88-E09583A6AA61}" type="presParOf" srcId="{8B5A4613-25A4-4C61-88A5-0B440E434988}" destId="{41C37467-2285-4C13-BC2E-B2DABC2020FE}" srcOrd="0" destOrd="0" presId="urn:microsoft.com/office/officeart/2009/3/layout/StepUpProcess"/>
    <dgm:cxn modelId="{987A7A1B-8361-4738-89C4-B4F3B78FC254}" type="presParOf" srcId="{8B5A4613-25A4-4C61-88A5-0B440E434988}" destId="{AD9E9685-7158-4DCB-9A4F-9E49DDAFD0AC}" srcOrd="1" destOrd="0" presId="urn:microsoft.com/office/officeart/2009/3/layout/StepUpProcess"/>
    <dgm:cxn modelId="{744131A5-911D-47C5-8E72-B77AD683E0B6}" type="presParOf" srcId="{8B5A4613-25A4-4C61-88A5-0B440E434988}" destId="{DDA66971-0956-4B4F-91E0-634CD7F25849}" srcOrd="2" destOrd="0" presId="urn:microsoft.com/office/officeart/2009/3/layout/StepUpProcess"/>
    <dgm:cxn modelId="{D3BB1E86-A85D-49C4-AD42-8698E02FC669}" type="presParOf" srcId="{E6CCFD75-D808-49DD-A7FD-24F1989E9CDF}" destId="{69CA6D1C-5FEC-448A-9E29-A06E1C037C27}" srcOrd="11" destOrd="0" presId="urn:microsoft.com/office/officeart/2009/3/layout/StepUpProcess"/>
    <dgm:cxn modelId="{033FAA56-ECD2-47B5-8CE8-192A23398FC6}" type="presParOf" srcId="{69CA6D1C-5FEC-448A-9E29-A06E1C037C27}" destId="{10B90008-E163-44D4-985F-F57F78613950}" srcOrd="0" destOrd="0" presId="urn:microsoft.com/office/officeart/2009/3/layout/StepUpProcess"/>
    <dgm:cxn modelId="{C133EEFE-A4D6-43EC-BF44-2D56A81DC482}" type="presParOf" srcId="{E6CCFD75-D808-49DD-A7FD-24F1989E9CDF}" destId="{E77F64C0-C259-4A0D-B5DA-66135F3730FD}" srcOrd="12" destOrd="0" presId="urn:microsoft.com/office/officeart/2009/3/layout/StepUpProcess"/>
    <dgm:cxn modelId="{62E70CA3-B817-4961-8120-EEB2D0E49284}" type="presParOf" srcId="{E77F64C0-C259-4A0D-B5DA-66135F3730FD}" destId="{81A59B2D-4F60-4445-A360-442AA0EE7830}" srcOrd="0" destOrd="0" presId="urn:microsoft.com/office/officeart/2009/3/layout/StepUpProcess"/>
    <dgm:cxn modelId="{D9A03216-1C7E-4680-9591-A89C246A4A79}" type="presParOf" srcId="{E77F64C0-C259-4A0D-B5DA-66135F3730FD}" destId="{0441CD2E-1CB9-4424-8B72-1194EA4F2B3F}" srcOrd="1" destOrd="0" presId="urn:microsoft.com/office/officeart/2009/3/layout/StepUpProcess"/>
    <dgm:cxn modelId="{B5C65CA2-EDDA-4C85-ADEC-084CCA2EFEB6}" type="presParOf" srcId="{E77F64C0-C259-4A0D-B5DA-66135F3730FD}" destId="{9090CB30-11D1-44C9-B205-FEBC015D4D36}" srcOrd="2" destOrd="0" presId="urn:microsoft.com/office/officeart/2009/3/layout/StepUpProcess"/>
    <dgm:cxn modelId="{EC6EAE1B-0972-41B4-86F0-7E1AAC8BDE26}" type="presParOf" srcId="{E6CCFD75-D808-49DD-A7FD-24F1989E9CDF}" destId="{B9C81E50-7209-49B7-B1EA-B7C89509F49A}" srcOrd="13" destOrd="0" presId="urn:microsoft.com/office/officeart/2009/3/layout/StepUpProcess"/>
    <dgm:cxn modelId="{EE8E903A-570B-47DF-9932-22C802A7490E}" type="presParOf" srcId="{B9C81E50-7209-49B7-B1EA-B7C89509F49A}" destId="{DDFE505F-0B58-4FD9-B599-C17673A033B9}" srcOrd="0" destOrd="0" presId="urn:microsoft.com/office/officeart/2009/3/layout/StepUpProcess"/>
    <dgm:cxn modelId="{6C76FA70-BAEC-48AF-8C51-4739A6B49510}" type="presParOf" srcId="{E6CCFD75-D808-49DD-A7FD-24F1989E9CDF}" destId="{968E722B-7CBA-4AE8-A560-C0523F886137}" srcOrd="14" destOrd="0" presId="urn:microsoft.com/office/officeart/2009/3/layout/StepUpProcess"/>
    <dgm:cxn modelId="{231D71CB-81B1-4465-93F3-08F67220D87A}" type="presParOf" srcId="{968E722B-7CBA-4AE8-A560-C0523F886137}" destId="{F69C861E-64AB-45E9-AE8E-CB10905E36C1}" srcOrd="0" destOrd="0" presId="urn:microsoft.com/office/officeart/2009/3/layout/StepUpProcess"/>
    <dgm:cxn modelId="{DCD64B4C-0E4C-4158-8CDB-82F2B909B042}" type="presParOf" srcId="{968E722B-7CBA-4AE8-A560-C0523F886137}" destId="{E2A943B2-5712-4841-BBD5-3C9DA96473F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A8580-48AE-5F41-9726-C203D7B8EE4E}">
      <dsp:nvSpPr>
        <dsp:cNvPr id="0" name=""/>
        <dsp:cNvSpPr/>
      </dsp:nvSpPr>
      <dsp:spPr>
        <a:xfrm rot="5400000">
          <a:off x="6912842" y="-3067414"/>
          <a:ext cx="47553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Enrollment data by student group</a:t>
          </a:r>
        </a:p>
      </dsp:txBody>
      <dsp:txXfrm rot="-5400000">
        <a:off x="3785616" y="83026"/>
        <a:ext cx="6706770" cy="429103"/>
      </dsp:txXfrm>
    </dsp:sp>
    <dsp:sp modelId="{A75CF121-0AB8-8A40-93A5-CA47CE4B6AAA}">
      <dsp:nvSpPr>
        <dsp:cNvPr id="0" name=""/>
        <dsp:cNvSpPr/>
      </dsp:nvSpPr>
      <dsp:spPr>
        <a:xfrm>
          <a:off x="0" y="370"/>
          <a:ext cx="3785616" cy="594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Student demographics </a:t>
          </a:r>
        </a:p>
      </dsp:txBody>
      <dsp:txXfrm>
        <a:off x="29017" y="29387"/>
        <a:ext cx="3727582" cy="536380"/>
      </dsp:txXfrm>
    </dsp:sp>
    <dsp:sp modelId="{8FBCC27C-8904-6B48-BDD3-0078ADA80DD6}">
      <dsp:nvSpPr>
        <dsp:cNvPr id="0" name=""/>
        <dsp:cNvSpPr/>
      </dsp:nvSpPr>
      <dsp:spPr>
        <a:xfrm rot="5400000">
          <a:off x="6912842" y="-2443279"/>
          <a:ext cx="47553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status and growth on state and district assessments </a:t>
          </a:r>
        </a:p>
      </dsp:txBody>
      <dsp:txXfrm rot="-5400000">
        <a:off x="3785616" y="707161"/>
        <a:ext cx="6706770" cy="429103"/>
      </dsp:txXfrm>
    </dsp:sp>
    <dsp:sp modelId="{F716CC47-CCB4-7542-B6EE-45ADB71E76D2}">
      <dsp:nvSpPr>
        <dsp:cNvPr id="0" name=""/>
        <dsp:cNvSpPr/>
      </dsp:nvSpPr>
      <dsp:spPr>
        <a:xfrm>
          <a:off x="0" y="624505"/>
          <a:ext cx="3785616" cy="594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Student achievement </a:t>
          </a:r>
        </a:p>
      </dsp:txBody>
      <dsp:txXfrm>
        <a:off x="29017" y="653522"/>
        <a:ext cx="3727582" cy="536380"/>
      </dsp:txXfrm>
    </dsp:sp>
    <dsp:sp modelId="{9656346A-8A98-5A4A-A5D0-4E2016E2E7B6}">
      <dsp:nvSpPr>
        <dsp:cNvPr id="0" name=""/>
        <dsp:cNvSpPr/>
      </dsp:nvSpPr>
      <dsp:spPr>
        <a:xfrm rot="5400000">
          <a:off x="6912842" y="-1819144"/>
          <a:ext cx="47553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graduation rate, percent of students earning advanced course credit or industry certifications </a:t>
          </a:r>
        </a:p>
      </dsp:txBody>
      <dsp:txXfrm rot="-5400000">
        <a:off x="3785616" y="1331296"/>
        <a:ext cx="6706770" cy="429103"/>
      </dsp:txXfrm>
    </dsp:sp>
    <dsp:sp modelId="{85CEF432-F693-2C48-B129-3D84ADBA9857}">
      <dsp:nvSpPr>
        <dsp:cNvPr id="0" name=""/>
        <dsp:cNvSpPr/>
      </dsp:nvSpPr>
      <dsp:spPr>
        <a:xfrm>
          <a:off x="0" y="1248640"/>
          <a:ext cx="3785616" cy="594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Post-Secondary Readiness </a:t>
          </a:r>
        </a:p>
      </dsp:txBody>
      <dsp:txXfrm>
        <a:off x="29017" y="1277657"/>
        <a:ext cx="3727582" cy="536380"/>
      </dsp:txXfrm>
    </dsp:sp>
    <dsp:sp modelId="{62CBA644-4CD9-E54E-9317-73962203F661}">
      <dsp:nvSpPr>
        <dsp:cNvPr id="0" name=""/>
        <dsp:cNvSpPr/>
      </dsp:nvSpPr>
      <dsp:spPr>
        <a:xfrm rot="5400000">
          <a:off x="6912842" y="-1195009"/>
          <a:ext cx="47553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Attendance rates, chronic absenteeism </a:t>
          </a:r>
        </a:p>
      </dsp:txBody>
      <dsp:txXfrm rot="-5400000">
        <a:off x="3785616" y="1955431"/>
        <a:ext cx="6706770" cy="429103"/>
      </dsp:txXfrm>
    </dsp:sp>
    <dsp:sp modelId="{16A20A40-C34F-B245-BBFB-461A57CD9FEB}">
      <dsp:nvSpPr>
        <dsp:cNvPr id="0" name=""/>
        <dsp:cNvSpPr/>
      </dsp:nvSpPr>
      <dsp:spPr>
        <a:xfrm>
          <a:off x="0" y="1872774"/>
          <a:ext cx="3785616" cy="594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Attendance</a:t>
          </a:r>
        </a:p>
      </dsp:txBody>
      <dsp:txXfrm>
        <a:off x="29017" y="1901791"/>
        <a:ext cx="3727582" cy="536380"/>
      </dsp:txXfrm>
    </dsp:sp>
    <dsp:sp modelId="{329A73E3-C1B0-5247-92B5-4A7195802684}">
      <dsp:nvSpPr>
        <dsp:cNvPr id="0" name=""/>
        <dsp:cNvSpPr/>
      </dsp:nvSpPr>
      <dsp:spPr>
        <a:xfrm rot="5400000">
          <a:off x="6912842" y="-570875"/>
          <a:ext cx="47553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educator demographics, experience, student/teacher ratio</a:t>
          </a:r>
        </a:p>
      </dsp:txBody>
      <dsp:txXfrm rot="-5400000">
        <a:off x="3785616" y="2579565"/>
        <a:ext cx="6706770" cy="429103"/>
      </dsp:txXfrm>
    </dsp:sp>
    <dsp:sp modelId="{C89B8A5E-D41C-1E44-8576-DA12FF5130AD}">
      <dsp:nvSpPr>
        <dsp:cNvPr id="0" name=""/>
        <dsp:cNvSpPr/>
      </dsp:nvSpPr>
      <dsp:spPr>
        <a:xfrm>
          <a:off x="0" y="2496909"/>
          <a:ext cx="3785616" cy="594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Staffing data </a:t>
          </a:r>
        </a:p>
      </dsp:txBody>
      <dsp:txXfrm>
        <a:off x="29017" y="2525926"/>
        <a:ext cx="3727582" cy="536380"/>
      </dsp:txXfrm>
    </dsp:sp>
    <dsp:sp modelId="{5A057D8C-57D8-BC45-BCD5-AEFBA98C8E21}">
      <dsp:nvSpPr>
        <dsp:cNvPr id="0" name=""/>
        <dsp:cNvSpPr/>
      </dsp:nvSpPr>
      <dsp:spPr>
        <a:xfrm rot="5400000">
          <a:off x="6912842" y="53259"/>
          <a:ext cx="47553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annual financial reports detailing revenues and expenses</a:t>
          </a:r>
        </a:p>
      </dsp:txBody>
      <dsp:txXfrm rot="-5400000">
        <a:off x="3785616" y="3203699"/>
        <a:ext cx="6706770" cy="429103"/>
      </dsp:txXfrm>
    </dsp:sp>
    <dsp:sp modelId="{098BB114-726D-6F4A-ABA2-F79DC620AF50}">
      <dsp:nvSpPr>
        <dsp:cNvPr id="0" name=""/>
        <dsp:cNvSpPr/>
      </dsp:nvSpPr>
      <dsp:spPr>
        <a:xfrm>
          <a:off x="0" y="3121044"/>
          <a:ext cx="3785616" cy="594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Financial data</a:t>
          </a:r>
        </a:p>
      </dsp:txBody>
      <dsp:txXfrm>
        <a:off x="29017" y="3150061"/>
        <a:ext cx="3727582" cy="536380"/>
      </dsp:txXfrm>
    </dsp:sp>
    <dsp:sp modelId="{FBCF7D7D-4A73-624E-9518-53A92091BC01}">
      <dsp:nvSpPr>
        <dsp:cNvPr id="0" name=""/>
        <dsp:cNvSpPr/>
      </dsp:nvSpPr>
      <dsp:spPr>
        <a:xfrm rot="5400000">
          <a:off x="6912842" y="677394"/>
          <a:ext cx="47553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incidents, suspensions, expulsions </a:t>
          </a:r>
        </a:p>
      </dsp:txBody>
      <dsp:txXfrm rot="-5400000">
        <a:off x="3785616" y="3827834"/>
        <a:ext cx="6706770" cy="429103"/>
      </dsp:txXfrm>
    </dsp:sp>
    <dsp:sp modelId="{E4AE8999-F946-FE49-A010-D1A29904BC06}">
      <dsp:nvSpPr>
        <dsp:cNvPr id="0" name=""/>
        <dsp:cNvSpPr/>
      </dsp:nvSpPr>
      <dsp:spPr>
        <a:xfrm>
          <a:off x="0" y="3745179"/>
          <a:ext cx="3785616" cy="594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Discipline data </a:t>
          </a:r>
        </a:p>
      </dsp:txBody>
      <dsp:txXfrm>
        <a:off x="29017" y="3774196"/>
        <a:ext cx="3727582" cy="536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B7232-BAFE-A74D-8C58-4FFA7CD09AE0}">
      <dsp:nvSpPr>
        <dsp:cNvPr id="0" name=""/>
        <dsp:cNvSpPr/>
      </dsp:nvSpPr>
      <dsp:spPr>
        <a:xfrm rot="5400000">
          <a:off x="6681419" y="-2889108"/>
          <a:ext cx="649800" cy="65941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feedback from students, parents, and/or staff </a:t>
          </a:r>
        </a:p>
      </dsp:txBody>
      <dsp:txXfrm rot="-5400000">
        <a:off x="3709228" y="114804"/>
        <a:ext cx="6562462" cy="586358"/>
      </dsp:txXfrm>
    </dsp:sp>
    <dsp:sp modelId="{1B53E2B3-6061-D14B-8E1D-AF785A5EB75D}">
      <dsp:nvSpPr>
        <dsp:cNvPr id="0" name=""/>
        <dsp:cNvSpPr/>
      </dsp:nvSpPr>
      <dsp:spPr>
        <a:xfrm>
          <a:off x="0" y="1857"/>
          <a:ext cx="3709228" cy="812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School climate </a:t>
          </a:r>
        </a:p>
      </dsp:txBody>
      <dsp:txXfrm>
        <a:off x="39651" y="41508"/>
        <a:ext cx="3629926" cy="732949"/>
      </dsp:txXfrm>
    </dsp:sp>
    <dsp:sp modelId="{88D9791E-1854-E847-9138-9239D591AAE1}">
      <dsp:nvSpPr>
        <dsp:cNvPr id="0" name=""/>
        <dsp:cNvSpPr/>
      </dsp:nvSpPr>
      <dsp:spPr>
        <a:xfrm rot="5400000">
          <a:off x="6681419" y="-2036244"/>
          <a:ext cx="649800" cy="65941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district initiatives and participation </a:t>
          </a:r>
        </a:p>
      </dsp:txBody>
      <dsp:txXfrm rot="-5400000">
        <a:off x="3709228" y="967668"/>
        <a:ext cx="6562462" cy="586358"/>
      </dsp:txXfrm>
    </dsp:sp>
    <dsp:sp modelId="{CC2E35D6-1060-6C48-BE34-B007301B90FB}">
      <dsp:nvSpPr>
        <dsp:cNvPr id="0" name=""/>
        <dsp:cNvSpPr/>
      </dsp:nvSpPr>
      <dsp:spPr>
        <a:xfrm>
          <a:off x="0" y="854721"/>
          <a:ext cx="3709228" cy="812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Parent/ community engagement</a:t>
          </a:r>
        </a:p>
      </dsp:txBody>
      <dsp:txXfrm>
        <a:off x="39651" y="894372"/>
        <a:ext cx="3629926" cy="732949"/>
      </dsp:txXfrm>
    </dsp:sp>
    <dsp:sp modelId="{9341DEE2-9FA1-D64E-9765-77B91156C951}">
      <dsp:nvSpPr>
        <dsp:cNvPr id="0" name=""/>
        <dsp:cNvSpPr/>
      </dsp:nvSpPr>
      <dsp:spPr>
        <a:xfrm rot="5400000">
          <a:off x="6681419" y="-1183380"/>
          <a:ext cx="649800" cy="65941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Resources and strategies to promote SEL</a:t>
          </a:r>
        </a:p>
      </dsp:txBody>
      <dsp:txXfrm rot="-5400000">
        <a:off x="3709228" y="1820532"/>
        <a:ext cx="6562462" cy="586358"/>
      </dsp:txXfrm>
    </dsp:sp>
    <dsp:sp modelId="{4EFA6916-2F49-C744-8CD8-01F9F214DAE6}">
      <dsp:nvSpPr>
        <dsp:cNvPr id="0" name=""/>
        <dsp:cNvSpPr/>
      </dsp:nvSpPr>
      <dsp:spPr>
        <a:xfrm>
          <a:off x="0" y="1707585"/>
          <a:ext cx="3709228" cy="812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Transacdemic or social emotional learning</a:t>
          </a:r>
        </a:p>
      </dsp:txBody>
      <dsp:txXfrm>
        <a:off x="39651" y="1747236"/>
        <a:ext cx="3629926" cy="732949"/>
      </dsp:txXfrm>
    </dsp:sp>
    <dsp:sp modelId="{CA3BB194-0D72-0947-8559-2C8CB4F2357F}">
      <dsp:nvSpPr>
        <dsp:cNvPr id="0" name=""/>
        <dsp:cNvSpPr/>
      </dsp:nvSpPr>
      <dsp:spPr>
        <a:xfrm rot="5400000">
          <a:off x="6681419" y="-330517"/>
          <a:ext cx="649800" cy="65941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Co-curricular experiences, service</a:t>
          </a:r>
        </a:p>
      </dsp:txBody>
      <dsp:txXfrm rot="-5400000">
        <a:off x="3709228" y="2673395"/>
        <a:ext cx="6562462" cy="586358"/>
      </dsp:txXfrm>
    </dsp:sp>
    <dsp:sp modelId="{C28A14AC-B271-6041-A985-D7E83D8DB111}">
      <dsp:nvSpPr>
        <dsp:cNvPr id="0" name=""/>
        <dsp:cNvSpPr/>
      </dsp:nvSpPr>
      <dsp:spPr>
        <a:xfrm>
          <a:off x="0" y="2560449"/>
          <a:ext cx="3709228" cy="812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Broader measures of engagement</a:t>
          </a:r>
        </a:p>
      </dsp:txBody>
      <dsp:txXfrm>
        <a:off x="39651" y="2600100"/>
        <a:ext cx="3629926" cy="732949"/>
      </dsp:txXfrm>
    </dsp:sp>
    <dsp:sp modelId="{DA4B6B81-F81F-9D4D-82A6-02FE93734E10}">
      <dsp:nvSpPr>
        <dsp:cNvPr id="0" name=""/>
        <dsp:cNvSpPr/>
      </dsp:nvSpPr>
      <dsp:spPr>
        <a:xfrm rot="5400000">
          <a:off x="6681419" y="522346"/>
          <a:ext cx="649800" cy="65941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College going rates, remediation rates </a:t>
          </a:r>
        </a:p>
      </dsp:txBody>
      <dsp:txXfrm rot="-5400000">
        <a:off x="3709228" y="3526259"/>
        <a:ext cx="6562462" cy="586358"/>
      </dsp:txXfrm>
    </dsp:sp>
    <dsp:sp modelId="{63996AA2-4925-6F40-995B-561655D8D172}">
      <dsp:nvSpPr>
        <dsp:cNvPr id="0" name=""/>
        <dsp:cNvSpPr/>
      </dsp:nvSpPr>
      <dsp:spPr>
        <a:xfrm>
          <a:off x="0" y="3413312"/>
          <a:ext cx="3709228" cy="812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Post-secondary data </a:t>
          </a:r>
        </a:p>
      </dsp:txBody>
      <dsp:txXfrm>
        <a:off x="39651" y="3452963"/>
        <a:ext cx="3629926" cy="7329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7DE96-B6AD-8143-BCFB-1B15042FB47D}">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Measures of academic progress by group, achievement gaps </a:t>
          </a:r>
        </a:p>
      </dsp:txBody>
      <dsp:txXfrm rot="-5400000">
        <a:off x="3785616" y="197117"/>
        <a:ext cx="6675221" cy="1012303"/>
      </dsp:txXfrm>
    </dsp:sp>
    <dsp:sp modelId="{C4BF8060-EF4F-D74C-9E40-68C5ECACD23E}">
      <dsp:nvSpPr>
        <dsp:cNvPr id="0" name=""/>
        <dsp:cNvSpPr/>
      </dsp:nvSpPr>
      <dsp:spPr>
        <a:xfrm>
          <a:off x="0" y="2124"/>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Performance for student groups</a:t>
          </a:r>
        </a:p>
      </dsp:txBody>
      <dsp:txXfrm>
        <a:off x="68454" y="70578"/>
        <a:ext cx="3648708" cy="1265378"/>
      </dsp:txXfrm>
    </dsp:sp>
    <dsp:sp modelId="{6AB0BBFE-CC7D-5A4B-B217-159F6E6E9C63}">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Funding, data on educator credentials/ experience, technology access  </a:t>
          </a:r>
        </a:p>
      </dsp:txBody>
      <dsp:txXfrm rot="-5400000">
        <a:off x="3785616" y="1669517"/>
        <a:ext cx="6675221" cy="1012303"/>
      </dsp:txXfrm>
    </dsp:sp>
    <dsp:sp modelId="{D516F745-EA4E-514D-A141-81A628054EEF}">
      <dsp:nvSpPr>
        <dsp:cNvPr id="0" name=""/>
        <dsp:cNvSpPr/>
      </dsp:nvSpPr>
      <dsp:spPr>
        <a:xfrm>
          <a:off x="0" y="1474525"/>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Resource allocation </a:t>
          </a:r>
        </a:p>
      </dsp:txBody>
      <dsp:txXfrm>
        <a:off x="68454" y="1542979"/>
        <a:ext cx="3648708" cy="1265378"/>
      </dsp:txXfrm>
    </dsp:sp>
    <dsp:sp modelId="{16D277AD-0CFD-7044-99C9-6B79073D54CD}">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Participation in advanced coursework, group differences in suspension/expulsion</a:t>
          </a:r>
        </a:p>
      </dsp:txBody>
      <dsp:txXfrm rot="-5400000">
        <a:off x="3785616" y="3141918"/>
        <a:ext cx="6675221" cy="1012303"/>
      </dsp:txXfrm>
    </dsp:sp>
    <dsp:sp modelId="{E2055636-5EEA-654E-B77D-EB93162E47A3}">
      <dsp:nvSpPr>
        <dsp:cNvPr id="0" name=""/>
        <dsp:cNvSpPr/>
      </dsp:nvSpPr>
      <dsp:spPr>
        <a:xfrm>
          <a:off x="0" y="2946926"/>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Disparities in access/ opportunity </a:t>
          </a:r>
        </a:p>
      </dsp:txBody>
      <dsp:txXfrm>
        <a:off x="68454" y="3015380"/>
        <a:ext cx="3648708" cy="1265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ED1A8-3FDE-4DAF-9FF1-64E0DCA083B4}">
      <dsp:nvSpPr>
        <dsp:cNvPr id="0" name=""/>
        <dsp:cNvSpPr/>
      </dsp:nvSpPr>
      <dsp:spPr>
        <a:xfrm rot="5400000">
          <a:off x="140042" y="2249844"/>
          <a:ext cx="419115" cy="697398"/>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CA207F0-9414-4CF1-BC2F-8C4AD54AF4D5}">
      <dsp:nvSpPr>
        <dsp:cNvPr id="0" name=""/>
        <dsp:cNvSpPr/>
      </dsp:nvSpPr>
      <dsp:spPr>
        <a:xfrm>
          <a:off x="70082" y="2458216"/>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1a</a:t>
          </a:r>
        </a:p>
      </dsp:txBody>
      <dsp:txXfrm>
        <a:off x="70082" y="2458216"/>
        <a:ext cx="629614" cy="551894"/>
      </dsp:txXfrm>
    </dsp:sp>
    <dsp:sp modelId="{49BB3A59-25F2-47F7-827E-4511FEB1AF7A}">
      <dsp:nvSpPr>
        <dsp:cNvPr id="0" name=""/>
        <dsp:cNvSpPr/>
      </dsp:nvSpPr>
      <dsp:spPr>
        <a:xfrm>
          <a:off x="580901" y="2198501"/>
          <a:ext cx="118795" cy="118795"/>
        </a:xfrm>
        <a:prstGeom prst="triangle">
          <a:avLst>
            <a:gd name="adj" fmla="val 100000"/>
          </a:avLst>
        </a:prstGeom>
        <a:gradFill rotWithShape="0">
          <a:gsLst>
            <a:gs pos="0">
              <a:schemeClr val="accent4">
                <a:hueOff val="594914"/>
                <a:satOff val="-3109"/>
                <a:lumOff val="448"/>
                <a:alphaOff val="0"/>
                <a:satMod val="103000"/>
                <a:lumMod val="102000"/>
                <a:tint val="94000"/>
              </a:schemeClr>
            </a:gs>
            <a:gs pos="50000">
              <a:schemeClr val="accent4">
                <a:hueOff val="594914"/>
                <a:satOff val="-3109"/>
                <a:lumOff val="448"/>
                <a:alphaOff val="0"/>
                <a:satMod val="110000"/>
                <a:lumMod val="100000"/>
                <a:shade val="100000"/>
              </a:schemeClr>
            </a:gs>
            <a:gs pos="100000">
              <a:schemeClr val="accent4">
                <a:hueOff val="594914"/>
                <a:satOff val="-3109"/>
                <a:lumOff val="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0E99F59-F6A8-41AA-AA21-DDD4C608FECA}">
      <dsp:nvSpPr>
        <dsp:cNvPr id="0" name=""/>
        <dsp:cNvSpPr/>
      </dsp:nvSpPr>
      <dsp:spPr>
        <a:xfrm rot="5400000">
          <a:off x="910814" y="2059116"/>
          <a:ext cx="419115" cy="697398"/>
        </a:xfrm>
        <a:prstGeom prst="corner">
          <a:avLst>
            <a:gd name="adj1" fmla="val 16120"/>
            <a:gd name="adj2" fmla="val 16110"/>
          </a:avLst>
        </a:prstGeom>
        <a:gradFill rotWithShape="0">
          <a:gsLst>
            <a:gs pos="0">
              <a:schemeClr val="accent4">
                <a:hueOff val="1189828"/>
                <a:satOff val="-6219"/>
                <a:lumOff val="896"/>
                <a:alphaOff val="0"/>
                <a:satMod val="103000"/>
                <a:lumMod val="102000"/>
                <a:tint val="94000"/>
              </a:schemeClr>
            </a:gs>
            <a:gs pos="50000">
              <a:schemeClr val="accent4">
                <a:hueOff val="1189828"/>
                <a:satOff val="-6219"/>
                <a:lumOff val="896"/>
                <a:alphaOff val="0"/>
                <a:satMod val="110000"/>
                <a:lumMod val="100000"/>
                <a:shade val="100000"/>
              </a:schemeClr>
            </a:gs>
            <a:gs pos="100000">
              <a:schemeClr val="accent4">
                <a:hueOff val="1189828"/>
                <a:satOff val="-6219"/>
                <a:lumOff val="8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22083C-171C-4917-88BA-042EFFE5858F}">
      <dsp:nvSpPr>
        <dsp:cNvPr id="0" name=""/>
        <dsp:cNvSpPr/>
      </dsp:nvSpPr>
      <dsp:spPr>
        <a:xfrm>
          <a:off x="840853" y="2267488"/>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1b</a:t>
          </a:r>
        </a:p>
      </dsp:txBody>
      <dsp:txXfrm>
        <a:off x="840853" y="2267488"/>
        <a:ext cx="629614" cy="551894"/>
      </dsp:txXfrm>
    </dsp:sp>
    <dsp:sp modelId="{BFB3E816-4AD5-4449-8610-90F206F771E8}">
      <dsp:nvSpPr>
        <dsp:cNvPr id="0" name=""/>
        <dsp:cNvSpPr/>
      </dsp:nvSpPr>
      <dsp:spPr>
        <a:xfrm>
          <a:off x="1351673" y="2007773"/>
          <a:ext cx="118795" cy="118795"/>
        </a:xfrm>
        <a:prstGeom prst="triangle">
          <a:avLst>
            <a:gd name="adj" fmla="val 100000"/>
          </a:avLst>
        </a:prstGeom>
        <a:gradFill rotWithShape="0">
          <a:gsLst>
            <a:gs pos="0">
              <a:schemeClr val="accent4">
                <a:hueOff val="1784742"/>
                <a:satOff val="-9328"/>
                <a:lumOff val="1345"/>
                <a:alphaOff val="0"/>
                <a:satMod val="103000"/>
                <a:lumMod val="102000"/>
                <a:tint val="94000"/>
              </a:schemeClr>
            </a:gs>
            <a:gs pos="50000">
              <a:schemeClr val="accent4">
                <a:hueOff val="1784742"/>
                <a:satOff val="-9328"/>
                <a:lumOff val="1345"/>
                <a:alphaOff val="0"/>
                <a:satMod val="110000"/>
                <a:lumMod val="100000"/>
                <a:shade val="100000"/>
              </a:schemeClr>
            </a:gs>
            <a:gs pos="100000">
              <a:schemeClr val="accent4">
                <a:hueOff val="1784742"/>
                <a:satOff val="-9328"/>
                <a:lumOff val="134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A10AAF-0B2B-4632-B67F-33620C534079}">
      <dsp:nvSpPr>
        <dsp:cNvPr id="0" name=""/>
        <dsp:cNvSpPr/>
      </dsp:nvSpPr>
      <dsp:spPr>
        <a:xfrm rot="5400000">
          <a:off x="1681586" y="1868388"/>
          <a:ext cx="419115" cy="697398"/>
        </a:xfrm>
        <a:prstGeom prst="corner">
          <a:avLst>
            <a:gd name="adj1" fmla="val 16120"/>
            <a:gd name="adj2" fmla="val 16110"/>
          </a:avLst>
        </a:prstGeom>
        <a:gradFill rotWithShape="0">
          <a:gsLst>
            <a:gs pos="0">
              <a:schemeClr val="accent4">
                <a:hueOff val="2379656"/>
                <a:satOff val="-12438"/>
                <a:lumOff val="1793"/>
                <a:alphaOff val="0"/>
                <a:satMod val="103000"/>
                <a:lumMod val="102000"/>
                <a:tint val="94000"/>
              </a:schemeClr>
            </a:gs>
            <a:gs pos="50000">
              <a:schemeClr val="accent4">
                <a:hueOff val="2379656"/>
                <a:satOff val="-12438"/>
                <a:lumOff val="1793"/>
                <a:alphaOff val="0"/>
                <a:satMod val="110000"/>
                <a:lumMod val="100000"/>
                <a:shade val="100000"/>
              </a:schemeClr>
            </a:gs>
            <a:gs pos="100000">
              <a:schemeClr val="accent4">
                <a:hueOff val="2379656"/>
                <a:satOff val="-12438"/>
                <a:lumOff val="17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43B65-8C83-4666-B280-6DA63847A68D}">
      <dsp:nvSpPr>
        <dsp:cNvPr id="0" name=""/>
        <dsp:cNvSpPr/>
      </dsp:nvSpPr>
      <dsp:spPr>
        <a:xfrm>
          <a:off x="1611625" y="2076760"/>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2a</a:t>
          </a:r>
        </a:p>
      </dsp:txBody>
      <dsp:txXfrm>
        <a:off x="1611625" y="2076760"/>
        <a:ext cx="629614" cy="551894"/>
      </dsp:txXfrm>
    </dsp:sp>
    <dsp:sp modelId="{F2C1A5DC-D7CF-4763-B227-C2CF846028A9}">
      <dsp:nvSpPr>
        <dsp:cNvPr id="0" name=""/>
        <dsp:cNvSpPr/>
      </dsp:nvSpPr>
      <dsp:spPr>
        <a:xfrm>
          <a:off x="2122445" y="1817045"/>
          <a:ext cx="118795" cy="118795"/>
        </a:xfrm>
        <a:prstGeom prst="triangle">
          <a:avLst>
            <a:gd name="adj" fmla="val 100000"/>
          </a:avLst>
        </a:prstGeom>
        <a:gradFill rotWithShape="0">
          <a:gsLst>
            <a:gs pos="0">
              <a:schemeClr val="accent4">
                <a:hueOff val="2974570"/>
                <a:satOff val="-15547"/>
                <a:lumOff val="2241"/>
                <a:alphaOff val="0"/>
                <a:satMod val="103000"/>
                <a:lumMod val="102000"/>
                <a:tint val="94000"/>
              </a:schemeClr>
            </a:gs>
            <a:gs pos="50000">
              <a:schemeClr val="accent4">
                <a:hueOff val="2974570"/>
                <a:satOff val="-15547"/>
                <a:lumOff val="2241"/>
                <a:alphaOff val="0"/>
                <a:satMod val="110000"/>
                <a:lumMod val="100000"/>
                <a:shade val="100000"/>
              </a:schemeClr>
            </a:gs>
            <a:gs pos="100000">
              <a:schemeClr val="accent4">
                <a:hueOff val="2974570"/>
                <a:satOff val="-15547"/>
                <a:lumOff val="22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9DB2E5B-DAD7-409F-A451-537C05A81EFC}">
      <dsp:nvSpPr>
        <dsp:cNvPr id="0" name=""/>
        <dsp:cNvSpPr/>
      </dsp:nvSpPr>
      <dsp:spPr>
        <a:xfrm rot="5400000">
          <a:off x="2452357" y="1677660"/>
          <a:ext cx="419115" cy="697398"/>
        </a:xfrm>
        <a:prstGeom prst="corner">
          <a:avLst>
            <a:gd name="adj1" fmla="val 16120"/>
            <a:gd name="adj2" fmla="val 16110"/>
          </a:avLst>
        </a:prstGeom>
        <a:gradFill rotWithShape="0">
          <a:gsLst>
            <a:gs pos="0">
              <a:schemeClr val="accent4">
                <a:hueOff val="3569484"/>
                <a:satOff val="-18657"/>
                <a:lumOff val="2689"/>
                <a:alphaOff val="0"/>
                <a:satMod val="103000"/>
                <a:lumMod val="102000"/>
                <a:tint val="94000"/>
              </a:schemeClr>
            </a:gs>
            <a:gs pos="50000">
              <a:schemeClr val="accent4">
                <a:hueOff val="3569484"/>
                <a:satOff val="-18657"/>
                <a:lumOff val="2689"/>
                <a:alphaOff val="0"/>
                <a:satMod val="110000"/>
                <a:lumMod val="100000"/>
                <a:shade val="100000"/>
              </a:schemeClr>
            </a:gs>
            <a:gs pos="100000">
              <a:schemeClr val="accent4">
                <a:hueOff val="3569484"/>
                <a:satOff val="-18657"/>
                <a:lumOff val="268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1F6CC3-BC68-4F2C-B956-D6E0C8D44760}">
      <dsp:nvSpPr>
        <dsp:cNvPr id="0" name=""/>
        <dsp:cNvSpPr/>
      </dsp:nvSpPr>
      <dsp:spPr>
        <a:xfrm>
          <a:off x="2382397" y="1886032"/>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2b</a:t>
          </a:r>
        </a:p>
      </dsp:txBody>
      <dsp:txXfrm>
        <a:off x="2382397" y="1886032"/>
        <a:ext cx="629614" cy="551894"/>
      </dsp:txXfrm>
    </dsp:sp>
    <dsp:sp modelId="{81AC738C-C0E1-4022-A9D2-014DCD7CFA58}">
      <dsp:nvSpPr>
        <dsp:cNvPr id="0" name=""/>
        <dsp:cNvSpPr/>
      </dsp:nvSpPr>
      <dsp:spPr>
        <a:xfrm>
          <a:off x="2893216" y="1626317"/>
          <a:ext cx="118795" cy="118795"/>
        </a:xfrm>
        <a:prstGeom prst="triangle">
          <a:avLst>
            <a:gd name="adj" fmla="val 100000"/>
          </a:avLst>
        </a:prstGeom>
        <a:gradFill rotWithShape="0">
          <a:gsLst>
            <a:gs pos="0">
              <a:schemeClr val="accent4">
                <a:hueOff val="4164397"/>
                <a:satOff val="-21766"/>
                <a:lumOff val="3137"/>
                <a:alphaOff val="0"/>
                <a:satMod val="103000"/>
                <a:lumMod val="102000"/>
                <a:tint val="94000"/>
              </a:schemeClr>
            </a:gs>
            <a:gs pos="50000">
              <a:schemeClr val="accent4">
                <a:hueOff val="4164397"/>
                <a:satOff val="-21766"/>
                <a:lumOff val="3137"/>
                <a:alphaOff val="0"/>
                <a:satMod val="110000"/>
                <a:lumMod val="100000"/>
                <a:shade val="100000"/>
              </a:schemeClr>
            </a:gs>
            <a:gs pos="100000">
              <a:schemeClr val="accent4">
                <a:hueOff val="4164397"/>
                <a:satOff val="-21766"/>
                <a:lumOff val="313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8995E4C-69D6-4EB2-BC8B-8F2D23D3D2EC}">
      <dsp:nvSpPr>
        <dsp:cNvPr id="0" name=""/>
        <dsp:cNvSpPr/>
      </dsp:nvSpPr>
      <dsp:spPr>
        <a:xfrm rot="5400000">
          <a:off x="3223129" y="1486932"/>
          <a:ext cx="419115" cy="697398"/>
        </a:xfrm>
        <a:prstGeom prst="corner">
          <a:avLst>
            <a:gd name="adj1" fmla="val 16120"/>
            <a:gd name="adj2" fmla="val 16110"/>
          </a:avLst>
        </a:prstGeom>
        <a:gradFill rotWithShape="0">
          <a:gsLst>
            <a:gs pos="0">
              <a:schemeClr val="accent4">
                <a:hueOff val="4759312"/>
                <a:satOff val="-24875"/>
                <a:lumOff val="3586"/>
                <a:alphaOff val="0"/>
                <a:satMod val="103000"/>
                <a:lumMod val="102000"/>
                <a:tint val="94000"/>
              </a:schemeClr>
            </a:gs>
            <a:gs pos="50000">
              <a:schemeClr val="accent4">
                <a:hueOff val="4759312"/>
                <a:satOff val="-24875"/>
                <a:lumOff val="3586"/>
                <a:alphaOff val="0"/>
                <a:satMod val="110000"/>
                <a:lumMod val="100000"/>
                <a:shade val="100000"/>
              </a:schemeClr>
            </a:gs>
            <a:gs pos="100000">
              <a:schemeClr val="accent4">
                <a:hueOff val="4759312"/>
                <a:satOff val="-24875"/>
                <a:lumOff val="35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E8EB498-9D9C-4913-AD4E-91B14E648D16}">
      <dsp:nvSpPr>
        <dsp:cNvPr id="0" name=""/>
        <dsp:cNvSpPr/>
      </dsp:nvSpPr>
      <dsp:spPr>
        <a:xfrm>
          <a:off x="3153168" y="1695303"/>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3a</a:t>
          </a:r>
        </a:p>
      </dsp:txBody>
      <dsp:txXfrm>
        <a:off x="3153168" y="1695303"/>
        <a:ext cx="629614" cy="551894"/>
      </dsp:txXfrm>
    </dsp:sp>
    <dsp:sp modelId="{8A459998-612F-4D4A-9213-39F691ABCC07}">
      <dsp:nvSpPr>
        <dsp:cNvPr id="0" name=""/>
        <dsp:cNvSpPr/>
      </dsp:nvSpPr>
      <dsp:spPr>
        <a:xfrm>
          <a:off x="3663988" y="1435588"/>
          <a:ext cx="118795" cy="118795"/>
        </a:xfrm>
        <a:prstGeom prst="triangle">
          <a:avLst>
            <a:gd name="adj" fmla="val 100000"/>
          </a:avLst>
        </a:prstGeom>
        <a:gradFill rotWithShape="0">
          <a:gsLst>
            <a:gs pos="0">
              <a:schemeClr val="accent4">
                <a:hueOff val="5354225"/>
                <a:satOff val="-27985"/>
                <a:lumOff val="4034"/>
                <a:alphaOff val="0"/>
                <a:satMod val="103000"/>
                <a:lumMod val="102000"/>
                <a:tint val="94000"/>
              </a:schemeClr>
            </a:gs>
            <a:gs pos="50000">
              <a:schemeClr val="accent4">
                <a:hueOff val="5354225"/>
                <a:satOff val="-27985"/>
                <a:lumOff val="4034"/>
                <a:alphaOff val="0"/>
                <a:satMod val="110000"/>
                <a:lumMod val="100000"/>
                <a:shade val="100000"/>
              </a:schemeClr>
            </a:gs>
            <a:gs pos="100000">
              <a:schemeClr val="accent4">
                <a:hueOff val="5354225"/>
                <a:satOff val="-27985"/>
                <a:lumOff val="40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1C37467-2285-4C13-BC2E-B2DABC2020FE}">
      <dsp:nvSpPr>
        <dsp:cNvPr id="0" name=""/>
        <dsp:cNvSpPr/>
      </dsp:nvSpPr>
      <dsp:spPr>
        <a:xfrm rot="5400000">
          <a:off x="3993901" y="1296203"/>
          <a:ext cx="419115" cy="697398"/>
        </a:xfrm>
        <a:prstGeom prst="corner">
          <a:avLst>
            <a:gd name="adj1" fmla="val 16120"/>
            <a:gd name="adj2" fmla="val 16110"/>
          </a:avLst>
        </a:prstGeom>
        <a:gradFill rotWithShape="0">
          <a:gsLst>
            <a:gs pos="0">
              <a:schemeClr val="accent4">
                <a:hueOff val="5949139"/>
                <a:satOff val="-31094"/>
                <a:lumOff val="4482"/>
                <a:alphaOff val="0"/>
                <a:satMod val="103000"/>
                <a:lumMod val="102000"/>
                <a:tint val="94000"/>
              </a:schemeClr>
            </a:gs>
            <a:gs pos="50000">
              <a:schemeClr val="accent4">
                <a:hueOff val="5949139"/>
                <a:satOff val="-31094"/>
                <a:lumOff val="4482"/>
                <a:alphaOff val="0"/>
                <a:satMod val="110000"/>
                <a:lumMod val="100000"/>
                <a:shade val="100000"/>
              </a:schemeClr>
            </a:gs>
            <a:gs pos="100000">
              <a:schemeClr val="accent4">
                <a:hueOff val="5949139"/>
                <a:satOff val="-31094"/>
                <a:lumOff val="448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9E9685-7158-4DCB-9A4F-9E49DDAFD0AC}">
      <dsp:nvSpPr>
        <dsp:cNvPr id="0" name=""/>
        <dsp:cNvSpPr/>
      </dsp:nvSpPr>
      <dsp:spPr>
        <a:xfrm>
          <a:off x="3923940" y="1504575"/>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3b</a:t>
          </a:r>
        </a:p>
      </dsp:txBody>
      <dsp:txXfrm>
        <a:off x="3923940" y="1504575"/>
        <a:ext cx="629614" cy="551894"/>
      </dsp:txXfrm>
    </dsp:sp>
    <dsp:sp modelId="{DDA66971-0956-4B4F-91E0-634CD7F25849}">
      <dsp:nvSpPr>
        <dsp:cNvPr id="0" name=""/>
        <dsp:cNvSpPr/>
      </dsp:nvSpPr>
      <dsp:spPr>
        <a:xfrm>
          <a:off x="4434760" y="1244860"/>
          <a:ext cx="118795" cy="118795"/>
        </a:xfrm>
        <a:prstGeom prst="triangle">
          <a:avLst>
            <a:gd name="adj" fmla="val 100000"/>
          </a:avLst>
        </a:prstGeom>
        <a:gradFill rotWithShape="0">
          <a:gsLst>
            <a:gs pos="0">
              <a:schemeClr val="accent4">
                <a:hueOff val="6544053"/>
                <a:satOff val="-34204"/>
                <a:lumOff val="4930"/>
                <a:alphaOff val="0"/>
                <a:satMod val="103000"/>
                <a:lumMod val="102000"/>
                <a:tint val="94000"/>
              </a:schemeClr>
            </a:gs>
            <a:gs pos="50000">
              <a:schemeClr val="accent4">
                <a:hueOff val="6544053"/>
                <a:satOff val="-34204"/>
                <a:lumOff val="4930"/>
                <a:alphaOff val="0"/>
                <a:satMod val="110000"/>
                <a:lumMod val="100000"/>
                <a:shade val="100000"/>
              </a:schemeClr>
            </a:gs>
            <a:gs pos="100000">
              <a:schemeClr val="accent4">
                <a:hueOff val="6544053"/>
                <a:satOff val="-34204"/>
                <a:lumOff val="493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1A59B2D-4F60-4445-A360-442AA0EE7830}">
      <dsp:nvSpPr>
        <dsp:cNvPr id="0" name=""/>
        <dsp:cNvSpPr/>
      </dsp:nvSpPr>
      <dsp:spPr>
        <a:xfrm rot="5400000">
          <a:off x="4764672" y="1105475"/>
          <a:ext cx="419115" cy="697398"/>
        </a:xfrm>
        <a:prstGeom prst="corner">
          <a:avLst>
            <a:gd name="adj1" fmla="val 16120"/>
            <a:gd name="adj2" fmla="val 16110"/>
          </a:avLst>
        </a:prstGeom>
        <a:gradFill rotWithShape="0">
          <a:gsLst>
            <a:gs pos="0">
              <a:schemeClr val="accent4">
                <a:hueOff val="7138967"/>
                <a:satOff val="-37313"/>
                <a:lumOff val="5379"/>
                <a:alphaOff val="0"/>
                <a:satMod val="103000"/>
                <a:lumMod val="102000"/>
                <a:tint val="94000"/>
              </a:schemeClr>
            </a:gs>
            <a:gs pos="50000">
              <a:schemeClr val="accent4">
                <a:hueOff val="7138967"/>
                <a:satOff val="-37313"/>
                <a:lumOff val="5379"/>
                <a:alphaOff val="0"/>
                <a:satMod val="110000"/>
                <a:lumMod val="100000"/>
                <a:shade val="100000"/>
              </a:schemeClr>
            </a:gs>
            <a:gs pos="100000">
              <a:schemeClr val="accent4">
                <a:hueOff val="7138967"/>
                <a:satOff val="-37313"/>
                <a:lumOff val="53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441CD2E-1CB9-4424-8B72-1194EA4F2B3F}">
      <dsp:nvSpPr>
        <dsp:cNvPr id="0" name=""/>
        <dsp:cNvSpPr/>
      </dsp:nvSpPr>
      <dsp:spPr>
        <a:xfrm>
          <a:off x="4694712" y="1313847"/>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4</a:t>
          </a:r>
        </a:p>
      </dsp:txBody>
      <dsp:txXfrm>
        <a:off x="4694712" y="1313847"/>
        <a:ext cx="629614" cy="551894"/>
      </dsp:txXfrm>
    </dsp:sp>
    <dsp:sp modelId="{9090CB30-11D1-44C9-B205-FEBC015D4D36}">
      <dsp:nvSpPr>
        <dsp:cNvPr id="0" name=""/>
        <dsp:cNvSpPr/>
      </dsp:nvSpPr>
      <dsp:spPr>
        <a:xfrm>
          <a:off x="5205531" y="1054132"/>
          <a:ext cx="118795" cy="118795"/>
        </a:xfrm>
        <a:prstGeom prst="triangle">
          <a:avLst>
            <a:gd name="adj" fmla="val 100000"/>
          </a:avLst>
        </a:prstGeom>
        <a:gradFill rotWithShape="0">
          <a:gsLst>
            <a:gs pos="0">
              <a:schemeClr val="accent4">
                <a:hueOff val="7733881"/>
                <a:satOff val="-40423"/>
                <a:lumOff val="5827"/>
                <a:alphaOff val="0"/>
                <a:satMod val="103000"/>
                <a:lumMod val="102000"/>
                <a:tint val="94000"/>
              </a:schemeClr>
            </a:gs>
            <a:gs pos="50000">
              <a:schemeClr val="accent4">
                <a:hueOff val="7733881"/>
                <a:satOff val="-40423"/>
                <a:lumOff val="5827"/>
                <a:alphaOff val="0"/>
                <a:satMod val="110000"/>
                <a:lumMod val="100000"/>
                <a:shade val="100000"/>
              </a:schemeClr>
            </a:gs>
            <a:gs pos="100000">
              <a:schemeClr val="accent4">
                <a:hueOff val="7733881"/>
                <a:satOff val="-40423"/>
                <a:lumOff val="582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9C861E-64AB-45E9-AE8E-CB10905E36C1}">
      <dsp:nvSpPr>
        <dsp:cNvPr id="0" name=""/>
        <dsp:cNvSpPr/>
      </dsp:nvSpPr>
      <dsp:spPr>
        <a:xfrm rot="5400000">
          <a:off x="5535444" y="914747"/>
          <a:ext cx="419115" cy="697398"/>
        </a:xfrm>
        <a:prstGeom prst="corner">
          <a:avLst>
            <a:gd name="adj1" fmla="val 16120"/>
            <a:gd name="adj2" fmla="val 16110"/>
          </a:avLst>
        </a:prstGeom>
        <a:gradFill rotWithShape="0">
          <a:gsLst>
            <a:gs pos="0">
              <a:schemeClr val="accent4">
                <a:hueOff val="8328795"/>
                <a:satOff val="-43532"/>
                <a:lumOff val="6275"/>
                <a:alphaOff val="0"/>
                <a:satMod val="103000"/>
                <a:lumMod val="102000"/>
                <a:tint val="94000"/>
              </a:schemeClr>
            </a:gs>
            <a:gs pos="50000">
              <a:schemeClr val="accent4">
                <a:hueOff val="8328795"/>
                <a:satOff val="-43532"/>
                <a:lumOff val="6275"/>
                <a:alphaOff val="0"/>
                <a:satMod val="110000"/>
                <a:lumMod val="100000"/>
                <a:shade val="100000"/>
              </a:schemeClr>
            </a:gs>
            <a:gs pos="100000">
              <a:schemeClr val="accent4">
                <a:hueOff val="8328795"/>
                <a:satOff val="-43532"/>
                <a:lumOff val="627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2A943B2-5712-4841-BBD5-3C9DA96473F2}">
      <dsp:nvSpPr>
        <dsp:cNvPr id="0" name=""/>
        <dsp:cNvSpPr/>
      </dsp:nvSpPr>
      <dsp:spPr>
        <a:xfrm>
          <a:off x="5465483" y="1123119"/>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5</a:t>
          </a:r>
        </a:p>
      </dsp:txBody>
      <dsp:txXfrm>
        <a:off x="5465483" y="1123119"/>
        <a:ext cx="629614" cy="55189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73152-4F41-4ABC-BA35-0C40823160E4}"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86BF1-AB3A-40A7-9AD5-3791CCDA28E5}" type="slidenum">
              <a:rPr lang="en-US" smtClean="0"/>
              <a:t>‹#›</a:t>
            </a:fld>
            <a:endParaRPr lang="en-US"/>
          </a:p>
        </p:txBody>
      </p:sp>
    </p:spTree>
    <p:extLst>
      <p:ext uri="{BB962C8B-B14F-4D97-AF65-F5344CB8AC3E}">
        <p14:creationId xmlns:p14="http://schemas.microsoft.com/office/powerpoint/2010/main" val="283895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15a6e0aff6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115a6e0aff6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15a6e0aff6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g115a6e0aff6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15a6e0aff6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g115a6e0aff6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5451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15a6e0aff6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g115a6e0aff6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024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15a6e0aff6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115a6e0aff6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964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06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51</a:t>
            </a:fld>
            <a:endParaRPr lang="en-US"/>
          </a:p>
        </p:txBody>
      </p:sp>
    </p:spTree>
    <p:extLst>
      <p:ext uri="{BB962C8B-B14F-4D97-AF65-F5344CB8AC3E}">
        <p14:creationId xmlns:p14="http://schemas.microsoft.com/office/powerpoint/2010/main" val="149760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4/11/2023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10;&#10;Description automatically generated">
            <a:extLst>
              <a:ext uri="{FF2B5EF4-FFF2-40B4-BE49-F238E27FC236}">
                <a16:creationId xmlns:a16="http://schemas.microsoft.com/office/drawing/2014/main" id="{C1AE4D28-F5A0-B947-A421-CBF3D3DA1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E046170F-90BA-2745-8B7C-0E7C6CEFF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4" name="Rectangle 13">
            <a:extLst>
              <a:ext uri="{FF2B5EF4-FFF2-40B4-BE49-F238E27FC236}">
                <a16:creationId xmlns:a16="http://schemas.microsoft.com/office/drawing/2014/main" id="{D6B2FB67-39A2-6E44-B495-201A124265B2}"/>
              </a:ext>
            </a:extLst>
          </p:cNvPr>
          <p:cNvSpPr/>
          <p:nvPr userDrawn="1"/>
        </p:nvSpPr>
        <p:spPr>
          <a:xfrm>
            <a:off x="617584" y="3163088"/>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5" name="Rectangle 14">
            <a:extLst>
              <a:ext uri="{FF2B5EF4-FFF2-40B4-BE49-F238E27FC236}">
                <a16:creationId xmlns:a16="http://schemas.microsoft.com/office/drawing/2014/main" id="{9EA0E46B-BAE6-2745-B2BB-836E6AD4DFE6}"/>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617584" y="835572"/>
            <a:ext cx="10050416" cy="2119305"/>
          </a:xfrm>
        </p:spPr>
        <p:txBody>
          <a:bodyPr anchor="b">
            <a:normAutofit/>
          </a:bodyPr>
          <a:lstStyle>
            <a:lvl1pPr algn="l">
              <a:defRPr sz="80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26" name="Subtitle 2">
            <a:extLst>
              <a:ext uri="{FF2B5EF4-FFF2-40B4-BE49-F238E27FC236}">
                <a16:creationId xmlns:a16="http://schemas.microsoft.com/office/drawing/2014/main" id="{F0279B7A-573D-4943-BAE5-A2FC871B9E40}"/>
              </a:ext>
            </a:extLst>
          </p:cNvPr>
          <p:cNvSpPr>
            <a:spLocks noGrp="1"/>
          </p:cNvSpPr>
          <p:nvPr>
            <p:ph type="subTitle" idx="1"/>
          </p:nvPr>
        </p:nvSpPr>
        <p:spPr>
          <a:xfrm>
            <a:off x="617584" y="4966410"/>
            <a:ext cx="6319244" cy="510465"/>
          </a:xfrm>
        </p:spPr>
        <p:txBody>
          <a:bodyPr>
            <a:normAutofit/>
          </a:bodyPr>
          <a:lstStyle>
            <a:lvl1pPr marL="0" indent="0" algn="l">
              <a:buNone/>
              <a:defRPr sz="2800" b="1">
                <a:solidFill>
                  <a:srgbClr val="5FAAD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32">
            <a:extLst>
              <a:ext uri="{FF2B5EF4-FFF2-40B4-BE49-F238E27FC236}">
                <a16:creationId xmlns:a16="http://schemas.microsoft.com/office/drawing/2014/main" id="{2AB356AE-57B7-C64F-82AF-9F7BFA65DFE3}"/>
              </a:ext>
            </a:extLst>
          </p:cNvPr>
          <p:cNvSpPr>
            <a:spLocks noGrp="1"/>
          </p:cNvSpPr>
          <p:nvPr>
            <p:ph type="body" sz="quarter" idx="13"/>
          </p:nvPr>
        </p:nvSpPr>
        <p:spPr>
          <a:xfrm>
            <a:off x="617538" y="6254750"/>
            <a:ext cx="6208712" cy="457200"/>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617538" y="5486400"/>
            <a:ext cx="6096000" cy="555625"/>
          </a:xfrm>
        </p:spPr>
        <p:txBody>
          <a:bodyPr>
            <a:norm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0353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3121429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866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105393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814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0693F-7196-2D41-8717-F87A0FB724FC}"/>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ssissi[ppi Department of Education logo">
            <a:extLst>
              <a:ext uri="{FF2B5EF4-FFF2-40B4-BE49-F238E27FC236}">
                <a16:creationId xmlns:a16="http://schemas.microsoft.com/office/drawing/2014/main" id="{EF2E6BE5-F26E-4F44-A805-B5CA4037E9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4BE1E58-5AC0-CD4A-81AC-FEBCA41A8CC5}"/>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1FFDF0-1644-A046-A560-6F2CDCB872E0}"/>
              </a:ext>
            </a:extLst>
          </p:cNvPr>
          <p:cNvSpPr>
            <a:spLocks noGrp="1"/>
          </p:cNvSpPr>
          <p:nvPr>
            <p:ph type="title"/>
          </p:nvPr>
        </p:nvSpPr>
        <p:spPr>
          <a:xfrm>
            <a:off x="518673" y="421076"/>
            <a:ext cx="10515600" cy="380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76147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55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9971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5396458" y="275585"/>
            <a:ext cx="5622049"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5561351" y="921186"/>
            <a:ext cx="6139201" cy="4883121"/>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5396458" y="733806"/>
            <a:ext cx="63040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377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48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4/11/2023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EF3A5B"/>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669162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4/11/2023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F3A51E"/>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600265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4/11/2023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B0D357"/>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2855239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4/11/2023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69C8C3"/>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548837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4/11/2023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39A1BF"/>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80537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4/11/2023</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A74A7A"/>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538098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138920"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2225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5" name="Shape 85"/>
          <p:cNvSpPr/>
          <p:nvPr userDrawn="1"/>
        </p:nvSpPr>
        <p:spPr>
          <a:xfrm>
            <a:off x="0" y="0"/>
            <a:ext cx="11422600" cy="717200"/>
          </a:xfrm>
          <a:prstGeom prst="rect">
            <a:avLst/>
          </a:prstGeom>
          <a:solidFill>
            <a:srgbClr val="CFE2F3"/>
          </a:solidFill>
          <a:ln>
            <a:noFill/>
          </a:ln>
        </p:spPr>
        <p:txBody>
          <a:bodyPr lIns="121900" tIns="121900" rIns="121900" bIns="121900" anchor="ctr" anchorCtr="0">
            <a:noAutofit/>
          </a:bodyPr>
          <a:lstStyle/>
          <a:p>
            <a:pPr lvl="0">
              <a:spcBef>
                <a:spcPts val="0"/>
              </a:spcBef>
              <a:buNone/>
            </a:pPr>
            <a:endParaRPr sz="2400">
              <a:solidFill>
                <a:srgbClr val="CCCCCC"/>
              </a:solidFill>
            </a:endParaRPr>
          </a:p>
        </p:txBody>
      </p:sp>
      <p:sp>
        <p:nvSpPr>
          <p:cNvPr id="6" name="Shape 86"/>
          <p:cNvSpPr/>
          <p:nvPr userDrawn="1"/>
        </p:nvSpPr>
        <p:spPr>
          <a:xfrm>
            <a:off x="0" y="816305"/>
            <a:ext cx="10119360" cy="51600"/>
          </a:xfrm>
          <a:prstGeom prst="rect">
            <a:avLst/>
          </a:prstGeom>
          <a:solidFill>
            <a:srgbClr val="CC0000"/>
          </a:solidFill>
          <a:ln>
            <a:noFill/>
          </a:ln>
        </p:spPr>
        <p:txBody>
          <a:bodyPr lIns="121900" tIns="121900" rIns="121900" bIns="121900" anchor="ctr" anchorCtr="0">
            <a:noAutofit/>
          </a:bodyPr>
          <a:lstStyle/>
          <a:p>
            <a:pPr lvl="0">
              <a:spcBef>
                <a:spcPts val="0"/>
              </a:spcBef>
              <a:buNone/>
            </a:pPr>
            <a:endParaRPr sz="2400"/>
          </a:p>
        </p:txBody>
      </p:sp>
      <p:pic>
        <p:nvPicPr>
          <p:cNvPr id="8" name="Shape 79"/>
          <p:cNvPicPr preferRelativeResize="0"/>
          <p:nvPr userDrawn="1"/>
        </p:nvPicPr>
        <p:blipFill>
          <a:blip r:embed="rId2">
            <a:alphaModFix/>
          </a:blip>
          <a:stretch>
            <a:fillRect/>
          </a:stretch>
        </p:blipFill>
        <p:spPr>
          <a:xfrm>
            <a:off x="178067" y="6064333"/>
            <a:ext cx="1352599" cy="653267"/>
          </a:xfrm>
          <a:prstGeom prst="rect">
            <a:avLst/>
          </a:prstGeom>
          <a:noFill/>
          <a:ln>
            <a:noFill/>
          </a:ln>
        </p:spPr>
      </p:pic>
      <p:sp>
        <p:nvSpPr>
          <p:cNvPr id="3" name="Text Placeholder 2"/>
          <p:cNvSpPr>
            <a:spLocks noGrp="1" noChangeAspect="1"/>
          </p:cNvSpPr>
          <p:nvPr>
            <p:ph type="body" sz="quarter" idx="13" hasCustomPrompt="1"/>
          </p:nvPr>
        </p:nvSpPr>
        <p:spPr>
          <a:xfrm>
            <a:off x="415600" y="42042"/>
            <a:ext cx="11007000" cy="600591"/>
          </a:xfrm>
        </p:spPr>
        <p:txBody>
          <a:bodyPr anchor="ctr"/>
          <a:lstStyle>
            <a:lvl1pPr>
              <a:defRPr sz="4267" b="1">
                <a:solidFill>
                  <a:schemeClr val="accent6"/>
                </a:solidFill>
              </a:defRPr>
            </a:lvl1pPr>
          </a:lstStyle>
          <a:p>
            <a:pPr lvl="0"/>
            <a:r>
              <a:rPr lang="en-US"/>
              <a:t>Heading</a:t>
            </a:r>
          </a:p>
        </p:txBody>
      </p:sp>
      <p:sp>
        <p:nvSpPr>
          <p:cNvPr id="4" name="Text Placeholder 3"/>
          <p:cNvSpPr>
            <a:spLocks noGrp="1"/>
          </p:cNvSpPr>
          <p:nvPr>
            <p:ph type="body" sz="quarter" idx="14" hasCustomPrompt="1"/>
          </p:nvPr>
        </p:nvSpPr>
        <p:spPr>
          <a:xfrm>
            <a:off x="554182" y="1536701"/>
            <a:ext cx="11059887" cy="4290484"/>
          </a:xfrm>
        </p:spPr>
        <p:txBody>
          <a:bodyPr/>
          <a:lstStyle>
            <a:lvl1pPr marL="457189" indent="-457189" defTabSz="609585">
              <a:buFont typeface="Arial" charset="0"/>
              <a:buChar char="•"/>
              <a:tabLst>
                <a:tab pos="609585" algn="l"/>
              </a:tabLst>
              <a:defRPr sz="32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add text</a:t>
            </a:r>
          </a:p>
          <a:p>
            <a:pPr lvl="1"/>
            <a:endParaRPr lang="en-US"/>
          </a:p>
        </p:txBody>
      </p:sp>
      <p:sp>
        <p:nvSpPr>
          <p:cNvPr id="11" name="Shape 19"/>
          <p:cNvSpPr txBox="1">
            <a:spLocks noGrp="1"/>
          </p:cNvSpPr>
          <p:nvPr>
            <p:ph type="sldNum" idx="12"/>
          </p:nvPr>
        </p:nvSpPr>
        <p:spPr>
          <a:xfrm>
            <a:off x="11308111" y="6516409"/>
            <a:ext cx="731600" cy="311561"/>
          </a:xfrm>
          <a:prstGeom prst="rect">
            <a:avLst/>
          </a:prstGeom>
        </p:spPr>
        <p:txBody>
          <a:bodyPr lIns="91425" tIns="91425" rIns="91425" bIns="91425" anchor="b" anchorCtr="0">
            <a:noAutofit/>
          </a:bodyPr>
          <a:lstStyle>
            <a:lvl1pPr algn="r">
              <a:defRPr sz="1400">
                <a:solidFill>
                  <a:schemeClr val="accent3">
                    <a:lumMod val="50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13151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Shape 16"/>
        <p:cNvGrpSpPr/>
        <p:nvPr/>
      </p:nvGrpSpPr>
      <p:grpSpPr>
        <a:xfrm>
          <a:off x="0" y="0"/>
          <a:ext cx="0" cy="0"/>
          <a:chOff x="0" y="0"/>
          <a:chExt cx="0" cy="0"/>
        </a:xfrm>
      </p:grpSpPr>
      <p:sp>
        <p:nvSpPr>
          <p:cNvPr id="13" name="Shape 85"/>
          <p:cNvSpPr/>
          <p:nvPr userDrawn="1"/>
        </p:nvSpPr>
        <p:spPr>
          <a:xfrm>
            <a:off x="0" y="0"/>
            <a:ext cx="11422600" cy="717200"/>
          </a:xfrm>
          <a:prstGeom prst="rect">
            <a:avLst/>
          </a:prstGeom>
          <a:solidFill>
            <a:srgbClr val="CFE2F3"/>
          </a:solidFill>
          <a:ln>
            <a:noFill/>
          </a:ln>
        </p:spPr>
        <p:txBody>
          <a:bodyPr lIns="121900" tIns="121900" rIns="121900" bIns="121900" anchor="ctr" anchorCtr="0">
            <a:noAutofit/>
          </a:bodyPr>
          <a:lstStyle/>
          <a:p>
            <a:pPr lvl="0">
              <a:spcBef>
                <a:spcPts val="0"/>
              </a:spcBef>
              <a:buNone/>
            </a:pPr>
            <a:endParaRPr sz="2400">
              <a:solidFill>
                <a:srgbClr val="CCCCCC"/>
              </a:solidFill>
            </a:endParaRPr>
          </a:p>
        </p:txBody>
      </p:sp>
      <p:sp>
        <p:nvSpPr>
          <p:cNvPr id="14" name="Shape 86"/>
          <p:cNvSpPr/>
          <p:nvPr userDrawn="1"/>
        </p:nvSpPr>
        <p:spPr>
          <a:xfrm>
            <a:off x="0" y="816305"/>
            <a:ext cx="10119360" cy="51600"/>
          </a:xfrm>
          <a:prstGeom prst="rect">
            <a:avLst/>
          </a:prstGeom>
          <a:solidFill>
            <a:srgbClr val="CC0000"/>
          </a:solidFill>
          <a:ln>
            <a:noFill/>
          </a:ln>
        </p:spPr>
        <p:txBody>
          <a:bodyPr lIns="121900" tIns="121900" rIns="121900" bIns="121900" anchor="ctr" anchorCtr="0">
            <a:noAutofit/>
          </a:bodyPr>
          <a:lstStyle/>
          <a:p>
            <a:pPr lvl="0">
              <a:spcBef>
                <a:spcPts val="0"/>
              </a:spcBef>
              <a:buNone/>
            </a:pPr>
            <a:endParaRPr sz="2400"/>
          </a:p>
        </p:txBody>
      </p:sp>
      <p:pic>
        <p:nvPicPr>
          <p:cNvPr id="8" name="Shape 79"/>
          <p:cNvPicPr preferRelativeResize="0"/>
          <p:nvPr userDrawn="1"/>
        </p:nvPicPr>
        <p:blipFill>
          <a:blip r:embed="rId2">
            <a:alphaModFix/>
          </a:blip>
          <a:stretch>
            <a:fillRect/>
          </a:stretch>
        </p:blipFill>
        <p:spPr>
          <a:xfrm>
            <a:off x="178067" y="6064333"/>
            <a:ext cx="1352599" cy="653267"/>
          </a:xfrm>
          <a:prstGeom prst="rect">
            <a:avLst/>
          </a:prstGeom>
          <a:noFill/>
          <a:ln>
            <a:noFill/>
          </a:ln>
        </p:spPr>
      </p:pic>
      <p:sp>
        <p:nvSpPr>
          <p:cNvPr id="3" name="Text Placeholder 2"/>
          <p:cNvSpPr>
            <a:spLocks noGrp="1" noChangeAspect="1"/>
          </p:cNvSpPr>
          <p:nvPr>
            <p:ph type="body" sz="quarter" idx="13" hasCustomPrompt="1"/>
          </p:nvPr>
        </p:nvSpPr>
        <p:spPr>
          <a:xfrm>
            <a:off x="415600" y="42042"/>
            <a:ext cx="11007000" cy="600591"/>
          </a:xfrm>
        </p:spPr>
        <p:txBody>
          <a:bodyPr anchor="ctr"/>
          <a:lstStyle>
            <a:lvl1pPr>
              <a:defRPr sz="4267" b="1">
                <a:solidFill>
                  <a:srgbClr val="0070C0"/>
                </a:solidFill>
              </a:defRPr>
            </a:lvl1pPr>
          </a:lstStyle>
          <a:p>
            <a:pPr lvl="0"/>
            <a:r>
              <a:rPr lang="en-US"/>
              <a:t>Heading</a:t>
            </a:r>
          </a:p>
        </p:txBody>
      </p:sp>
      <p:sp>
        <p:nvSpPr>
          <p:cNvPr id="7" name="Shape 19"/>
          <p:cNvSpPr txBox="1">
            <a:spLocks noGrp="1"/>
          </p:cNvSpPr>
          <p:nvPr>
            <p:ph type="sldNum" idx="12"/>
          </p:nvPr>
        </p:nvSpPr>
        <p:spPr>
          <a:xfrm>
            <a:off x="11308111" y="6516409"/>
            <a:ext cx="731600" cy="311561"/>
          </a:xfrm>
          <a:prstGeom prst="rect">
            <a:avLst/>
          </a:prstGeom>
        </p:spPr>
        <p:txBody>
          <a:bodyPr lIns="91425" tIns="91425" rIns="91425" bIns="91425" anchor="b" anchorCtr="0">
            <a:noAutofit/>
          </a:bodyPr>
          <a:lstStyle>
            <a:lvl1pPr algn="r">
              <a:defRPr sz="1400">
                <a:solidFill>
                  <a:schemeClr val="accent3">
                    <a:lumMod val="50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86954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00A5-A2F9-8E45-B415-6DD7D1A08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6A986-F23B-4549-8F88-5E5D2A6AC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DB1F0-8889-7141-9887-8BF33AE30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E87F1-B258-4841-BE83-6BEF13A8E107}" type="datetime1">
              <a:rPr lang="en-US" smtClean="0"/>
              <a:t>4/11/2023</a:t>
            </a:fld>
            <a:endParaRPr lang="en-US"/>
          </a:p>
        </p:txBody>
      </p:sp>
      <p:sp>
        <p:nvSpPr>
          <p:cNvPr id="5" name="Footer Placeholder 4">
            <a:extLst>
              <a:ext uri="{FF2B5EF4-FFF2-40B4-BE49-F238E27FC236}">
                <a16:creationId xmlns:a16="http://schemas.microsoft.com/office/drawing/2014/main" id="{1664F5D8-44C9-B043-B4CE-7B371693F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55481-5126-3542-BD1F-05C59567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24DD3-0117-F947-8F74-C808912B5A2D}" type="slidenum">
              <a:rPr lang="en-US" smtClean="0"/>
              <a:t>‹#›</a:t>
            </a:fld>
            <a:endParaRPr lang="en-US"/>
          </a:p>
        </p:txBody>
      </p:sp>
    </p:spTree>
    <p:extLst>
      <p:ext uri="{BB962C8B-B14F-4D97-AF65-F5344CB8AC3E}">
        <p14:creationId xmlns:p14="http://schemas.microsoft.com/office/powerpoint/2010/main" val="222252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95" r:id="rId17"/>
    <p:sldLayoutId id="2147483697" r:id="rId18"/>
    <p:sldLayoutId id="2147483698"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mailto:Atell@mdek12.org"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FEEF9-DD46-46B6-A17E-D12EF1DA8C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24DD3-0117-F947-8F74-C808912B5A2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6E59196-433B-41E5-B67C-9B0345FBFEF2}"/>
              </a:ext>
            </a:extLst>
          </p:cNvPr>
          <p:cNvSpPr>
            <a:spLocks noGrp="1"/>
          </p:cNvSpPr>
          <p:nvPr>
            <p:ph type="ctrTitle"/>
          </p:nvPr>
        </p:nvSpPr>
        <p:spPr/>
        <p:txBody>
          <a:bodyPr>
            <a:normAutofit/>
          </a:bodyPr>
          <a:lstStyle/>
          <a:p>
            <a:r>
              <a:rPr lang="en-US" sz="6000" dirty="0">
                <a:latin typeface="Arial"/>
                <a:cs typeface="Arial"/>
              </a:rPr>
              <a:t>Accountability Task Force</a:t>
            </a:r>
            <a:endParaRPr lang="en-US" sz="6000" dirty="0"/>
          </a:p>
        </p:txBody>
      </p:sp>
      <p:sp>
        <p:nvSpPr>
          <p:cNvPr id="8" name="TextBox 7">
            <a:extLst>
              <a:ext uri="{FF2B5EF4-FFF2-40B4-BE49-F238E27FC236}">
                <a16:creationId xmlns:a16="http://schemas.microsoft.com/office/drawing/2014/main" id="{3C0D65AC-0395-4BFA-911E-F67124B8BC24}"/>
              </a:ext>
            </a:extLst>
          </p:cNvPr>
          <p:cNvSpPr txBox="1"/>
          <p:nvPr/>
        </p:nvSpPr>
        <p:spPr>
          <a:xfrm>
            <a:off x="685799" y="3609975"/>
            <a:ext cx="3952875" cy="552450"/>
          </a:xfrm>
          <a:prstGeom prst="rect">
            <a:avLst/>
          </a:prstGeom>
        </p:spPr>
        <p:txBody>
          <a:bodyPr vert="horz" wrap="square" lIns="91440" tIns="45720" rIns="91440" bIns="45720" rtlCol="0" anchor="ctr">
            <a:noAutofit/>
          </a:bodyPr>
          <a:lstStyle/>
          <a:p>
            <a:pPr algn="l" fontAlgn="base"/>
            <a:r>
              <a:rPr lang="en-US" sz="3200" b="1" dirty="0">
                <a:solidFill>
                  <a:srgbClr val="003B71"/>
                </a:solidFill>
                <a:latin typeface="Arial" panose="020B0604020202020204" pitchFamily="34" charset="0"/>
                <a:cs typeface="Arial" panose="020B0604020202020204" pitchFamily="34" charset="0"/>
              </a:rPr>
              <a:t>April 11, 2023</a:t>
            </a:r>
          </a:p>
        </p:txBody>
      </p:sp>
    </p:spTree>
    <p:extLst>
      <p:ext uri="{BB962C8B-B14F-4D97-AF65-F5344CB8AC3E}">
        <p14:creationId xmlns:p14="http://schemas.microsoft.com/office/powerpoint/2010/main" val="2311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63235-D156-0BA6-2ACE-57BDB75DE18F}"/>
              </a:ext>
            </a:extLst>
          </p:cNvPr>
          <p:cNvSpPr>
            <a:spLocks noGrp="1"/>
          </p:cNvSpPr>
          <p:nvPr>
            <p:ph type="title"/>
          </p:nvPr>
        </p:nvSpPr>
        <p:spPr/>
        <p:txBody>
          <a:bodyPr/>
          <a:lstStyle/>
          <a:p>
            <a:r>
              <a:rPr lang="en-US" sz="3200" dirty="0"/>
              <a:t>Assessment Window</a:t>
            </a:r>
          </a:p>
        </p:txBody>
      </p:sp>
      <p:sp>
        <p:nvSpPr>
          <p:cNvPr id="3" name="Content Placeholder 2">
            <a:extLst>
              <a:ext uri="{FF2B5EF4-FFF2-40B4-BE49-F238E27FC236}">
                <a16:creationId xmlns:a16="http://schemas.microsoft.com/office/drawing/2014/main" id="{014F8433-CCB1-782E-12C0-9E68244AE69E}"/>
              </a:ext>
            </a:extLst>
          </p:cNvPr>
          <p:cNvSpPr>
            <a:spLocks noGrp="1"/>
          </p:cNvSpPr>
          <p:nvPr>
            <p:ph idx="1"/>
          </p:nvPr>
        </p:nvSpPr>
        <p:spPr/>
        <p:txBody>
          <a:bodyPr>
            <a:normAutofit fontScale="92500" lnSpcReduction="20000"/>
          </a:bodyPr>
          <a:lstStyle/>
          <a:p>
            <a:pPr marL="0" marR="0" indent="0">
              <a:spcBef>
                <a:spcPts val="0"/>
              </a:spcBef>
              <a:spcAft>
                <a:spcPts val="0"/>
              </a:spcAft>
              <a:buNone/>
            </a:pPr>
            <a:r>
              <a:rPr lang="en-US" sz="2800" b="1" dirty="0">
                <a:solidFill>
                  <a:srgbClr val="000000"/>
                </a:solidFill>
                <a:effectLst/>
                <a:latin typeface="Calibri" panose="020F0502020204030204" pitchFamily="34" charset="0"/>
                <a:ea typeface="Calibri" panose="020F0502020204030204" pitchFamily="34" charset="0"/>
              </a:rPr>
              <a:t>Assessment                          </a:t>
            </a:r>
            <a:r>
              <a:rPr lang="en-US" sz="2800" dirty="0">
                <a:solidFill>
                  <a:srgbClr val="000000"/>
                </a:solidFill>
                <a:effectLst/>
                <a:latin typeface="Calibri" panose="020F0502020204030204" pitchFamily="34" charset="0"/>
                <a:ea typeface="Calibri" panose="020F0502020204030204" pitchFamily="34" charset="0"/>
              </a:rPr>
              <a:t> </a:t>
            </a:r>
            <a:r>
              <a:rPr lang="en-US" sz="2800" b="1" dirty="0">
                <a:effectLst/>
                <a:latin typeface="Calibri" panose="020F0502020204030204" pitchFamily="34" charset="0"/>
                <a:ea typeface="Calibri" panose="020F0502020204030204" pitchFamily="34" charset="0"/>
              </a:rPr>
              <a:t>New Closing Date</a:t>
            </a:r>
            <a:r>
              <a:rPr lang="en-US" sz="2800" dirty="0">
                <a:solidFill>
                  <a:srgbClr val="000000"/>
                </a:solidFill>
                <a:effectLst/>
                <a:latin typeface="Calibri" panose="020F0502020204030204" pitchFamily="34" charset="0"/>
                <a:ea typeface="Calibri" panose="020F0502020204030204" pitchFamily="34" charset="0"/>
              </a:rPr>
              <a:t> </a:t>
            </a:r>
            <a:br>
              <a:rPr lang="en-US" sz="2800" dirty="0">
                <a:solidFill>
                  <a:srgbClr val="000000"/>
                </a:solidFill>
                <a:effectLst/>
                <a:latin typeface="Calibri" panose="020F0502020204030204" pitchFamily="34" charset="0"/>
                <a:ea typeface="Calibri" panose="020F0502020204030204" pitchFamily="34" charset="0"/>
              </a:rPr>
            </a:br>
            <a:endParaRPr lang="en-US" sz="2800" dirty="0">
              <a:solidFill>
                <a:srgbClr val="000000"/>
              </a:solidFill>
              <a:effectLst/>
              <a:latin typeface="Calibri" panose="020F0502020204030204" pitchFamily="34" charset="0"/>
              <a:ea typeface="Calibri" panose="020F0502020204030204" pitchFamily="34" charset="0"/>
            </a:endParaRPr>
          </a:p>
          <a:p>
            <a:pPr>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rPr>
              <a:t>ELPT                                   </a:t>
            </a:r>
            <a:r>
              <a:rPr lang="en-US" sz="2800" dirty="0">
                <a:effectLst/>
                <a:latin typeface="Calibri" panose="020F0502020204030204" pitchFamily="34" charset="0"/>
                <a:ea typeface="Calibri" panose="020F0502020204030204" pitchFamily="34" charset="0"/>
              </a:rPr>
              <a:t>4/21/23</a:t>
            </a:r>
            <a:r>
              <a:rPr lang="en-US" sz="2800" dirty="0">
                <a:solidFill>
                  <a:srgbClr val="000000"/>
                </a:solidFill>
                <a:effectLst/>
                <a:latin typeface="Calibri" panose="020F0502020204030204" pitchFamily="34" charset="0"/>
                <a:ea typeface="Calibri" panose="020F0502020204030204" pitchFamily="34" charset="0"/>
              </a:rPr>
              <a:t> </a:t>
            </a:r>
            <a:br>
              <a:rPr lang="en-US" sz="2800" dirty="0">
                <a:solidFill>
                  <a:srgbClr val="000000"/>
                </a:solidFill>
                <a:effectLst/>
                <a:latin typeface="Calibri" panose="020F0502020204030204" pitchFamily="34" charset="0"/>
                <a:ea typeface="Calibri" panose="020F0502020204030204" pitchFamily="34" charset="0"/>
              </a:rPr>
            </a:b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rPr>
              <a:t>Kindergarten Readiness Post-Test           </a:t>
            </a:r>
            <a:r>
              <a:rPr lang="en-US" sz="2800" dirty="0">
                <a:effectLst/>
                <a:latin typeface="Calibri" panose="020F0502020204030204" pitchFamily="34" charset="0"/>
                <a:ea typeface="Calibri" panose="020F0502020204030204" pitchFamily="34" charset="0"/>
              </a:rPr>
              <a:t>5/5/23 </a:t>
            </a:r>
            <a:r>
              <a:rPr lang="en-US" sz="2800" dirty="0">
                <a:solidFill>
                  <a:srgbClr val="000000"/>
                </a:solidFill>
                <a:effectLst/>
                <a:latin typeface="Calibri" panose="020F0502020204030204" pitchFamily="34" charset="0"/>
                <a:ea typeface="Calibri" panose="020F0502020204030204" pitchFamily="34" charset="0"/>
              </a:rPr>
              <a:t> </a:t>
            </a:r>
            <a:br>
              <a:rPr lang="en-US" sz="2800" dirty="0">
                <a:solidFill>
                  <a:srgbClr val="000000"/>
                </a:solidFill>
                <a:effectLst/>
                <a:latin typeface="Calibri" panose="020F0502020204030204" pitchFamily="34" charset="0"/>
                <a:ea typeface="Calibri" panose="020F0502020204030204" pitchFamily="34" charset="0"/>
              </a:rPr>
            </a:b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rPr>
              <a:t>MAAP-A                               </a:t>
            </a:r>
            <a:r>
              <a:rPr lang="en-US" sz="2800" dirty="0">
                <a:effectLst/>
                <a:latin typeface="Calibri" panose="020F0502020204030204" pitchFamily="34" charset="0"/>
                <a:ea typeface="Calibri" panose="020F0502020204030204" pitchFamily="34" charset="0"/>
              </a:rPr>
              <a:t>5/12/23</a:t>
            </a:r>
            <a:r>
              <a:rPr lang="en-US" sz="2800" dirty="0">
                <a:solidFill>
                  <a:srgbClr val="000000"/>
                </a:solidFill>
                <a:effectLst/>
                <a:latin typeface="Calibri" panose="020F0502020204030204" pitchFamily="34" charset="0"/>
                <a:ea typeface="Calibri" panose="020F0502020204030204" pitchFamily="34" charset="0"/>
              </a:rPr>
              <a:t> </a:t>
            </a:r>
            <a:br>
              <a:rPr lang="en-US" sz="2800" dirty="0">
                <a:solidFill>
                  <a:srgbClr val="000000"/>
                </a:solidFill>
                <a:effectLst/>
                <a:latin typeface="Calibri" panose="020F0502020204030204" pitchFamily="34" charset="0"/>
                <a:ea typeface="Calibri" panose="020F0502020204030204" pitchFamily="34" charset="0"/>
              </a:rPr>
            </a:b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rPr>
              <a:t>MAAP</a:t>
            </a:r>
            <a:r>
              <a:rPr lang="en-US" sz="2800" dirty="0">
                <a:effectLst/>
                <a:latin typeface="Calibri" panose="020F0502020204030204" pitchFamily="34" charset="0"/>
                <a:ea typeface="Calibri" panose="020F0502020204030204" pitchFamily="34" charset="0"/>
              </a:rPr>
              <a:t>* ELA, Math, Science &amp; U.S. History   </a:t>
            </a:r>
            <a:r>
              <a:rPr lang="en-US" sz="2800" dirty="0">
                <a:solidFill>
                  <a:srgbClr val="000000"/>
                </a:solidFill>
                <a:effectLst/>
                <a:latin typeface="Calibri" panose="020F0502020204030204" pitchFamily="34" charset="0"/>
                <a:ea typeface="Calibri" panose="020F0502020204030204" pitchFamily="34" charset="0"/>
              </a:rPr>
              <a:t>  </a:t>
            </a:r>
            <a:r>
              <a:rPr lang="en-US" sz="2800" dirty="0">
                <a:effectLst/>
                <a:latin typeface="Calibri" panose="020F0502020204030204" pitchFamily="34" charset="0"/>
                <a:ea typeface="Calibri" panose="020F0502020204030204" pitchFamily="34" charset="0"/>
              </a:rPr>
              <a:t>5/19/23</a:t>
            </a:r>
            <a:r>
              <a:rPr lang="en-US" sz="2800" dirty="0">
                <a:solidFill>
                  <a:srgbClr val="000000"/>
                </a:solidFill>
                <a:effectLst/>
                <a:latin typeface="Calibri" panose="020F0502020204030204" pitchFamily="34" charset="0"/>
                <a:ea typeface="Calibri" panose="020F0502020204030204" pitchFamily="34" charset="0"/>
              </a:rPr>
              <a:t> </a:t>
            </a:r>
            <a:br>
              <a:rPr lang="en-US" sz="2800" dirty="0">
                <a:solidFill>
                  <a:srgbClr val="000000"/>
                </a:solidFill>
                <a:effectLst/>
                <a:latin typeface="Calibri" panose="020F0502020204030204" pitchFamily="34" charset="0"/>
                <a:ea typeface="Calibri" panose="020F0502020204030204" pitchFamily="34" charset="0"/>
              </a:rPr>
            </a:br>
            <a:endParaRPr lang="en-US" sz="2800" dirty="0">
              <a:effectLst/>
              <a:latin typeface="Calibri" panose="020F0502020204030204" pitchFamily="34" charset="0"/>
              <a:ea typeface="Calibri" panose="020F0502020204030204" pitchFamily="34" charset="0"/>
            </a:endParaRPr>
          </a:p>
          <a:p>
            <a:pPr marL="0" indent="0">
              <a:buNone/>
            </a:pPr>
            <a:r>
              <a:rPr lang="en-US" sz="2800" dirty="0">
                <a:solidFill>
                  <a:srgbClr val="000000"/>
                </a:solidFill>
                <a:effectLst/>
                <a:latin typeface="Calibri" panose="020F0502020204030204" pitchFamily="34" charset="0"/>
                <a:ea typeface="Calibri" panose="020F0502020204030204" pitchFamily="34" charset="0"/>
              </a:rPr>
              <a:t>*</a:t>
            </a:r>
            <a:r>
              <a:rPr lang="en-US" sz="2800" dirty="0">
                <a:effectLst/>
                <a:latin typeface="Calibri" panose="020F0502020204030204" pitchFamily="34" charset="0"/>
                <a:ea typeface="Calibri" panose="020F0502020204030204" pitchFamily="34" charset="0"/>
              </a:rPr>
              <a:t>Excluding 3</a:t>
            </a:r>
            <a:r>
              <a:rPr lang="en-US" sz="1800" baseline="30000" dirty="0">
                <a:solidFill>
                  <a:srgbClr val="000000"/>
                </a:solidFill>
                <a:effectLst/>
                <a:latin typeface="Calibri" panose="020F0502020204030204" pitchFamily="34" charset="0"/>
                <a:ea typeface="Calibri" panose="020F0502020204030204" pitchFamily="34" charset="0"/>
              </a:rPr>
              <a:t>rd</a:t>
            </a:r>
            <a:r>
              <a:rPr lang="en-US" sz="2800" dirty="0">
                <a:solidFill>
                  <a:srgbClr val="000000"/>
                </a:solidFill>
                <a:effectLst/>
                <a:latin typeface="Calibri" panose="020F0502020204030204" pitchFamily="34" charset="0"/>
                <a:ea typeface="Calibri" panose="020F0502020204030204" pitchFamily="34" charset="0"/>
              </a:rPr>
              <a:t> grade ELA and early graduates/senior </a:t>
            </a:r>
            <a:r>
              <a:rPr lang="en-US" sz="2800" dirty="0" err="1">
                <a:solidFill>
                  <a:srgbClr val="000000"/>
                </a:solidFill>
                <a:effectLst/>
                <a:latin typeface="Calibri" panose="020F0502020204030204" pitchFamily="34" charset="0"/>
                <a:ea typeface="Calibri" panose="020F0502020204030204" pitchFamily="34" charset="0"/>
              </a:rPr>
              <a:t>retesters</a:t>
            </a:r>
            <a:r>
              <a:rPr lang="en-US" sz="2800" dirty="0">
                <a:solidFill>
                  <a:srgbClr val="000000"/>
                </a:solidFill>
                <a:effectLst/>
                <a:latin typeface="Calibri" panose="020F0502020204030204" pitchFamily="34" charset="0"/>
                <a:ea typeface="Calibri" panose="020F0502020204030204" pitchFamily="34" charset="0"/>
              </a:rPr>
              <a:t>  </a:t>
            </a:r>
            <a:br>
              <a:rPr lang="en-US" sz="2800" dirty="0">
                <a:solidFill>
                  <a:srgbClr val="000000"/>
                </a:solidFill>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2076841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1590F-4BD5-66C3-FF56-B4C746C100A2}"/>
              </a:ext>
            </a:extLst>
          </p:cNvPr>
          <p:cNvSpPr>
            <a:spLocks noGrp="1"/>
          </p:cNvSpPr>
          <p:nvPr>
            <p:ph type="title"/>
          </p:nvPr>
        </p:nvSpPr>
        <p:spPr/>
        <p:txBody>
          <a:bodyPr/>
          <a:lstStyle/>
          <a:p>
            <a:r>
              <a:rPr lang="en-US" sz="3200" dirty="0"/>
              <a:t>Assessment Window Changes</a:t>
            </a:r>
          </a:p>
        </p:txBody>
      </p:sp>
      <p:sp>
        <p:nvSpPr>
          <p:cNvPr id="3" name="Content Placeholder 2">
            <a:extLst>
              <a:ext uri="{FF2B5EF4-FFF2-40B4-BE49-F238E27FC236}">
                <a16:creationId xmlns:a16="http://schemas.microsoft.com/office/drawing/2014/main" id="{71253935-9A7A-BC9A-EA63-7F4362025F8D}"/>
              </a:ext>
            </a:extLst>
          </p:cNvPr>
          <p:cNvSpPr>
            <a:spLocks noGrp="1"/>
          </p:cNvSpPr>
          <p:nvPr>
            <p:ph idx="1"/>
          </p:nvPr>
        </p:nvSpPr>
        <p:spPr/>
        <p:txBody>
          <a:bodyPr>
            <a:normAutofit fontScale="70000" lnSpcReduction="20000"/>
          </a:bodyPr>
          <a:lstStyle/>
          <a:p>
            <a:r>
              <a:rPr lang="en-US" dirty="0"/>
              <a:t>Any district that chooses to change its assessment schedule shall submit a revised schedule to the Office of Student Assessment by COB Wednesday, April 12. Updated schedules should be emailed to osasupport@mdek12.org with the subject line: </a:t>
            </a:r>
            <a:br>
              <a:rPr lang="en-US" dirty="0"/>
            </a:br>
            <a:r>
              <a:rPr lang="en-US" dirty="0"/>
              <a:t>DISTRICT </a:t>
            </a:r>
            <a:r>
              <a:rPr lang="en-US" dirty="0" err="1"/>
              <a:t>NAME_Testing</a:t>
            </a:r>
            <a:r>
              <a:rPr lang="en-US" dirty="0"/>
              <a:t> Schedule Change. </a:t>
            </a:r>
          </a:p>
          <a:p>
            <a:pPr marL="0" indent="0">
              <a:buNone/>
            </a:pPr>
            <a:endParaRPr lang="en-US" dirty="0"/>
          </a:p>
          <a:p>
            <a:r>
              <a:rPr lang="en-US" dirty="0"/>
              <a:t>The MDE will work with the tornado-affected districts to extend the window, if needed, for the 3rd Grade Reading Assessment (MAAP ELA Reading) and high school seniors who need to retest on high school end-of-course assessments (Algebra I, English II, Biology and U.S. History). </a:t>
            </a:r>
          </a:p>
          <a:p>
            <a:endParaRPr lang="en-US" dirty="0"/>
          </a:p>
          <a:p>
            <a:r>
              <a:rPr lang="en-US" dirty="0"/>
              <a:t>Extending the assessment window for 3rd Grade Reading and senior </a:t>
            </a:r>
            <a:r>
              <a:rPr lang="en-US" dirty="0" err="1"/>
              <a:t>retesters</a:t>
            </a:r>
            <a:r>
              <a:rPr lang="en-US" dirty="0"/>
              <a:t> to all districts will adversely impact district receipt of test scores. This will delay your 3rd grade retesting opportunities and impact your timelines for seniors to meet graduation requirements. Therefore, MDE is not extending the assessment window for these tests to all districts. </a:t>
            </a:r>
          </a:p>
        </p:txBody>
      </p:sp>
    </p:spTree>
    <p:extLst>
      <p:ext uri="{BB962C8B-B14F-4D97-AF65-F5344CB8AC3E}">
        <p14:creationId xmlns:p14="http://schemas.microsoft.com/office/powerpoint/2010/main" val="283806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9BF9BA-5CDE-43BC-BEC3-F0A41A704DA6}"/>
              </a:ext>
            </a:extLst>
          </p:cNvPr>
          <p:cNvSpPr>
            <a:spLocks noGrp="1"/>
          </p:cNvSpPr>
          <p:nvPr>
            <p:ph type="sldNum" sz="quarter" idx="12"/>
          </p:nvPr>
        </p:nvSpPr>
        <p:spPr/>
        <p:txBody>
          <a:bodyPr/>
          <a:lstStyle/>
          <a:p>
            <a:fld id="{84E24DD3-0117-F947-8F74-C808912B5A2D}" type="slidenum">
              <a:rPr lang="en-US" smtClean="0"/>
              <a:t>12</a:t>
            </a:fld>
            <a:endParaRPr lang="en-US"/>
          </a:p>
        </p:txBody>
      </p:sp>
      <p:sp>
        <p:nvSpPr>
          <p:cNvPr id="3" name="Title 2">
            <a:extLst>
              <a:ext uri="{FF2B5EF4-FFF2-40B4-BE49-F238E27FC236}">
                <a16:creationId xmlns:a16="http://schemas.microsoft.com/office/drawing/2014/main" id="{86F4449C-2E5F-485D-8D58-C02FF79ABDA7}"/>
              </a:ext>
            </a:extLst>
          </p:cNvPr>
          <p:cNvSpPr>
            <a:spLocks noGrp="1"/>
          </p:cNvSpPr>
          <p:nvPr>
            <p:ph type="ctrTitle"/>
          </p:nvPr>
        </p:nvSpPr>
        <p:spPr/>
        <p:txBody>
          <a:bodyPr>
            <a:normAutofit/>
          </a:bodyPr>
          <a:lstStyle/>
          <a:p>
            <a:r>
              <a:rPr lang="en-US" sz="5400" dirty="0"/>
              <a:t>Beyond Academics</a:t>
            </a:r>
          </a:p>
        </p:txBody>
      </p:sp>
    </p:spTree>
    <p:extLst>
      <p:ext uri="{BB962C8B-B14F-4D97-AF65-F5344CB8AC3E}">
        <p14:creationId xmlns:p14="http://schemas.microsoft.com/office/powerpoint/2010/main" val="210858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115a6e0aff6_0_5"/>
          <p:cNvSpPr txBox="1">
            <a:spLocks noGrp="1"/>
          </p:cNvSpPr>
          <p:nvPr>
            <p:ph type="title"/>
          </p:nvPr>
        </p:nvSpPr>
        <p:spPr>
          <a:xfrm>
            <a:off x="838200" y="-215639"/>
            <a:ext cx="9144000" cy="885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4000"/>
              <a:buFont typeface="Calibri"/>
              <a:buNone/>
            </a:pPr>
            <a:r>
              <a:rPr lang="en-US" sz="3200" dirty="0"/>
              <a:t>Overview</a:t>
            </a:r>
            <a:endParaRPr sz="3200" dirty="0"/>
          </a:p>
        </p:txBody>
      </p:sp>
      <p:sp>
        <p:nvSpPr>
          <p:cNvPr id="493" name="Google Shape;493;g115a6e0aff6_0_5"/>
          <p:cNvSpPr txBox="1">
            <a:spLocks noGrp="1"/>
          </p:cNvSpPr>
          <p:nvPr>
            <p:ph type="body" idx="1"/>
          </p:nvPr>
        </p:nvSpPr>
        <p:spPr>
          <a:xfrm>
            <a:off x="702275" y="1099753"/>
            <a:ext cx="10787449" cy="4040658"/>
          </a:xfrm>
          <a:prstGeom prst="rect">
            <a:avLst/>
          </a:prstGeom>
          <a:noFill/>
          <a:ln>
            <a:noFill/>
          </a:ln>
        </p:spPr>
        <p:txBody>
          <a:bodyPr spcFirstLastPara="1" wrap="square" lIns="91425" tIns="45700" rIns="91425" bIns="45700" anchor="t" anchorCtr="0">
            <a:normAutofit/>
          </a:bodyPr>
          <a:lstStyle/>
          <a:p>
            <a:pPr marL="228593" lvl="0" indent="-228593" algn="l" rtl="0">
              <a:lnSpc>
                <a:spcPct val="90000"/>
              </a:lnSpc>
              <a:spcBef>
                <a:spcPts val="0"/>
              </a:spcBef>
              <a:spcAft>
                <a:spcPts val="0"/>
              </a:spcAft>
              <a:buClr>
                <a:srgbClr val="595959"/>
              </a:buClr>
              <a:buSzPts val="3200"/>
              <a:buChar char="•"/>
            </a:pPr>
            <a:r>
              <a:rPr lang="en-US" dirty="0"/>
              <a:t>At the March meeting we discussed a range of indicators that may be considered to broaden the scope of the accountability system </a:t>
            </a:r>
          </a:p>
          <a:p>
            <a:pPr marL="228593" lvl="0" indent="-228593" algn="l" rtl="0">
              <a:lnSpc>
                <a:spcPct val="90000"/>
              </a:lnSpc>
              <a:spcBef>
                <a:spcPts val="0"/>
              </a:spcBef>
              <a:spcAft>
                <a:spcPts val="0"/>
              </a:spcAft>
              <a:buClr>
                <a:srgbClr val="595959"/>
              </a:buClr>
              <a:buSzPts val="3200"/>
              <a:buChar char="•"/>
            </a:pPr>
            <a:endParaRPr lang="en-US" dirty="0"/>
          </a:p>
          <a:p>
            <a:pPr marL="228593" lvl="0" indent="-228593" algn="l" rtl="0">
              <a:lnSpc>
                <a:spcPct val="90000"/>
              </a:lnSpc>
              <a:spcBef>
                <a:spcPts val="0"/>
              </a:spcBef>
              <a:spcAft>
                <a:spcPts val="0"/>
              </a:spcAft>
              <a:buClr>
                <a:srgbClr val="595959"/>
              </a:buClr>
              <a:buSzPts val="3200"/>
              <a:buChar char="•"/>
            </a:pPr>
            <a:r>
              <a:rPr lang="en-US" dirty="0"/>
              <a:t>We reviewed the feedback from the last meeting and streamlined the candidate indicators.  </a:t>
            </a:r>
          </a:p>
          <a:p>
            <a:pPr marL="228593" lvl="0" indent="-228593" algn="l" rtl="0">
              <a:lnSpc>
                <a:spcPct val="90000"/>
              </a:lnSpc>
              <a:spcBef>
                <a:spcPts val="0"/>
              </a:spcBef>
              <a:spcAft>
                <a:spcPts val="0"/>
              </a:spcAft>
              <a:buClr>
                <a:srgbClr val="595959"/>
              </a:buClr>
              <a:buSzPts val="3200"/>
              <a:buChar char="•"/>
            </a:pPr>
            <a:endParaRPr lang="en-US" dirty="0"/>
          </a:p>
          <a:p>
            <a:pPr marL="228593" lvl="0" indent="-228593" algn="l" rtl="0">
              <a:lnSpc>
                <a:spcPct val="90000"/>
              </a:lnSpc>
              <a:spcBef>
                <a:spcPts val="0"/>
              </a:spcBef>
              <a:spcAft>
                <a:spcPts val="0"/>
              </a:spcAft>
              <a:buClr>
                <a:srgbClr val="595959"/>
              </a:buClr>
              <a:buSzPts val="3200"/>
              <a:buChar char="•"/>
            </a:pPr>
            <a:r>
              <a:rPr lang="en-US" dirty="0"/>
              <a:t>Our focus today is identifying the highest priorities and the recommendations for next steps. </a:t>
            </a:r>
          </a:p>
        </p:txBody>
      </p:sp>
      <p:sp>
        <p:nvSpPr>
          <p:cNvPr id="495" name="Google Shape;495;g115a6e0aff6_0_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Clr>
                <a:srgbClr val="000000"/>
              </a:buClr>
              <a:buSzPts val="1000"/>
              <a:buFont typeface="Arial"/>
              <a:buNone/>
            </a:pPr>
            <a:fld id="{00000000-1234-1234-1234-123412341234}" type="slidenum">
              <a:rPr lang="en-US" smtClean="0"/>
              <a:pPr marL="0" lvl="0" indent="0" algn="r" rtl="0">
                <a:spcBef>
                  <a:spcPts val="0"/>
                </a:spcBef>
                <a:spcAft>
                  <a:spcPts val="0"/>
                </a:spcAft>
                <a:buClr>
                  <a:srgbClr val="000000"/>
                </a:buClr>
                <a:buSzPts val="1000"/>
                <a:buFont typeface="Arial"/>
                <a:buNone/>
              </a:pP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115a6e0aff6_0_147"/>
          <p:cNvSpPr txBox="1">
            <a:spLocks noGrp="1"/>
          </p:cNvSpPr>
          <p:nvPr>
            <p:ph type="title"/>
          </p:nvPr>
        </p:nvSpPr>
        <p:spPr>
          <a:xfrm>
            <a:off x="838200" y="-195068"/>
            <a:ext cx="9144000" cy="885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4000"/>
              <a:buFont typeface="Calibri"/>
              <a:buNone/>
            </a:pPr>
            <a:r>
              <a:rPr lang="en-US" sz="3200" dirty="0"/>
              <a:t>Activity</a:t>
            </a:r>
            <a:endParaRPr sz="3200" dirty="0"/>
          </a:p>
        </p:txBody>
      </p:sp>
      <p:sp>
        <p:nvSpPr>
          <p:cNvPr id="656" name="Google Shape;656;g115a6e0aff6_0_147"/>
          <p:cNvSpPr txBox="1">
            <a:spLocks noGrp="1"/>
          </p:cNvSpPr>
          <p:nvPr>
            <p:ph type="body" idx="1"/>
          </p:nvPr>
        </p:nvSpPr>
        <p:spPr>
          <a:xfrm>
            <a:off x="838200" y="1159528"/>
            <a:ext cx="10515600" cy="4842600"/>
          </a:xfrm>
          <a:prstGeom prst="rect">
            <a:avLst/>
          </a:prstGeom>
          <a:noFill/>
          <a:ln>
            <a:noFill/>
          </a:ln>
        </p:spPr>
        <p:txBody>
          <a:bodyPr spcFirstLastPara="1" wrap="square" lIns="91425" tIns="45700" rIns="91425" bIns="45700" anchor="t" anchorCtr="0">
            <a:normAutofit lnSpcReduction="10000"/>
          </a:bodyPr>
          <a:lstStyle/>
          <a:p>
            <a:pPr marL="228593" lvl="0" indent="-228593" algn="l" rtl="0">
              <a:lnSpc>
                <a:spcPct val="90000"/>
              </a:lnSpc>
              <a:spcBef>
                <a:spcPts val="1000"/>
              </a:spcBef>
              <a:spcAft>
                <a:spcPts val="0"/>
              </a:spcAft>
              <a:buClr>
                <a:srgbClr val="595959"/>
              </a:buClr>
              <a:buSzPts val="3200"/>
              <a:buChar char="•"/>
            </a:pPr>
            <a:r>
              <a:rPr lang="en-US" dirty="0"/>
              <a:t>Please individually review the indicator form with suggestions related to: readiness, digital literacy, service/ leadership, social-emotional, and school climate/ safety.  </a:t>
            </a:r>
            <a:endParaRPr dirty="0"/>
          </a:p>
          <a:p>
            <a:pPr marL="228593" lvl="0" indent="-228593" algn="l" rtl="0">
              <a:spcBef>
                <a:spcPts val="1000"/>
              </a:spcBef>
              <a:spcAft>
                <a:spcPts val="0"/>
              </a:spcAft>
              <a:buSzPts val="3200"/>
              <a:buChar char="•"/>
            </a:pPr>
            <a:r>
              <a:rPr lang="en-US" dirty="0"/>
              <a:t>List specific sources of data that should be prioritized </a:t>
            </a:r>
          </a:p>
          <a:p>
            <a:pPr marL="228593" lvl="0" indent="-228593" algn="l" rtl="0">
              <a:spcBef>
                <a:spcPts val="1000"/>
              </a:spcBef>
              <a:spcAft>
                <a:spcPts val="0"/>
              </a:spcAft>
              <a:buSzPts val="3200"/>
              <a:buChar char="•"/>
            </a:pPr>
            <a:r>
              <a:rPr lang="en-US" dirty="0"/>
              <a:t>Indicate what next steps you recommend (all that apply): </a:t>
            </a:r>
            <a:endParaRPr dirty="0"/>
          </a:p>
          <a:p>
            <a:pPr marL="0" marR="0" indent="0">
              <a:lnSpc>
                <a:spcPct val="115000"/>
              </a:lnSpc>
              <a:spcBef>
                <a:spcPts val="0"/>
              </a:spcBef>
              <a:spcAft>
                <a:spcPts val="1000"/>
              </a:spcAft>
              <a:buNone/>
            </a:pPr>
            <a:r>
              <a:rPr lang="en-US" dirty="0">
                <a:effectLst/>
                <a:latin typeface="Calibri" panose="020F0502020204030204" pitchFamily="34" charset="0"/>
                <a:ea typeface="Calibri" panose="020F0502020204030204" pitchFamily="34" charset="0"/>
              </a:rPr>
              <a:t>	1: consider for inclusion in accountability system</a:t>
            </a:r>
          </a:p>
          <a:p>
            <a:pPr marL="0" marR="0" indent="0">
              <a:lnSpc>
                <a:spcPct val="115000"/>
              </a:lnSpc>
              <a:spcBef>
                <a:spcPts val="0"/>
              </a:spcBef>
              <a:spcAft>
                <a:spcPts val="1000"/>
              </a:spcAft>
              <a:buNone/>
            </a:pPr>
            <a:r>
              <a:rPr lang="en-US" dirty="0">
                <a:effectLst/>
                <a:latin typeface="Calibri" panose="020F0502020204030204" pitchFamily="34" charset="0"/>
                <a:ea typeface="Calibri" panose="020F0502020204030204" pitchFamily="34" charset="0"/>
              </a:rPr>
              <a:t>	2: collect and report </a:t>
            </a:r>
          </a:p>
          <a:p>
            <a:pPr marL="0" marR="0" indent="0">
              <a:lnSpc>
                <a:spcPct val="115000"/>
              </a:lnSpc>
              <a:spcBef>
                <a:spcPts val="0"/>
              </a:spcBef>
              <a:spcAft>
                <a:spcPts val="1000"/>
              </a:spcAft>
              <a:buNone/>
            </a:pPr>
            <a:r>
              <a:rPr lang="en-US" dirty="0">
                <a:effectLst/>
                <a:latin typeface="Calibri" panose="020F0502020204030204" pitchFamily="34" charset="0"/>
                <a:ea typeface="Calibri" panose="020F0502020204030204" pitchFamily="34" charset="0"/>
              </a:rPr>
              <a:t>	3: provide resources and support </a:t>
            </a:r>
          </a:p>
          <a:p>
            <a:pPr marL="0" indent="0">
              <a:buNone/>
            </a:pPr>
            <a:r>
              <a:rPr lang="en-US" dirty="0">
                <a:effectLst/>
                <a:latin typeface="Calibri" panose="020F0502020204030204" pitchFamily="34" charset="0"/>
                <a:ea typeface="Calibri" panose="020F0502020204030204" pitchFamily="34" charset="0"/>
              </a:rPr>
              <a:t>	4: conduct additional research to learn more</a:t>
            </a:r>
            <a:r>
              <a:rPr lang="en-US" dirty="0">
                <a:effectLst/>
              </a:rPr>
              <a:t> </a:t>
            </a:r>
            <a:endParaRPr dirty="0"/>
          </a:p>
          <a:p>
            <a:pPr marL="228593" lvl="0" indent="-25393" algn="l" rtl="0">
              <a:lnSpc>
                <a:spcPct val="90000"/>
              </a:lnSpc>
              <a:spcBef>
                <a:spcPts val="1000"/>
              </a:spcBef>
              <a:spcAft>
                <a:spcPts val="0"/>
              </a:spcAft>
              <a:buClr>
                <a:srgbClr val="595959"/>
              </a:buClr>
              <a:buSzPts val="3200"/>
              <a:buNone/>
            </a:pPr>
            <a:endParaRPr dirty="0"/>
          </a:p>
        </p:txBody>
      </p:sp>
      <p:sp>
        <p:nvSpPr>
          <p:cNvPr id="658" name="Google Shape;658;g115a6e0aff6_0_14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Clr>
                <a:srgbClr val="000000"/>
              </a:buClr>
              <a:buSzPts val="1000"/>
              <a:buFont typeface="Arial"/>
              <a:buNone/>
            </a:pPr>
            <a:fld id="{00000000-1234-1234-1234-123412341234}" type="slidenum">
              <a:rPr lang="en-US" smtClean="0"/>
              <a:pPr marL="0" lvl="0" indent="0" algn="r" rtl="0">
                <a:spcBef>
                  <a:spcPts val="0"/>
                </a:spcBef>
                <a:spcAft>
                  <a:spcPts val="0"/>
                </a:spcAft>
                <a:buClr>
                  <a:srgbClr val="000000"/>
                </a:buClr>
                <a:buSzPts val="1000"/>
                <a:buFont typeface="Arial"/>
                <a:buNone/>
              </a:pP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4"/>
        <p:cNvGrpSpPr/>
        <p:nvPr/>
      </p:nvGrpSpPr>
      <p:grpSpPr>
        <a:xfrm>
          <a:off x="0" y="0"/>
          <a:ext cx="0" cy="0"/>
          <a:chOff x="0" y="0"/>
          <a:chExt cx="0" cy="0"/>
        </a:xfrm>
      </p:grpSpPr>
      <p:sp useBgFill="1">
        <p:nvSpPr>
          <p:cNvPr id="663" name="Rectangle 66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Google Shape;655;g115a6e0aff6_0_147"/>
          <p:cNvSpPr txBox="1">
            <a:spLocks noGrp="1"/>
          </p:cNvSpPr>
          <p:nvPr>
            <p:ph type="title"/>
          </p:nvPr>
        </p:nvSpPr>
        <p:spPr>
          <a:xfrm>
            <a:off x="523875" y="-109624"/>
            <a:ext cx="10515600" cy="1505883"/>
          </a:xfrm>
          <a:prstGeom prst="rect">
            <a:avLst/>
          </a:prstGeom>
        </p:spPr>
        <p:txBody>
          <a:bodyPr spcFirstLastPara="1" vert="horz" lIns="91440" tIns="45720" rIns="91440" bIns="45720" rtlCol="0" anchor="ctr" anchorCtr="0">
            <a:normAutofit/>
          </a:bodyPr>
          <a:lstStyle/>
          <a:p>
            <a:pPr marL="0" lvl="0" indent="0">
              <a:spcAft>
                <a:spcPts val="0"/>
              </a:spcAft>
              <a:buClr>
                <a:srgbClr val="262626"/>
              </a:buClr>
              <a:buSzPts val="4000"/>
            </a:pPr>
            <a:r>
              <a:rPr lang="en-US" sz="5200" kern="1200" dirty="0">
                <a:solidFill>
                  <a:schemeClr val="tx1"/>
                </a:solidFill>
                <a:latin typeface="+mj-lt"/>
                <a:ea typeface="+mj-ea"/>
                <a:cs typeface="+mj-cs"/>
              </a:rPr>
              <a:t>Example </a:t>
            </a:r>
          </a:p>
        </p:txBody>
      </p:sp>
      <p:sp>
        <p:nvSpPr>
          <p:cNvPr id="658" name="Google Shape;658;g115a6e0aff6_0_147"/>
          <p:cNvSpPr txBox="1">
            <a:spLocks noGrp="1"/>
          </p:cNvSpPr>
          <p:nvPr>
            <p:ph type="sldNum" idx="12"/>
          </p:nvPr>
        </p:nvSpPr>
        <p:spPr>
          <a:xfrm>
            <a:off x="8610600" y="6356354"/>
            <a:ext cx="2743200" cy="365125"/>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lvl="0" indent="0">
              <a:spcBef>
                <a:spcPts val="0"/>
              </a:spcBef>
              <a:spcAft>
                <a:spcPts val="600"/>
              </a:spcAft>
              <a:buClr>
                <a:srgbClr val="000000"/>
              </a:buClr>
              <a:buSzPts val="1000"/>
              <a:buFont typeface="Arial"/>
              <a:buNone/>
            </a:pPr>
            <a:fld id="{00000000-1234-1234-1234-123412341234}" type="slidenum">
              <a:rPr lang="en-US" sz="1200" smtClean="0">
                <a:solidFill>
                  <a:schemeClr val="tx1">
                    <a:tint val="75000"/>
                  </a:schemeClr>
                </a:solidFill>
                <a:latin typeface="+mn-lt"/>
                <a:ea typeface="+mn-ea"/>
                <a:cs typeface="+mn-cs"/>
              </a:rPr>
              <a:pPr lvl="0" indent="0">
                <a:spcBef>
                  <a:spcPts val="0"/>
                </a:spcBef>
                <a:spcAft>
                  <a:spcPts val="600"/>
                </a:spcAft>
                <a:buClr>
                  <a:srgbClr val="000000"/>
                </a:buClr>
                <a:buSzPts val="1000"/>
                <a:buFont typeface="Arial"/>
                <a:buNone/>
              </a:pPr>
              <a:t>15</a:t>
            </a:fld>
            <a:endParaRPr lang="en-US" sz="1200">
              <a:solidFill>
                <a:schemeClr val="tx1">
                  <a:tint val="75000"/>
                </a:schemeClr>
              </a:solidFill>
              <a:latin typeface="+mn-lt"/>
              <a:ea typeface="+mn-ea"/>
              <a:cs typeface="+mn-cs"/>
            </a:endParaRPr>
          </a:p>
        </p:txBody>
      </p:sp>
      <p:graphicFrame>
        <p:nvGraphicFramePr>
          <p:cNvPr id="4" name="Table 3">
            <a:extLst>
              <a:ext uri="{FF2B5EF4-FFF2-40B4-BE49-F238E27FC236}">
                <a16:creationId xmlns:a16="http://schemas.microsoft.com/office/drawing/2014/main" id="{2818D1F9-6003-F84B-B190-B4D45563486A}"/>
              </a:ext>
            </a:extLst>
          </p:cNvPr>
          <p:cNvGraphicFramePr>
            <a:graphicFrameLocks noGrp="1"/>
          </p:cNvGraphicFramePr>
          <p:nvPr>
            <p:extLst>
              <p:ext uri="{D42A27DB-BD31-4B8C-83A1-F6EECF244321}">
                <p14:modId xmlns:p14="http://schemas.microsoft.com/office/powerpoint/2010/main" val="901406849"/>
              </p:ext>
            </p:extLst>
          </p:nvPr>
        </p:nvGraphicFramePr>
        <p:xfrm>
          <a:off x="555688" y="1167082"/>
          <a:ext cx="11077575" cy="5278388"/>
        </p:xfrm>
        <a:graphic>
          <a:graphicData uri="http://schemas.openxmlformats.org/drawingml/2006/table">
            <a:tbl>
              <a:tblPr bandRow="1"/>
              <a:tblGrid>
                <a:gridCol w="1136525">
                  <a:extLst>
                    <a:ext uri="{9D8B030D-6E8A-4147-A177-3AD203B41FA5}">
                      <a16:colId xmlns:a16="http://schemas.microsoft.com/office/drawing/2014/main" val="738405728"/>
                    </a:ext>
                  </a:extLst>
                </a:gridCol>
                <a:gridCol w="1050987">
                  <a:extLst>
                    <a:ext uri="{9D8B030D-6E8A-4147-A177-3AD203B41FA5}">
                      <a16:colId xmlns:a16="http://schemas.microsoft.com/office/drawing/2014/main" val="2207080183"/>
                    </a:ext>
                  </a:extLst>
                </a:gridCol>
                <a:gridCol w="2297430">
                  <a:extLst>
                    <a:ext uri="{9D8B030D-6E8A-4147-A177-3AD203B41FA5}">
                      <a16:colId xmlns:a16="http://schemas.microsoft.com/office/drawing/2014/main" val="2611384219"/>
                    </a:ext>
                  </a:extLst>
                </a:gridCol>
                <a:gridCol w="2103120">
                  <a:extLst>
                    <a:ext uri="{9D8B030D-6E8A-4147-A177-3AD203B41FA5}">
                      <a16:colId xmlns:a16="http://schemas.microsoft.com/office/drawing/2014/main" val="3282992757"/>
                    </a:ext>
                  </a:extLst>
                </a:gridCol>
                <a:gridCol w="4489513">
                  <a:extLst>
                    <a:ext uri="{9D8B030D-6E8A-4147-A177-3AD203B41FA5}">
                      <a16:colId xmlns:a16="http://schemas.microsoft.com/office/drawing/2014/main" val="3477119691"/>
                    </a:ext>
                  </a:extLst>
                </a:gridCol>
              </a:tblGrid>
              <a:tr h="1217709">
                <a:tc>
                  <a:txBody>
                    <a:bodyPr/>
                    <a:lstStyle/>
                    <a:p>
                      <a:pPr marL="0" marR="0" algn="l" fontAlgn="t">
                        <a:lnSpc>
                          <a:spcPct val="115000"/>
                        </a:lnSpc>
                        <a:spcBef>
                          <a:spcPts val="0"/>
                        </a:spcBef>
                        <a:spcAft>
                          <a:spcPts val="1000"/>
                        </a:spcAft>
                      </a:pPr>
                      <a:r>
                        <a:rPr lang="en-US" sz="1600" b="1" i="0" u="none" strike="noStrike">
                          <a:effectLst/>
                          <a:latin typeface="Calibri" panose="020F0502020204030204" pitchFamily="34" charset="0"/>
                          <a:ea typeface="Calibri" panose="020F0502020204030204" pitchFamily="34" charset="0"/>
                        </a:rPr>
                        <a:t>Potential Indicator</a:t>
                      </a:r>
                      <a:endParaRPr lang="en-US" sz="1600" b="0" i="0" u="none" strike="noStrike">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1000"/>
                        </a:spcAft>
                      </a:pPr>
                      <a:r>
                        <a:rPr lang="en-US" sz="1600" b="1" i="0" u="none" strike="noStrike" dirty="0">
                          <a:effectLst/>
                          <a:latin typeface="Calibri" panose="020F0502020204030204" pitchFamily="34" charset="0"/>
                          <a:ea typeface="Calibri" panose="020F0502020204030204" pitchFamily="34" charset="0"/>
                        </a:rPr>
                        <a:t>Focal Question</a:t>
                      </a:r>
                      <a:endParaRPr lang="en-US" sz="1600" b="0" i="0" u="none" strike="noStrike" dirty="0">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1000"/>
                        </a:spcAft>
                      </a:pPr>
                      <a:r>
                        <a:rPr lang="en-US" sz="1600" b="1" i="0" u="none" strike="noStrike" dirty="0">
                          <a:effectLst/>
                          <a:latin typeface="Calibri" panose="020F0502020204030204" pitchFamily="34" charset="0"/>
                          <a:ea typeface="Calibri" panose="020F0502020204030204" pitchFamily="34" charset="0"/>
                        </a:rPr>
                        <a:t>Potential Sources of Data</a:t>
                      </a:r>
                      <a:endParaRPr lang="en-US" sz="1600" b="0" i="0" u="none" strike="noStrike" dirty="0">
                        <a:effectLst/>
                        <a:latin typeface="Arial" panose="020B0604020202020204" pitchFamily="34" charset="0"/>
                      </a:endParaRPr>
                    </a:p>
                    <a:p>
                      <a:pPr marL="0" marR="0" algn="l" fontAlgn="t">
                        <a:lnSpc>
                          <a:spcPct val="115000"/>
                        </a:lnSpc>
                        <a:spcBef>
                          <a:spcPts val="0"/>
                        </a:spcBef>
                        <a:spcAft>
                          <a:spcPts val="1000"/>
                        </a:spcAft>
                      </a:pPr>
                      <a:r>
                        <a:rPr lang="en-US" sz="1600" b="1" i="0" u="none" strike="noStrike" dirty="0">
                          <a:effectLst/>
                          <a:latin typeface="Calibri" panose="020F0502020204030204" pitchFamily="34" charset="0"/>
                          <a:ea typeface="Calibri" panose="020F0502020204030204" pitchFamily="34" charset="0"/>
                        </a:rPr>
                        <a:t> </a:t>
                      </a:r>
                      <a:endParaRPr lang="en-US" sz="1600" b="0" i="0" u="none" strike="noStrike" dirty="0">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1000"/>
                        </a:spcAft>
                      </a:pPr>
                      <a:r>
                        <a:rPr lang="en-US" sz="1600" b="1" i="0" u="none" strike="noStrike">
                          <a:effectLst/>
                          <a:latin typeface="Calibri" panose="020F0502020204030204" pitchFamily="34" charset="0"/>
                          <a:ea typeface="Calibri" panose="020F0502020204030204" pitchFamily="34" charset="0"/>
                        </a:rPr>
                        <a:t>What sources of data should be prioritized? </a:t>
                      </a:r>
                      <a:endParaRPr lang="en-US" sz="1600" b="0" i="0" u="none" strike="noStrike">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1000"/>
                        </a:spcAft>
                      </a:pPr>
                      <a:r>
                        <a:rPr lang="en-US" sz="1600" b="1" i="0" u="none" strike="noStrike" dirty="0">
                          <a:effectLst/>
                          <a:latin typeface="Calibri" panose="020F0502020204030204" pitchFamily="34" charset="0"/>
                          <a:ea typeface="Calibri" panose="020F0502020204030204" pitchFamily="34" charset="0"/>
                        </a:rPr>
                        <a:t>Recommendations for next steps; list all that apply: </a:t>
                      </a:r>
                      <a:endParaRPr lang="en-US" sz="1600" b="0" i="0" u="none" strike="noStrike" dirty="0">
                        <a:effectLst/>
                        <a:latin typeface="Arial" panose="020B0604020202020204" pitchFamily="34" charset="0"/>
                      </a:endParaRPr>
                    </a:p>
                    <a:p>
                      <a:pPr marL="0" marR="0" algn="l" fontAlgn="t">
                        <a:lnSpc>
                          <a:spcPct val="115000"/>
                        </a:lnSpc>
                        <a:spcBef>
                          <a:spcPts val="0"/>
                        </a:spcBef>
                        <a:spcAft>
                          <a:spcPts val="0"/>
                        </a:spcAft>
                      </a:pPr>
                      <a:r>
                        <a:rPr lang="en-US" sz="1600" b="0" i="0" u="none" strike="noStrike" dirty="0">
                          <a:effectLst/>
                          <a:latin typeface="Calibri" panose="020F0502020204030204" pitchFamily="34" charset="0"/>
                          <a:ea typeface="Calibri" panose="020F0502020204030204" pitchFamily="34" charset="0"/>
                        </a:rPr>
                        <a:t>1: consider for inclusion in accountability system</a:t>
                      </a:r>
                      <a:endParaRPr lang="en-US" sz="1600" b="0" i="0" u="none" strike="noStrike" dirty="0">
                        <a:effectLst/>
                        <a:latin typeface="Arial" panose="020B0604020202020204" pitchFamily="34" charset="0"/>
                      </a:endParaRPr>
                    </a:p>
                    <a:p>
                      <a:pPr marL="0" marR="0" algn="l" fontAlgn="t">
                        <a:lnSpc>
                          <a:spcPct val="115000"/>
                        </a:lnSpc>
                        <a:spcBef>
                          <a:spcPts val="0"/>
                        </a:spcBef>
                        <a:spcAft>
                          <a:spcPts val="0"/>
                        </a:spcAft>
                      </a:pPr>
                      <a:r>
                        <a:rPr lang="en-US" sz="1600" b="0" i="0" u="none" strike="noStrike" dirty="0">
                          <a:effectLst/>
                          <a:latin typeface="Calibri" panose="020F0502020204030204" pitchFamily="34" charset="0"/>
                          <a:ea typeface="Calibri" panose="020F0502020204030204" pitchFamily="34" charset="0"/>
                        </a:rPr>
                        <a:t>2: collect and report </a:t>
                      </a:r>
                      <a:endParaRPr lang="en-US" sz="1600" b="0" i="0" u="none" strike="noStrike" dirty="0">
                        <a:effectLst/>
                        <a:latin typeface="Arial" panose="020B0604020202020204" pitchFamily="34" charset="0"/>
                      </a:endParaRPr>
                    </a:p>
                    <a:p>
                      <a:pPr marL="0" marR="0" algn="l" fontAlgn="t">
                        <a:lnSpc>
                          <a:spcPct val="115000"/>
                        </a:lnSpc>
                        <a:spcBef>
                          <a:spcPts val="0"/>
                        </a:spcBef>
                        <a:spcAft>
                          <a:spcPts val="0"/>
                        </a:spcAft>
                      </a:pPr>
                      <a:r>
                        <a:rPr lang="en-US" sz="1600" b="0" i="0" u="none" strike="noStrike" dirty="0">
                          <a:effectLst/>
                          <a:latin typeface="Calibri" panose="020F0502020204030204" pitchFamily="34" charset="0"/>
                          <a:ea typeface="Calibri" panose="020F0502020204030204" pitchFamily="34" charset="0"/>
                        </a:rPr>
                        <a:t>3: provide resources and support </a:t>
                      </a:r>
                      <a:endParaRPr lang="en-US" sz="1600" b="0" i="0" u="none" strike="noStrike" dirty="0">
                        <a:effectLst/>
                        <a:latin typeface="Arial" panose="020B0604020202020204" pitchFamily="34" charset="0"/>
                      </a:endParaRPr>
                    </a:p>
                    <a:p>
                      <a:pPr marL="0" marR="0" algn="l" fontAlgn="t">
                        <a:lnSpc>
                          <a:spcPct val="115000"/>
                        </a:lnSpc>
                        <a:spcBef>
                          <a:spcPts val="0"/>
                        </a:spcBef>
                        <a:spcAft>
                          <a:spcPts val="0"/>
                        </a:spcAft>
                      </a:pPr>
                      <a:r>
                        <a:rPr lang="en-US" sz="1600" b="0" i="0" u="none" strike="noStrike" dirty="0">
                          <a:effectLst/>
                          <a:latin typeface="Calibri" panose="020F0502020204030204" pitchFamily="34" charset="0"/>
                          <a:ea typeface="Calibri" panose="020F0502020204030204" pitchFamily="34" charset="0"/>
                        </a:rPr>
                        <a:t>4: conduct additional research to learn more</a:t>
                      </a:r>
                      <a:endParaRPr lang="en-US" sz="1600" b="0" i="0" u="none" strike="noStrike" dirty="0">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286349"/>
                  </a:ext>
                </a:extLst>
              </a:tr>
              <a:tr h="3741689">
                <a:tc>
                  <a:txBody>
                    <a:bodyPr/>
                    <a:lstStyle/>
                    <a:p>
                      <a:pPr marL="0" marR="0" algn="l" fontAlgn="t">
                        <a:lnSpc>
                          <a:spcPct val="115000"/>
                        </a:lnSpc>
                        <a:spcBef>
                          <a:spcPts val="0"/>
                        </a:spcBef>
                        <a:spcAft>
                          <a:spcPts val="1000"/>
                        </a:spcAft>
                      </a:pPr>
                      <a:r>
                        <a:rPr lang="en-US" sz="1600" b="0" i="0" u="none" strike="noStrike">
                          <a:effectLst/>
                          <a:latin typeface="Calibri" panose="020F0502020204030204" pitchFamily="34" charset="0"/>
                          <a:ea typeface="Calibri" panose="020F0502020204030204" pitchFamily="34" charset="0"/>
                        </a:rPr>
                        <a:t>Next-Level Readiness</a:t>
                      </a:r>
                      <a:endParaRPr lang="en-US" sz="1600" b="0" i="0" u="none" strike="noStrike">
                        <a:effectLst/>
                        <a:latin typeface="Arial" panose="020B0604020202020204" pitchFamily="34" charset="0"/>
                      </a:endParaRPr>
                    </a:p>
                    <a:p>
                      <a:pPr marL="0" marR="0" algn="l" fontAlgn="t">
                        <a:lnSpc>
                          <a:spcPct val="115000"/>
                        </a:lnSpc>
                        <a:spcBef>
                          <a:spcPts val="0"/>
                        </a:spcBef>
                        <a:spcAft>
                          <a:spcPts val="1000"/>
                        </a:spcAft>
                      </a:pPr>
                      <a:r>
                        <a:rPr lang="en-US" sz="1600" b="0" i="0" u="none" strike="noStrike">
                          <a:effectLst/>
                          <a:latin typeface="Calibri" panose="020F0502020204030204" pitchFamily="34" charset="0"/>
                          <a:ea typeface="Calibri" panose="020F0502020204030204" pitchFamily="34" charset="0"/>
                        </a:rPr>
                        <a:t> </a:t>
                      </a:r>
                      <a:endParaRPr lang="en-US" sz="1600" b="0" i="0" u="none" strike="noStrike">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1000"/>
                        </a:spcAft>
                      </a:pPr>
                      <a:r>
                        <a:rPr lang="en-US" sz="1600" b="0" i="0" u="none" strike="noStrike" dirty="0">
                          <a:effectLst/>
                          <a:latin typeface="Calibri" panose="020F0502020204030204" pitchFamily="34" charset="0"/>
                          <a:ea typeface="Calibri" panose="020F0502020204030204" pitchFamily="34" charset="0"/>
                        </a:rPr>
                        <a:t>To what degree does the school prepare its students for the next phase of their academic learning?</a:t>
                      </a:r>
                      <a:endParaRPr lang="en-US" sz="1600" b="0" i="0" u="none" strike="noStrike" dirty="0">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gn="l" fontAlgn="t">
                        <a:lnSpc>
                          <a:spcPct val="115000"/>
                        </a:lnSpc>
                        <a:spcBef>
                          <a:spcPts val="0"/>
                        </a:spcBef>
                        <a:spcAft>
                          <a:spcPts val="1000"/>
                        </a:spcAft>
                        <a:buFont typeface="Arial" panose="020B0604020202020204" pitchFamily="34" charset="0"/>
                        <a:buChar char="•"/>
                      </a:pPr>
                      <a:r>
                        <a:rPr lang="en-US" sz="1600" b="0" i="0" u="none" strike="noStrike" dirty="0">
                          <a:effectLst/>
                          <a:latin typeface="Calibri" panose="020F0502020204030204" pitchFamily="34" charset="0"/>
                          <a:ea typeface="Calibri" panose="020F0502020204030204" pitchFamily="34" charset="0"/>
                        </a:rPr>
                        <a:t>Postsecondary (college and career) readiness</a:t>
                      </a:r>
                      <a:endParaRPr lang="en-US" sz="1600" b="0" i="0" u="none" strike="noStrike" dirty="0">
                        <a:effectLst/>
                        <a:latin typeface="Arial" panose="020B0604020202020204" pitchFamily="34" charset="0"/>
                      </a:endParaRPr>
                    </a:p>
                    <a:p>
                      <a:pPr marL="347472" marR="0" indent="-347472" algn="l" fontAlgn="t">
                        <a:lnSpc>
                          <a:spcPct val="115000"/>
                        </a:lnSpc>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ea typeface="Arial" panose="020B0604020202020204" pitchFamily="34" charset="0"/>
                          <a:cs typeface="Arial" panose="020B0604020202020204" pitchFamily="34" charset="0"/>
                        </a:rPr>
                        <a:t>Capstone projects</a:t>
                      </a:r>
                      <a:endParaRPr lang="en-US" sz="1600" b="0" i="0" u="none" strike="noStrike" dirty="0">
                        <a:effectLst/>
                        <a:latin typeface="Arial" panose="020B0604020202020204" pitchFamily="34" charset="0"/>
                      </a:endParaRPr>
                    </a:p>
                    <a:p>
                      <a:pPr marL="347472" marR="0" indent="-347472" algn="l" fontAlgn="t">
                        <a:lnSpc>
                          <a:spcPct val="115000"/>
                        </a:lnSpc>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ea typeface="Arial" panose="020B0604020202020204" pitchFamily="34" charset="0"/>
                          <a:cs typeface="Arial" panose="020B0604020202020204" pitchFamily="34" charset="0"/>
                        </a:rPr>
                        <a:t>College applications, enrollment, and/or scholarships</a:t>
                      </a:r>
                      <a:endParaRPr lang="en-US" sz="1600" b="0" i="0" u="none" strike="noStrike" dirty="0">
                        <a:effectLst/>
                        <a:latin typeface="Arial" panose="020B0604020202020204" pitchFamily="34" charset="0"/>
                      </a:endParaRPr>
                    </a:p>
                    <a:p>
                      <a:pPr marL="347472" marR="0" indent="-347472" algn="l" fontAlgn="t">
                        <a:lnSpc>
                          <a:spcPct val="115000"/>
                        </a:lnSpc>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ea typeface="Arial" panose="020B0604020202020204" pitchFamily="34" charset="0"/>
                          <a:cs typeface="Arial" panose="020B0604020202020204" pitchFamily="34" charset="0"/>
                        </a:rPr>
                        <a:t>Earning diploma options/ endorsement</a:t>
                      </a:r>
                      <a:endParaRPr lang="en-US" sz="1600" b="0" i="0" u="none" strike="noStrike" dirty="0">
                        <a:effectLst/>
                        <a:latin typeface="Arial" panose="020B0604020202020204" pitchFamily="34" charset="0"/>
                      </a:endParaRPr>
                    </a:p>
                    <a:p>
                      <a:pPr marL="347472" marR="0" indent="-347472" algn="l" fontAlgn="t">
                        <a:lnSpc>
                          <a:spcPct val="115000"/>
                        </a:lnSpc>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ea typeface="Arial" panose="020B0604020202020204" pitchFamily="34" charset="0"/>
                          <a:cs typeface="Arial" panose="020B0604020202020204" pitchFamily="34" charset="0"/>
                        </a:rPr>
                        <a:t>Other?</a:t>
                      </a:r>
                      <a:endParaRPr lang="en-US" sz="1600" b="0" i="0" u="none" strike="noStrike" dirty="0">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1000"/>
                        </a:spcAft>
                      </a:pPr>
                      <a:r>
                        <a:rPr lang="en-US" sz="2400" b="0" i="0" u="none" strike="noStrike" dirty="0">
                          <a:solidFill>
                            <a:srgbClr val="FF0000"/>
                          </a:solidFill>
                          <a:effectLst/>
                          <a:latin typeface="Calibri" panose="020F0502020204030204" pitchFamily="34" charset="0"/>
                          <a:ea typeface="Calibri" panose="020F0502020204030204" pitchFamily="34" charset="0"/>
                        </a:rPr>
                        <a:t>Capstone projects</a:t>
                      </a:r>
                    </a:p>
                    <a:p>
                      <a:pPr marL="0" marR="0" algn="l" fontAlgn="t">
                        <a:lnSpc>
                          <a:spcPct val="115000"/>
                        </a:lnSpc>
                        <a:spcBef>
                          <a:spcPts val="0"/>
                        </a:spcBef>
                        <a:spcAft>
                          <a:spcPts val="1000"/>
                        </a:spcAft>
                      </a:pPr>
                      <a:endParaRPr lang="en-US" sz="2400" b="0" i="0" u="none" strike="noStrike" dirty="0">
                        <a:solidFill>
                          <a:srgbClr val="FF0000"/>
                        </a:solidFill>
                        <a:effectLst/>
                        <a:latin typeface="Calibri" panose="020F0502020204030204" pitchFamily="34" charset="0"/>
                        <a:ea typeface="Calibri" panose="020F0502020204030204" pitchFamily="34" charset="0"/>
                      </a:endParaRPr>
                    </a:p>
                    <a:p>
                      <a:pPr marL="0" marR="0" algn="l" fontAlgn="t">
                        <a:lnSpc>
                          <a:spcPct val="115000"/>
                        </a:lnSpc>
                        <a:spcBef>
                          <a:spcPts val="0"/>
                        </a:spcBef>
                        <a:spcAft>
                          <a:spcPts val="1000"/>
                        </a:spcAft>
                      </a:pPr>
                      <a:r>
                        <a:rPr lang="en-US" sz="2400" b="0" i="0" u="none" strike="noStrike" dirty="0">
                          <a:solidFill>
                            <a:srgbClr val="FF0000"/>
                          </a:solidFill>
                          <a:effectLst/>
                          <a:latin typeface="Calibri" panose="020F0502020204030204" pitchFamily="34" charset="0"/>
                          <a:ea typeface="Calibri" panose="020F0502020204030204" pitchFamily="34" charset="0"/>
                        </a:rPr>
                        <a:t>Diploma options </a:t>
                      </a:r>
                      <a:endParaRPr lang="en-US" sz="2400" b="0" i="0" u="none" strike="noStrike" dirty="0">
                        <a:solidFill>
                          <a:srgbClr val="FF0000"/>
                        </a:solidFill>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1000"/>
                        </a:spcAft>
                      </a:pPr>
                      <a:r>
                        <a:rPr lang="en-US" sz="2400" b="0" i="0" u="none" strike="noStrike" dirty="0">
                          <a:effectLst/>
                          <a:latin typeface="Calibri" panose="020F0502020204030204" pitchFamily="34" charset="0"/>
                          <a:ea typeface="Calibri" panose="020F0502020204030204" pitchFamily="34" charset="0"/>
                        </a:rPr>
                        <a:t> </a:t>
                      </a:r>
                      <a:r>
                        <a:rPr lang="en-US" sz="2400" b="0" i="0" u="none" strike="noStrike" dirty="0">
                          <a:solidFill>
                            <a:srgbClr val="FF0000"/>
                          </a:solidFill>
                          <a:effectLst/>
                          <a:latin typeface="Calibri" panose="020F0502020204030204" pitchFamily="34" charset="0"/>
                          <a:ea typeface="Calibri" panose="020F0502020204030204" pitchFamily="34" charset="0"/>
                        </a:rPr>
                        <a:t>4</a:t>
                      </a:r>
                    </a:p>
                    <a:p>
                      <a:pPr marL="0" marR="0" algn="l" fontAlgn="t">
                        <a:lnSpc>
                          <a:spcPct val="115000"/>
                        </a:lnSpc>
                        <a:spcBef>
                          <a:spcPts val="0"/>
                        </a:spcBef>
                        <a:spcAft>
                          <a:spcPts val="1000"/>
                        </a:spcAft>
                      </a:pPr>
                      <a:endParaRPr lang="en-US" sz="2400" b="0" i="0" u="none" strike="noStrike" dirty="0">
                        <a:solidFill>
                          <a:srgbClr val="FF0000"/>
                        </a:solidFill>
                        <a:effectLst/>
                        <a:latin typeface="Calibri" panose="020F0502020204030204" pitchFamily="34" charset="0"/>
                      </a:endParaRPr>
                    </a:p>
                    <a:p>
                      <a:pPr marL="0" marR="0" algn="l" fontAlgn="t">
                        <a:lnSpc>
                          <a:spcPct val="115000"/>
                        </a:lnSpc>
                        <a:spcBef>
                          <a:spcPts val="0"/>
                        </a:spcBef>
                        <a:spcAft>
                          <a:spcPts val="1000"/>
                        </a:spcAft>
                      </a:pPr>
                      <a:endParaRPr lang="en-US" sz="2400" b="0" i="0" u="none" strike="noStrike" dirty="0">
                        <a:solidFill>
                          <a:srgbClr val="FF0000"/>
                        </a:solidFill>
                        <a:effectLst/>
                        <a:latin typeface="Calibri" panose="020F0502020204030204" pitchFamily="34" charset="0"/>
                      </a:endParaRPr>
                    </a:p>
                    <a:p>
                      <a:pPr marL="0" marR="0" algn="l" fontAlgn="t">
                        <a:lnSpc>
                          <a:spcPct val="115000"/>
                        </a:lnSpc>
                        <a:spcBef>
                          <a:spcPts val="0"/>
                        </a:spcBef>
                        <a:spcAft>
                          <a:spcPts val="1000"/>
                        </a:spcAft>
                      </a:pPr>
                      <a:r>
                        <a:rPr lang="en-US" sz="2400" b="0" i="0" u="none" strike="noStrike" dirty="0">
                          <a:solidFill>
                            <a:srgbClr val="FF0000"/>
                          </a:solidFill>
                          <a:effectLst/>
                          <a:latin typeface="Calibri" panose="020F0502020204030204" pitchFamily="34" charset="0"/>
                        </a:rPr>
                        <a:t>1, 2, 4</a:t>
                      </a:r>
                      <a:endParaRPr lang="en-US" sz="2400" b="0" i="0" u="none" strike="noStrike" dirty="0">
                        <a:solidFill>
                          <a:srgbClr val="FF0000"/>
                        </a:solidFill>
                        <a:effectLst/>
                        <a:latin typeface="Arial" panose="020B0604020202020204" pitchFamily="34" charset="0"/>
                      </a:endParaRPr>
                    </a:p>
                  </a:txBody>
                  <a:tcPr marL="54855" marR="54855" marT="76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5477096"/>
                  </a:ext>
                </a:extLst>
              </a:tr>
            </a:tbl>
          </a:graphicData>
        </a:graphic>
      </p:graphicFrame>
    </p:spTree>
    <p:extLst>
      <p:ext uri="{BB962C8B-B14F-4D97-AF65-F5344CB8AC3E}">
        <p14:creationId xmlns:p14="http://schemas.microsoft.com/office/powerpoint/2010/main" val="2290628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115a6e0aff6_0_147"/>
          <p:cNvSpPr txBox="1">
            <a:spLocks noGrp="1"/>
          </p:cNvSpPr>
          <p:nvPr>
            <p:ph type="title"/>
          </p:nvPr>
        </p:nvSpPr>
        <p:spPr>
          <a:xfrm>
            <a:off x="838200" y="-195068"/>
            <a:ext cx="9144000" cy="885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4000"/>
              <a:buFont typeface="Calibri"/>
              <a:buNone/>
            </a:pPr>
            <a:r>
              <a:rPr lang="en-US" sz="3200" dirty="0"/>
              <a:t>Activity</a:t>
            </a:r>
            <a:endParaRPr sz="3200" dirty="0"/>
          </a:p>
        </p:txBody>
      </p:sp>
      <p:sp>
        <p:nvSpPr>
          <p:cNvPr id="656" name="Google Shape;656;g115a6e0aff6_0_147"/>
          <p:cNvSpPr txBox="1">
            <a:spLocks noGrp="1"/>
          </p:cNvSpPr>
          <p:nvPr>
            <p:ph type="body" idx="1"/>
          </p:nvPr>
        </p:nvSpPr>
        <p:spPr>
          <a:xfrm>
            <a:off x="838200" y="1159528"/>
            <a:ext cx="10515600" cy="4842600"/>
          </a:xfrm>
          <a:prstGeom prst="rect">
            <a:avLst/>
          </a:prstGeom>
          <a:noFill/>
          <a:ln>
            <a:noFill/>
          </a:ln>
        </p:spPr>
        <p:txBody>
          <a:bodyPr spcFirstLastPara="1" wrap="square" lIns="91425" tIns="45700" rIns="91425" bIns="45700" anchor="t" anchorCtr="0">
            <a:normAutofit/>
          </a:bodyPr>
          <a:lstStyle/>
          <a:p>
            <a:pPr marL="228593" lvl="0" indent="-228593" algn="l" rtl="0">
              <a:lnSpc>
                <a:spcPct val="90000"/>
              </a:lnSpc>
              <a:spcBef>
                <a:spcPts val="1000"/>
              </a:spcBef>
              <a:spcAft>
                <a:spcPts val="0"/>
              </a:spcAft>
              <a:buClr>
                <a:srgbClr val="595959"/>
              </a:buClr>
              <a:buSzPts val="3200"/>
              <a:buChar char="•"/>
            </a:pPr>
            <a:r>
              <a:rPr lang="en-US" sz="3600" dirty="0"/>
              <a:t>After your individual review, we will discuss in small groups </a:t>
            </a:r>
          </a:p>
          <a:p>
            <a:pPr marL="228593" lvl="0" indent="-228593" algn="l" rtl="0">
              <a:lnSpc>
                <a:spcPct val="90000"/>
              </a:lnSpc>
              <a:spcBef>
                <a:spcPts val="1000"/>
              </a:spcBef>
              <a:spcAft>
                <a:spcPts val="0"/>
              </a:spcAft>
              <a:buClr>
                <a:srgbClr val="595959"/>
              </a:buClr>
              <a:buSzPts val="3200"/>
              <a:buChar char="•"/>
            </a:pPr>
            <a:r>
              <a:rPr lang="en-US" sz="3600" dirty="0"/>
              <a:t>Please complete and submit a form for your group</a:t>
            </a:r>
          </a:p>
          <a:p>
            <a:pPr marL="228593" lvl="0" indent="-228593" algn="l" rtl="0">
              <a:lnSpc>
                <a:spcPct val="90000"/>
              </a:lnSpc>
              <a:spcBef>
                <a:spcPts val="1000"/>
              </a:spcBef>
              <a:spcAft>
                <a:spcPts val="0"/>
              </a:spcAft>
              <a:buClr>
                <a:srgbClr val="595959"/>
              </a:buClr>
              <a:buSzPts val="3200"/>
              <a:buChar char="•"/>
            </a:pPr>
            <a:r>
              <a:rPr lang="en-US" sz="3600" dirty="0"/>
              <a:t>We will share out to learn about recommendations across groups</a:t>
            </a:r>
          </a:p>
          <a:p>
            <a:pPr marL="228593" lvl="0" indent="-228593" algn="l" rtl="0">
              <a:lnSpc>
                <a:spcPct val="90000"/>
              </a:lnSpc>
              <a:spcBef>
                <a:spcPts val="1000"/>
              </a:spcBef>
              <a:spcAft>
                <a:spcPts val="0"/>
              </a:spcAft>
              <a:buClr>
                <a:srgbClr val="595959"/>
              </a:buClr>
              <a:buSzPts val="3200"/>
              <a:buChar char="•"/>
            </a:pPr>
            <a:endParaRPr dirty="0"/>
          </a:p>
          <a:p>
            <a:pPr marL="228593" lvl="0" indent="-25393" algn="l" rtl="0">
              <a:lnSpc>
                <a:spcPct val="90000"/>
              </a:lnSpc>
              <a:spcBef>
                <a:spcPts val="1000"/>
              </a:spcBef>
              <a:spcAft>
                <a:spcPts val="0"/>
              </a:spcAft>
              <a:buClr>
                <a:srgbClr val="595959"/>
              </a:buClr>
              <a:buSzPts val="3200"/>
              <a:buNone/>
            </a:pPr>
            <a:endParaRPr dirty="0"/>
          </a:p>
        </p:txBody>
      </p:sp>
      <p:sp>
        <p:nvSpPr>
          <p:cNvPr id="658" name="Google Shape;658;g115a6e0aff6_0_14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Clr>
                <a:srgbClr val="000000"/>
              </a:buClr>
              <a:buSzPts val="1000"/>
              <a:buFont typeface="Arial"/>
              <a:buNone/>
            </a:pPr>
            <a:fld id="{00000000-1234-1234-1234-123412341234}" type="slidenum">
              <a:rPr lang="en-US" smtClean="0"/>
              <a:pPr marL="0" lvl="0" indent="0" algn="r" rtl="0">
                <a:spcBef>
                  <a:spcPts val="0"/>
                </a:spcBef>
                <a:spcAft>
                  <a:spcPts val="0"/>
                </a:spcAft>
                <a:buClr>
                  <a:srgbClr val="000000"/>
                </a:buClr>
                <a:buSzPts val="1000"/>
                <a:buFont typeface="Arial"/>
                <a:buNone/>
              </a:pPr>
              <a:t>16</a:t>
            </a:fld>
            <a:endParaRPr/>
          </a:p>
        </p:txBody>
      </p:sp>
    </p:spTree>
    <p:extLst>
      <p:ext uri="{BB962C8B-B14F-4D97-AF65-F5344CB8AC3E}">
        <p14:creationId xmlns:p14="http://schemas.microsoft.com/office/powerpoint/2010/main" val="234113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9BF9BA-5CDE-43BC-BEC3-F0A41A704DA6}"/>
              </a:ext>
            </a:extLst>
          </p:cNvPr>
          <p:cNvSpPr>
            <a:spLocks noGrp="1"/>
          </p:cNvSpPr>
          <p:nvPr>
            <p:ph type="sldNum" sz="quarter" idx="12"/>
          </p:nvPr>
        </p:nvSpPr>
        <p:spPr/>
        <p:txBody>
          <a:bodyPr/>
          <a:lstStyle/>
          <a:p>
            <a:fld id="{84E24DD3-0117-F947-8F74-C808912B5A2D}" type="slidenum">
              <a:rPr lang="en-US" smtClean="0"/>
              <a:t>17</a:t>
            </a:fld>
            <a:endParaRPr lang="en-US"/>
          </a:p>
        </p:txBody>
      </p:sp>
      <p:sp>
        <p:nvSpPr>
          <p:cNvPr id="3" name="Title 2">
            <a:extLst>
              <a:ext uri="{FF2B5EF4-FFF2-40B4-BE49-F238E27FC236}">
                <a16:creationId xmlns:a16="http://schemas.microsoft.com/office/drawing/2014/main" id="{86F4449C-2E5F-485D-8D58-C02FF79ABDA7}"/>
              </a:ext>
            </a:extLst>
          </p:cNvPr>
          <p:cNvSpPr>
            <a:spLocks noGrp="1"/>
          </p:cNvSpPr>
          <p:nvPr>
            <p:ph type="ctrTitle"/>
          </p:nvPr>
        </p:nvSpPr>
        <p:spPr/>
        <p:txBody>
          <a:bodyPr>
            <a:normAutofit/>
          </a:bodyPr>
          <a:lstStyle/>
          <a:p>
            <a:r>
              <a:rPr lang="en-US" sz="5400" dirty="0"/>
              <a:t>Innovations in District Accountability </a:t>
            </a:r>
          </a:p>
        </p:txBody>
      </p:sp>
    </p:spTree>
    <p:extLst>
      <p:ext uri="{BB962C8B-B14F-4D97-AF65-F5344CB8AC3E}">
        <p14:creationId xmlns:p14="http://schemas.microsoft.com/office/powerpoint/2010/main" val="1364108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BB01-BA16-8A49-83ED-77628B896AC0}"/>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7FD3DBEF-9B05-D147-94B8-2EA5E254EA4F}"/>
              </a:ext>
            </a:extLst>
          </p:cNvPr>
          <p:cNvSpPr>
            <a:spLocks noGrp="1"/>
          </p:cNvSpPr>
          <p:nvPr>
            <p:ph idx="1"/>
          </p:nvPr>
        </p:nvSpPr>
        <p:spPr/>
        <p:txBody>
          <a:bodyPr/>
          <a:lstStyle/>
          <a:p>
            <a:r>
              <a:rPr lang="en-US" dirty="0"/>
              <a:t>The purpose of this topic is to discuss whether MDE should explore alternative approaches to district accountability</a:t>
            </a:r>
          </a:p>
          <a:p>
            <a:r>
              <a:rPr lang="en-US" dirty="0"/>
              <a:t>Should the accountability system treat districts like a ‘super-school’ or consider:</a:t>
            </a:r>
          </a:p>
          <a:p>
            <a:pPr lvl="1"/>
            <a:r>
              <a:rPr lang="en-US" dirty="0"/>
              <a:t>Same indicators but different aggregations or standards </a:t>
            </a:r>
          </a:p>
          <a:p>
            <a:pPr lvl="1"/>
            <a:r>
              <a:rPr lang="en-US" dirty="0"/>
              <a:t>Different indicators</a:t>
            </a:r>
          </a:p>
          <a:p>
            <a:r>
              <a:rPr lang="en-US" dirty="0"/>
              <a:t>We’ll start with a scan of district reporting practices</a:t>
            </a:r>
          </a:p>
        </p:txBody>
      </p:sp>
    </p:spTree>
    <p:extLst>
      <p:ext uri="{BB962C8B-B14F-4D97-AF65-F5344CB8AC3E}">
        <p14:creationId xmlns:p14="http://schemas.microsoft.com/office/powerpoint/2010/main" val="1442992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B8E1-2DC2-AD4B-97AD-9434A390A0F3}"/>
              </a:ext>
            </a:extLst>
          </p:cNvPr>
          <p:cNvSpPr>
            <a:spLocks noGrp="1"/>
          </p:cNvSpPr>
          <p:nvPr>
            <p:ph type="title"/>
          </p:nvPr>
        </p:nvSpPr>
        <p:spPr/>
        <p:txBody>
          <a:bodyPr>
            <a:normAutofit fontScale="90000"/>
          </a:bodyPr>
          <a:lstStyle/>
          <a:p>
            <a:r>
              <a:rPr lang="en-US" sz="3600" dirty="0"/>
              <a:t>Introduction </a:t>
            </a:r>
          </a:p>
        </p:txBody>
      </p:sp>
      <p:sp>
        <p:nvSpPr>
          <p:cNvPr id="3" name="Content Placeholder 2">
            <a:extLst>
              <a:ext uri="{FF2B5EF4-FFF2-40B4-BE49-F238E27FC236}">
                <a16:creationId xmlns:a16="http://schemas.microsoft.com/office/drawing/2014/main" id="{4BCB9BB0-6C8C-9A49-B2C6-D7F5A3907DD1}"/>
              </a:ext>
            </a:extLst>
          </p:cNvPr>
          <p:cNvSpPr>
            <a:spLocks noGrp="1"/>
          </p:cNvSpPr>
          <p:nvPr>
            <p:ph idx="1"/>
          </p:nvPr>
        </p:nvSpPr>
        <p:spPr/>
        <p:txBody>
          <a:bodyPr>
            <a:normAutofit fontScale="77500" lnSpcReduction="20000"/>
          </a:bodyPr>
          <a:lstStyle/>
          <a:p>
            <a:r>
              <a:rPr lang="en-US" sz="3600" dirty="0"/>
              <a:t>To get a sense of the landscape, several districts' reporting practices were examined</a:t>
            </a:r>
          </a:p>
          <a:p>
            <a:r>
              <a:rPr lang="en-US" sz="4000" dirty="0"/>
              <a:t>We focused on public reporting which goes beyond formal accountability systems </a:t>
            </a:r>
          </a:p>
          <a:p>
            <a:r>
              <a:rPr lang="en-US" sz="3600" dirty="0"/>
              <a:t>A particular emphasis was placed on examining indicators positioned as important to equity priorities </a:t>
            </a:r>
          </a:p>
          <a:p>
            <a:r>
              <a:rPr lang="en-US" sz="3600" dirty="0"/>
              <a:t>Two examples are provided of initiatives in progress that may provide insights for future directions </a:t>
            </a:r>
          </a:p>
          <a:p>
            <a:pPr lvl="1"/>
            <a:r>
              <a:rPr lang="en-US" sz="3200" dirty="0"/>
              <a:t>CPS</a:t>
            </a:r>
          </a:p>
          <a:p>
            <a:pPr lvl="1"/>
            <a:r>
              <a:rPr lang="en-US" sz="3200" dirty="0"/>
              <a:t>MCIEA</a:t>
            </a:r>
          </a:p>
          <a:p>
            <a:pPr lvl="1"/>
            <a:endParaRPr lang="en-US" dirty="0"/>
          </a:p>
          <a:p>
            <a:pPr marL="0" indent="0">
              <a:buNone/>
            </a:pPr>
            <a:endParaRPr lang="en-US" dirty="0"/>
          </a:p>
        </p:txBody>
      </p:sp>
      <p:sp>
        <p:nvSpPr>
          <p:cNvPr id="5" name="Footer Placeholder 4">
            <a:extLst>
              <a:ext uri="{FF2B5EF4-FFF2-40B4-BE49-F238E27FC236}">
                <a16:creationId xmlns:a16="http://schemas.microsoft.com/office/drawing/2014/main" id="{58897001-097E-D240-85CA-A615B802AE6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www.nciea.org</a:t>
            </a:r>
            <a:endParaRPr lang="en-US" dirty="0"/>
          </a:p>
        </p:txBody>
      </p:sp>
      <p:sp>
        <p:nvSpPr>
          <p:cNvPr id="6" name="Slide Number Placeholder 5">
            <a:extLst>
              <a:ext uri="{FF2B5EF4-FFF2-40B4-BE49-F238E27FC236}">
                <a16:creationId xmlns:a16="http://schemas.microsoft.com/office/drawing/2014/main" id="{1305B9D4-D3E0-DD4C-A42E-EF6F0EA2ACD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546437-FB54-6645-A161-6F1D4D8472AD}" type="slidenum">
              <a:rPr lang="en-US" smtClean="0"/>
              <a:pPr/>
              <a:t>19</a:t>
            </a:fld>
            <a:endParaRPr lang="en-US"/>
          </a:p>
        </p:txBody>
      </p:sp>
    </p:spTree>
    <p:extLst>
      <p:ext uri="{BB962C8B-B14F-4D97-AF65-F5344CB8AC3E}">
        <p14:creationId xmlns:p14="http://schemas.microsoft.com/office/powerpoint/2010/main" val="64283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FA50-6086-8A4F-99F6-6737B35FFBC4}"/>
              </a:ext>
            </a:extLst>
          </p:cNvPr>
          <p:cNvSpPr>
            <a:spLocks noGrp="1"/>
          </p:cNvSpPr>
          <p:nvPr>
            <p:ph type="title"/>
          </p:nvPr>
        </p:nvSpPr>
        <p:spPr/>
        <p:txBody>
          <a:bodyPr/>
          <a:lstStyle/>
          <a:p>
            <a:r>
              <a:rPr lang="en-US"/>
              <a:t>Mississippi Department of Education</a:t>
            </a:r>
          </a:p>
        </p:txBody>
      </p:sp>
      <p:sp>
        <p:nvSpPr>
          <p:cNvPr id="3" name="Slide Number Placeholder 2">
            <a:extLst>
              <a:ext uri="{FF2B5EF4-FFF2-40B4-BE49-F238E27FC236}">
                <a16:creationId xmlns:a16="http://schemas.microsoft.com/office/drawing/2014/main" id="{2204A568-B0BD-8645-A781-E5705AA4E542}"/>
              </a:ext>
            </a:extLst>
          </p:cNvPr>
          <p:cNvSpPr>
            <a:spLocks noGrp="1"/>
          </p:cNvSpPr>
          <p:nvPr>
            <p:ph type="sldNum" sz="quarter" idx="12"/>
          </p:nvPr>
        </p:nvSpPr>
        <p:spPr/>
        <p:txBody>
          <a:bodyPr/>
          <a:lstStyle/>
          <a:p>
            <a:fld id="{84E24DD3-0117-F947-8F74-C808912B5A2D}" type="slidenum">
              <a:rPr lang="en-US" smtClean="0"/>
              <a:pPr/>
              <a:t>2</a:t>
            </a:fld>
            <a:endParaRPr lang="en-US"/>
          </a:p>
        </p:txBody>
      </p:sp>
    </p:spTree>
    <p:extLst>
      <p:ext uri="{BB962C8B-B14F-4D97-AF65-F5344CB8AC3E}">
        <p14:creationId xmlns:p14="http://schemas.microsoft.com/office/powerpoint/2010/main" val="2655570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B8E1-2DC2-AD4B-97AD-9434A390A0F3}"/>
              </a:ext>
            </a:extLst>
          </p:cNvPr>
          <p:cNvSpPr>
            <a:spLocks noGrp="1"/>
          </p:cNvSpPr>
          <p:nvPr>
            <p:ph type="title"/>
          </p:nvPr>
        </p:nvSpPr>
        <p:spPr/>
        <p:txBody>
          <a:bodyPr>
            <a:normAutofit fontScale="90000"/>
          </a:bodyPr>
          <a:lstStyle/>
          <a:p>
            <a:r>
              <a:rPr lang="en-US" sz="3600" dirty="0"/>
              <a:t>Common Reports </a:t>
            </a:r>
          </a:p>
        </p:txBody>
      </p:sp>
      <p:graphicFrame>
        <p:nvGraphicFramePr>
          <p:cNvPr id="8" name="Content Placeholder 2">
            <a:extLst>
              <a:ext uri="{FF2B5EF4-FFF2-40B4-BE49-F238E27FC236}">
                <a16:creationId xmlns:a16="http://schemas.microsoft.com/office/drawing/2014/main" id="{0A647C67-D0F7-F9BC-48CA-8EFEDAD6B915}"/>
              </a:ext>
            </a:extLst>
          </p:cNvPr>
          <p:cNvGraphicFramePr>
            <a:graphicFrameLocks noGrp="1"/>
          </p:cNvGraphicFramePr>
          <p:nvPr>
            <p:ph idx="1"/>
            <p:extLst>
              <p:ext uri="{D42A27DB-BD31-4B8C-83A1-F6EECF244321}">
                <p14:modId xmlns:p14="http://schemas.microsoft.com/office/powerpoint/2010/main" val="654604123"/>
              </p:ext>
            </p:extLst>
          </p:nvPr>
        </p:nvGraphicFramePr>
        <p:xfrm>
          <a:off x="838200" y="922543"/>
          <a:ext cx="10515600" cy="4339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58897001-097E-D240-85CA-A615B802AE6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www.nciea.org</a:t>
            </a:r>
          </a:p>
        </p:txBody>
      </p:sp>
      <p:sp>
        <p:nvSpPr>
          <p:cNvPr id="6" name="Slide Number Placeholder 5">
            <a:extLst>
              <a:ext uri="{FF2B5EF4-FFF2-40B4-BE49-F238E27FC236}">
                <a16:creationId xmlns:a16="http://schemas.microsoft.com/office/drawing/2014/main" id="{1305B9D4-D3E0-DD4C-A42E-EF6F0EA2ACD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546437-FB54-6645-A161-6F1D4D8472AD}" type="slidenum">
              <a:rPr lang="en-US" smtClean="0"/>
              <a:pPr/>
              <a:t>20</a:t>
            </a:fld>
            <a:endParaRPr lang="en-US"/>
          </a:p>
        </p:txBody>
      </p:sp>
    </p:spTree>
    <p:extLst>
      <p:ext uri="{BB962C8B-B14F-4D97-AF65-F5344CB8AC3E}">
        <p14:creationId xmlns:p14="http://schemas.microsoft.com/office/powerpoint/2010/main" val="422729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B8E1-2DC2-AD4B-97AD-9434A390A0F3}"/>
              </a:ext>
            </a:extLst>
          </p:cNvPr>
          <p:cNvSpPr>
            <a:spLocks noGrp="1"/>
          </p:cNvSpPr>
          <p:nvPr>
            <p:ph type="title"/>
          </p:nvPr>
        </p:nvSpPr>
        <p:spPr/>
        <p:txBody>
          <a:bodyPr>
            <a:normAutofit fontScale="90000"/>
          </a:bodyPr>
          <a:lstStyle/>
          <a:p>
            <a:r>
              <a:rPr lang="en-US" sz="3600" dirty="0"/>
              <a:t>Less-Common Reports </a:t>
            </a:r>
          </a:p>
        </p:txBody>
      </p:sp>
      <p:graphicFrame>
        <p:nvGraphicFramePr>
          <p:cNvPr id="8" name="Content Placeholder 2">
            <a:extLst>
              <a:ext uri="{FF2B5EF4-FFF2-40B4-BE49-F238E27FC236}">
                <a16:creationId xmlns:a16="http://schemas.microsoft.com/office/drawing/2014/main" id="{6BA8DD1E-0A6D-A45F-3D50-D1D7CC5B91D1}"/>
              </a:ext>
            </a:extLst>
          </p:cNvPr>
          <p:cNvGraphicFramePr>
            <a:graphicFrameLocks noGrp="1"/>
          </p:cNvGraphicFramePr>
          <p:nvPr>
            <p:ph idx="1"/>
            <p:extLst>
              <p:ext uri="{D42A27DB-BD31-4B8C-83A1-F6EECF244321}">
                <p14:modId xmlns:p14="http://schemas.microsoft.com/office/powerpoint/2010/main" val="3769336092"/>
              </p:ext>
            </p:extLst>
          </p:nvPr>
        </p:nvGraphicFramePr>
        <p:xfrm>
          <a:off x="715096" y="1089968"/>
          <a:ext cx="10303412" cy="42274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58897001-097E-D240-85CA-A615B802AE6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www.nciea.org</a:t>
            </a:r>
          </a:p>
        </p:txBody>
      </p:sp>
      <p:sp>
        <p:nvSpPr>
          <p:cNvPr id="6" name="Slide Number Placeholder 5">
            <a:extLst>
              <a:ext uri="{FF2B5EF4-FFF2-40B4-BE49-F238E27FC236}">
                <a16:creationId xmlns:a16="http://schemas.microsoft.com/office/drawing/2014/main" id="{1305B9D4-D3E0-DD4C-A42E-EF6F0EA2ACD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546437-FB54-6645-A161-6F1D4D8472AD}" type="slidenum">
              <a:rPr lang="en-US" smtClean="0"/>
              <a:pPr/>
              <a:t>21</a:t>
            </a:fld>
            <a:endParaRPr lang="en-US"/>
          </a:p>
        </p:txBody>
      </p:sp>
    </p:spTree>
    <p:extLst>
      <p:ext uri="{BB962C8B-B14F-4D97-AF65-F5344CB8AC3E}">
        <p14:creationId xmlns:p14="http://schemas.microsoft.com/office/powerpoint/2010/main" val="425003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31DB-12A6-934D-9FC5-CB8895769F02}"/>
              </a:ext>
            </a:extLst>
          </p:cNvPr>
          <p:cNvSpPr>
            <a:spLocks noGrp="1"/>
          </p:cNvSpPr>
          <p:nvPr>
            <p:ph type="title"/>
          </p:nvPr>
        </p:nvSpPr>
        <p:spPr/>
        <p:txBody>
          <a:bodyPr/>
          <a:lstStyle/>
          <a:p>
            <a:r>
              <a:rPr lang="en-US" dirty="0"/>
              <a:t>Equity Focused Information </a:t>
            </a:r>
          </a:p>
        </p:txBody>
      </p:sp>
      <p:graphicFrame>
        <p:nvGraphicFramePr>
          <p:cNvPr id="8" name="Content Placeholder 2">
            <a:extLst>
              <a:ext uri="{FF2B5EF4-FFF2-40B4-BE49-F238E27FC236}">
                <a16:creationId xmlns:a16="http://schemas.microsoft.com/office/drawing/2014/main" id="{209C7324-CADC-5312-7A69-06F9536600B9}"/>
              </a:ext>
            </a:extLst>
          </p:cNvPr>
          <p:cNvGraphicFramePr>
            <a:graphicFrameLocks noGrp="1"/>
          </p:cNvGraphicFramePr>
          <p:nvPr>
            <p:ph idx="1"/>
            <p:extLst>
              <p:ext uri="{D42A27DB-BD31-4B8C-83A1-F6EECF244321}">
                <p14:modId xmlns:p14="http://schemas.microsoft.com/office/powerpoint/2010/main" val="952130902"/>
              </p:ext>
            </p:extLst>
          </p:nvPr>
        </p:nvGraphicFramePr>
        <p:xfrm>
          <a:off x="838200" y="110440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16CC9BD3-A5A2-4243-97C7-05E9D797349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www.nciea.org</a:t>
            </a:r>
          </a:p>
        </p:txBody>
      </p:sp>
      <p:sp>
        <p:nvSpPr>
          <p:cNvPr id="6" name="Slide Number Placeholder 5">
            <a:extLst>
              <a:ext uri="{FF2B5EF4-FFF2-40B4-BE49-F238E27FC236}">
                <a16:creationId xmlns:a16="http://schemas.microsoft.com/office/drawing/2014/main" id="{F146268E-93B0-A74D-8251-55667B2D581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546437-FB54-6645-A161-6F1D4D8472AD}" type="slidenum">
              <a:rPr lang="en-US" smtClean="0"/>
              <a:pPr/>
              <a:t>22</a:t>
            </a:fld>
            <a:endParaRPr lang="en-US"/>
          </a:p>
        </p:txBody>
      </p:sp>
    </p:spTree>
    <p:extLst>
      <p:ext uri="{BB962C8B-B14F-4D97-AF65-F5344CB8AC3E}">
        <p14:creationId xmlns:p14="http://schemas.microsoft.com/office/powerpoint/2010/main" val="242344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A4FF-64C2-234E-975B-99D10B898A72}"/>
              </a:ext>
            </a:extLst>
          </p:cNvPr>
          <p:cNvSpPr>
            <a:spLocks noGrp="1"/>
          </p:cNvSpPr>
          <p:nvPr>
            <p:ph type="title"/>
          </p:nvPr>
        </p:nvSpPr>
        <p:spPr/>
        <p:txBody>
          <a:bodyPr/>
          <a:lstStyle/>
          <a:p>
            <a:r>
              <a:rPr lang="en-US" dirty="0"/>
              <a:t>Chicago Public Schools - Revised Framework </a:t>
            </a:r>
          </a:p>
        </p:txBody>
      </p:sp>
      <p:sp>
        <p:nvSpPr>
          <p:cNvPr id="5" name="Footer Placeholder 4">
            <a:extLst>
              <a:ext uri="{FF2B5EF4-FFF2-40B4-BE49-F238E27FC236}">
                <a16:creationId xmlns:a16="http://schemas.microsoft.com/office/drawing/2014/main" id="{4E5B60FD-18EA-544D-922D-70C2BAAA87F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www.nciea.org</a:t>
            </a:r>
          </a:p>
        </p:txBody>
      </p:sp>
      <p:sp>
        <p:nvSpPr>
          <p:cNvPr id="6" name="Slide Number Placeholder 5">
            <a:extLst>
              <a:ext uri="{FF2B5EF4-FFF2-40B4-BE49-F238E27FC236}">
                <a16:creationId xmlns:a16="http://schemas.microsoft.com/office/drawing/2014/main" id="{8CBBF9B8-3CE1-E645-8912-66D823369B0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546437-FB54-6645-A161-6F1D4D8472AD}" type="slidenum">
              <a:rPr lang="en-US" smtClean="0"/>
              <a:pPr/>
              <a:t>23</a:t>
            </a:fld>
            <a:endParaRPr lang="en-US"/>
          </a:p>
        </p:txBody>
      </p:sp>
      <p:pic>
        <p:nvPicPr>
          <p:cNvPr id="8" name="Picture 7" descr="Diagram&#10;&#10;Description automatically generated">
            <a:extLst>
              <a:ext uri="{FF2B5EF4-FFF2-40B4-BE49-F238E27FC236}">
                <a16:creationId xmlns:a16="http://schemas.microsoft.com/office/drawing/2014/main" id="{A441D4B6-C855-7A42-AAFC-78D5319E427A}"/>
              </a:ext>
            </a:extLst>
          </p:cNvPr>
          <p:cNvPicPr>
            <a:picLocks noChangeAspect="1"/>
          </p:cNvPicPr>
          <p:nvPr/>
        </p:nvPicPr>
        <p:blipFill>
          <a:blip r:embed="rId2"/>
          <a:stretch>
            <a:fillRect/>
          </a:stretch>
        </p:blipFill>
        <p:spPr>
          <a:xfrm>
            <a:off x="1383290" y="950948"/>
            <a:ext cx="9580211" cy="5405401"/>
          </a:xfrm>
          <a:prstGeom prst="rect">
            <a:avLst/>
          </a:prstGeom>
        </p:spPr>
      </p:pic>
    </p:spTree>
    <p:extLst>
      <p:ext uri="{BB962C8B-B14F-4D97-AF65-F5344CB8AC3E}">
        <p14:creationId xmlns:p14="http://schemas.microsoft.com/office/powerpoint/2010/main" val="355059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C2B3-F8B2-0549-89F4-36CCCE5550F8}"/>
              </a:ext>
            </a:extLst>
          </p:cNvPr>
          <p:cNvSpPr>
            <a:spLocks noGrp="1"/>
          </p:cNvSpPr>
          <p:nvPr>
            <p:ph type="title"/>
          </p:nvPr>
        </p:nvSpPr>
        <p:spPr/>
        <p:txBody>
          <a:bodyPr/>
          <a:lstStyle/>
          <a:p>
            <a:r>
              <a:rPr lang="en-US" dirty="0"/>
              <a:t>MCIEA Framework </a:t>
            </a:r>
          </a:p>
        </p:txBody>
      </p:sp>
      <p:sp>
        <p:nvSpPr>
          <p:cNvPr id="5" name="Footer Placeholder 4">
            <a:extLst>
              <a:ext uri="{FF2B5EF4-FFF2-40B4-BE49-F238E27FC236}">
                <a16:creationId xmlns:a16="http://schemas.microsoft.com/office/drawing/2014/main" id="{208B9CE5-10FC-6C47-9F16-B9DA564C439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www.nciea.org</a:t>
            </a:r>
          </a:p>
        </p:txBody>
      </p:sp>
      <p:sp>
        <p:nvSpPr>
          <p:cNvPr id="6" name="Slide Number Placeholder 5">
            <a:extLst>
              <a:ext uri="{FF2B5EF4-FFF2-40B4-BE49-F238E27FC236}">
                <a16:creationId xmlns:a16="http://schemas.microsoft.com/office/drawing/2014/main" id="{7FD8AD63-F638-2441-A934-257AB80FFE8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tint val="75000"/>
                  </a:schemeClr>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546437-FB54-6645-A161-6F1D4D8472AD}" type="slidenum">
              <a:rPr lang="en-US" smtClean="0"/>
              <a:pPr/>
              <a:t>24</a:t>
            </a:fld>
            <a:endParaRPr lang="en-US"/>
          </a:p>
        </p:txBody>
      </p:sp>
      <p:pic>
        <p:nvPicPr>
          <p:cNvPr id="8" name="Picture 7" descr="Graphical user interface, text, email, website&#10;&#10;Description automatically generated">
            <a:extLst>
              <a:ext uri="{FF2B5EF4-FFF2-40B4-BE49-F238E27FC236}">
                <a16:creationId xmlns:a16="http://schemas.microsoft.com/office/drawing/2014/main" id="{0531984A-AAAF-E34A-9D3F-AD233690ACCF}"/>
              </a:ext>
            </a:extLst>
          </p:cNvPr>
          <p:cNvPicPr>
            <a:picLocks noChangeAspect="1"/>
          </p:cNvPicPr>
          <p:nvPr/>
        </p:nvPicPr>
        <p:blipFill>
          <a:blip r:embed="rId2"/>
          <a:stretch>
            <a:fillRect/>
          </a:stretch>
        </p:blipFill>
        <p:spPr>
          <a:xfrm>
            <a:off x="92092" y="1300481"/>
            <a:ext cx="11957328" cy="5055870"/>
          </a:xfrm>
          <a:prstGeom prst="rect">
            <a:avLst/>
          </a:prstGeom>
        </p:spPr>
      </p:pic>
    </p:spTree>
    <p:extLst>
      <p:ext uri="{BB962C8B-B14F-4D97-AF65-F5344CB8AC3E}">
        <p14:creationId xmlns:p14="http://schemas.microsoft.com/office/powerpoint/2010/main" val="31072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FC17-4F5F-554C-84E0-7CBEAAA19EFF}"/>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31ABA3E4-0633-344C-9402-33BCC8DEEFC1}"/>
              </a:ext>
            </a:extLst>
          </p:cNvPr>
          <p:cNvSpPr>
            <a:spLocks noGrp="1"/>
          </p:cNvSpPr>
          <p:nvPr>
            <p:ph idx="1"/>
          </p:nvPr>
        </p:nvSpPr>
        <p:spPr/>
        <p:txBody>
          <a:bodyPr/>
          <a:lstStyle/>
          <a:p>
            <a:r>
              <a:rPr lang="en-US" dirty="0"/>
              <a:t>Do you think MDE should explore changes to district accountability? </a:t>
            </a:r>
          </a:p>
          <a:p>
            <a:r>
              <a:rPr lang="en-US" dirty="0"/>
              <a:t>Should the changes include expanded different indicators? </a:t>
            </a:r>
          </a:p>
          <a:p>
            <a:r>
              <a:rPr lang="en-US" dirty="0"/>
              <a:t>What new indicators should be considered for reporting and/or accountability? </a:t>
            </a:r>
          </a:p>
          <a:p>
            <a:r>
              <a:rPr lang="en-US" dirty="0"/>
              <a:t>What are the research priorities moving forward? </a:t>
            </a:r>
          </a:p>
        </p:txBody>
      </p:sp>
    </p:spTree>
    <p:extLst>
      <p:ext uri="{BB962C8B-B14F-4D97-AF65-F5344CB8AC3E}">
        <p14:creationId xmlns:p14="http://schemas.microsoft.com/office/powerpoint/2010/main" val="4020475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5C4BDA-696F-D382-C4D4-38202C9A214D}"/>
              </a:ext>
            </a:extLst>
          </p:cNvPr>
          <p:cNvSpPr>
            <a:spLocks noGrp="1"/>
          </p:cNvSpPr>
          <p:nvPr>
            <p:ph type="sldNum" sz="quarter" idx="12"/>
          </p:nvPr>
        </p:nvSpPr>
        <p:spPr/>
        <p:txBody>
          <a:bodyPr/>
          <a:lstStyle/>
          <a:p>
            <a:fld id="{84E24DD3-0117-F947-8F74-C808912B5A2D}" type="slidenum">
              <a:rPr lang="en-US" smtClean="0"/>
              <a:t>26</a:t>
            </a:fld>
            <a:endParaRPr lang="en-US"/>
          </a:p>
        </p:txBody>
      </p:sp>
      <p:sp>
        <p:nvSpPr>
          <p:cNvPr id="3" name="Title 2">
            <a:extLst>
              <a:ext uri="{FF2B5EF4-FFF2-40B4-BE49-F238E27FC236}">
                <a16:creationId xmlns:a16="http://schemas.microsoft.com/office/drawing/2014/main" id="{74B77776-13AC-7FE3-B95B-5B7735D854AF}"/>
              </a:ext>
            </a:extLst>
          </p:cNvPr>
          <p:cNvSpPr>
            <a:spLocks noGrp="1"/>
          </p:cNvSpPr>
          <p:nvPr>
            <p:ph type="ctrTitle"/>
          </p:nvPr>
        </p:nvSpPr>
        <p:spPr/>
        <p:txBody>
          <a:bodyPr>
            <a:normAutofit/>
          </a:bodyPr>
          <a:lstStyle/>
          <a:p>
            <a:r>
              <a:rPr lang="en-US" sz="4800" dirty="0"/>
              <a:t>Examining Growth</a:t>
            </a:r>
          </a:p>
        </p:txBody>
      </p:sp>
    </p:spTree>
    <p:extLst>
      <p:ext uri="{BB962C8B-B14F-4D97-AF65-F5344CB8AC3E}">
        <p14:creationId xmlns:p14="http://schemas.microsoft.com/office/powerpoint/2010/main" val="1165630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115a6e0aff6_0_5"/>
          <p:cNvSpPr txBox="1">
            <a:spLocks noGrp="1"/>
          </p:cNvSpPr>
          <p:nvPr>
            <p:ph type="title"/>
          </p:nvPr>
        </p:nvSpPr>
        <p:spPr>
          <a:xfrm>
            <a:off x="838200" y="-215639"/>
            <a:ext cx="9144000" cy="885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4000"/>
              <a:buFont typeface="Calibri"/>
              <a:buNone/>
            </a:pPr>
            <a:r>
              <a:rPr lang="en-US" sz="3200" dirty="0"/>
              <a:t>Overview</a:t>
            </a:r>
            <a:endParaRPr sz="3200" dirty="0"/>
          </a:p>
        </p:txBody>
      </p:sp>
      <p:sp>
        <p:nvSpPr>
          <p:cNvPr id="493" name="Google Shape;493;g115a6e0aff6_0_5"/>
          <p:cNvSpPr txBox="1">
            <a:spLocks noGrp="1"/>
          </p:cNvSpPr>
          <p:nvPr>
            <p:ph type="body" idx="1"/>
          </p:nvPr>
        </p:nvSpPr>
        <p:spPr>
          <a:xfrm>
            <a:off x="702275" y="1099753"/>
            <a:ext cx="10787449" cy="4040658"/>
          </a:xfrm>
          <a:prstGeom prst="rect">
            <a:avLst/>
          </a:prstGeom>
          <a:noFill/>
          <a:ln>
            <a:noFill/>
          </a:ln>
        </p:spPr>
        <p:txBody>
          <a:bodyPr spcFirstLastPara="1" wrap="square" lIns="91425" tIns="45700" rIns="91425" bIns="45700" anchor="t" anchorCtr="0">
            <a:normAutofit lnSpcReduction="10000"/>
          </a:bodyPr>
          <a:lstStyle/>
          <a:p>
            <a:pPr marL="228593" lvl="0" indent="-228593" algn="l" rtl="0">
              <a:lnSpc>
                <a:spcPct val="90000"/>
              </a:lnSpc>
              <a:spcBef>
                <a:spcPts val="0"/>
              </a:spcBef>
              <a:spcAft>
                <a:spcPts val="0"/>
              </a:spcAft>
              <a:buClr>
                <a:srgbClr val="595959"/>
              </a:buClr>
              <a:buSzPts val="3200"/>
              <a:buChar char="•"/>
            </a:pPr>
            <a:r>
              <a:rPr lang="en-US" sz="3200" dirty="0"/>
              <a:t>The MDE has received questions/ suggestions about growth in accountability to include: </a:t>
            </a:r>
          </a:p>
          <a:p>
            <a:pPr marL="685793" lvl="1" indent="-228593">
              <a:lnSpc>
                <a:spcPct val="90000"/>
              </a:lnSpc>
              <a:spcBef>
                <a:spcPts val="0"/>
              </a:spcBef>
              <a:spcAft>
                <a:spcPts val="0"/>
              </a:spcAft>
              <a:buClr>
                <a:srgbClr val="595959"/>
              </a:buClr>
              <a:buSzPts val="3200"/>
            </a:pPr>
            <a:r>
              <a:rPr lang="en-US" sz="3200" dirty="0"/>
              <a:t>Equal credit should be given for levels 4 and 5</a:t>
            </a:r>
          </a:p>
          <a:p>
            <a:pPr marL="685793" lvl="1" indent="-228593">
              <a:lnSpc>
                <a:spcPct val="90000"/>
              </a:lnSpc>
              <a:spcBef>
                <a:spcPts val="0"/>
              </a:spcBef>
              <a:spcAft>
                <a:spcPts val="0"/>
              </a:spcAft>
              <a:buClr>
                <a:srgbClr val="595959"/>
              </a:buClr>
              <a:buSzPts val="3200"/>
            </a:pPr>
            <a:r>
              <a:rPr lang="en-US" sz="3200" dirty="0"/>
              <a:t>Growth is should be more sensitive to progress at or above level 3.  For example:</a:t>
            </a:r>
          </a:p>
          <a:p>
            <a:pPr marL="1142993" lvl="2" indent="-228593">
              <a:lnSpc>
                <a:spcPct val="90000"/>
              </a:lnSpc>
              <a:spcBef>
                <a:spcPts val="0"/>
              </a:spcBef>
              <a:spcAft>
                <a:spcPts val="0"/>
              </a:spcAft>
              <a:buClr>
                <a:srgbClr val="595959"/>
              </a:buClr>
              <a:buSzPts val="3200"/>
            </a:pPr>
            <a:r>
              <a:rPr lang="en-US" sz="3200" dirty="0"/>
              <a:t>Create a level “3C”</a:t>
            </a:r>
          </a:p>
          <a:p>
            <a:pPr marL="1142993" lvl="2" indent="-228593">
              <a:lnSpc>
                <a:spcPct val="90000"/>
              </a:lnSpc>
              <a:spcBef>
                <a:spcPts val="0"/>
              </a:spcBef>
              <a:spcAft>
                <a:spcPts val="0"/>
              </a:spcAft>
              <a:buClr>
                <a:srgbClr val="595959"/>
              </a:buClr>
              <a:buSzPts val="3200"/>
            </a:pPr>
            <a:r>
              <a:rPr lang="en-US" sz="3200" dirty="0"/>
              <a:t>Give partial credit for maintaining a level in 3</a:t>
            </a:r>
          </a:p>
          <a:p>
            <a:pPr marL="685793" lvl="1" indent="-228593">
              <a:lnSpc>
                <a:spcPct val="90000"/>
              </a:lnSpc>
              <a:spcBef>
                <a:spcPts val="0"/>
              </a:spcBef>
              <a:spcAft>
                <a:spcPts val="0"/>
              </a:spcAft>
              <a:buClr>
                <a:srgbClr val="595959"/>
              </a:buClr>
              <a:buSzPts val="3200"/>
            </a:pPr>
            <a:r>
              <a:rPr lang="en-US" sz="3200" dirty="0"/>
              <a:t>More weight should be given to students showing progress from levels within/ across levels 1-3. </a:t>
            </a:r>
          </a:p>
          <a:p>
            <a:pPr marL="1142993" lvl="2" indent="-228593">
              <a:lnSpc>
                <a:spcPct val="90000"/>
              </a:lnSpc>
              <a:spcBef>
                <a:spcPts val="0"/>
              </a:spcBef>
              <a:spcAft>
                <a:spcPts val="0"/>
              </a:spcAft>
              <a:buClr>
                <a:srgbClr val="595959"/>
              </a:buClr>
              <a:buSzPts val="3200"/>
            </a:pPr>
            <a:endParaRPr lang="en-US" dirty="0"/>
          </a:p>
          <a:p>
            <a:pPr marL="685793" lvl="1" indent="-228593">
              <a:lnSpc>
                <a:spcPct val="90000"/>
              </a:lnSpc>
              <a:spcBef>
                <a:spcPts val="0"/>
              </a:spcBef>
              <a:spcAft>
                <a:spcPts val="0"/>
              </a:spcAft>
              <a:buClr>
                <a:srgbClr val="595959"/>
              </a:buClr>
              <a:buSzPts val="3200"/>
            </a:pPr>
            <a:endParaRPr lang="en-US" dirty="0"/>
          </a:p>
          <a:p>
            <a:pPr marL="685793" lvl="1" indent="-228593">
              <a:lnSpc>
                <a:spcPct val="90000"/>
              </a:lnSpc>
              <a:spcBef>
                <a:spcPts val="0"/>
              </a:spcBef>
              <a:spcAft>
                <a:spcPts val="0"/>
              </a:spcAft>
              <a:buClr>
                <a:srgbClr val="595959"/>
              </a:buClr>
              <a:buSzPts val="3200"/>
            </a:pPr>
            <a:endParaRPr lang="en-US" dirty="0"/>
          </a:p>
          <a:p>
            <a:pPr marL="685793" lvl="1" indent="-228593">
              <a:lnSpc>
                <a:spcPct val="90000"/>
              </a:lnSpc>
              <a:spcBef>
                <a:spcPts val="0"/>
              </a:spcBef>
              <a:spcAft>
                <a:spcPts val="0"/>
              </a:spcAft>
              <a:buClr>
                <a:srgbClr val="595959"/>
              </a:buClr>
              <a:buSzPts val="3200"/>
            </a:pPr>
            <a:endParaRPr lang="en-US" dirty="0"/>
          </a:p>
        </p:txBody>
      </p:sp>
      <p:sp>
        <p:nvSpPr>
          <p:cNvPr id="495" name="Google Shape;495;g115a6e0aff6_0_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Clr>
                <a:srgbClr val="000000"/>
              </a:buClr>
              <a:buSzPts val="1000"/>
              <a:buFont typeface="Arial"/>
              <a:buNone/>
            </a:pPr>
            <a:fld id="{00000000-1234-1234-1234-123412341234}" type="slidenum">
              <a:rPr lang="en-US" smtClean="0"/>
              <a:pPr marL="0" lvl="0" indent="0" algn="r" rtl="0">
                <a:spcBef>
                  <a:spcPts val="0"/>
                </a:spcBef>
                <a:spcAft>
                  <a:spcPts val="0"/>
                </a:spcAft>
                <a:buClr>
                  <a:srgbClr val="000000"/>
                </a:buClr>
                <a:buSzPts val="1000"/>
                <a:buFont typeface="Arial"/>
                <a:buNone/>
              </a:pPr>
              <a:t>27</a:t>
            </a:fld>
            <a:endParaRPr/>
          </a:p>
        </p:txBody>
      </p:sp>
    </p:spTree>
    <p:extLst>
      <p:ext uri="{BB962C8B-B14F-4D97-AF65-F5344CB8AC3E}">
        <p14:creationId xmlns:p14="http://schemas.microsoft.com/office/powerpoint/2010/main" val="526714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3A0EF-1FBE-45A0-9CA3-C0A98EA0B168}"/>
              </a:ext>
            </a:extLst>
          </p:cNvPr>
          <p:cNvSpPr>
            <a:spLocks noGrp="1"/>
          </p:cNvSpPr>
          <p:nvPr>
            <p:ph type="title"/>
          </p:nvPr>
        </p:nvSpPr>
        <p:spPr/>
        <p:txBody>
          <a:bodyPr/>
          <a:lstStyle/>
          <a:p>
            <a:r>
              <a:rPr lang="en-US"/>
              <a:t>Calculation of Growth</a:t>
            </a:r>
          </a:p>
        </p:txBody>
      </p:sp>
      <p:sp>
        <p:nvSpPr>
          <p:cNvPr id="65" name="Slide Number Placeholder 3">
            <a:extLst>
              <a:ext uri="{FF2B5EF4-FFF2-40B4-BE49-F238E27FC236}">
                <a16:creationId xmlns:a16="http://schemas.microsoft.com/office/drawing/2014/main" id="{0C18F654-4899-44C4-8249-252918F5C9F3}"/>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F07BDB9-DF9B-40B6-AEA5-46F02A518E22}"/>
              </a:ext>
            </a:extLst>
          </p:cNvPr>
          <p:cNvSpPr txBox="1"/>
          <p:nvPr/>
        </p:nvSpPr>
        <p:spPr>
          <a:xfrm>
            <a:off x="7155401" y="1209594"/>
            <a:ext cx="4552975" cy="3683060"/>
          </a:xfrm>
          <a:prstGeom prst="rect">
            <a:avLst/>
          </a:prstGeom>
          <a:noFill/>
          <a:ln w="19050">
            <a:noFill/>
          </a:ln>
        </p:spPr>
        <p:txBody>
          <a:bodyPr wrap="square" rtlCol="0">
            <a:sp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US" sz="2400" b="0" i="0" u="sng" strike="noStrike" kern="1200" cap="none" spc="0" normalizeH="0" baseline="0" noProof="0">
                <a:ln>
                  <a:noFill/>
                </a:ln>
                <a:solidFill>
                  <a:srgbClr val="797979"/>
                </a:solidFill>
                <a:effectLst/>
                <a:uLnTx/>
                <a:uFillTx/>
                <a:latin typeface="Open Sans"/>
                <a:ea typeface="+mn-ea"/>
                <a:cs typeface="+mn-cs"/>
              </a:rPr>
              <a:t>Earning Growth Points</a:t>
            </a:r>
            <a:r>
              <a:rPr kumimoji="0" lang="en-US" sz="2400" b="0" i="0" u="none" strike="noStrike" kern="1200" cap="none" spc="0" normalizeH="0" baseline="0" noProof="0">
                <a:ln>
                  <a:noFill/>
                </a:ln>
                <a:solidFill>
                  <a:srgbClr val="797979"/>
                </a:solidFill>
                <a:effectLst/>
                <a:uLnTx/>
                <a:uFillTx/>
                <a:latin typeface="Open Sans"/>
                <a:ea typeface="+mn-ea"/>
                <a:cs typeface="+mn-cs"/>
              </a:rPr>
              <a:t>:</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1 </a:t>
            </a:r>
            <a:r>
              <a:rPr kumimoji="0" lang="en-US" sz="2400" b="0" i="1" u="none" strike="noStrike" kern="1200" cap="none" spc="0" normalizeH="0" baseline="0" noProof="0">
                <a:ln>
                  <a:noFill/>
                </a:ln>
                <a:solidFill>
                  <a:srgbClr val="797979"/>
                </a:solidFill>
                <a:effectLst/>
                <a:uLnTx/>
                <a:uFillTx/>
                <a:latin typeface="Open Sans"/>
                <a:ea typeface="+mn-ea"/>
                <a:cs typeface="+mn-cs"/>
              </a:rPr>
              <a:t>Growth*</a:t>
            </a:r>
            <a:r>
              <a:rPr kumimoji="0" lang="en-US" sz="2400" b="0" i="0" u="none" strike="noStrike" kern="1200" cap="none" spc="0" normalizeH="0" baseline="0" noProof="0">
                <a:ln>
                  <a:noFill/>
                </a:ln>
                <a:solidFill>
                  <a:srgbClr val="797979"/>
                </a:solidFill>
                <a:effectLst/>
                <a:uLnTx/>
                <a:uFillTx/>
                <a:latin typeface="Open Sans"/>
                <a:ea typeface="+mn-ea"/>
                <a:cs typeface="+mn-cs"/>
              </a:rPr>
              <a:t> level = 1 pt</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2 </a:t>
            </a:r>
            <a:r>
              <a:rPr kumimoji="0" lang="en-US" sz="2400" b="0" i="1" u="none" strike="noStrike" kern="1200" cap="none" spc="0" normalizeH="0" baseline="0" noProof="0">
                <a:ln>
                  <a:noFill/>
                </a:ln>
                <a:solidFill>
                  <a:srgbClr val="797979"/>
                </a:solidFill>
                <a:effectLst/>
                <a:uLnTx/>
                <a:uFillTx/>
                <a:latin typeface="Open Sans"/>
                <a:ea typeface="+mn-ea"/>
                <a:cs typeface="+mn-cs"/>
              </a:rPr>
              <a:t>Proficiency*</a:t>
            </a:r>
            <a:r>
              <a:rPr kumimoji="0" lang="en-US" sz="2400" b="0" i="0" u="none" strike="noStrike" kern="1200" cap="none" spc="0" normalizeH="0" baseline="0" noProof="0">
                <a:ln>
                  <a:noFill/>
                </a:ln>
                <a:solidFill>
                  <a:srgbClr val="797979"/>
                </a:solidFill>
                <a:effectLst/>
                <a:uLnTx/>
                <a:uFillTx/>
                <a:latin typeface="Open Sans"/>
                <a:ea typeface="+mn-ea"/>
                <a:cs typeface="+mn-cs"/>
              </a:rPr>
              <a:t> levels = 1.25 pts</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from any lower level to level 5 = 1.25 pts</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Staying at level 5 = 1.25 pts</a:t>
            </a:r>
          </a:p>
        </p:txBody>
      </p:sp>
      <p:grpSp>
        <p:nvGrpSpPr>
          <p:cNvPr id="66" name="Group 65">
            <a:extLst>
              <a:ext uri="{FF2B5EF4-FFF2-40B4-BE49-F238E27FC236}">
                <a16:creationId xmlns:a16="http://schemas.microsoft.com/office/drawing/2014/main" id="{D26FA386-5BAC-409A-82D1-053572B78C0A}"/>
              </a:ext>
            </a:extLst>
          </p:cNvPr>
          <p:cNvGrpSpPr/>
          <p:nvPr/>
        </p:nvGrpSpPr>
        <p:grpSpPr>
          <a:xfrm>
            <a:off x="583150" y="1543700"/>
            <a:ext cx="6194421" cy="4278693"/>
            <a:chOff x="437362" y="1157775"/>
            <a:chExt cx="4645816" cy="3209020"/>
          </a:xfrm>
        </p:grpSpPr>
        <p:graphicFrame>
          <p:nvGraphicFramePr>
            <p:cNvPr id="24" name="Diagram 23">
              <a:extLst>
                <a:ext uri="{FF2B5EF4-FFF2-40B4-BE49-F238E27FC236}">
                  <a16:creationId xmlns:a16="http://schemas.microsoft.com/office/drawing/2014/main" id="{CCB2DEFD-246E-4E68-AC37-E48C55E3E1C6}"/>
                </a:ext>
              </a:extLst>
            </p:cNvPr>
            <p:cNvGraphicFramePr/>
            <p:nvPr/>
          </p:nvGraphicFramePr>
          <p:xfrm>
            <a:off x="437362" y="1157775"/>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6">
              <a:extLst>
                <a:ext uri="{FF2B5EF4-FFF2-40B4-BE49-F238E27FC236}">
                  <a16:creationId xmlns:a16="http://schemas.microsoft.com/office/drawing/2014/main" id="{94E58474-6EC8-4A38-8F72-FC64941A7CDA}"/>
                </a:ext>
              </a:extLst>
            </p:cNvPr>
            <p:cNvSpPr>
              <a:spLocks noChangeArrowheads="1"/>
            </p:cNvSpPr>
            <p:nvPr/>
          </p:nvSpPr>
          <p:spPr bwMode="auto">
            <a:xfrm>
              <a:off x="465937" y="1267314"/>
              <a:ext cx="4543425" cy="25897"/>
            </a:xfrm>
            <a:prstGeom prst="rect">
              <a:avLst/>
            </a:prstGeom>
            <a:solidFill>
              <a:schemeClr val="accent6">
                <a:lumMod val="75000"/>
              </a:schemeClr>
            </a:solidFill>
            <a:ln w="9525">
              <a:noFill/>
              <a:miter lim="800000"/>
              <a:headEnd/>
              <a:tailEnd/>
            </a:ln>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Curved Down Arrow 11">
              <a:extLst>
                <a:ext uri="{FF2B5EF4-FFF2-40B4-BE49-F238E27FC236}">
                  <a16:creationId xmlns:a16="http://schemas.microsoft.com/office/drawing/2014/main" id="{46933B8A-1677-4059-8566-D1FB7D1B593A}"/>
                </a:ext>
              </a:extLst>
            </p:cNvPr>
            <p:cNvSpPr/>
            <p:nvPr/>
          </p:nvSpPr>
          <p:spPr>
            <a:xfrm>
              <a:off x="649993" y="2478810"/>
              <a:ext cx="610161" cy="2672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26" name="Curved Down Arrow 12">
              <a:extLst>
                <a:ext uri="{FF2B5EF4-FFF2-40B4-BE49-F238E27FC236}">
                  <a16:creationId xmlns:a16="http://schemas.microsoft.com/office/drawing/2014/main" id="{5A460E35-426F-442F-9DE7-EE4E700F8642}"/>
                </a:ext>
              </a:extLst>
            </p:cNvPr>
            <p:cNvSpPr/>
            <p:nvPr/>
          </p:nvSpPr>
          <p:spPr>
            <a:xfrm>
              <a:off x="634866" y="2245762"/>
              <a:ext cx="1228228" cy="520653"/>
            </a:xfrm>
            <a:custGeom>
              <a:avLst/>
              <a:gdLst>
                <a:gd name="connsiteX0" fmla="*/ 2020981 w 2187388"/>
                <a:gd name="connsiteY0" fmla="*/ 665628 h 665628"/>
                <a:gd name="connsiteX1" fmla="*/ 1823808 w 2187388"/>
                <a:gd name="connsiteY1" fmla="*/ 499221 h 665628"/>
                <a:gd name="connsiteX2" fmla="*/ 1907011 w 2187388"/>
                <a:gd name="connsiteY2" fmla="*/ 499221 h 665628"/>
                <a:gd name="connsiteX3" fmla="*/ 968888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0" fmla="*/ 1052092 w 2187388"/>
                <a:gd name="connsiteY0" fmla="*/ 2459 h 665628"/>
                <a:gd name="connsiteX1" fmla="*/ 166407 w 2187388"/>
                <a:gd name="connsiteY1" fmla="*/ 665628 h 665628"/>
                <a:gd name="connsiteX2" fmla="*/ 0 w 2187388"/>
                <a:gd name="connsiteY2" fmla="*/ 665628 h 665628"/>
                <a:gd name="connsiteX3" fmla="*/ 466632 w 2187388"/>
                <a:gd name="connsiteY3" fmla="*/ 96418 h 665628"/>
                <a:gd name="connsiteX4" fmla="*/ 1052093 w 2187388"/>
                <a:gd name="connsiteY4" fmla="*/ 2459 h 665628"/>
                <a:gd name="connsiteX5" fmla="*/ 1052092 w 2187388"/>
                <a:gd name="connsiteY5" fmla="*/ 2459 h 665628"/>
                <a:gd name="connsiteX0" fmla="*/ 1052092 w 2187388"/>
                <a:gd name="connsiteY0" fmla="*/ 2459 h 665628"/>
                <a:gd name="connsiteX1" fmla="*/ 166407 w 2187388"/>
                <a:gd name="connsiteY1" fmla="*/ 665628 h 665628"/>
                <a:gd name="connsiteX2" fmla="*/ 0 w 2187388"/>
                <a:gd name="connsiteY2" fmla="*/ 665628 h 665628"/>
                <a:gd name="connsiteX3" fmla="*/ 968889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8" fmla="*/ 1823808 w 2187388"/>
                <a:gd name="connsiteY8" fmla="*/ 499221 h 665628"/>
                <a:gd name="connsiteX9" fmla="*/ 1907011 w 2187388"/>
                <a:gd name="connsiteY9" fmla="*/ 499221 h 665628"/>
                <a:gd name="connsiteX10" fmla="*/ 968888 w 2187388"/>
                <a:gd name="connsiteY10" fmla="*/ 0 h 665628"/>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665628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880781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93300 w 2183515"/>
                <a:gd name="connsiteY1" fmla="*/ 88078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4 w 2183515"/>
                <a:gd name="connsiteY0" fmla="*/ 665628 h 952499"/>
                <a:gd name="connsiteX1" fmla="*/ 1850701 w 2183515"/>
                <a:gd name="connsiteY1" fmla="*/ 499221 h 952499"/>
                <a:gd name="connsiteX2" fmla="*/ 1933904 w 2183515"/>
                <a:gd name="connsiteY2" fmla="*/ 499221 h 952499"/>
                <a:gd name="connsiteX3" fmla="*/ 995781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0" fmla="*/ 1078985 w 2183515"/>
                <a:gd name="connsiteY0" fmla="*/ 2459 h 952499"/>
                <a:gd name="connsiteX1" fmla="*/ 193300 w 2183515"/>
                <a:gd name="connsiteY1" fmla="*/ 665628 h 952499"/>
                <a:gd name="connsiteX2" fmla="*/ 26893 w 2183515"/>
                <a:gd name="connsiteY2" fmla="*/ 665628 h 952499"/>
                <a:gd name="connsiteX3" fmla="*/ 493525 w 2183515"/>
                <a:gd name="connsiteY3" fmla="*/ 96418 h 952499"/>
                <a:gd name="connsiteX4" fmla="*/ 1078986 w 2183515"/>
                <a:gd name="connsiteY4" fmla="*/ 2459 h 952499"/>
                <a:gd name="connsiteX5" fmla="*/ 1078985 w 2183515"/>
                <a:gd name="connsiteY5" fmla="*/ 2459 h 952499"/>
                <a:gd name="connsiteX0" fmla="*/ 1078985 w 2183515"/>
                <a:gd name="connsiteY0" fmla="*/ 2459 h 952499"/>
                <a:gd name="connsiteX1" fmla="*/ 175371 w 2183515"/>
                <a:gd name="connsiteY1" fmla="*/ 952499 h 952499"/>
                <a:gd name="connsiteX2" fmla="*/ 0 w 2183515"/>
                <a:gd name="connsiteY2" fmla="*/ 916640 h 952499"/>
                <a:gd name="connsiteX3" fmla="*/ 995782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8" fmla="*/ 1850701 w 2183515"/>
                <a:gd name="connsiteY8" fmla="*/ 499221 h 952499"/>
                <a:gd name="connsiteX9" fmla="*/ 1933904 w 2183515"/>
                <a:gd name="connsiteY9" fmla="*/ 499221 h 952499"/>
                <a:gd name="connsiteX10" fmla="*/ 995781 w 2183515"/>
                <a:gd name="connsiteY10" fmla="*/ 0 h 95249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75371 w 2183515"/>
                <a:gd name="connsiteY1" fmla="*/ 89871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665628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952499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52499"/>
                <a:gd name="connsiteX1" fmla="*/ 1850702 w 2183516"/>
                <a:gd name="connsiteY1" fmla="*/ 499221 h 952499"/>
                <a:gd name="connsiteX2" fmla="*/ 1933905 w 2183516"/>
                <a:gd name="connsiteY2" fmla="*/ 499221 h 952499"/>
                <a:gd name="connsiteX3" fmla="*/ 995782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0" fmla="*/ 1078986 w 2183516"/>
                <a:gd name="connsiteY0" fmla="*/ 2459 h 952499"/>
                <a:gd name="connsiteX1" fmla="*/ 193301 w 2183516"/>
                <a:gd name="connsiteY1" fmla="*/ 952499 h 952499"/>
                <a:gd name="connsiteX2" fmla="*/ 0 w 2183516"/>
                <a:gd name="connsiteY2" fmla="*/ 925605 h 952499"/>
                <a:gd name="connsiteX3" fmla="*/ 493526 w 2183516"/>
                <a:gd name="connsiteY3" fmla="*/ 96418 h 952499"/>
                <a:gd name="connsiteX4" fmla="*/ 1078987 w 2183516"/>
                <a:gd name="connsiteY4" fmla="*/ 2459 h 952499"/>
                <a:gd name="connsiteX5" fmla="*/ 1078986 w 2183516"/>
                <a:gd name="connsiteY5" fmla="*/ 2459 h 952499"/>
                <a:gd name="connsiteX0" fmla="*/ 1078986 w 2183516"/>
                <a:gd name="connsiteY0" fmla="*/ 2459 h 952499"/>
                <a:gd name="connsiteX1" fmla="*/ 175372 w 2183516"/>
                <a:gd name="connsiteY1" fmla="*/ 898711 h 952499"/>
                <a:gd name="connsiteX2" fmla="*/ 1 w 2183516"/>
                <a:gd name="connsiteY2" fmla="*/ 916640 h 952499"/>
                <a:gd name="connsiteX3" fmla="*/ 995783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8" fmla="*/ 1850702 w 2183516"/>
                <a:gd name="connsiteY8" fmla="*/ 499221 h 952499"/>
                <a:gd name="connsiteX9" fmla="*/ 1933905 w 2183516"/>
                <a:gd name="connsiteY9" fmla="*/ 499221 h 952499"/>
                <a:gd name="connsiteX10" fmla="*/ 995782 w 2183516"/>
                <a:gd name="connsiteY10" fmla="*/ 0 h 952499"/>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493526 w 2183516"/>
                <a:gd name="connsiteY3" fmla="*/ 96418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538349 w 2183516"/>
                <a:gd name="connsiteY3" fmla="*/ 141241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3516" h="925605" stroke="0" extrusionOk="0">
                  <a:moveTo>
                    <a:pt x="2047875" y="665628"/>
                  </a:moveTo>
                  <a:lnTo>
                    <a:pt x="1850702" y="499221"/>
                  </a:lnTo>
                  <a:lnTo>
                    <a:pt x="1933905" y="499221"/>
                  </a:lnTo>
                  <a:cubicBezTo>
                    <a:pt x="1823452" y="205334"/>
                    <a:pt x="1437594" y="0"/>
                    <a:pt x="995782" y="0"/>
                  </a:cubicBezTo>
                  <a:lnTo>
                    <a:pt x="1162190" y="0"/>
                  </a:lnTo>
                  <a:cubicBezTo>
                    <a:pt x="1604002" y="0"/>
                    <a:pt x="1989860" y="205334"/>
                    <a:pt x="2100313" y="499221"/>
                  </a:cubicBezTo>
                  <a:lnTo>
                    <a:pt x="2183516" y="499221"/>
                  </a:lnTo>
                  <a:lnTo>
                    <a:pt x="2047875" y="665628"/>
                  </a:lnTo>
                  <a:close/>
                </a:path>
                <a:path w="2183516" h="925605" fill="darkenLess" stroke="0" extrusionOk="0">
                  <a:moveTo>
                    <a:pt x="1078986" y="2459"/>
                  </a:moveTo>
                  <a:cubicBezTo>
                    <a:pt x="577992" y="32125"/>
                    <a:pt x="211230" y="580145"/>
                    <a:pt x="211230" y="925605"/>
                  </a:cubicBezTo>
                  <a:lnTo>
                    <a:pt x="0" y="925605"/>
                  </a:lnTo>
                  <a:cubicBezTo>
                    <a:pt x="0" y="692872"/>
                    <a:pt x="248653" y="261886"/>
                    <a:pt x="538349" y="141241"/>
                  </a:cubicBezTo>
                  <a:cubicBezTo>
                    <a:pt x="714063" y="68064"/>
                    <a:pt x="874268" y="-9664"/>
                    <a:pt x="1078987" y="2459"/>
                  </a:cubicBezTo>
                  <a:lnTo>
                    <a:pt x="1078986" y="2459"/>
                  </a:lnTo>
                  <a:close/>
                </a:path>
                <a:path w="2183516" h="925605" fill="none" extrusionOk="0">
                  <a:moveTo>
                    <a:pt x="1078986" y="2459"/>
                  </a:moveTo>
                  <a:cubicBezTo>
                    <a:pt x="577992" y="32125"/>
                    <a:pt x="175372" y="553251"/>
                    <a:pt x="175372" y="898711"/>
                  </a:cubicBezTo>
                  <a:cubicBezTo>
                    <a:pt x="119903" y="898711"/>
                    <a:pt x="55470" y="916640"/>
                    <a:pt x="1" y="916640"/>
                  </a:cubicBezTo>
                  <a:cubicBezTo>
                    <a:pt x="1" y="549024"/>
                    <a:pt x="460680" y="0"/>
                    <a:pt x="995783" y="0"/>
                  </a:cubicBezTo>
                  <a:lnTo>
                    <a:pt x="1162190" y="0"/>
                  </a:lnTo>
                  <a:cubicBezTo>
                    <a:pt x="1604002" y="0"/>
                    <a:pt x="1989860" y="205334"/>
                    <a:pt x="2100313" y="499221"/>
                  </a:cubicBezTo>
                  <a:lnTo>
                    <a:pt x="2183516" y="499221"/>
                  </a:lnTo>
                  <a:lnTo>
                    <a:pt x="2047875" y="665628"/>
                  </a:lnTo>
                  <a:lnTo>
                    <a:pt x="1850702" y="499221"/>
                  </a:lnTo>
                  <a:lnTo>
                    <a:pt x="1933905" y="499221"/>
                  </a:lnTo>
                  <a:cubicBezTo>
                    <a:pt x="1823452" y="205334"/>
                    <a:pt x="1437594" y="0"/>
                    <a:pt x="995782"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8CA22ED9-CC6D-4A93-AC77-CAFA5E434B4B}"/>
                </a:ext>
              </a:extLst>
            </p:cNvPr>
            <p:cNvSpPr txBox="1"/>
            <p:nvPr/>
          </p:nvSpPr>
          <p:spPr>
            <a:xfrm>
              <a:off x="805474" y="2516109"/>
              <a:ext cx="454680"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1pt</a:t>
              </a:r>
            </a:p>
          </p:txBody>
        </p:sp>
        <p:sp>
          <p:nvSpPr>
            <p:cNvPr id="28" name="TextBox 27">
              <a:extLst>
                <a:ext uri="{FF2B5EF4-FFF2-40B4-BE49-F238E27FC236}">
                  <a16:creationId xmlns:a16="http://schemas.microsoft.com/office/drawing/2014/main" id="{781D2E68-76DD-49AF-8369-B68DBE01CDFF}"/>
                </a:ext>
              </a:extLst>
            </p:cNvPr>
            <p:cNvSpPr txBox="1"/>
            <p:nvPr/>
          </p:nvSpPr>
          <p:spPr>
            <a:xfrm>
              <a:off x="1110555" y="2258411"/>
              <a:ext cx="455519"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1pt</a:t>
              </a:r>
            </a:p>
          </p:txBody>
        </p:sp>
        <p:sp>
          <p:nvSpPr>
            <p:cNvPr id="29" name="TextBox 28">
              <a:extLst>
                <a:ext uri="{FF2B5EF4-FFF2-40B4-BE49-F238E27FC236}">
                  <a16:creationId xmlns:a16="http://schemas.microsoft.com/office/drawing/2014/main" id="{41A6B201-D340-4507-9840-132263335684}"/>
                </a:ext>
              </a:extLst>
            </p:cNvPr>
            <p:cNvSpPr txBox="1"/>
            <p:nvPr/>
          </p:nvSpPr>
          <p:spPr>
            <a:xfrm>
              <a:off x="4201477" y="1725614"/>
              <a:ext cx="520848" cy="2077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0" name="TextBox 29">
              <a:extLst>
                <a:ext uri="{FF2B5EF4-FFF2-40B4-BE49-F238E27FC236}">
                  <a16:creationId xmlns:a16="http://schemas.microsoft.com/office/drawing/2014/main" id="{F9CB2CF5-7565-460A-A650-755CE20AE421}"/>
                </a:ext>
              </a:extLst>
            </p:cNvPr>
            <p:cNvSpPr txBox="1"/>
            <p:nvPr/>
          </p:nvSpPr>
          <p:spPr>
            <a:xfrm>
              <a:off x="3678769" y="1802861"/>
              <a:ext cx="502485" cy="2077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1" name="Curved Down Arrow 26">
              <a:extLst>
                <a:ext uri="{FF2B5EF4-FFF2-40B4-BE49-F238E27FC236}">
                  <a16:creationId xmlns:a16="http://schemas.microsoft.com/office/drawing/2014/main" id="{AB7C2F0E-D6BE-4B56-964C-744718DDF4D4}"/>
                </a:ext>
              </a:extLst>
            </p:cNvPr>
            <p:cNvSpPr/>
            <p:nvPr/>
          </p:nvSpPr>
          <p:spPr>
            <a:xfrm>
              <a:off x="634866" y="1916051"/>
              <a:ext cx="2433369" cy="848930"/>
            </a:xfrm>
            <a:custGeom>
              <a:avLst/>
              <a:gdLst>
                <a:gd name="connsiteX0" fmla="*/ 4304517 w 4509248"/>
                <a:gd name="connsiteY0" fmla="*/ 818926 h 818926"/>
                <a:gd name="connsiteX1" fmla="*/ 4033067 w 4509248"/>
                <a:gd name="connsiteY1" fmla="*/ 614195 h 818926"/>
                <a:gd name="connsiteX2" fmla="*/ 4135433 w 4509248"/>
                <a:gd name="connsiteY2" fmla="*/ 614195 h 818926"/>
                <a:gd name="connsiteX3" fmla="*/ 2101076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0" fmla="*/ 2203441 w 4509248"/>
                <a:gd name="connsiteY0" fmla="*/ 973 h 818926"/>
                <a:gd name="connsiteX1" fmla="*/ 204732 w 4509248"/>
                <a:gd name="connsiteY1" fmla="*/ 818926 h 818926"/>
                <a:gd name="connsiteX2" fmla="*/ 0 w 4509248"/>
                <a:gd name="connsiteY2" fmla="*/ 818926 h 818926"/>
                <a:gd name="connsiteX3" fmla="*/ 1417566 w 4509248"/>
                <a:gd name="connsiteY3" fmla="*/ 44545 h 818926"/>
                <a:gd name="connsiteX4" fmla="*/ 2203441 w 4509248"/>
                <a:gd name="connsiteY4" fmla="*/ 973 h 818926"/>
                <a:gd name="connsiteX0" fmla="*/ 2203441 w 4509248"/>
                <a:gd name="connsiteY0" fmla="*/ 973 h 818926"/>
                <a:gd name="connsiteX1" fmla="*/ 204732 w 4509248"/>
                <a:gd name="connsiteY1" fmla="*/ 818926 h 818926"/>
                <a:gd name="connsiteX2" fmla="*/ 0 w 4509248"/>
                <a:gd name="connsiteY2" fmla="*/ 818926 h 818926"/>
                <a:gd name="connsiteX3" fmla="*/ 2101075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8" fmla="*/ 4033067 w 4509248"/>
                <a:gd name="connsiteY8" fmla="*/ 614195 h 818926"/>
                <a:gd name="connsiteX9" fmla="*/ 4135433 w 4509248"/>
                <a:gd name="connsiteY9" fmla="*/ 614195 h 818926"/>
                <a:gd name="connsiteX10" fmla="*/ 2101076 w 4509248"/>
                <a:gd name="connsiteY10" fmla="*/ 0 h 818926"/>
                <a:gd name="connsiteX0" fmla="*/ 4304517 w 4442530"/>
                <a:gd name="connsiteY0" fmla="*/ 818926 h 1482314"/>
                <a:gd name="connsiteX1" fmla="*/ 4033067 w 4442530"/>
                <a:gd name="connsiteY1" fmla="*/ 614195 h 1482314"/>
                <a:gd name="connsiteX2" fmla="*/ 4135433 w 4442530"/>
                <a:gd name="connsiteY2" fmla="*/ 614195 h 1482314"/>
                <a:gd name="connsiteX3" fmla="*/ 2101076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0" fmla="*/ 2203441 w 4442530"/>
                <a:gd name="connsiteY0" fmla="*/ 973 h 1482314"/>
                <a:gd name="connsiteX1" fmla="*/ 204732 w 4442530"/>
                <a:gd name="connsiteY1" fmla="*/ 818926 h 1482314"/>
                <a:gd name="connsiteX2" fmla="*/ 0 w 4442530"/>
                <a:gd name="connsiteY2" fmla="*/ 818926 h 1482314"/>
                <a:gd name="connsiteX3" fmla="*/ 1417566 w 4442530"/>
                <a:gd name="connsiteY3" fmla="*/ 44545 h 1482314"/>
                <a:gd name="connsiteX4" fmla="*/ 2203441 w 4442530"/>
                <a:gd name="connsiteY4" fmla="*/ 973 h 1482314"/>
                <a:gd name="connsiteX0" fmla="*/ 2203441 w 4442530"/>
                <a:gd name="connsiteY0" fmla="*/ 973 h 1482314"/>
                <a:gd name="connsiteX1" fmla="*/ 204732 w 4442530"/>
                <a:gd name="connsiteY1" fmla="*/ 818926 h 1482314"/>
                <a:gd name="connsiteX2" fmla="*/ 0 w 4442530"/>
                <a:gd name="connsiteY2" fmla="*/ 1482314 h 1482314"/>
                <a:gd name="connsiteX3" fmla="*/ 2101075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8" fmla="*/ 4033067 w 4442530"/>
                <a:gd name="connsiteY8" fmla="*/ 614195 h 1482314"/>
                <a:gd name="connsiteX9" fmla="*/ 4135433 w 4442530"/>
                <a:gd name="connsiteY9" fmla="*/ 614195 h 1482314"/>
                <a:gd name="connsiteX10" fmla="*/ 2101076 w 4442530"/>
                <a:gd name="connsiteY10" fmla="*/ 0 h 1482314"/>
                <a:gd name="connsiteX0" fmla="*/ 4304517 w 4442530"/>
                <a:gd name="connsiteY0" fmla="*/ 818926 h 1509208"/>
                <a:gd name="connsiteX1" fmla="*/ 4033067 w 4442530"/>
                <a:gd name="connsiteY1" fmla="*/ 614195 h 1509208"/>
                <a:gd name="connsiteX2" fmla="*/ 4135433 w 4442530"/>
                <a:gd name="connsiteY2" fmla="*/ 614195 h 1509208"/>
                <a:gd name="connsiteX3" fmla="*/ 2101076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0" fmla="*/ 2203441 w 4442530"/>
                <a:gd name="connsiteY0" fmla="*/ 973 h 1509208"/>
                <a:gd name="connsiteX1" fmla="*/ 204732 w 4442530"/>
                <a:gd name="connsiteY1" fmla="*/ 818926 h 1509208"/>
                <a:gd name="connsiteX2" fmla="*/ 0 w 4442530"/>
                <a:gd name="connsiteY2" fmla="*/ 818926 h 1509208"/>
                <a:gd name="connsiteX3" fmla="*/ 1417566 w 4442530"/>
                <a:gd name="connsiteY3" fmla="*/ 44545 h 1509208"/>
                <a:gd name="connsiteX4" fmla="*/ 2203441 w 4442530"/>
                <a:gd name="connsiteY4" fmla="*/ 973 h 1509208"/>
                <a:gd name="connsiteX0" fmla="*/ 2203441 w 4442530"/>
                <a:gd name="connsiteY0" fmla="*/ 973 h 1509208"/>
                <a:gd name="connsiteX1" fmla="*/ 168873 w 4442530"/>
                <a:gd name="connsiteY1" fmla="*/ 1509208 h 1509208"/>
                <a:gd name="connsiteX2" fmla="*/ 0 w 4442530"/>
                <a:gd name="connsiteY2" fmla="*/ 1482314 h 1509208"/>
                <a:gd name="connsiteX3" fmla="*/ 2101075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8" fmla="*/ 4033067 w 4442530"/>
                <a:gd name="connsiteY8" fmla="*/ 614195 h 1509208"/>
                <a:gd name="connsiteX9" fmla="*/ 4135433 w 4442530"/>
                <a:gd name="connsiteY9" fmla="*/ 614195 h 1509208"/>
                <a:gd name="connsiteX10" fmla="*/ 2101076 w 4442530"/>
                <a:gd name="connsiteY10" fmla="*/ 0 h 1509208"/>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222662 w 4460460"/>
                <a:gd name="connsiteY1" fmla="*/ 818926 h 1509208"/>
                <a:gd name="connsiteX2" fmla="*/ 0 w 4460460"/>
                <a:gd name="connsiteY2" fmla="*/ 1500244 h 1509208"/>
                <a:gd name="connsiteX3" fmla="*/ 1435496 w 4460460"/>
                <a:gd name="connsiteY3" fmla="*/ 44545 h 1509208"/>
                <a:gd name="connsiteX4" fmla="*/ 2221371 w 4460460"/>
                <a:gd name="connsiteY4" fmla="*/ 973 h 1509208"/>
                <a:gd name="connsiteX0" fmla="*/ 2221371 w 4460460"/>
                <a:gd name="connsiteY0" fmla="*/ 973 h 1509208"/>
                <a:gd name="connsiteX1" fmla="*/ 186803 w 4460460"/>
                <a:gd name="connsiteY1" fmla="*/ 1509208 h 1509208"/>
                <a:gd name="connsiteX2" fmla="*/ 17930 w 4460460"/>
                <a:gd name="connsiteY2" fmla="*/ 1482314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322447 w 4460460"/>
                <a:gd name="connsiteY0" fmla="*/ 818926 h 1527138"/>
                <a:gd name="connsiteX1" fmla="*/ 4050997 w 4460460"/>
                <a:gd name="connsiteY1" fmla="*/ 614195 h 1527138"/>
                <a:gd name="connsiteX2" fmla="*/ 4153363 w 4460460"/>
                <a:gd name="connsiteY2" fmla="*/ 614195 h 1527138"/>
                <a:gd name="connsiteX3" fmla="*/ 2119006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0" fmla="*/ 2221371 w 4460460"/>
                <a:gd name="connsiteY0" fmla="*/ 973 h 1527138"/>
                <a:gd name="connsiteX1" fmla="*/ 186803 w 4460460"/>
                <a:gd name="connsiteY1" fmla="*/ 1527138 h 1527138"/>
                <a:gd name="connsiteX2" fmla="*/ 0 w 4460460"/>
                <a:gd name="connsiteY2" fmla="*/ 1500244 h 1527138"/>
                <a:gd name="connsiteX3" fmla="*/ 1435496 w 4460460"/>
                <a:gd name="connsiteY3" fmla="*/ 44545 h 1527138"/>
                <a:gd name="connsiteX4" fmla="*/ 2221371 w 4460460"/>
                <a:gd name="connsiteY4" fmla="*/ 973 h 1527138"/>
                <a:gd name="connsiteX0" fmla="*/ 2221371 w 4460460"/>
                <a:gd name="connsiteY0" fmla="*/ 973 h 1527138"/>
                <a:gd name="connsiteX1" fmla="*/ 186803 w 4460460"/>
                <a:gd name="connsiteY1" fmla="*/ 1509208 h 1527138"/>
                <a:gd name="connsiteX2" fmla="*/ 17930 w 4460460"/>
                <a:gd name="connsiteY2" fmla="*/ 1482314 h 1527138"/>
                <a:gd name="connsiteX3" fmla="*/ 2119005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8" fmla="*/ 4050997 w 4460460"/>
                <a:gd name="connsiteY8" fmla="*/ 614195 h 1527138"/>
                <a:gd name="connsiteX9" fmla="*/ 4153363 w 4460460"/>
                <a:gd name="connsiteY9" fmla="*/ 614195 h 1527138"/>
                <a:gd name="connsiteX10" fmla="*/ 2119006 w 4460460"/>
                <a:gd name="connsiteY10" fmla="*/ 0 h 1527138"/>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94085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49343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204733 w 4460460"/>
                <a:gd name="connsiteY1" fmla="*/ 147550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475504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502398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38257"/>
                <a:gd name="connsiteX1" fmla="*/ 4050997 w 4460460"/>
                <a:gd name="connsiteY1" fmla="*/ 616351 h 1538257"/>
                <a:gd name="connsiteX2" fmla="*/ 4153363 w 4460460"/>
                <a:gd name="connsiteY2" fmla="*/ 616351 h 1538257"/>
                <a:gd name="connsiteX3" fmla="*/ 2119006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0" fmla="*/ 2221371 w 4460460"/>
                <a:gd name="connsiteY0" fmla="*/ 3129 h 1538257"/>
                <a:gd name="connsiteX1" fmla="*/ 222662 w 4460460"/>
                <a:gd name="connsiteY1" fmla="*/ 1466542 h 1538257"/>
                <a:gd name="connsiteX2" fmla="*/ 0 w 4460460"/>
                <a:gd name="connsiteY2" fmla="*/ 1502400 h 1538257"/>
                <a:gd name="connsiteX3" fmla="*/ 1713402 w 4460460"/>
                <a:gd name="connsiteY3" fmla="*/ 28771 h 1538257"/>
                <a:gd name="connsiteX4" fmla="*/ 2221371 w 4460460"/>
                <a:gd name="connsiteY4" fmla="*/ 3129 h 1538257"/>
                <a:gd name="connsiteX0" fmla="*/ 2221371 w 4460460"/>
                <a:gd name="connsiteY0" fmla="*/ 3129 h 1538257"/>
                <a:gd name="connsiteX1" fmla="*/ 195768 w 4460460"/>
                <a:gd name="connsiteY1" fmla="*/ 1538257 h 1538257"/>
                <a:gd name="connsiteX2" fmla="*/ 17930 w 4460460"/>
                <a:gd name="connsiteY2" fmla="*/ 1484470 h 1538257"/>
                <a:gd name="connsiteX3" fmla="*/ 2119005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8" fmla="*/ 4050997 w 4460460"/>
                <a:gd name="connsiteY8" fmla="*/ 616351 h 1538257"/>
                <a:gd name="connsiteX9" fmla="*/ 4153363 w 4460460"/>
                <a:gd name="connsiteY9" fmla="*/ 616351 h 1538257"/>
                <a:gd name="connsiteX10" fmla="*/ 2119006 w 4460460"/>
                <a:gd name="connsiteY10" fmla="*/ 2156 h 1538257"/>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22662 w 4460460"/>
                <a:gd name="connsiteY1" fmla="*/ 1466539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64383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82312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95768 w 4460460"/>
                <a:gd name="connsiteY1" fmla="*/ 1491277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18172"/>
                <a:gd name="connsiteX1" fmla="*/ 4050997 w 4460460"/>
                <a:gd name="connsiteY1" fmla="*/ 614195 h 1518172"/>
                <a:gd name="connsiteX2" fmla="*/ 4153363 w 4460460"/>
                <a:gd name="connsiteY2" fmla="*/ 614195 h 1518172"/>
                <a:gd name="connsiteX3" fmla="*/ 2119006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0" fmla="*/ 2221371 w 4460460"/>
                <a:gd name="connsiteY0" fmla="*/ 973 h 1518172"/>
                <a:gd name="connsiteX1" fmla="*/ 222662 w 4460460"/>
                <a:gd name="connsiteY1" fmla="*/ 1464386 h 1518172"/>
                <a:gd name="connsiteX2" fmla="*/ 0 w 4460460"/>
                <a:gd name="connsiteY2" fmla="*/ 1500244 h 1518172"/>
                <a:gd name="connsiteX3" fmla="*/ 1677543 w 4460460"/>
                <a:gd name="connsiteY3" fmla="*/ 53509 h 1518172"/>
                <a:gd name="connsiteX4" fmla="*/ 2221371 w 4460460"/>
                <a:gd name="connsiteY4" fmla="*/ 973 h 1518172"/>
                <a:gd name="connsiteX0" fmla="*/ 2221371 w 4460460"/>
                <a:gd name="connsiteY0" fmla="*/ 973 h 1518172"/>
                <a:gd name="connsiteX1" fmla="*/ 168874 w 4460460"/>
                <a:gd name="connsiteY1" fmla="*/ 1518172 h 1518172"/>
                <a:gd name="connsiteX2" fmla="*/ 17930 w 4460460"/>
                <a:gd name="connsiteY2" fmla="*/ 1482314 h 1518172"/>
                <a:gd name="connsiteX3" fmla="*/ 2119005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8" fmla="*/ 4050997 w 4460460"/>
                <a:gd name="connsiteY8" fmla="*/ 614195 h 1518172"/>
                <a:gd name="connsiteX9" fmla="*/ 4153363 w 4460460"/>
                <a:gd name="connsiteY9" fmla="*/ 614195 h 1518172"/>
                <a:gd name="connsiteX10" fmla="*/ 2119006 w 4460460"/>
                <a:gd name="connsiteY10" fmla="*/ 0 h 1518172"/>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86804 w 4460460"/>
                <a:gd name="connsiteY1" fmla="*/ 1482314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222662 w 4460460"/>
                <a:gd name="connsiteY1" fmla="*/ 1464386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303344 w 4460460"/>
                <a:gd name="connsiteY1" fmla="*/ 1500245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0245"/>
                <a:gd name="connsiteX1" fmla="*/ 4050997 w 4460460"/>
                <a:gd name="connsiteY1" fmla="*/ 614195 h 1500245"/>
                <a:gd name="connsiteX2" fmla="*/ 4153363 w 4460460"/>
                <a:gd name="connsiteY2" fmla="*/ 614195 h 1500245"/>
                <a:gd name="connsiteX3" fmla="*/ 2119006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0" fmla="*/ 2221371 w 4460460"/>
                <a:gd name="connsiteY0" fmla="*/ 973 h 1500245"/>
                <a:gd name="connsiteX1" fmla="*/ 303344 w 4460460"/>
                <a:gd name="connsiteY1" fmla="*/ 1500245 h 1500245"/>
                <a:gd name="connsiteX2" fmla="*/ 0 w 4460460"/>
                <a:gd name="connsiteY2" fmla="*/ 1500244 h 1500245"/>
                <a:gd name="connsiteX3" fmla="*/ 1677543 w 4460460"/>
                <a:gd name="connsiteY3" fmla="*/ 53509 h 1500245"/>
                <a:gd name="connsiteX4" fmla="*/ 2221371 w 4460460"/>
                <a:gd name="connsiteY4" fmla="*/ 973 h 1500245"/>
                <a:gd name="connsiteX0" fmla="*/ 2221371 w 4460460"/>
                <a:gd name="connsiteY0" fmla="*/ 973 h 1500245"/>
                <a:gd name="connsiteX1" fmla="*/ 312310 w 4460460"/>
                <a:gd name="connsiteY1" fmla="*/ 1500244 h 1500245"/>
                <a:gd name="connsiteX2" fmla="*/ 17930 w 4460460"/>
                <a:gd name="connsiteY2" fmla="*/ 1482314 h 1500245"/>
                <a:gd name="connsiteX3" fmla="*/ 2119005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8" fmla="*/ 4050997 w 4460460"/>
                <a:gd name="connsiteY8" fmla="*/ 614195 h 1500245"/>
                <a:gd name="connsiteX9" fmla="*/ 4153363 w 4460460"/>
                <a:gd name="connsiteY9" fmla="*/ 614195 h 1500245"/>
                <a:gd name="connsiteX10" fmla="*/ 2119006 w 4460460"/>
                <a:gd name="connsiteY10" fmla="*/ 0 h 1500245"/>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303344 w 4460460"/>
                <a:gd name="connsiteY1" fmla="*/ 1500245 h 1509208"/>
                <a:gd name="connsiteX2" fmla="*/ 0 w 4460460"/>
                <a:gd name="connsiteY2" fmla="*/ 1500244 h 1509208"/>
                <a:gd name="connsiteX3" fmla="*/ 1677543 w 4460460"/>
                <a:gd name="connsiteY3" fmla="*/ 53509 h 1509208"/>
                <a:gd name="connsiteX4" fmla="*/ 2221371 w 4460460"/>
                <a:gd name="connsiteY4" fmla="*/ 973 h 1509208"/>
                <a:gd name="connsiteX0" fmla="*/ 2221371 w 4460460"/>
                <a:gd name="connsiteY0" fmla="*/ 973 h 1509208"/>
                <a:gd name="connsiteX1" fmla="*/ 312310 w 4460460"/>
                <a:gd name="connsiteY1" fmla="*/ 1500244 h 1509208"/>
                <a:gd name="connsiteX2" fmla="*/ 125506 w 4460460"/>
                <a:gd name="connsiteY2" fmla="*/ 1509208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509208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473349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196941 w 4334954"/>
                <a:gd name="connsiteY0" fmla="*/ 818926 h 1509209"/>
                <a:gd name="connsiteX1" fmla="*/ 3925491 w 4334954"/>
                <a:gd name="connsiteY1" fmla="*/ 614195 h 1509209"/>
                <a:gd name="connsiteX2" fmla="*/ 4027857 w 4334954"/>
                <a:gd name="connsiteY2" fmla="*/ 614195 h 1509209"/>
                <a:gd name="connsiteX3" fmla="*/ 1993500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0" fmla="*/ 2095865 w 4334954"/>
                <a:gd name="connsiteY0" fmla="*/ 973 h 1509209"/>
                <a:gd name="connsiteX1" fmla="*/ 177838 w 4334954"/>
                <a:gd name="connsiteY1" fmla="*/ 1500245 h 1509209"/>
                <a:gd name="connsiteX2" fmla="*/ 17929 w 4334954"/>
                <a:gd name="connsiteY2" fmla="*/ 1509209 h 1509209"/>
                <a:gd name="connsiteX3" fmla="*/ 1552037 w 4334954"/>
                <a:gd name="connsiteY3" fmla="*/ 53509 h 1509209"/>
                <a:gd name="connsiteX4" fmla="*/ 2095865 w 4334954"/>
                <a:gd name="connsiteY4" fmla="*/ 973 h 1509209"/>
                <a:gd name="connsiteX0" fmla="*/ 2095865 w 4334954"/>
                <a:gd name="connsiteY0" fmla="*/ 973 h 1509209"/>
                <a:gd name="connsiteX1" fmla="*/ 186804 w 4334954"/>
                <a:gd name="connsiteY1" fmla="*/ 1500244 h 1509209"/>
                <a:gd name="connsiteX2" fmla="*/ 0 w 4334954"/>
                <a:gd name="connsiteY2" fmla="*/ 1473349 h 1509209"/>
                <a:gd name="connsiteX3" fmla="*/ 1993499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8" fmla="*/ 3925491 w 4334954"/>
                <a:gd name="connsiteY8" fmla="*/ 614195 h 1509209"/>
                <a:gd name="connsiteX9" fmla="*/ 4027857 w 4334954"/>
                <a:gd name="connsiteY9" fmla="*/ 614195 h 1509209"/>
                <a:gd name="connsiteX10" fmla="*/ 1993500 w 4334954"/>
                <a:gd name="connsiteY10" fmla="*/ 0 h 1509209"/>
                <a:gd name="connsiteX0" fmla="*/ 4187976 w 4325989"/>
                <a:gd name="connsiteY0" fmla="*/ 818926 h 1509209"/>
                <a:gd name="connsiteX1" fmla="*/ 3916526 w 4325989"/>
                <a:gd name="connsiteY1" fmla="*/ 614195 h 1509209"/>
                <a:gd name="connsiteX2" fmla="*/ 4018892 w 4325989"/>
                <a:gd name="connsiteY2" fmla="*/ 614195 h 1509209"/>
                <a:gd name="connsiteX3" fmla="*/ 1984535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0" fmla="*/ 2086900 w 4325989"/>
                <a:gd name="connsiteY0" fmla="*/ 973 h 1509209"/>
                <a:gd name="connsiteX1" fmla="*/ 168873 w 4325989"/>
                <a:gd name="connsiteY1" fmla="*/ 1500245 h 1509209"/>
                <a:gd name="connsiteX2" fmla="*/ 8964 w 4325989"/>
                <a:gd name="connsiteY2" fmla="*/ 1509209 h 1509209"/>
                <a:gd name="connsiteX3" fmla="*/ 1543072 w 4325989"/>
                <a:gd name="connsiteY3" fmla="*/ 53509 h 1509209"/>
                <a:gd name="connsiteX4" fmla="*/ 2086900 w 4325989"/>
                <a:gd name="connsiteY4" fmla="*/ 973 h 1509209"/>
                <a:gd name="connsiteX0" fmla="*/ 2086900 w 4325989"/>
                <a:gd name="connsiteY0" fmla="*/ 973 h 1509209"/>
                <a:gd name="connsiteX1" fmla="*/ 177839 w 4325989"/>
                <a:gd name="connsiteY1" fmla="*/ 1500244 h 1509209"/>
                <a:gd name="connsiteX2" fmla="*/ 0 w 4325989"/>
                <a:gd name="connsiteY2" fmla="*/ 1509208 h 1509209"/>
                <a:gd name="connsiteX3" fmla="*/ 1984534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8" fmla="*/ 3916526 w 4325989"/>
                <a:gd name="connsiteY8" fmla="*/ 614195 h 1509209"/>
                <a:gd name="connsiteX9" fmla="*/ 4018892 w 4325989"/>
                <a:gd name="connsiteY9" fmla="*/ 614195 h 1509209"/>
                <a:gd name="connsiteX10" fmla="*/ 1984535 w 4325989"/>
                <a:gd name="connsiteY10" fmla="*/ 0 h 150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989" h="1509209" stroke="0" extrusionOk="0">
                  <a:moveTo>
                    <a:pt x="4187976" y="818926"/>
                  </a:moveTo>
                  <a:lnTo>
                    <a:pt x="3916526" y="614195"/>
                  </a:lnTo>
                  <a:lnTo>
                    <a:pt x="4018892" y="614195"/>
                  </a:lnTo>
                  <a:cubicBezTo>
                    <a:pt x="3779371" y="252624"/>
                    <a:pt x="2942622" y="0"/>
                    <a:pt x="1984535" y="0"/>
                  </a:cubicBezTo>
                  <a:lnTo>
                    <a:pt x="2189266" y="0"/>
                  </a:lnTo>
                  <a:cubicBezTo>
                    <a:pt x="3147353" y="0"/>
                    <a:pt x="3984102" y="252624"/>
                    <a:pt x="4223623" y="614195"/>
                  </a:cubicBezTo>
                  <a:lnTo>
                    <a:pt x="4325989" y="614195"/>
                  </a:lnTo>
                  <a:lnTo>
                    <a:pt x="4187976" y="818926"/>
                  </a:lnTo>
                  <a:close/>
                </a:path>
                <a:path w="4325989" h="1509209" fill="darkenLess" stroke="0" extrusionOk="0">
                  <a:moveTo>
                    <a:pt x="2086900" y="973"/>
                  </a:moveTo>
                  <a:cubicBezTo>
                    <a:pt x="967632" y="22253"/>
                    <a:pt x="168873" y="1063475"/>
                    <a:pt x="168873" y="1500245"/>
                  </a:cubicBezTo>
                  <a:lnTo>
                    <a:pt x="8964" y="1509209"/>
                  </a:lnTo>
                  <a:cubicBezTo>
                    <a:pt x="8964" y="1159608"/>
                    <a:pt x="694907" y="167239"/>
                    <a:pt x="1543072" y="53509"/>
                  </a:cubicBezTo>
                  <a:cubicBezTo>
                    <a:pt x="1795548" y="19655"/>
                    <a:pt x="1820218" y="-4097"/>
                    <a:pt x="2086900" y="973"/>
                  </a:cubicBezTo>
                  <a:close/>
                </a:path>
                <a:path w="4325989" h="1509209" fill="none" extrusionOk="0">
                  <a:moveTo>
                    <a:pt x="2086900" y="973"/>
                  </a:moveTo>
                  <a:cubicBezTo>
                    <a:pt x="967632" y="22253"/>
                    <a:pt x="177839" y="1063474"/>
                    <a:pt x="177839" y="1500244"/>
                  </a:cubicBezTo>
                  <a:cubicBezTo>
                    <a:pt x="121548" y="1500244"/>
                    <a:pt x="56291" y="1509208"/>
                    <a:pt x="0" y="1509208"/>
                  </a:cubicBezTo>
                  <a:cubicBezTo>
                    <a:pt x="0" y="1056928"/>
                    <a:pt x="824142" y="0"/>
                    <a:pt x="1984534" y="0"/>
                  </a:cubicBezTo>
                  <a:lnTo>
                    <a:pt x="2189266" y="0"/>
                  </a:lnTo>
                  <a:cubicBezTo>
                    <a:pt x="3147353" y="0"/>
                    <a:pt x="3984102" y="252624"/>
                    <a:pt x="4223623" y="614195"/>
                  </a:cubicBezTo>
                  <a:lnTo>
                    <a:pt x="4325989" y="614195"/>
                  </a:lnTo>
                  <a:lnTo>
                    <a:pt x="4187976" y="818926"/>
                  </a:lnTo>
                  <a:lnTo>
                    <a:pt x="3916526" y="614195"/>
                  </a:lnTo>
                  <a:lnTo>
                    <a:pt x="4018892" y="614195"/>
                  </a:lnTo>
                  <a:cubicBezTo>
                    <a:pt x="3779371" y="252624"/>
                    <a:pt x="2942622" y="0"/>
                    <a:pt x="1984535"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4DE73DFB-EA68-4E5D-B543-1747A86645C0}"/>
                </a:ext>
              </a:extLst>
            </p:cNvPr>
            <p:cNvSpPr txBox="1"/>
            <p:nvPr/>
          </p:nvSpPr>
          <p:spPr>
            <a:xfrm>
              <a:off x="1664131" y="1947933"/>
              <a:ext cx="556150"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3" name="Curved Down Arrow 2">
              <a:extLst>
                <a:ext uri="{FF2B5EF4-FFF2-40B4-BE49-F238E27FC236}">
                  <a16:creationId xmlns:a16="http://schemas.microsoft.com/office/drawing/2014/main" id="{836A207A-26BD-4AD4-A2FC-81BA48E8A86D}"/>
                </a:ext>
              </a:extLst>
            </p:cNvPr>
            <p:cNvSpPr/>
            <p:nvPr/>
          </p:nvSpPr>
          <p:spPr>
            <a:xfrm>
              <a:off x="4099165" y="1645511"/>
              <a:ext cx="746178" cy="391551"/>
            </a:xfrm>
            <a:custGeom>
              <a:avLst/>
              <a:gdLst>
                <a:gd name="connsiteX0" fmla="*/ 1211024 w 1344705"/>
                <a:gd name="connsiteY0" fmla="*/ 534725 h 534725"/>
                <a:gd name="connsiteX1" fmla="*/ 1059176 w 1344705"/>
                <a:gd name="connsiteY1" fmla="*/ 401044 h 534725"/>
                <a:gd name="connsiteX2" fmla="*/ 1126017 w 1344705"/>
                <a:gd name="connsiteY2" fmla="*/ 401044 h 534725"/>
                <a:gd name="connsiteX3" fmla="*/ 572091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0" fmla="*/ 638932 w 1344705"/>
                <a:gd name="connsiteY0" fmla="*/ 3662 h 534725"/>
                <a:gd name="connsiteX1" fmla="*/ 133681 w 1344705"/>
                <a:gd name="connsiteY1" fmla="*/ 534725 h 534725"/>
                <a:gd name="connsiteX2" fmla="*/ 0 w 1344705"/>
                <a:gd name="connsiteY2" fmla="*/ 534725 h 534725"/>
                <a:gd name="connsiteX3" fmla="*/ 208176 w 1344705"/>
                <a:gd name="connsiteY3" fmla="*/ 122134 h 534725"/>
                <a:gd name="connsiteX4" fmla="*/ 638933 w 1344705"/>
                <a:gd name="connsiteY4" fmla="*/ 3662 h 534725"/>
                <a:gd name="connsiteX5" fmla="*/ 638932 w 1344705"/>
                <a:gd name="connsiteY5" fmla="*/ 3662 h 534725"/>
                <a:gd name="connsiteX0" fmla="*/ 638932 w 1344705"/>
                <a:gd name="connsiteY0" fmla="*/ 3662 h 534725"/>
                <a:gd name="connsiteX1" fmla="*/ 133681 w 1344705"/>
                <a:gd name="connsiteY1" fmla="*/ 534725 h 534725"/>
                <a:gd name="connsiteX2" fmla="*/ 0 w 1344705"/>
                <a:gd name="connsiteY2" fmla="*/ 534725 h 534725"/>
                <a:gd name="connsiteX3" fmla="*/ 572092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8" fmla="*/ 1059176 w 1344705"/>
                <a:gd name="connsiteY8" fmla="*/ 401044 h 534725"/>
                <a:gd name="connsiteX9" fmla="*/ 1126017 w 1344705"/>
                <a:gd name="connsiteY9" fmla="*/ 401044 h 534725"/>
                <a:gd name="connsiteX10" fmla="*/ 572091 w 1344705"/>
                <a:gd name="connsiteY10" fmla="*/ 0 h 534725"/>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534727 h 696092"/>
                <a:gd name="connsiteX2" fmla="*/ 0 w 1326539"/>
                <a:gd name="connsiteY2" fmla="*/ 5347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1 w 1326539"/>
                <a:gd name="connsiteY1" fmla="*/ 5347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5347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78505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7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687127 h 696092"/>
                <a:gd name="connsiteX2" fmla="*/ 0 w 1326539"/>
                <a:gd name="connsiteY2" fmla="*/ 6871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2 w 1326539"/>
                <a:gd name="connsiteY1" fmla="*/ 6871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5 h 696090"/>
                <a:gd name="connsiteX1" fmla="*/ 1059176 w 1326539"/>
                <a:gd name="connsiteY1" fmla="*/ 401044 h 696090"/>
                <a:gd name="connsiteX2" fmla="*/ 1126017 w 1326539"/>
                <a:gd name="connsiteY2" fmla="*/ 401044 h 696090"/>
                <a:gd name="connsiteX3" fmla="*/ 572091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0" fmla="*/ 638932 w 1326539"/>
                <a:gd name="connsiteY0" fmla="*/ 3662 h 696090"/>
                <a:gd name="connsiteX1" fmla="*/ 133681 w 1326539"/>
                <a:gd name="connsiteY1" fmla="*/ 687125 h 696090"/>
                <a:gd name="connsiteX2" fmla="*/ 0 w 1326539"/>
                <a:gd name="connsiteY2" fmla="*/ 687125 h 696090"/>
                <a:gd name="connsiteX3" fmla="*/ 252999 w 1326539"/>
                <a:gd name="connsiteY3" fmla="*/ 140064 h 696090"/>
                <a:gd name="connsiteX4" fmla="*/ 638933 w 1326539"/>
                <a:gd name="connsiteY4" fmla="*/ 3662 h 696090"/>
                <a:gd name="connsiteX5" fmla="*/ 638932 w 1326539"/>
                <a:gd name="connsiteY5" fmla="*/ 3662 h 696090"/>
                <a:gd name="connsiteX0" fmla="*/ 638932 w 1326539"/>
                <a:gd name="connsiteY0" fmla="*/ 3662 h 696090"/>
                <a:gd name="connsiteX1" fmla="*/ 133682 w 1326539"/>
                <a:gd name="connsiteY1" fmla="*/ 687125 h 696090"/>
                <a:gd name="connsiteX2" fmla="*/ 0 w 1326539"/>
                <a:gd name="connsiteY2" fmla="*/ 696090 h 696090"/>
                <a:gd name="connsiteX3" fmla="*/ 572092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8" fmla="*/ 1059176 w 1326539"/>
                <a:gd name="connsiteY8" fmla="*/ 401044 h 696090"/>
                <a:gd name="connsiteX9" fmla="*/ 1126017 w 1326539"/>
                <a:gd name="connsiteY9" fmla="*/ 401044 h 696090"/>
                <a:gd name="connsiteX10" fmla="*/ 572091 w 1326539"/>
                <a:gd name="connsiteY10" fmla="*/ 0 h 6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539" h="696090" stroke="0" extrusionOk="0">
                  <a:moveTo>
                    <a:pt x="1211024" y="534725"/>
                  </a:moveTo>
                  <a:lnTo>
                    <a:pt x="1059176" y="401044"/>
                  </a:lnTo>
                  <a:lnTo>
                    <a:pt x="1126017" y="401044"/>
                  </a:lnTo>
                  <a:cubicBezTo>
                    <a:pt x="1060799" y="164953"/>
                    <a:pt x="832964" y="0"/>
                    <a:pt x="572091" y="0"/>
                  </a:cubicBezTo>
                  <a:lnTo>
                    <a:pt x="705773" y="0"/>
                  </a:lnTo>
                  <a:cubicBezTo>
                    <a:pt x="966646" y="0"/>
                    <a:pt x="1194480" y="164953"/>
                    <a:pt x="1259699" y="401044"/>
                  </a:cubicBezTo>
                  <a:lnTo>
                    <a:pt x="1326539" y="401044"/>
                  </a:lnTo>
                  <a:lnTo>
                    <a:pt x="1211024" y="534725"/>
                  </a:lnTo>
                  <a:close/>
                </a:path>
                <a:path w="1326539" h="696090" fill="darkenLess" stroke="0" extrusionOk="0">
                  <a:moveTo>
                    <a:pt x="638932" y="3662"/>
                  </a:moveTo>
                  <a:cubicBezTo>
                    <a:pt x="350818" y="35342"/>
                    <a:pt x="133681" y="415972"/>
                    <a:pt x="133681" y="687125"/>
                  </a:cubicBezTo>
                  <a:lnTo>
                    <a:pt x="0" y="687125"/>
                  </a:lnTo>
                  <a:cubicBezTo>
                    <a:pt x="0" y="527440"/>
                    <a:pt x="121177" y="241642"/>
                    <a:pt x="252999" y="140064"/>
                  </a:cubicBezTo>
                  <a:cubicBezTo>
                    <a:pt x="373311" y="47355"/>
                    <a:pt x="484074" y="-13366"/>
                    <a:pt x="638933" y="3662"/>
                  </a:cubicBezTo>
                  <a:lnTo>
                    <a:pt x="638932" y="3662"/>
                  </a:lnTo>
                  <a:close/>
                </a:path>
                <a:path w="1326539" h="696090" fill="none" extrusionOk="0">
                  <a:moveTo>
                    <a:pt x="638932" y="3662"/>
                  </a:moveTo>
                  <a:cubicBezTo>
                    <a:pt x="350818" y="35342"/>
                    <a:pt x="133682" y="415972"/>
                    <a:pt x="133682" y="687125"/>
                  </a:cubicBezTo>
                  <a:cubicBezTo>
                    <a:pt x="89122" y="687125"/>
                    <a:pt x="44560" y="696090"/>
                    <a:pt x="0" y="696090"/>
                  </a:cubicBezTo>
                  <a:cubicBezTo>
                    <a:pt x="0" y="400770"/>
                    <a:pt x="256134" y="0"/>
                    <a:pt x="572092" y="0"/>
                  </a:cubicBezTo>
                  <a:lnTo>
                    <a:pt x="705773" y="0"/>
                  </a:lnTo>
                  <a:cubicBezTo>
                    <a:pt x="966646" y="0"/>
                    <a:pt x="1194480" y="164953"/>
                    <a:pt x="1259699" y="401044"/>
                  </a:cubicBezTo>
                  <a:lnTo>
                    <a:pt x="1326539" y="401044"/>
                  </a:lnTo>
                  <a:lnTo>
                    <a:pt x="1211024" y="534725"/>
                  </a:lnTo>
                  <a:lnTo>
                    <a:pt x="1059176" y="401044"/>
                  </a:lnTo>
                  <a:lnTo>
                    <a:pt x="1126017" y="401044"/>
                  </a:lnTo>
                  <a:cubicBezTo>
                    <a:pt x="1060799" y="164953"/>
                    <a:pt x="832964" y="0"/>
                    <a:pt x="572091"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34" name="Curved Down Arrow 1">
              <a:extLst>
                <a:ext uri="{FF2B5EF4-FFF2-40B4-BE49-F238E27FC236}">
                  <a16:creationId xmlns:a16="http://schemas.microsoft.com/office/drawing/2014/main" id="{FE9D6BFF-33C8-4F2D-8CD7-778C0EC2630C}"/>
                </a:ext>
              </a:extLst>
            </p:cNvPr>
            <p:cNvSpPr/>
            <p:nvPr/>
          </p:nvSpPr>
          <p:spPr>
            <a:xfrm>
              <a:off x="3527938" y="1611175"/>
              <a:ext cx="1317406" cy="578129"/>
            </a:xfrm>
            <a:custGeom>
              <a:avLst/>
              <a:gdLst>
                <a:gd name="connsiteX0" fmla="*/ 2190419 w 2339788"/>
                <a:gd name="connsiteY0" fmla="*/ 597478 h 597478"/>
                <a:gd name="connsiteX1" fmla="*/ 2007457 w 2339788"/>
                <a:gd name="connsiteY1" fmla="*/ 448109 h 597478"/>
                <a:gd name="connsiteX2" fmla="*/ 2082142 w 2339788"/>
                <a:gd name="connsiteY2" fmla="*/ 448109 h 597478"/>
                <a:gd name="connsiteX3" fmla="*/ 1057867 w 2339788"/>
                <a:gd name="connsiteY3" fmla="*/ 1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0" fmla="*/ 1132552 w 2339788"/>
                <a:gd name="connsiteY0" fmla="*/ 1491 h 597478"/>
                <a:gd name="connsiteX1" fmla="*/ 149370 w 2339788"/>
                <a:gd name="connsiteY1" fmla="*/ 597478 h 597478"/>
                <a:gd name="connsiteX2" fmla="*/ 0 w 2339788"/>
                <a:gd name="connsiteY2" fmla="*/ 597478 h 597478"/>
                <a:gd name="connsiteX3" fmla="*/ 585959 w 2339788"/>
                <a:gd name="connsiteY3" fmla="*/ 62743 h 597478"/>
                <a:gd name="connsiteX4" fmla="*/ 1132552 w 2339788"/>
                <a:gd name="connsiteY4" fmla="*/ 1490 h 597478"/>
                <a:gd name="connsiteX5" fmla="*/ 1132552 w 2339788"/>
                <a:gd name="connsiteY5" fmla="*/ 1491 h 597478"/>
                <a:gd name="connsiteX0" fmla="*/ 1132552 w 2339788"/>
                <a:gd name="connsiteY0" fmla="*/ 1491 h 597478"/>
                <a:gd name="connsiteX1" fmla="*/ 149370 w 2339788"/>
                <a:gd name="connsiteY1" fmla="*/ 597478 h 597478"/>
                <a:gd name="connsiteX2" fmla="*/ 0 w 2339788"/>
                <a:gd name="connsiteY2" fmla="*/ 597478 h 597478"/>
                <a:gd name="connsiteX3" fmla="*/ 1057867 w 2339788"/>
                <a:gd name="connsiteY3" fmla="*/ 0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8" fmla="*/ 2007457 w 2339788"/>
                <a:gd name="connsiteY8" fmla="*/ 448109 h 597478"/>
                <a:gd name="connsiteX9" fmla="*/ 2082142 w 2339788"/>
                <a:gd name="connsiteY9" fmla="*/ 448109 h 597478"/>
                <a:gd name="connsiteX10" fmla="*/ 1057867 w 2339788"/>
                <a:gd name="connsiteY10" fmla="*/ 1 h 597478"/>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85228 w 2342054"/>
                <a:gd name="connsiteY1" fmla="*/ 597478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49369 w 2342054"/>
                <a:gd name="connsiteY1" fmla="*/ 1009854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85229 w 2342055"/>
                <a:gd name="connsiteY1" fmla="*/ 597478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02500 w 2342055"/>
                <a:gd name="connsiteY3" fmla="*/ 125496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38359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11465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2055" h="1027784" stroke="0" extrusionOk="0">
                  <a:moveTo>
                    <a:pt x="2226278" y="597478"/>
                  </a:moveTo>
                  <a:lnTo>
                    <a:pt x="2043316" y="448109"/>
                  </a:lnTo>
                  <a:lnTo>
                    <a:pt x="2118001" y="448109"/>
                  </a:lnTo>
                  <a:cubicBezTo>
                    <a:pt x="1997405" y="184312"/>
                    <a:pt x="1576111" y="1"/>
                    <a:pt x="1093726" y="1"/>
                  </a:cubicBezTo>
                  <a:lnTo>
                    <a:pt x="1243095" y="0"/>
                  </a:lnTo>
                  <a:cubicBezTo>
                    <a:pt x="1725480" y="0"/>
                    <a:pt x="2146774" y="184311"/>
                    <a:pt x="2267370" y="448108"/>
                  </a:cubicBezTo>
                  <a:lnTo>
                    <a:pt x="2342055" y="448109"/>
                  </a:lnTo>
                  <a:lnTo>
                    <a:pt x="2226278" y="597478"/>
                  </a:lnTo>
                  <a:close/>
                </a:path>
                <a:path w="2342055" h="1027784" fill="darkenLess" stroke="0" extrusionOk="0">
                  <a:moveTo>
                    <a:pt x="1168411" y="1491"/>
                  </a:moveTo>
                  <a:cubicBezTo>
                    <a:pt x="614534" y="23632"/>
                    <a:pt x="158335" y="696246"/>
                    <a:pt x="158335" y="1009855"/>
                  </a:cubicBezTo>
                  <a:lnTo>
                    <a:pt x="0" y="1027784"/>
                  </a:lnTo>
                  <a:cubicBezTo>
                    <a:pt x="0" y="801207"/>
                    <a:pt x="352426" y="190712"/>
                    <a:pt x="711465" y="89637"/>
                  </a:cubicBezTo>
                  <a:cubicBezTo>
                    <a:pt x="880696" y="41996"/>
                    <a:pt x="979795" y="-6049"/>
                    <a:pt x="1168411" y="1490"/>
                  </a:cubicBezTo>
                  <a:lnTo>
                    <a:pt x="1168411" y="1491"/>
                  </a:lnTo>
                  <a:close/>
                </a:path>
                <a:path w="2342055" h="1027784" fill="none" extrusionOk="0">
                  <a:moveTo>
                    <a:pt x="1168411" y="1491"/>
                  </a:moveTo>
                  <a:cubicBezTo>
                    <a:pt x="614534" y="23632"/>
                    <a:pt x="149370" y="696245"/>
                    <a:pt x="149370" y="1009854"/>
                  </a:cubicBezTo>
                  <a:lnTo>
                    <a:pt x="1" y="1009854"/>
                  </a:lnTo>
                  <a:cubicBezTo>
                    <a:pt x="1" y="679876"/>
                    <a:pt x="509482" y="0"/>
                    <a:pt x="1093726" y="0"/>
                  </a:cubicBezTo>
                  <a:lnTo>
                    <a:pt x="1243095" y="0"/>
                  </a:lnTo>
                  <a:cubicBezTo>
                    <a:pt x="1725480" y="0"/>
                    <a:pt x="2146774" y="184311"/>
                    <a:pt x="2267370" y="448108"/>
                  </a:cubicBezTo>
                  <a:lnTo>
                    <a:pt x="2342055" y="448109"/>
                  </a:lnTo>
                  <a:lnTo>
                    <a:pt x="2226278" y="597478"/>
                  </a:lnTo>
                  <a:lnTo>
                    <a:pt x="2043316" y="448109"/>
                  </a:lnTo>
                  <a:lnTo>
                    <a:pt x="2118001" y="448109"/>
                  </a:lnTo>
                  <a:cubicBezTo>
                    <a:pt x="1997405" y="184312"/>
                    <a:pt x="1576111" y="1"/>
                    <a:pt x="1093726" y="1"/>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FC8ACDEC-AA38-4308-A836-A64AADDD5C68}"/>
                </a:ext>
              </a:extLst>
            </p:cNvPr>
            <p:cNvCxnSpPr>
              <a:cxnSpLocks/>
            </p:cNvCxnSpPr>
            <p:nvPr/>
          </p:nvCxnSpPr>
          <p:spPr>
            <a:xfrm>
              <a:off x="437362" y="3464712"/>
              <a:ext cx="1097280" cy="0"/>
            </a:xfrm>
            <a:prstGeom prst="line">
              <a:avLst/>
            </a:prstGeom>
            <a:ln w="38100">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38CF281-696A-47D5-83BF-30B8C3871FA4}"/>
                </a:ext>
              </a:extLst>
            </p:cNvPr>
            <p:cNvCxnSpPr/>
            <p:nvPr/>
          </p:nvCxnSpPr>
          <p:spPr>
            <a:xfrm>
              <a:off x="1573218" y="3464712"/>
              <a:ext cx="1097280" cy="0"/>
            </a:xfrm>
            <a:prstGeom prst="line">
              <a:avLst/>
            </a:prstGeom>
            <a:ln w="38100">
              <a:solidFill>
                <a:srgbClr val="F8F2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5EE894-A070-4DE1-B4CA-74ABE7054B7A}"/>
                </a:ext>
              </a:extLst>
            </p:cNvPr>
            <p:cNvCxnSpPr/>
            <p:nvPr/>
          </p:nvCxnSpPr>
          <p:spPr>
            <a:xfrm>
              <a:off x="2709074" y="3464712"/>
              <a:ext cx="1097280" cy="0"/>
            </a:xfrm>
            <a:prstGeom prst="line">
              <a:avLst/>
            </a:prstGeom>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AFE5F1-28B0-4955-88B8-92D14B2A77C4}"/>
                </a:ext>
              </a:extLst>
            </p:cNvPr>
            <p:cNvCxnSpPr>
              <a:cxnSpLocks/>
            </p:cNvCxnSpPr>
            <p:nvPr/>
          </p:nvCxnSpPr>
          <p:spPr>
            <a:xfrm>
              <a:off x="3837785" y="3464712"/>
              <a:ext cx="594360" cy="0"/>
            </a:xfrm>
            <a:prstGeom prst="line">
              <a:avLst/>
            </a:prstGeom>
            <a:ln w="381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379F39D-EE84-4D9F-A3CD-F996312AEA4E}"/>
                </a:ext>
              </a:extLst>
            </p:cNvPr>
            <p:cNvCxnSpPr>
              <a:cxnSpLocks/>
            </p:cNvCxnSpPr>
            <p:nvPr/>
          </p:nvCxnSpPr>
          <p:spPr>
            <a:xfrm>
              <a:off x="4464844" y="3467094"/>
              <a:ext cx="594360" cy="0"/>
            </a:xfrm>
            <a:prstGeom prst="line">
              <a:avLst/>
            </a:prstGeom>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7B0852-8D80-46CB-9810-0CCA8C1BE3E6}"/>
                </a:ext>
              </a:extLst>
            </p:cNvPr>
            <p:cNvSpPr txBox="1"/>
            <p:nvPr/>
          </p:nvSpPr>
          <p:spPr>
            <a:xfrm>
              <a:off x="465938" y="3477935"/>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1</a:t>
              </a:r>
            </a:p>
          </p:txBody>
        </p:sp>
        <p:sp>
          <p:nvSpPr>
            <p:cNvPr id="55" name="TextBox 54">
              <a:extLst>
                <a:ext uri="{FF2B5EF4-FFF2-40B4-BE49-F238E27FC236}">
                  <a16:creationId xmlns:a16="http://schemas.microsoft.com/office/drawing/2014/main" id="{3BC7054D-0867-458C-9D52-B677E25DEDF1}"/>
                </a:ext>
              </a:extLst>
            </p:cNvPr>
            <p:cNvSpPr txBox="1"/>
            <p:nvPr/>
          </p:nvSpPr>
          <p:spPr>
            <a:xfrm>
              <a:off x="1594650" y="3502223"/>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2</a:t>
              </a:r>
            </a:p>
          </p:txBody>
        </p:sp>
        <p:sp>
          <p:nvSpPr>
            <p:cNvPr id="56" name="TextBox 55">
              <a:extLst>
                <a:ext uri="{FF2B5EF4-FFF2-40B4-BE49-F238E27FC236}">
                  <a16:creationId xmlns:a16="http://schemas.microsoft.com/office/drawing/2014/main" id="{9A979045-30FE-4630-82B1-7B41908BA3C6}"/>
                </a:ext>
              </a:extLst>
            </p:cNvPr>
            <p:cNvSpPr txBox="1"/>
            <p:nvPr/>
          </p:nvSpPr>
          <p:spPr>
            <a:xfrm>
              <a:off x="2703522" y="3502051"/>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3</a:t>
              </a:r>
            </a:p>
          </p:txBody>
        </p:sp>
        <p:sp>
          <p:nvSpPr>
            <p:cNvPr id="57" name="TextBox 56">
              <a:extLst>
                <a:ext uri="{FF2B5EF4-FFF2-40B4-BE49-F238E27FC236}">
                  <a16:creationId xmlns:a16="http://schemas.microsoft.com/office/drawing/2014/main" id="{59C98B44-BB86-47D1-BA9D-EB2B6761EF4D}"/>
                </a:ext>
              </a:extLst>
            </p:cNvPr>
            <p:cNvSpPr txBox="1"/>
            <p:nvPr/>
          </p:nvSpPr>
          <p:spPr>
            <a:xfrm>
              <a:off x="3809210" y="3480723"/>
              <a:ext cx="627059"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4</a:t>
              </a:r>
            </a:p>
          </p:txBody>
        </p:sp>
        <p:sp>
          <p:nvSpPr>
            <p:cNvPr id="58" name="TextBox 57">
              <a:extLst>
                <a:ext uri="{FF2B5EF4-FFF2-40B4-BE49-F238E27FC236}">
                  <a16:creationId xmlns:a16="http://schemas.microsoft.com/office/drawing/2014/main" id="{7C1BB68B-F094-4F82-A313-6D21F5DF6976}"/>
                </a:ext>
              </a:extLst>
            </p:cNvPr>
            <p:cNvSpPr txBox="1"/>
            <p:nvPr/>
          </p:nvSpPr>
          <p:spPr>
            <a:xfrm>
              <a:off x="4456119" y="3468570"/>
              <a:ext cx="627059"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5</a:t>
              </a:r>
            </a:p>
          </p:txBody>
        </p:sp>
        <p:sp>
          <p:nvSpPr>
            <p:cNvPr id="59" name="Rectangle 58">
              <a:extLst>
                <a:ext uri="{FF2B5EF4-FFF2-40B4-BE49-F238E27FC236}">
                  <a16:creationId xmlns:a16="http://schemas.microsoft.com/office/drawing/2014/main" id="{9A76E874-A5FE-4AD1-AEC7-6C7BD8DC3FF8}"/>
                </a:ext>
              </a:extLst>
            </p:cNvPr>
            <p:cNvSpPr/>
            <p:nvPr/>
          </p:nvSpPr>
          <p:spPr>
            <a:xfrm>
              <a:off x="1580782" y="3951297"/>
              <a:ext cx="2176894"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FFFFFF">
                      <a:lumMod val="50000"/>
                    </a:srgbClr>
                  </a:solidFill>
                  <a:effectLst/>
                  <a:uLnTx/>
                  <a:uFillTx/>
                  <a:latin typeface="Calibri" pitchFamily="34" charset="0"/>
                  <a:ea typeface="+mn-ea"/>
                  <a:cs typeface="Arial" charset="0"/>
                </a:rPr>
                <a:t>Proficiency Levels</a:t>
              </a:r>
            </a:p>
          </p:txBody>
        </p:sp>
        <p:cxnSp>
          <p:nvCxnSpPr>
            <p:cNvPr id="62" name="Straight Connector 61">
              <a:extLst>
                <a:ext uri="{FF2B5EF4-FFF2-40B4-BE49-F238E27FC236}">
                  <a16:creationId xmlns:a16="http://schemas.microsoft.com/office/drawing/2014/main" id="{C0182DC3-5689-47D1-B9AE-B30847A049B5}"/>
                </a:ext>
              </a:extLst>
            </p:cNvPr>
            <p:cNvCxnSpPr/>
            <p:nvPr/>
          </p:nvCxnSpPr>
          <p:spPr>
            <a:xfrm flipV="1">
              <a:off x="465937" y="3944900"/>
              <a:ext cx="4543425" cy="12949"/>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2536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DB5A-EA85-C144-BAE4-FF387C019792}"/>
              </a:ext>
            </a:extLst>
          </p:cNvPr>
          <p:cNvSpPr>
            <a:spLocks noGrp="1"/>
          </p:cNvSpPr>
          <p:nvPr>
            <p:ph type="title"/>
          </p:nvPr>
        </p:nvSpPr>
        <p:spPr/>
        <p:txBody>
          <a:bodyPr/>
          <a:lstStyle/>
          <a:p>
            <a:r>
              <a:rPr lang="en-US" dirty="0"/>
              <a:t>Research Questions</a:t>
            </a:r>
          </a:p>
        </p:txBody>
      </p:sp>
      <p:sp>
        <p:nvSpPr>
          <p:cNvPr id="3" name="Content Placeholder 2">
            <a:extLst>
              <a:ext uri="{FF2B5EF4-FFF2-40B4-BE49-F238E27FC236}">
                <a16:creationId xmlns:a16="http://schemas.microsoft.com/office/drawing/2014/main" id="{2049DE1C-B61F-4D45-96F1-E4684832936E}"/>
              </a:ext>
            </a:extLst>
          </p:cNvPr>
          <p:cNvSpPr>
            <a:spLocks noGrp="1"/>
          </p:cNvSpPr>
          <p:nvPr>
            <p:ph idx="1"/>
          </p:nvPr>
        </p:nvSpPr>
        <p:spPr/>
        <p:txBody>
          <a:bodyPr/>
          <a:lstStyle/>
          <a:p>
            <a:r>
              <a:rPr lang="en-US" dirty="0"/>
              <a:t>To explore this issue further we will examine two research questions</a:t>
            </a:r>
          </a:p>
          <a:p>
            <a:pPr marL="0" indent="0">
              <a:buNone/>
            </a:pPr>
            <a:r>
              <a:rPr lang="en-US" dirty="0"/>
              <a:t>	1. To what extent do we observe academic growth on 	MAAP in scale score units.  In other words, do we have 	evidence of growth external to the transition table model 	used for accountability? </a:t>
            </a:r>
          </a:p>
          <a:p>
            <a:pPr marL="0" indent="0">
              <a:buNone/>
            </a:pPr>
            <a:r>
              <a:rPr lang="en-US" dirty="0"/>
              <a:t>	2. What is the impact of adding an additional growth 	category in the model? </a:t>
            </a:r>
          </a:p>
        </p:txBody>
      </p:sp>
    </p:spTree>
    <p:extLst>
      <p:ext uri="{BB962C8B-B14F-4D97-AF65-F5344CB8AC3E}">
        <p14:creationId xmlns:p14="http://schemas.microsoft.com/office/powerpoint/2010/main" val="4129671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4AED0-6231-0542-A6C2-424358F916F2}"/>
              </a:ext>
            </a:extLst>
          </p:cNvPr>
          <p:cNvSpPr>
            <a:spLocks noGrp="1"/>
          </p:cNvSpPr>
          <p:nvPr>
            <p:ph type="sldNum" sz="quarter" idx="12"/>
          </p:nvPr>
        </p:nvSpPr>
        <p:spPr/>
        <p:txBody>
          <a:bodyPr/>
          <a:lstStyle/>
          <a:p>
            <a:fld id="{84E24DD3-0117-F947-8F74-C808912B5A2D}" type="slidenum">
              <a:rPr lang="en-US" smtClean="0"/>
              <a:pPr/>
              <a:t>3</a:t>
            </a:fld>
            <a:endParaRPr lang="en-US"/>
          </a:p>
        </p:txBody>
      </p:sp>
      <p:sp>
        <p:nvSpPr>
          <p:cNvPr id="6" name="Title 4">
            <a:extLst>
              <a:ext uri="{FF2B5EF4-FFF2-40B4-BE49-F238E27FC236}">
                <a16:creationId xmlns:a16="http://schemas.microsoft.com/office/drawing/2014/main" id="{4AD9B96B-BE1E-DA46-BD10-0F34714B937F}"/>
              </a:ext>
            </a:extLst>
          </p:cNvPr>
          <p:cNvSpPr>
            <a:spLocks noGrp="1"/>
          </p:cNvSpPr>
          <p:nvPr>
            <p:ph type="title" idx="4294967295"/>
          </p:nvPr>
        </p:nvSpPr>
        <p:spPr>
          <a:xfrm>
            <a:off x="413295" y="291882"/>
            <a:ext cx="10515600" cy="365125"/>
          </a:xfrm>
        </p:spPr>
        <p:txBody>
          <a:bodyPr>
            <a:normAutofit fontScale="90000"/>
          </a:bodyPr>
          <a:lstStyle/>
          <a:p>
            <a:r>
              <a:rPr lang="en-US" sz="2700" b="1">
                <a:solidFill>
                  <a:srgbClr val="003B71"/>
                </a:solidFill>
                <a:latin typeface="Arial"/>
                <a:ea typeface="+mn-ea"/>
                <a:cs typeface="Arial"/>
              </a:rPr>
              <a:t>State Board of Education  </a:t>
            </a:r>
            <a:r>
              <a:rPr lang="en-US" sz="2000" spc="200">
                <a:solidFill>
                  <a:srgbClr val="003B71"/>
                </a:solidFill>
                <a:latin typeface="Arial Narrow"/>
                <a:ea typeface="+mn-ea"/>
                <a:cs typeface="Arial Narrow" panose="020B0604020202020204" pitchFamily="34" charset="0"/>
              </a:rPr>
              <a:t>STRATEGIC PLAN GOALS</a:t>
            </a:r>
            <a:endParaRPr lang="en-US" sz="2000" spc="200">
              <a:solidFill>
                <a:srgbClr val="003B71"/>
              </a:solidFill>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50809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CAE0-DBDF-454A-8DA3-B88FA6514D4C}"/>
              </a:ext>
            </a:extLst>
          </p:cNvPr>
          <p:cNvSpPr>
            <a:spLocks noGrp="1"/>
          </p:cNvSpPr>
          <p:nvPr>
            <p:ph type="title"/>
          </p:nvPr>
        </p:nvSpPr>
        <p:spPr/>
        <p:txBody>
          <a:bodyPr/>
          <a:lstStyle/>
          <a:p>
            <a:r>
              <a:rPr lang="en-US" dirty="0"/>
              <a:t>Research Question 1 </a:t>
            </a:r>
          </a:p>
        </p:txBody>
      </p:sp>
      <p:sp>
        <p:nvSpPr>
          <p:cNvPr id="3" name="Content Placeholder 2">
            <a:extLst>
              <a:ext uri="{FF2B5EF4-FFF2-40B4-BE49-F238E27FC236}">
                <a16:creationId xmlns:a16="http://schemas.microsoft.com/office/drawing/2014/main" id="{A2C8301C-E533-5344-B1D8-4B24FD90B4AD}"/>
              </a:ext>
            </a:extLst>
          </p:cNvPr>
          <p:cNvSpPr>
            <a:spLocks noGrp="1"/>
          </p:cNvSpPr>
          <p:nvPr>
            <p:ph idx="1"/>
          </p:nvPr>
        </p:nvSpPr>
        <p:spPr/>
        <p:txBody>
          <a:bodyPr/>
          <a:lstStyle/>
          <a:p>
            <a:r>
              <a:rPr lang="en-US" dirty="0"/>
              <a:t>We examined growth for students from 2018 to 2019.  These administrations were selected because they are before the pandemic disruptions. </a:t>
            </a:r>
          </a:p>
          <a:p>
            <a:r>
              <a:rPr lang="en-US" dirty="0"/>
              <a:t>We calculated scale score differences for examinees in each year (e.g., Grade 8 2019 score – Grade 7 2018 score).</a:t>
            </a:r>
          </a:p>
          <a:p>
            <a:r>
              <a:rPr lang="en-US" dirty="0"/>
              <a:t>The distribution of these change scores are examined by scale score, performance level, and growth level.</a:t>
            </a:r>
          </a:p>
        </p:txBody>
      </p:sp>
    </p:spTree>
    <p:extLst>
      <p:ext uri="{BB962C8B-B14F-4D97-AF65-F5344CB8AC3E}">
        <p14:creationId xmlns:p14="http://schemas.microsoft.com/office/powerpoint/2010/main" val="18408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4 to 5 Math </a:t>
            </a:r>
          </a:p>
        </p:txBody>
      </p:sp>
      <p:pic>
        <p:nvPicPr>
          <p:cNvPr id="4" name="Picture 3">
            <a:extLst>
              <a:ext uri="{FF2B5EF4-FFF2-40B4-BE49-F238E27FC236}">
                <a16:creationId xmlns:a16="http://schemas.microsoft.com/office/drawing/2014/main" id="{8B9A219B-9602-194C-9E97-B423CC7381E7}"/>
              </a:ext>
            </a:extLst>
          </p:cNvPr>
          <p:cNvPicPr>
            <a:picLocks noChangeAspect="1"/>
          </p:cNvPicPr>
          <p:nvPr/>
        </p:nvPicPr>
        <p:blipFill>
          <a:blip r:embed="rId2"/>
          <a:stretch>
            <a:fillRect/>
          </a:stretch>
        </p:blipFill>
        <p:spPr>
          <a:xfrm>
            <a:off x="1703070" y="826386"/>
            <a:ext cx="8114030" cy="5205227"/>
          </a:xfrm>
          <a:prstGeom prst="rect">
            <a:avLst/>
          </a:prstGeom>
        </p:spPr>
      </p:pic>
      <p:cxnSp>
        <p:nvCxnSpPr>
          <p:cNvPr id="5" name="Straight Connector 4">
            <a:extLst>
              <a:ext uri="{FF2B5EF4-FFF2-40B4-BE49-F238E27FC236}">
                <a16:creationId xmlns:a16="http://schemas.microsoft.com/office/drawing/2014/main" id="{B51DA64E-8369-E344-9A5C-321A457588E1}"/>
              </a:ext>
            </a:extLst>
          </p:cNvPr>
          <p:cNvCxnSpPr/>
          <p:nvPr/>
        </p:nvCxnSpPr>
        <p:spPr>
          <a:xfrm>
            <a:off x="2604052" y="3101009"/>
            <a:ext cx="7036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0736F21-6AA0-274A-A73B-0AC21B804A28}"/>
              </a:ext>
            </a:extLst>
          </p:cNvPr>
          <p:cNvCxnSpPr>
            <a:cxnSpLocks/>
          </p:cNvCxnSpPr>
          <p:nvPr/>
        </p:nvCxnSpPr>
        <p:spPr>
          <a:xfrm>
            <a:off x="6122504" y="826386"/>
            <a:ext cx="0" cy="406366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042B24-3F8A-9E44-A75A-163FADC567E8}"/>
              </a:ext>
            </a:extLst>
          </p:cNvPr>
          <p:cNvCxnSpPr>
            <a:cxnSpLocks/>
          </p:cNvCxnSpPr>
          <p:nvPr/>
        </p:nvCxnSpPr>
        <p:spPr>
          <a:xfrm>
            <a:off x="7553739" y="826386"/>
            <a:ext cx="0" cy="406366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62657DD-516B-2640-A503-0279713B3649}"/>
              </a:ext>
            </a:extLst>
          </p:cNvPr>
          <p:cNvSpPr txBox="1"/>
          <p:nvPr/>
        </p:nvSpPr>
        <p:spPr>
          <a:xfrm>
            <a:off x="9780666" y="1146312"/>
            <a:ext cx="2160086" cy="3226906"/>
          </a:xfrm>
          <a:prstGeom prst="rect">
            <a:avLst/>
          </a:prstGeom>
        </p:spPr>
        <p:txBody>
          <a:bodyPr vert="horz" wrap="square" lIns="91440" tIns="45720" rIns="91440" bIns="45720" rtlCol="0" anchor="ctr">
            <a:noAutofit/>
          </a:bodyPr>
          <a:lstStyle/>
          <a:p>
            <a:pPr algn="l" fontAlgn="base"/>
            <a:r>
              <a:rPr lang="en-US" sz="1400" dirty="0">
                <a:latin typeface="Arial" panose="020B0604020202020204" pitchFamily="34" charset="0"/>
                <a:cs typeface="Arial" panose="020B0604020202020204" pitchFamily="34" charset="0"/>
              </a:rPr>
              <a:t>Solid horizontal red line at 100 which is “stable performance.”  Above the red line represents growth.  Below the red line represents decline.</a:t>
            </a:r>
          </a:p>
          <a:p>
            <a:pPr algn="l" fontAlgn="base"/>
            <a:endParaRPr lang="en-US" sz="1400" dirty="0">
              <a:latin typeface="Arial" panose="020B0604020202020204" pitchFamily="34" charset="0"/>
              <a:cs typeface="Arial" panose="020B0604020202020204" pitchFamily="34" charset="0"/>
            </a:endParaRPr>
          </a:p>
          <a:p>
            <a:pPr algn="l" fontAlgn="base"/>
            <a:endParaRPr lang="en-US" sz="1400" dirty="0">
              <a:latin typeface="Arial" panose="020B0604020202020204" pitchFamily="34" charset="0"/>
              <a:cs typeface="Arial" panose="020B0604020202020204" pitchFamily="34" charset="0"/>
            </a:endParaRPr>
          </a:p>
          <a:p>
            <a:pPr algn="l" fontAlgn="base"/>
            <a:r>
              <a:rPr lang="en-US" sz="1400" dirty="0">
                <a:latin typeface="Arial" panose="020B0604020202020204" pitchFamily="34" charset="0"/>
                <a:cs typeface="Arial" panose="020B0604020202020204" pitchFamily="34" charset="0"/>
              </a:rPr>
              <a:t>Dashed vertical lines mark the region of performance level 3. </a:t>
            </a:r>
          </a:p>
        </p:txBody>
      </p:sp>
    </p:spTree>
    <p:extLst>
      <p:ext uri="{BB962C8B-B14F-4D97-AF65-F5344CB8AC3E}">
        <p14:creationId xmlns:p14="http://schemas.microsoft.com/office/powerpoint/2010/main" val="2923823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4 to 5 Math </a:t>
            </a:r>
          </a:p>
        </p:txBody>
      </p:sp>
      <p:pic>
        <p:nvPicPr>
          <p:cNvPr id="3" name="Picture 2">
            <a:extLst>
              <a:ext uri="{FF2B5EF4-FFF2-40B4-BE49-F238E27FC236}">
                <a16:creationId xmlns:a16="http://schemas.microsoft.com/office/drawing/2014/main" id="{03A20753-61D3-9347-84AD-B39586E4CBEC}"/>
              </a:ext>
            </a:extLst>
          </p:cNvPr>
          <p:cNvPicPr>
            <a:picLocks noChangeAspect="1"/>
          </p:cNvPicPr>
          <p:nvPr/>
        </p:nvPicPr>
        <p:blipFill>
          <a:blip r:embed="rId2"/>
          <a:stretch>
            <a:fillRect/>
          </a:stretch>
        </p:blipFill>
        <p:spPr>
          <a:xfrm>
            <a:off x="1748790" y="907043"/>
            <a:ext cx="7862570" cy="5043913"/>
          </a:xfrm>
          <a:prstGeom prst="rect">
            <a:avLst/>
          </a:prstGeom>
        </p:spPr>
      </p:pic>
    </p:spTree>
    <p:extLst>
      <p:ext uri="{BB962C8B-B14F-4D97-AF65-F5344CB8AC3E}">
        <p14:creationId xmlns:p14="http://schemas.microsoft.com/office/powerpoint/2010/main" val="3029554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3D547-614B-6B41-9088-BAD8B7888991}"/>
              </a:ext>
            </a:extLst>
          </p:cNvPr>
          <p:cNvSpPr>
            <a:spLocks noGrp="1"/>
          </p:cNvSpPr>
          <p:nvPr>
            <p:ph type="title"/>
          </p:nvPr>
        </p:nvSpPr>
        <p:spPr/>
        <p:txBody>
          <a:bodyPr/>
          <a:lstStyle/>
          <a:p>
            <a:r>
              <a:rPr lang="en-US" dirty="0"/>
              <a:t>Grade 4 to 5 Math</a:t>
            </a:r>
          </a:p>
        </p:txBody>
      </p:sp>
      <p:pic>
        <p:nvPicPr>
          <p:cNvPr id="4" name="Picture 3">
            <a:extLst>
              <a:ext uri="{FF2B5EF4-FFF2-40B4-BE49-F238E27FC236}">
                <a16:creationId xmlns:a16="http://schemas.microsoft.com/office/drawing/2014/main" id="{8B5D8DAE-D043-A549-A2B9-A42805A121FC}"/>
              </a:ext>
            </a:extLst>
          </p:cNvPr>
          <p:cNvPicPr>
            <a:picLocks noChangeAspect="1"/>
          </p:cNvPicPr>
          <p:nvPr/>
        </p:nvPicPr>
        <p:blipFill>
          <a:blip r:embed="rId2"/>
          <a:stretch>
            <a:fillRect/>
          </a:stretch>
        </p:blipFill>
        <p:spPr>
          <a:xfrm>
            <a:off x="495939" y="2208280"/>
            <a:ext cx="5219624" cy="2441437"/>
          </a:xfrm>
          <a:prstGeom prst="rect">
            <a:avLst/>
          </a:prstGeom>
        </p:spPr>
      </p:pic>
      <p:pic>
        <p:nvPicPr>
          <p:cNvPr id="5" name="Picture 4">
            <a:extLst>
              <a:ext uri="{FF2B5EF4-FFF2-40B4-BE49-F238E27FC236}">
                <a16:creationId xmlns:a16="http://schemas.microsoft.com/office/drawing/2014/main" id="{74E52DF9-9824-B04C-9CFF-24D2F3201D03}"/>
              </a:ext>
            </a:extLst>
          </p:cNvPr>
          <p:cNvPicPr>
            <a:picLocks noChangeAspect="1"/>
          </p:cNvPicPr>
          <p:nvPr/>
        </p:nvPicPr>
        <p:blipFill>
          <a:blip r:embed="rId3"/>
          <a:stretch>
            <a:fillRect/>
          </a:stretch>
        </p:blipFill>
        <p:spPr>
          <a:xfrm>
            <a:off x="6476439" y="1987692"/>
            <a:ext cx="4542069" cy="2725242"/>
          </a:xfrm>
          <a:prstGeom prst="rect">
            <a:avLst/>
          </a:prstGeom>
        </p:spPr>
      </p:pic>
    </p:spTree>
    <p:extLst>
      <p:ext uri="{BB962C8B-B14F-4D97-AF65-F5344CB8AC3E}">
        <p14:creationId xmlns:p14="http://schemas.microsoft.com/office/powerpoint/2010/main" val="2695435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7 to 8 Math </a:t>
            </a:r>
          </a:p>
        </p:txBody>
      </p:sp>
      <p:pic>
        <p:nvPicPr>
          <p:cNvPr id="5" name="Picture 4">
            <a:extLst>
              <a:ext uri="{FF2B5EF4-FFF2-40B4-BE49-F238E27FC236}">
                <a16:creationId xmlns:a16="http://schemas.microsoft.com/office/drawing/2014/main" id="{D74549AF-6FBF-EF44-9EBA-0D8D7C85D7BA}"/>
              </a:ext>
            </a:extLst>
          </p:cNvPr>
          <p:cNvPicPr>
            <a:picLocks noChangeAspect="1"/>
          </p:cNvPicPr>
          <p:nvPr/>
        </p:nvPicPr>
        <p:blipFill>
          <a:blip r:embed="rId2"/>
          <a:stretch>
            <a:fillRect/>
          </a:stretch>
        </p:blipFill>
        <p:spPr>
          <a:xfrm>
            <a:off x="1444045" y="762434"/>
            <a:ext cx="8713746" cy="5589950"/>
          </a:xfrm>
          <a:prstGeom prst="rect">
            <a:avLst/>
          </a:prstGeom>
        </p:spPr>
      </p:pic>
      <p:cxnSp>
        <p:nvCxnSpPr>
          <p:cNvPr id="4" name="Straight Connector 3">
            <a:extLst>
              <a:ext uri="{FF2B5EF4-FFF2-40B4-BE49-F238E27FC236}">
                <a16:creationId xmlns:a16="http://schemas.microsoft.com/office/drawing/2014/main" id="{E747FD66-F048-5645-8C7D-BE01739D4D0F}"/>
              </a:ext>
            </a:extLst>
          </p:cNvPr>
          <p:cNvCxnSpPr/>
          <p:nvPr/>
        </p:nvCxnSpPr>
        <p:spPr>
          <a:xfrm>
            <a:off x="2385392" y="2663687"/>
            <a:ext cx="7036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C28802-279D-4F4D-BEA5-0955898A9F64}"/>
              </a:ext>
            </a:extLst>
          </p:cNvPr>
          <p:cNvCxnSpPr>
            <a:cxnSpLocks/>
          </p:cNvCxnSpPr>
          <p:nvPr/>
        </p:nvCxnSpPr>
        <p:spPr>
          <a:xfrm>
            <a:off x="5168348" y="985412"/>
            <a:ext cx="0" cy="406366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E8E1054-7A4E-C244-A7D5-A409D7347AF2}"/>
              </a:ext>
            </a:extLst>
          </p:cNvPr>
          <p:cNvCxnSpPr>
            <a:cxnSpLocks/>
          </p:cNvCxnSpPr>
          <p:nvPr/>
        </p:nvCxnSpPr>
        <p:spPr>
          <a:xfrm>
            <a:off x="6539948" y="985412"/>
            <a:ext cx="0" cy="406366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61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7 to 8 Math </a:t>
            </a:r>
          </a:p>
        </p:txBody>
      </p:sp>
      <p:pic>
        <p:nvPicPr>
          <p:cNvPr id="5" name="Picture 4">
            <a:extLst>
              <a:ext uri="{FF2B5EF4-FFF2-40B4-BE49-F238E27FC236}">
                <a16:creationId xmlns:a16="http://schemas.microsoft.com/office/drawing/2014/main" id="{911429BD-A198-0E42-9F6A-A1426C469964}"/>
              </a:ext>
            </a:extLst>
          </p:cNvPr>
          <p:cNvPicPr>
            <a:picLocks noChangeAspect="1"/>
          </p:cNvPicPr>
          <p:nvPr/>
        </p:nvPicPr>
        <p:blipFill>
          <a:blip r:embed="rId2"/>
          <a:stretch>
            <a:fillRect/>
          </a:stretch>
        </p:blipFill>
        <p:spPr>
          <a:xfrm>
            <a:off x="1468195" y="1022350"/>
            <a:ext cx="7503085" cy="4813300"/>
          </a:xfrm>
          <a:prstGeom prst="rect">
            <a:avLst/>
          </a:prstGeom>
        </p:spPr>
      </p:pic>
    </p:spTree>
    <p:extLst>
      <p:ext uri="{BB962C8B-B14F-4D97-AF65-F5344CB8AC3E}">
        <p14:creationId xmlns:p14="http://schemas.microsoft.com/office/powerpoint/2010/main" val="1791168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7 to 8 Math </a:t>
            </a:r>
          </a:p>
        </p:txBody>
      </p:sp>
      <p:pic>
        <p:nvPicPr>
          <p:cNvPr id="4" name="Picture 3">
            <a:extLst>
              <a:ext uri="{FF2B5EF4-FFF2-40B4-BE49-F238E27FC236}">
                <a16:creationId xmlns:a16="http://schemas.microsoft.com/office/drawing/2014/main" id="{504CA63E-0F97-1B40-9DE9-2F662CFF6968}"/>
              </a:ext>
            </a:extLst>
          </p:cNvPr>
          <p:cNvPicPr>
            <a:picLocks noChangeAspect="1"/>
          </p:cNvPicPr>
          <p:nvPr/>
        </p:nvPicPr>
        <p:blipFill>
          <a:blip r:embed="rId2"/>
          <a:stretch>
            <a:fillRect/>
          </a:stretch>
        </p:blipFill>
        <p:spPr>
          <a:xfrm>
            <a:off x="412618" y="1928108"/>
            <a:ext cx="5322144" cy="2489390"/>
          </a:xfrm>
          <a:prstGeom prst="rect">
            <a:avLst/>
          </a:prstGeom>
        </p:spPr>
      </p:pic>
      <p:pic>
        <p:nvPicPr>
          <p:cNvPr id="6" name="Picture 5">
            <a:extLst>
              <a:ext uri="{FF2B5EF4-FFF2-40B4-BE49-F238E27FC236}">
                <a16:creationId xmlns:a16="http://schemas.microsoft.com/office/drawing/2014/main" id="{0772989D-30B1-7D4F-B5BF-D42A19AE6F47}"/>
              </a:ext>
            </a:extLst>
          </p:cNvPr>
          <p:cNvPicPr>
            <a:picLocks noChangeAspect="1"/>
          </p:cNvPicPr>
          <p:nvPr/>
        </p:nvPicPr>
        <p:blipFill>
          <a:blip r:embed="rId3"/>
          <a:stretch>
            <a:fillRect/>
          </a:stretch>
        </p:blipFill>
        <p:spPr>
          <a:xfrm>
            <a:off x="6457240" y="1591364"/>
            <a:ext cx="5033987" cy="3020392"/>
          </a:xfrm>
          <a:prstGeom prst="rect">
            <a:avLst/>
          </a:prstGeom>
        </p:spPr>
      </p:pic>
    </p:spTree>
    <p:extLst>
      <p:ext uri="{BB962C8B-B14F-4D97-AF65-F5344CB8AC3E}">
        <p14:creationId xmlns:p14="http://schemas.microsoft.com/office/powerpoint/2010/main" val="1924348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4 to 5 ELA </a:t>
            </a:r>
          </a:p>
        </p:txBody>
      </p:sp>
      <p:pic>
        <p:nvPicPr>
          <p:cNvPr id="3" name="Picture 2">
            <a:extLst>
              <a:ext uri="{FF2B5EF4-FFF2-40B4-BE49-F238E27FC236}">
                <a16:creationId xmlns:a16="http://schemas.microsoft.com/office/drawing/2014/main" id="{FFBC14BB-EFD8-4342-A5F9-C64F26D662FC}"/>
              </a:ext>
            </a:extLst>
          </p:cNvPr>
          <p:cNvPicPr>
            <a:picLocks noChangeAspect="1"/>
          </p:cNvPicPr>
          <p:nvPr/>
        </p:nvPicPr>
        <p:blipFill>
          <a:blip r:embed="rId2"/>
          <a:stretch>
            <a:fillRect/>
          </a:stretch>
        </p:blipFill>
        <p:spPr>
          <a:xfrm>
            <a:off x="1245870" y="802187"/>
            <a:ext cx="8966200" cy="5738368"/>
          </a:xfrm>
          <a:prstGeom prst="rect">
            <a:avLst/>
          </a:prstGeom>
        </p:spPr>
      </p:pic>
      <p:cxnSp>
        <p:nvCxnSpPr>
          <p:cNvPr id="4" name="Straight Connector 3">
            <a:extLst>
              <a:ext uri="{FF2B5EF4-FFF2-40B4-BE49-F238E27FC236}">
                <a16:creationId xmlns:a16="http://schemas.microsoft.com/office/drawing/2014/main" id="{A2E45D78-6BBB-8343-89ED-931372E7A7BA}"/>
              </a:ext>
            </a:extLst>
          </p:cNvPr>
          <p:cNvCxnSpPr>
            <a:cxnSpLocks/>
          </p:cNvCxnSpPr>
          <p:nvPr/>
        </p:nvCxnSpPr>
        <p:spPr>
          <a:xfrm>
            <a:off x="2246243" y="3061253"/>
            <a:ext cx="7036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8143B0-B663-F443-9ABB-F6879BDA5A33}"/>
              </a:ext>
            </a:extLst>
          </p:cNvPr>
          <p:cNvCxnSpPr>
            <a:cxnSpLocks/>
          </p:cNvCxnSpPr>
          <p:nvPr/>
        </p:nvCxnSpPr>
        <p:spPr>
          <a:xfrm>
            <a:off x="5625547" y="1204073"/>
            <a:ext cx="0" cy="406366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5E2EF90-7754-6343-A478-79413E4C47A7}"/>
              </a:ext>
            </a:extLst>
          </p:cNvPr>
          <p:cNvCxnSpPr>
            <a:cxnSpLocks/>
          </p:cNvCxnSpPr>
          <p:nvPr/>
        </p:nvCxnSpPr>
        <p:spPr>
          <a:xfrm>
            <a:off x="6818243" y="1204073"/>
            <a:ext cx="0" cy="406366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289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4 to 5 ELA</a:t>
            </a:r>
          </a:p>
        </p:txBody>
      </p:sp>
      <p:pic>
        <p:nvPicPr>
          <p:cNvPr id="4" name="Picture 3">
            <a:extLst>
              <a:ext uri="{FF2B5EF4-FFF2-40B4-BE49-F238E27FC236}">
                <a16:creationId xmlns:a16="http://schemas.microsoft.com/office/drawing/2014/main" id="{4C65DDDA-7681-924A-8281-32B59134477C}"/>
              </a:ext>
            </a:extLst>
          </p:cNvPr>
          <p:cNvPicPr>
            <a:picLocks noChangeAspect="1"/>
          </p:cNvPicPr>
          <p:nvPr/>
        </p:nvPicPr>
        <p:blipFill>
          <a:blip r:embed="rId2"/>
          <a:stretch>
            <a:fillRect/>
          </a:stretch>
        </p:blipFill>
        <p:spPr>
          <a:xfrm>
            <a:off x="1725930" y="951179"/>
            <a:ext cx="7743190" cy="4955642"/>
          </a:xfrm>
          <a:prstGeom prst="rect">
            <a:avLst/>
          </a:prstGeom>
        </p:spPr>
      </p:pic>
    </p:spTree>
    <p:extLst>
      <p:ext uri="{BB962C8B-B14F-4D97-AF65-F5344CB8AC3E}">
        <p14:creationId xmlns:p14="http://schemas.microsoft.com/office/powerpoint/2010/main" val="2336919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4 to 5 ELA</a:t>
            </a:r>
          </a:p>
        </p:txBody>
      </p:sp>
      <p:pic>
        <p:nvPicPr>
          <p:cNvPr id="5" name="Picture 4">
            <a:extLst>
              <a:ext uri="{FF2B5EF4-FFF2-40B4-BE49-F238E27FC236}">
                <a16:creationId xmlns:a16="http://schemas.microsoft.com/office/drawing/2014/main" id="{F47BDB8A-D13B-CA45-9A8B-0DDC1A762211}"/>
              </a:ext>
            </a:extLst>
          </p:cNvPr>
          <p:cNvPicPr>
            <a:picLocks noChangeAspect="1"/>
          </p:cNvPicPr>
          <p:nvPr/>
        </p:nvPicPr>
        <p:blipFill>
          <a:blip r:embed="rId2"/>
          <a:stretch>
            <a:fillRect/>
          </a:stretch>
        </p:blipFill>
        <p:spPr>
          <a:xfrm>
            <a:off x="412618" y="2056091"/>
            <a:ext cx="5469421" cy="2558278"/>
          </a:xfrm>
          <a:prstGeom prst="rect">
            <a:avLst/>
          </a:prstGeom>
        </p:spPr>
      </p:pic>
      <p:pic>
        <p:nvPicPr>
          <p:cNvPr id="6" name="Picture 5">
            <a:extLst>
              <a:ext uri="{FF2B5EF4-FFF2-40B4-BE49-F238E27FC236}">
                <a16:creationId xmlns:a16="http://schemas.microsoft.com/office/drawing/2014/main" id="{827E5A84-1118-4B4E-B562-9B6B15599A06}"/>
              </a:ext>
            </a:extLst>
          </p:cNvPr>
          <p:cNvPicPr>
            <a:picLocks noChangeAspect="1"/>
          </p:cNvPicPr>
          <p:nvPr/>
        </p:nvPicPr>
        <p:blipFill>
          <a:blip r:embed="rId3"/>
          <a:stretch>
            <a:fillRect/>
          </a:stretch>
        </p:blipFill>
        <p:spPr>
          <a:xfrm>
            <a:off x="6158950" y="1351225"/>
            <a:ext cx="5721349" cy="3432810"/>
          </a:xfrm>
          <a:prstGeom prst="rect">
            <a:avLst/>
          </a:prstGeom>
        </p:spPr>
      </p:pic>
    </p:spTree>
    <p:extLst>
      <p:ext uri="{BB962C8B-B14F-4D97-AF65-F5344CB8AC3E}">
        <p14:creationId xmlns:p14="http://schemas.microsoft.com/office/powerpoint/2010/main" val="3980950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5E90-8601-4F37-A419-07C06642EB5A}"/>
              </a:ext>
            </a:extLst>
          </p:cNvPr>
          <p:cNvSpPr>
            <a:spLocks noGrp="1"/>
          </p:cNvSpPr>
          <p:nvPr>
            <p:ph type="title"/>
          </p:nvPr>
        </p:nvSpPr>
        <p:spPr/>
        <p:txBody>
          <a:bodyPr/>
          <a:lstStyle/>
          <a:p>
            <a:r>
              <a:rPr lang="en-US" sz="3600" dirty="0"/>
              <a:t>Welcome and Introductions</a:t>
            </a:r>
          </a:p>
        </p:txBody>
      </p:sp>
      <p:graphicFrame>
        <p:nvGraphicFramePr>
          <p:cNvPr id="6" name="Table 5">
            <a:extLst>
              <a:ext uri="{FF2B5EF4-FFF2-40B4-BE49-F238E27FC236}">
                <a16:creationId xmlns:a16="http://schemas.microsoft.com/office/drawing/2014/main" id="{9DA4CD3C-4A08-1D17-E3BA-A3C9EFBEE384}"/>
              </a:ext>
            </a:extLst>
          </p:cNvPr>
          <p:cNvGraphicFramePr>
            <a:graphicFrameLocks noGrp="1"/>
          </p:cNvGraphicFramePr>
          <p:nvPr>
            <p:extLst>
              <p:ext uri="{D42A27DB-BD31-4B8C-83A1-F6EECF244321}">
                <p14:modId xmlns:p14="http://schemas.microsoft.com/office/powerpoint/2010/main" val="3391930106"/>
              </p:ext>
            </p:extLst>
          </p:nvPr>
        </p:nvGraphicFramePr>
        <p:xfrm>
          <a:off x="1329563" y="829666"/>
          <a:ext cx="9688945" cy="4989238"/>
        </p:xfrm>
        <a:graphic>
          <a:graphicData uri="http://schemas.openxmlformats.org/drawingml/2006/table">
            <a:tbl>
              <a:tblPr/>
              <a:tblGrid>
                <a:gridCol w="815616">
                  <a:extLst>
                    <a:ext uri="{9D8B030D-6E8A-4147-A177-3AD203B41FA5}">
                      <a16:colId xmlns:a16="http://schemas.microsoft.com/office/drawing/2014/main" val="2953324690"/>
                    </a:ext>
                  </a:extLst>
                </a:gridCol>
                <a:gridCol w="871864">
                  <a:extLst>
                    <a:ext uri="{9D8B030D-6E8A-4147-A177-3AD203B41FA5}">
                      <a16:colId xmlns:a16="http://schemas.microsoft.com/office/drawing/2014/main" val="1498214141"/>
                    </a:ext>
                  </a:extLst>
                </a:gridCol>
                <a:gridCol w="3272021">
                  <a:extLst>
                    <a:ext uri="{9D8B030D-6E8A-4147-A177-3AD203B41FA5}">
                      <a16:colId xmlns:a16="http://schemas.microsoft.com/office/drawing/2014/main" val="2394841814"/>
                    </a:ext>
                  </a:extLst>
                </a:gridCol>
                <a:gridCol w="4729444">
                  <a:extLst>
                    <a:ext uri="{9D8B030D-6E8A-4147-A177-3AD203B41FA5}">
                      <a16:colId xmlns:a16="http://schemas.microsoft.com/office/drawing/2014/main" val="2154335124"/>
                    </a:ext>
                  </a:extLst>
                </a:gridCol>
              </a:tblGrid>
              <a:tr h="342454">
                <a:tc>
                  <a:txBody>
                    <a:bodyPr/>
                    <a:lstStyle/>
                    <a:p>
                      <a:pPr algn="l" fontAlgn="b"/>
                      <a:r>
                        <a:rPr lang="en-US" sz="1200" b="0" i="0" u="none" strike="noStrike">
                          <a:solidFill>
                            <a:srgbClr val="000000"/>
                          </a:solidFill>
                          <a:effectLst/>
                          <a:latin typeface="Calibri" panose="020F0502020204030204" pitchFamily="34" charset="0"/>
                        </a:rPr>
                        <a:t>First Name: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Last Name: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Organization: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Position in Organization: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470491896"/>
                  </a:ext>
                </a:extLst>
              </a:tr>
              <a:tr h="193616">
                <a:tc>
                  <a:txBody>
                    <a:bodyPr/>
                    <a:lstStyle/>
                    <a:p>
                      <a:pPr algn="l" rtl="0" fontAlgn="b"/>
                      <a:r>
                        <a:rPr lang="en-US" sz="1200" b="0" i="0" u="none" strike="noStrike">
                          <a:solidFill>
                            <a:srgbClr val="000000"/>
                          </a:solidFill>
                          <a:effectLst/>
                          <a:latin typeface="Calibri" panose="020F0502020204030204" pitchFamily="34" charset="0"/>
                        </a:rPr>
                        <a:t>Rosemary</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Aultman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State Board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Board Member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4198597"/>
                  </a:ext>
                </a:extLst>
              </a:tr>
              <a:tr h="193616">
                <a:tc>
                  <a:txBody>
                    <a:bodyPr/>
                    <a:lstStyle/>
                    <a:p>
                      <a:pPr algn="l" fontAlgn="b"/>
                      <a:r>
                        <a:rPr lang="en-US" sz="1200" b="0" i="0" u="none" strike="noStrike">
                          <a:solidFill>
                            <a:srgbClr val="000000"/>
                          </a:solidFill>
                          <a:effectLst/>
                          <a:latin typeface="Calibri" panose="020F0502020204030204" pitchFamily="34" charset="0"/>
                        </a:rPr>
                        <a:t>Crystal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Bates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Wayne County High School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Assistant 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865485"/>
                  </a:ext>
                </a:extLst>
              </a:tr>
              <a:tr h="193616">
                <a:tc>
                  <a:txBody>
                    <a:bodyPr/>
                    <a:lstStyle/>
                    <a:p>
                      <a:pPr algn="l" fontAlgn="b"/>
                      <a:r>
                        <a:rPr lang="en-US" sz="1200" b="0" i="0" u="none" strike="noStrike">
                          <a:solidFill>
                            <a:srgbClr val="000000"/>
                          </a:solidFill>
                          <a:effectLst/>
                          <a:latin typeface="Calibri" panose="020F0502020204030204" pitchFamily="34" charset="0"/>
                        </a:rPr>
                        <a:t>LaToya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Blackshear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Jackson Public Schools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Director of Planning and Evaluations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827099"/>
                  </a:ext>
                </a:extLst>
              </a:tr>
              <a:tr h="193616">
                <a:tc>
                  <a:txBody>
                    <a:bodyPr/>
                    <a:lstStyle/>
                    <a:p>
                      <a:pPr algn="l" fontAlgn="b"/>
                      <a:r>
                        <a:rPr lang="en-US" sz="1200" b="0" i="0" u="none" strike="noStrike">
                          <a:solidFill>
                            <a:srgbClr val="000000"/>
                          </a:solidFill>
                          <a:effectLst/>
                          <a:latin typeface="Calibri" panose="020F0502020204030204" pitchFamily="34" charset="0"/>
                        </a:rPr>
                        <a:t>Lindsay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Brett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Lee County Schools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629853"/>
                  </a:ext>
                </a:extLst>
              </a:tr>
              <a:tr h="193616">
                <a:tc>
                  <a:txBody>
                    <a:bodyPr/>
                    <a:lstStyle/>
                    <a:p>
                      <a:pPr algn="l" fontAlgn="b"/>
                      <a:r>
                        <a:rPr lang="en-US" sz="1200" b="0" i="0" u="none" strike="noStrike">
                          <a:solidFill>
                            <a:srgbClr val="000000"/>
                          </a:solidFill>
                          <a:effectLst/>
                          <a:latin typeface="Calibri" panose="020F0502020204030204" pitchFamily="34" charset="0"/>
                        </a:rPr>
                        <a:t>Jermaine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Brown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Hattiesburg</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College &amp; Career Readiness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569626"/>
                  </a:ext>
                </a:extLst>
              </a:tr>
              <a:tr h="193616">
                <a:tc>
                  <a:txBody>
                    <a:bodyPr/>
                    <a:lstStyle/>
                    <a:p>
                      <a:pPr algn="l" fontAlgn="b"/>
                      <a:r>
                        <a:rPr lang="en-US" sz="1200" b="0" i="0" u="none" strike="noStrike">
                          <a:solidFill>
                            <a:srgbClr val="000000"/>
                          </a:solidFill>
                          <a:effectLst/>
                          <a:latin typeface="Calibri" panose="020F0502020204030204" pitchFamily="34" charset="0"/>
                        </a:rPr>
                        <a:t>Angela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Burch</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Pascagoula-Gautier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8756366"/>
                  </a:ext>
                </a:extLst>
              </a:tr>
              <a:tr h="193616">
                <a:tc>
                  <a:txBody>
                    <a:bodyPr/>
                    <a:lstStyle/>
                    <a:p>
                      <a:pPr algn="l" rtl="0" fontAlgn="b"/>
                      <a:r>
                        <a:rPr lang="en-US" sz="1200" b="0" i="0" u="none" strike="noStrike">
                          <a:solidFill>
                            <a:srgbClr val="000000"/>
                          </a:solidFill>
                          <a:effectLst/>
                          <a:latin typeface="Calibri" panose="020F0502020204030204" pitchFamily="34" charset="0"/>
                        </a:rPr>
                        <a:t>Alan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Burrow</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Mississippi Department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Director of District and School Performance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6104075"/>
                  </a:ext>
                </a:extLst>
              </a:tr>
              <a:tr h="193616">
                <a:tc>
                  <a:txBody>
                    <a:bodyPr/>
                    <a:lstStyle/>
                    <a:p>
                      <a:pPr algn="l" fontAlgn="b"/>
                      <a:r>
                        <a:rPr lang="en-US" sz="1200" b="0" i="0" u="none" strike="noStrike">
                          <a:solidFill>
                            <a:srgbClr val="000000"/>
                          </a:solidFill>
                          <a:effectLst/>
                          <a:latin typeface="Calibri" panose="020F0502020204030204" pitchFamily="34" charset="0"/>
                        </a:rPr>
                        <a:t>Alicia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Conerly</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Lawrence County</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053523"/>
                  </a:ext>
                </a:extLst>
              </a:tr>
              <a:tr h="193616">
                <a:tc>
                  <a:txBody>
                    <a:bodyPr/>
                    <a:lstStyle/>
                    <a:p>
                      <a:pPr algn="l" rtl="0" fontAlgn="b"/>
                      <a:r>
                        <a:rPr lang="en-US" sz="1200" b="0" i="0" u="none" strike="noStrike">
                          <a:solidFill>
                            <a:srgbClr val="000000"/>
                          </a:solidFill>
                          <a:effectLst/>
                          <a:latin typeface="Calibri" panose="020F0502020204030204" pitchFamily="34" charset="0"/>
                        </a:rPr>
                        <a:t>Chris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Domaleski</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The Center for Assessment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External Facilitator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81470"/>
                  </a:ext>
                </a:extLst>
              </a:tr>
              <a:tr h="193616">
                <a:tc>
                  <a:txBody>
                    <a:bodyPr/>
                    <a:lstStyle/>
                    <a:p>
                      <a:pPr algn="l" rtl="0" fontAlgn="b"/>
                      <a:r>
                        <a:rPr lang="en-US" sz="1200" b="0" i="0" u="none" strike="noStrike">
                          <a:solidFill>
                            <a:srgbClr val="000000"/>
                          </a:solidFill>
                          <a:effectLst/>
                          <a:latin typeface="Calibri" panose="020F0502020204030204" pitchFamily="34" charset="0"/>
                        </a:rPr>
                        <a:t>Deborah</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Donovan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Mississippi Department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Data Analytics and Reporting</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537176"/>
                  </a:ext>
                </a:extLst>
              </a:tr>
              <a:tr h="193616">
                <a:tc>
                  <a:txBody>
                    <a:bodyPr/>
                    <a:lstStyle/>
                    <a:p>
                      <a:pPr algn="l" rtl="0" fontAlgn="b"/>
                      <a:r>
                        <a:rPr lang="en-US" sz="1200" b="0" i="0" u="none" strike="noStrike">
                          <a:solidFill>
                            <a:srgbClr val="000000"/>
                          </a:solidFill>
                          <a:effectLst/>
                          <a:latin typeface="Calibri" panose="020F0502020204030204" pitchFamily="34" charset="0"/>
                        </a:rPr>
                        <a:t>Glen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East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State Board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Board Member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913432"/>
                  </a:ext>
                </a:extLst>
              </a:tr>
              <a:tr h="193616">
                <a:tc>
                  <a:txBody>
                    <a:bodyPr/>
                    <a:lstStyle/>
                    <a:p>
                      <a:pPr algn="l" fontAlgn="b"/>
                      <a:r>
                        <a:rPr lang="en-US" sz="1200" b="0" i="0" u="none" strike="noStrike">
                          <a:solidFill>
                            <a:srgbClr val="000000"/>
                          </a:solidFill>
                          <a:effectLst/>
                          <a:latin typeface="Calibri" panose="020F0502020204030204" pitchFamily="34" charset="0"/>
                        </a:rPr>
                        <a:t>Steven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Hampton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Lamar County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Superintendent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006129"/>
                  </a:ext>
                </a:extLst>
              </a:tr>
              <a:tr h="193616">
                <a:tc>
                  <a:txBody>
                    <a:bodyPr/>
                    <a:lstStyle/>
                    <a:p>
                      <a:pPr algn="l" fontAlgn="b"/>
                      <a:r>
                        <a:rPr lang="en-US" sz="1200" b="0" i="0" u="none" strike="noStrike">
                          <a:solidFill>
                            <a:srgbClr val="000000"/>
                          </a:solidFill>
                          <a:effectLst/>
                          <a:latin typeface="Calibri" panose="020F0502020204030204" pitchFamily="34" charset="0"/>
                        </a:rPr>
                        <a:t>Raina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Holmes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Jackson County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High School 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819285"/>
                  </a:ext>
                </a:extLst>
              </a:tr>
              <a:tr h="193616">
                <a:tc>
                  <a:txBody>
                    <a:bodyPr/>
                    <a:lstStyle/>
                    <a:p>
                      <a:pPr algn="l" rtl="0" fontAlgn="b"/>
                      <a:r>
                        <a:rPr lang="en-US" sz="1200" b="0" i="0" u="none" strike="noStrike">
                          <a:solidFill>
                            <a:srgbClr val="000000"/>
                          </a:solidFill>
                          <a:effectLst/>
                          <a:latin typeface="Calibri" panose="020F0502020204030204" pitchFamily="34" charset="0"/>
                        </a:rPr>
                        <a:t>Christy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Hovanetz</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Foundation for Excellence in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External Expert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198225"/>
                  </a:ext>
                </a:extLst>
              </a:tr>
              <a:tr h="193616">
                <a:tc>
                  <a:txBody>
                    <a:bodyPr/>
                    <a:lstStyle/>
                    <a:p>
                      <a:pPr algn="l" fontAlgn="b"/>
                      <a:r>
                        <a:rPr lang="en-US" sz="1200" b="0" i="0" u="none" strike="noStrike">
                          <a:solidFill>
                            <a:srgbClr val="000000"/>
                          </a:solidFill>
                          <a:effectLst/>
                          <a:latin typeface="Calibri" panose="020F0502020204030204" pitchFamily="34" charset="0"/>
                        </a:rPr>
                        <a:t>Lawrence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Hudson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Western Line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Superintendent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4218516"/>
                  </a:ext>
                </a:extLst>
              </a:tr>
              <a:tr h="193616">
                <a:tc>
                  <a:txBody>
                    <a:bodyPr/>
                    <a:lstStyle/>
                    <a:p>
                      <a:pPr algn="l" fontAlgn="b"/>
                      <a:r>
                        <a:rPr lang="en-US" sz="1200" b="0" i="0" u="none" strike="noStrike">
                          <a:solidFill>
                            <a:srgbClr val="000000"/>
                          </a:solidFill>
                          <a:effectLst/>
                          <a:latin typeface="Calibri" panose="020F0502020204030204" pitchFamily="34" charset="0"/>
                        </a:rPr>
                        <a:t>Tameka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Hyland</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Vicksburg Warren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884113"/>
                  </a:ext>
                </a:extLst>
              </a:tr>
              <a:tr h="193616">
                <a:tc>
                  <a:txBody>
                    <a:bodyPr/>
                    <a:lstStyle/>
                    <a:p>
                      <a:pPr algn="l" fontAlgn="b"/>
                      <a:r>
                        <a:rPr lang="en-US" sz="1200" b="0" i="0" u="none" strike="noStrike">
                          <a:solidFill>
                            <a:srgbClr val="000000"/>
                          </a:solidFill>
                          <a:effectLst/>
                          <a:latin typeface="Calibri" panose="020F0502020204030204" pitchFamily="34" charset="0"/>
                        </a:rPr>
                        <a:t>Tarrinasha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Jones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Greenville Public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531710"/>
                  </a:ext>
                </a:extLst>
              </a:tr>
              <a:tr h="193616">
                <a:tc>
                  <a:txBody>
                    <a:bodyPr/>
                    <a:lstStyle/>
                    <a:p>
                      <a:pPr algn="l" fontAlgn="b"/>
                      <a:r>
                        <a:rPr lang="en-US" sz="1200" b="0" i="0" u="none" strike="noStrike">
                          <a:solidFill>
                            <a:srgbClr val="000000"/>
                          </a:solidFill>
                          <a:effectLst/>
                          <a:latin typeface="Calibri" panose="020F0502020204030204" pitchFamily="34" charset="0"/>
                        </a:rPr>
                        <a:t>Ryan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Kuykendall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DeSoto County</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Accountability &amp; Research</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220532"/>
                  </a:ext>
                </a:extLst>
              </a:tr>
              <a:tr h="193616">
                <a:tc>
                  <a:txBody>
                    <a:bodyPr/>
                    <a:lstStyle/>
                    <a:p>
                      <a:pPr algn="l" fontAlgn="b"/>
                      <a:r>
                        <a:rPr lang="en-US" sz="1200" b="0" i="0" u="none" strike="noStrike">
                          <a:solidFill>
                            <a:srgbClr val="000000"/>
                          </a:solidFill>
                          <a:effectLst/>
                          <a:latin typeface="Calibri" panose="020F0502020204030204" pitchFamily="34" charset="0"/>
                        </a:rPr>
                        <a:t>Lisa Renee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LaMastus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Cleveland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534877"/>
                  </a:ext>
                </a:extLst>
              </a:tr>
              <a:tr h="193616">
                <a:tc>
                  <a:txBody>
                    <a:bodyPr/>
                    <a:lstStyle/>
                    <a:p>
                      <a:pPr algn="l" fontAlgn="b"/>
                      <a:r>
                        <a:rPr lang="en-US" sz="1200" b="0" i="0" u="none" strike="noStrike">
                          <a:solidFill>
                            <a:srgbClr val="000000"/>
                          </a:solidFill>
                          <a:effectLst/>
                          <a:latin typeface="Calibri" panose="020F0502020204030204" pitchFamily="34" charset="0"/>
                        </a:rPr>
                        <a:t>Greg</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Paczak</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Madison County Schools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Research &amp; Development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399387"/>
                  </a:ext>
                </a:extLst>
              </a:tr>
              <a:tr h="193616">
                <a:tc>
                  <a:txBody>
                    <a:bodyPr/>
                    <a:lstStyle/>
                    <a:p>
                      <a:pPr algn="l" fontAlgn="b"/>
                      <a:r>
                        <a:rPr lang="en-US" sz="1200" b="0" i="0" u="none" strike="noStrike">
                          <a:solidFill>
                            <a:srgbClr val="000000"/>
                          </a:solidFill>
                          <a:effectLst/>
                          <a:latin typeface="Calibri" panose="020F0502020204030204" pitchFamily="34" charset="0"/>
                        </a:rPr>
                        <a:t>William</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Roberson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Oxford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Superintendent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068796"/>
                  </a:ext>
                </a:extLst>
              </a:tr>
              <a:tr h="193616">
                <a:tc>
                  <a:txBody>
                    <a:bodyPr/>
                    <a:lstStyle/>
                    <a:p>
                      <a:pPr algn="l" fontAlgn="b"/>
                      <a:r>
                        <a:rPr lang="en-US" sz="1200" b="0" i="0" u="none" strike="noStrike">
                          <a:solidFill>
                            <a:srgbClr val="000000"/>
                          </a:solidFill>
                          <a:effectLst/>
                          <a:latin typeface="Calibri" panose="020F0502020204030204" pitchFamily="34" charset="0"/>
                        </a:rPr>
                        <a:t>Robert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Sanders</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Hinds County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Assistant Superintendent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777518"/>
                  </a:ext>
                </a:extLst>
              </a:tr>
              <a:tr h="193616">
                <a:tc>
                  <a:txBody>
                    <a:bodyPr/>
                    <a:lstStyle/>
                    <a:p>
                      <a:pPr algn="l" rtl="0" fontAlgn="b"/>
                      <a:r>
                        <a:rPr lang="en-US" sz="1200" b="0" i="0" u="none" strike="noStrike">
                          <a:solidFill>
                            <a:srgbClr val="000000"/>
                          </a:solidFill>
                          <a:effectLst/>
                          <a:latin typeface="Calibri" panose="020F0502020204030204" pitchFamily="34" charset="0"/>
                        </a:rPr>
                        <a:t>Paula </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Vanderford</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Mississippi Department of Education</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effectLst/>
                          <a:latin typeface="Calibri" panose="020F0502020204030204" pitchFamily="34" charset="0"/>
                        </a:rPr>
                        <a:t>Chief Accountability Officer</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770387"/>
                  </a:ext>
                </a:extLst>
              </a:tr>
              <a:tr h="193616">
                <a:tc>
                  <a:txBody>
                    <a:bodyPr/>
                    <a:lstStyle/>
                    <a:p>
                      <a:pPr algn="l" fontAlgn="b"/>
                      <a:r>
                        <a:rPr lang="en-US" sz="1200" b="0" i="0" u="none" strike="noStrike">
                          <a:solidFill>
                            <a:srgbClr val="000000"/>
                          </a:solidFill>
                          <a:effectLst/>
                          <a:latin typeface="Calibri" panose="020F0502020204030204" pitchFamily="34" charset="0"/>
                        </a:rPr>
                        <a:t>LaVonda</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White</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Rankin County School District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Director of Accreditation, Accountability, and Assessment</a:t>
                      </a:r>
                    </a:p>
                  </a:txBody>
                  <a:tcPr marL="6437" marR="6437" marT="6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544747"/>
                  </a:ext>
                </a:extLst>
              </a:tr>
            </a:tbl>
          </a:graphicData>
        </a:graphic>
      </p:graphicFrame>
    </p:spTree>
    <p:extLst>
      <p:ext uri="{BB962C8B-B14F-4D97-AF65-F5344CB8AC3E}">
        <p14:creationId xmlns:p14="http://schemas.microsoft.com/office/powerpoint/2010/main" val="71032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7 to 8 ELA </a:t>
            </a:r>
          </a:p>
        </p:txBody>
      </p:sp>
      <p:pic>
        <p:nvPicPr>
          <p:cNvPr id="3" name="Picture 2">
            <a:extLst>
              <a:ext uri="{FF2B5EF4-FFF2-40B4-BE49-F238E27FC236}">
                <a16:creationId xmlns:a16="http://schemas.microsoft.com/office/drawing/2014/main" id="{4E11D8E6-5FE7-2B47-9154-BF1D7CBBBF51}"/>
              </a:ext>
            </a:extLst>
          </p:cNvPr>
          <p:cNvPicPr>
            <a:picLocks noChangeAspect="1"/>
          </p:cNvPicPr>
          <p:nvPr/>
        </p:nvPicPr>
        <p:blipFill>
          <a:blip r:embed="rId2"/>
          <a:stretch>
            <a:fillRect/>
          </a:stretch>
        </p:blipFill>
        <p:spPr>
          <a:xfrm>
            <a:off x="1371600" y="913129"/>
            <a:ext cx="8543290" cy="5467706"/>
          </a:xfrm>
          <a:prstGeom prst="rect">
            <a:avLst/>
          </a:prstGeom>
        </p:spPr>
      </p:pic>
      <p:cxnSp>
        <p:nvCxnSpPr>
          <p:cNvPr id="4" name="Straight Connector 3">
            <a:extLst>
              <a:ext uri="{FF2B5EF4-FFF2-40B4-BE49-F238E27FC236}">
                <a16:creationId xmlns:a16="http://schemas.microsoft.com/office/drawing/2014/main" id="{B9F89D32-08E3-1047-8FDC-5D917A16047E}"/>
              </a:ext>
            </a:extLst>
          </p:cNvPr>
          <p:cNvCxnSpPr>
            <a:cxnSpLocks/>
          </p:cNvCxnSpPr>
          <p:nvPr/>
        </p:nvCxnSpPr>
        <p:spPr>
          <a:xfrm>
            <a:off x="2246243" y="3061253"/>
            <a:ext cx="73947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6811F80-4A75-C14E-B994-6A865B2E6FB9}"/>
              </a:ext>
            </a:extLst>
          </p:cNvPr>
          <p:cNvCxnSpPr>
            <a:cxnSpLocks/>
          </p:cNvCxnSpPr>
          <p:nvPr/>
        </p:nvCxnSpPr>
        <p:spPr>
          <a:xfrm>
            <a:off x="5804452" y="1029420"/>
            <a:ext cx="0" cy="406366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1546A91-5A67-A64E-8783-F15811AA54E1}"/>
              </a:ext>
            </a:extLst>
          </p:cNvPr>
          <p:cNvCxnSpPr>
            <a:cxnSpLocks/>
          </p:cNvCxnSpPr>
          <p:nvPr/>
        </p:nvCxnSpPr>
        <p:spPr>
          <a:xfrm>
            <a:off x="7116417" y="1029420"/>
            <a:ext cx="0" cy="406366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995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7 to 8 ELA </a:t>
            </a:r>
          </a:p>
        </p:txBody>
      </p:sp>
      <p:pic>
        <p:nvPicPr>
          <p:cNvPr id="3" name="Picture 2">
            <a:extLst>
              <a:ext uri="{FF2B5EF4-FFF2-40B4-BE49-F238E27FC236}">
                <a16:creationId xmlns:a16="http://schemas.microsoft.com/office/drawing/2014/main" id="{4E969E84-CB29-584A-86ED-AE86B07F8BEE}"/>
              </a:ext>
            </a:extLst>
          </p:cNvPr>
          <p:cNvPicPr>
            <a:picLocks noChangeAspect="1"/>
          </p:cNvPicPr>
          <p:nvPr/>
        </p:nvPicPr>
        <p:blipFill>
          <a:blip r:embed="rId2"/>
          <a:stretch>
            <a:fillRect/>
          </a:stretch>
        </p:blipFill>
        <p:spPr>
          <a:xfrm>
            <a:off x="1634490" y="986122"/>
            <a:ext cx="7606030" cy="4885756"/>
          </a:xfrm>
          <a:prstGeom prst="rect">
            <a:avLst/>
          </a:prstGeom>
        </p:spPr>
      </p:pic>
    </p:spTree>
    <p:extLst>
      <p:ext uri="{BB962C8B-B14F-4D97-AF65-F5344CB8AC3E}">
        <p14:creationId xmlns:p14="http://schemas.microsoft.com/office/powerpoint/2010/main" val="3448021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A6F2-7686-904F-AF8F-E81D113B2072}"/>
              </a:ext>
            </a:extLst>
          </p:cNvPr>
          <p:cNvSpPr>
            <a:spLocks noGrp="1"/>
          </p:cNvSpPr>
          <p:nvPr>
            <p:ph type="title"/>
          </p:nvPr>
        </p:nvSpPr>
        <p:spPr/>
        <p:txBody>
          <a:bodyPr/>
          <a:lstStyle/>
          <a:p>
            <a:r>
              <a:rPr lang="en-US" dirty="0"/>
              <a:t>Grade 7 to 8 ELA </a:t>
            </a:r>
          </a:p>
        </p:txBody>
      </p:sp>
      <p:pic>
        <p:nvPicPr>
          <p:cNvPr id="4" name="Picture 3">
            <a:extLst>
              <a:ext uri="{FF2B5EF4-FFF2-40B4-BE49-F238E27FC236}">
                <a16:creationId xmlns:a16="http://schemas.microsoft.com/office/drawing/2014/main" id="{EC0BEFB9-4042-C94F-9B3C-D6EAC671332B}"/>
              </a:ext>
            </a:extLst>
          </p:cNvPr>
          <p:cNvPicPr>
            <a:picLocks noChangeAspect="1"/>
          </p:cNvPicPr>
          <p:nvPr/>
        </p:nvPicPr>
        <p:blipFill>
          <a:blip r:embed="rId2"/>
          <a:stretch>
            <a:fillRect/>
          </a:stretch>
        </p:blipFill>
        <p:spPr>
          <a:xfrm>
            <a:off x="370912" y="2108914"/>
            <a:ext cx="5644505" cy="2640172"/>
          </a:xfrm>
          <a:prstGeom prst="rect">
            <a:avLst/>
          </a:prstGeom>
        </p:spPr>
      </p:pic>
      <p:pic>
        <p:nvPicPr>
          <p:cNvPr id="5" name="Picture 4">
            <a:extLst>
              <a:ext uri="{FF2B5EF4-FFF2-40B4-BE49-F238E27FC236}">
                <a16:creationId xmlns:a16="http://schemas.microsoft.com/office/drawing/2014/main" id="{1DCEFC43-EE34-3842-95EA-191A2CE49EC4}"/>
              </a:ext>
            </a:extLst>
          </p:cNvPr>
          <p:cNvPicPr>
            <a:picLocks noChangeAspect="1"/>
          </p:cNvPicPr>
          <p:nvPr/>
        </p:nvPicPr>
        <p:blipFill>
          <a:blip r:embed="rId3"/>
          <a:stretch>
            <a:fillRect/>
          </a:stretch>
        </p:blipFill>
        <p:spPr>
          <a:xfrm>
            <a:off x="6096000" y="1625295"/>
            <a:ext cx="5491701" cy="3295021"/>
          </a:xfrm>
          <a:prstGeom prst="rect">
            <a:avLst/>
          </a:prstGeom>
        </p:spPr>
      </p:pic>
    </p:spTree>
    <p:extLst>
      <p:ext uri="{BB962C8B-B14F-4D97-AF65-F5344CB8AC3E}">
        <p14:creationId xmlns:p14="http://schemas.microsoft.com/office/powerpoint/2010/main" val="3797146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AAEC0-862E-9E47-AD5D-3E9D6FE14A34}"/>
              </a:ext>
            </a:extLst>
          </p:cNvPr>
          <p:cNvSpPr>
            <a:spLocks noGrp="1"/>
          </p:cNvSpPr>
          <p:nvPr>
            <p:ph type="title"/>
          </p:nvPr>
        </p:nvSpPr>
        <p:spPr/>
        <p:txBody>
          <a:bodyPr/>
          <a:lstStyle/>
          <a:p>
            <a:r>
              <a:rPr lang="en-US" dirty="0"/>
              <a:t>Impact of Adding 3C - Math</a:t>
            </a:r>
          </a:p>
        </p:txBody>
      </p:sp>
      <p:pic>
        <p:nvPicPr>
          <p:cNvPr id="4" name="Picture 3">
            <a:extLst>
              <a:ext uri="{FF2B5EF4-FFF2-40B4-BE49-F238E27FC236}">
                <a16:creationId xmlns:a16="http://schemas.microsoft.com/office/drawing/2014/main" id="{995B2ECB-7387-B24C-AD2C-A679CD6F477B}"/>
              </a:ext>
            </a:extLst>
          </p:cNvPr>
          <p:cNvPicPr>
            <a:picLocks noChangeAspect="1"/>
          </p:cNvPicPr>
          <p:nvPr/>
        </p:nvPicPr>
        <p:blipFill>
          <a:blip r:embed="rId2"/>
          <a:stretch>
            <a:fillRect/>
          </a:stretch>
        </p:blipFill>
        <p:spPr>
          <a:xfrm>
            <a:off x="249094" y="908809"/>
            <a:ext cx="10599607" cy="2432204"/>
          </a:xfrm>
          <a:prstGeom prst="rect">
            <a:avLst/>
          </a:prstGeom>
        </p:spPr>
      </p:pic>
      <p:pic>
        <p:nvPicPr>
          <p:cNvPr id="5" name="Picture 4">
            <a:extLst>
              <a:ext uri="{FF2B5EF4-FFF2-40B4-BE49-F238E27FC236}">
                <a16:creationId xmlns:a16="http://schemas.microsoft.com/office/drawing/2014/main" id="{B9198546-1578-6845-8A34-A0DF0A37ED82}"/>
              </a:ext>
            </a:extLst>
          </p:cNvPr>
          <p:cNvPicPr>
            <a:picLocks noChangeAspect="1"/>
          </p:cNvPicPr>
          <p:nvPr/>
        </p:nvPicPr>
        <p:blipFill>
          <a:blip r:embed="rId3"/>
          <a:stretch>
            <a:fillRect/>
          </a:stretch>
        </p:blipFill>
        <p:spPr>
          <a:xfrm>
            <a:off x="249094" y="3341013"/>
            <a:ext cx="11693811" cy="2574207"/>
          </a:xfrm>
          <a:prstGeom prst="rect">
            <a:avLst/>
          </a:prstGeom>
        </p:spPr>
      </p:pic>
      <p:sp>
        <p:nvSpPr>
          <p:cNvPr id="6" name="Left Arrow 5">
            <a:extLst>
              <a:ext uri="{FF2B5EF4-FFF2-40B4-BE49-F238E27FC236}">
                <a16:creationId xmlns:a16="http://schemas.microsoft.com/office/drawing/2014/main" id="{EE0B129E-9348-2A43-A59E-FD259ABCA337}"/>
              </a:ext>
            </a:extLst>
          </p:cNvPr>
          <p:cNvSpPr/>
          <p:nvPr/>
        </p:nvSpPr>
        <p:spPr>
          <a:xfrm>
            <a:off x="7468925" y="5676062"/>
            <a:ext cx="516835" cy="19431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DE295F8A-88D4-9547-9E0A-520EF7E8705E}"/>
              </a:ext>
            </a:extLst>
          </p:cNvPr>
          <p:cNvSpPr/>
          <p:nvPr/>
        </p:nvSpPr>
        <p:spPr>
          <a:xfrm>
            <a:off x="6832820" y="3146703"/>
            <a:ext cx="516835" cy="19431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683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AAEC0-862E-9E47-AD5D-3E9D6FE14A34}"/>
              </a:ext>
            </a:extLst>
          </p:cNvPr>
          <p:cNvSpPr>
            <a:spLocks noGrp="1"/>
          </p:cNvSpPr>
          <p:nvPr>
            <p:ph type="title"/>
          </p:nvPr>
        </p:nvSpPr>
        <p:spPr/>
        <p:txBody>
          <a:bodyPr/>
          <a:lstStyle/>
          <a:p>
            <a:r>
              <a:rPr lang="en-US" dirty="0"/>
              <a:t>Impact of Adding 3C - ELA</a:t>
            </a:r>
          </a:p>
        </p:txBody>
      </p:sp>
      <p:pic>
        <p:nvPicPr>
          <p:cNvPr id="4" name="Picture 3">
            <a:extLst>
              <a:ext uri="{FF2B5EF4-FFF2-40B4-BE49-F238E27FC236}">
                <a16:creationId xmlns:a16="http://schemas.microsoft.com/office/drawing/2014/main" id="{0B129B9F-0792-484B-BA14-2F2C6DB47169}"/>
              </a:ext>
            </a:extLst>
          </p:cNvPr>
          <p:cNvPicPr>
            <a:picLocks noChangeAspect="1"/>
          </p:cNvPicPr>
          <p:nvPr/>
        </p:nvPicPr>
        <p:blipFill>
          <a:blip r:embed="rId2"/>
          <a:stretch>
            <a:fillRect/>
          </a:stretch>
        </p:blipFill>
        <p:spPr>
          <a:xfrm>
            <a:off x="466119" y="779914"/>
            <a:ext cx="10498887" cy="2423964"/>
          </a:xfrm>
          <a:prstGeom prst="rect">
            <a:avLst/>
          </a:prstGeom>
        </p:spPr>
      </p:pic>
      <p:pic>
        <p:nvPicPr>
          <p:cNvPr id="5" name="Picture 4">
            <a:extLst>
              <a:ext uri="{FF2B5EF4-FFF2-40B4-BE49-F238E27FC236}">
                <a16:creationId xmlns:a16="http://schemas.microsoft.com/office/drawing/2014/main" id="{825BBA5B-D142-6C45-83AA-14FF3D5DEDD5}"/>
              </a:ext>
            </a:extLst>
          </p:cNvPr>
          <p:cNvPicPr>
            <a:picLocks noChangeAspect="1"/>
          </p:cNvPicPr>
          <p:nvPr/>
        </p:nvPicPr>
        <p:blipFill>
          <a:blip r:embed="rId3"/>
          <a:stretch>
            <a:fillRect/>
          </a:stretch>
        </p:blipFill>
        <p:spPr>
          <a:xfrm>
            <a:off x="466119" y="3429000"/>
            <a:ext cx="11150923" cy="2481304"/>
          </a:xfrm>
          <a:prstGeom prst="rect">
            <a:avLst/>
          </a:prstGeom>
        </p:spPr>
      </p:pic>
      <p:sp>
        <p:nvSpPr>
          <p:cNvPr id="6" name="Left Arrow 5">
            <a:extLst>
              <a:ext uri="{FF2B5EF4-FFF2-40B4-BE49-F238E27FC236}">
                <a16:creationId xmlns:a16="http://schemas.microsoft.com/office/drawing/2014/main" id="{D2968446-6DF6-F946-A3A8-C6E9D763BF74}"/>
              </a:ext>
            </a:extLst>
          </p:cNvPr>
          <p:cNvSpPr/>
          <p:nvPr/>
        </p:nvSpPr>
        <p:spPr>
          <a:xfrm>
            <a:off x="7044855" y="3009568"/>
            <a:ext cx="516835" cy="19431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3039EBE2-F1A7-8F4F-975A-580DDB7E6146}"/>
              </a:ext>
            </a:extLst>
          </p:cNvPr>
          <p:cNvSpPr/>
          <p:nvPr/>
        </p:nvSpPr>
        <p:spPr>
          <a:xfrm>
            <a:off x="7303272" y="5715994"/>
            <a:ext cx="516835" cy="19431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478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F76F-04F1-8C48-AC35-2CA546085D67}"/>
              </a:ext>
            </a:extLst>
          </p:cNvPr>
          <p:cNvSpPr>
            <a:spLocks noGrp="1"/>
          </p:cNvSpPr>
          <p:nvPr>
            <p:ph type="title"/>
          </p:nvPr>
        </p:nvSpPr>
        <p:spPr/>
        <p:txBody>
          <a:bodyPr/>
          <a:lstStyle/>
          <a:p>
            <a:r>
              <a:rPr lang="en-US" dirty="0"/>
              <a:t>Summary of Findings </a:t>
            </a:r>
          </a:p>
        </p:txBody>
      </p:sp>
      <p:sp>
        <p:nvSpPr>
          <p:cNvPr id="3" name="Content Placeholder 2">
            <a:extLst>
              <a:ext uri="{FF2B5EF4-FFF2-40B4-BE49-F238E27FC236}">
                <a16:creationId xmlns:a16="http://schemas.microsoft.com/office/drawing/2014/main" id="{608E49CF-4F2F-4E47-830B-EC8F333BB54D}"/>
              </a:ext>
            </a:extLst>
          </p:cNvPr>
          <p:cNvSpPr>
            <a:spLocks noGrp="1"/>
          </p:cNvSpPr>
          <p:nvPr>
            <p:ph idx="1"/>
          </p:nvPr>
        </p:nvSpPr>
        <p:spPr/>
        <p:txBody>
          <a:bodyPr>
            <a:normAutofit fontScale="92500"/>
          </a:bodyPr>
          <a:lstStyle/>
          <a:p>
            <a:r>
              <a:rPr lang="en-US" dirty="0"/>
              <a:t>As expected growth declines for students performing at higher levels in year 1 </a:t>
            </a:r>
          </a:p>
          <a:p>
            <a:r>
              <a:rPr lang="en-US" dirty="0"/>
              <a:t>For performance level 3, growth was relatively stable</a:t>
            </a:r>
          </a:p>
          <a:p>
            <a:pPr lvl="1"/>
            <a:r>
              <a:rPr lang="en-US" dirty="0"/>
              <a:t>Vertical scale differences are approximately normally distributed around 100, meaning an equal number of students demonstrated growth and decline</a:t>
            </a:r>
          </a:p>
          <a:p>
            <a:pPr lvl="1"/>
            <a:r>
              <a:rPr lang="en-US" dirty="0"/>
              <a:t>The median examinee in level 3 scored at the same level in 2018 and 2019 </a:t>
            </a:r>
          </a:p>
          <a:p>
            <a:r>
              <a:rPr lang="en-US" dirty="0"/>
              <a:t>Adding a level 3C has a modestly favorable impact for math (+2.6% in growth scores) and a more substantial impact for ELA (+8.8% in </a:t>
            </a:r>
            <a:r>
              <a:rPr lang="en-US"/>
              <a:t>growth scores)</a:t>
            </a:r>
            <a:endParaRPr lang="en-US" dirty="0"/>
          </a:p>
          <a:p>
            <a:endParaRPr lang="en-US" dirty="0"/>
          </a:p>
        </p:txBody>
      </p:sp>
    </p:spTree>
    <p:extLst>
      <p:ext uri="{BB962C8B-B14F-4D97-AF65-F5344CB8AC3E}">
        <p14:creationId xmlns:p14="http://schemas.microsoft.com/office/powerpoint/2010/main" val="1480161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B40240-CCB9-4266-135B-9C427D15FB0F}"/>
              </a:ext>
            </a:extLst>
          </p:cNvPr>
          <p:cNvSpPr>
            <a:spLocks noGrp="1"/>
          </p:cNvSpPr>
          <p:nvPr>
            <p:ph type="sldNum" sz="quarter" idx="12"/>
          </p:nvPr>
        </p:nvSpPr>
        <p:spPr/>
        <p:txBody>
          <a:bodyPr/>
          <a:lstStyle/>
          <a:p>
            <a:fld id="{84E24DD3-0117-F947-8F74-C808912B5A2D}" type="slidenum">
              <a:rPr lang="en-US" smtClean="0"/>
              <a:t>46</a:t>
            </a:fld>
            <a:endParaRPr lang="en-US"/>
          </a:p>
        </p:txBody>
      </p:sp>
      <p:sp>
        <p:nvSpPr>
          <p:cNvPr id="3" name="Title 2">
            <a:extLst>
              <a:ext uri="{FF2B5EF4-FFF2-40B4-BE49-F238E27FC236}">
                <a16:creationId xmlns:a16="http://schemas.microsoft.com/office/drawing/2014/main" id="{483BDE8F-344B-2251-1822-5FA48DACB511}"/>
              </a:ext>
            </a:extLst>
          </p:cNvPr>
          <p:cNvSpPr>
            <a:spLocks noGrp="1"/>
          </p:cNvSpPr>
          <p:nvPr>
            <p:ph type="ctrTitle"/>
          </p:nvPr>
        </p:nvSpPr>
        <p:spPr/>
        <p:txBody>
          <a:bodyPr>
            <a:normAutofit/>
          </a:bodyPr>
          <a:lstStyle/>
          <a:p>
            <a:r>
              <a:rPr lang="en-US" sz="6000" dirty="0"/>
              <a:t>Attendance/ Absenteeism</a:t>
            </a:r>
          </a:p>
        </p:txBody>
      </p:sp>
    </p:spTree>
    <p:extLst>
      <p:ext uri="{BB962C8B-B14F-4D97-AF65-F5344CB8AC3E}">
        <p14:creationId xmlns:p14="http://schemas.microsoft.com/office/powerpoint/2010/main" val="3426677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dirty="0"/>
              <a:t>What Is Chronic Absenteeism</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p:txBody>
          <a:bodyPr>
            <a:normAutofit fontScale="77500" lnSpcReduction="20000"/>
          </a:bodyPr>
          <a:lstStyle/>
          <a:p>
            <a:r>
              <a:rPr lang="en-US" dirty="0"/>
              <a:t>Chronic absenteeism is defined as missing 10% or more (18 days) of a school year for any reason. Chronic absenteeism differs from Average Daily Attendance (ADA), which is the average number of enrolled students who attend school each day. A school’s ADA often masks issues surrounding the number of students who are chronically absent. A school can potentially have an ADA of 95% or higher while having a chronic absenteeism rate greater than 10%. Mississippi’s chronic absenteeism rate for 2021-22 is 28%, which is the highest rate since the Mississippi Department of Education (MDE) started reporting the rates in 2016. During the 2021-22 school year, 128,275 students were chronically absent, which is an increase of 33,186 students from 2020-21. The rates increased steadily for all K-12 grades in 2021-22. The chronic absenteeism rate in K-5 elementary schools was highest for kindergarten at 28.4%. The chronic absenteeism rate in middle school was highest in grade 8 at 29.6% and highest in high school in grade 12 at 45.3%.</a:t>
            </a:r>
          </a:p>
        </p:txBody>
      </p:sp>
    </p:spTree>
    <p:extLst>
      <p:ext uri="{BB962C8B-B14F-4D97-AF65-F5344CB8AC3E}">
        <p14:creationId xmlns:p14="http://schemas.microsoft.com/office/powerpoint/2010/main" val="3908135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3451EF-8688-F04B-AF1D-736E5D30457E}"/>
              </a:ext>
            </a:extLst>
          </p:cNvPr>
          <p:cNvSpPr/>
          <p:nvPr/>
        </p:nvSpPr>
        <p:spPr>
          <a:xfrm>
            <a:off x="1154427" y="4723079"/>
            <a:ext cx="10448995" cy="1097280"/>
          </a:xfrm>
          <a:prstGeom prst="rect">
            <a:avLst/>
          </a:prstGeom>
          <a:solidFill>
            <a:srgbClr val="E7F6F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marL="14288" lvl="1" indent="0">
              <a:buNone/>
            </a:pPr>
            <a:r>
              <a:rPr lang="en-US" sz="2000" dirty="0">
                <a:solidFill>
                  <a:schemeClr val="tx1">
                    <a:lumMod val="65000"/>
                    <a:lumOff val="35000"/>
                  </a:schemeClr>
                </a:solidFill>
                <a:latin typeface="Arial" panose="020B0604020202020204" pitchFamily="34" charset="0"/>
                <a:cs typeface="Arial" panose="020B0604020202020204" pitchFamily="34" charset="0"/>
              </a:rPr>
              <a:t>Safety, Transportation, Poverty </a:t>
            </a:r>
            <a:r>
              <a:rPr lang="en-US" sz="2000" dirty="0" err="1">
                <a:solidFill>
                  <a:schemeClr val="tx1">
                    <a:lumMod val="65000"/>
                    <a:lumOff val="35000"/>
                  </a:schemeClr>
                </a:solidFill>
                <a:latin typeface="Arial" panose="020B0604020202020204" pitchFamily="34" charset="0"/>
                <a:cs typeface="Arial" panose="020B0604020202020204" pitchFamily="34" charset="0"/>
              </a:rPr>
              <a:t>etc</a:t>
            </a:r>
            <a:r>
              <a:rPr lang="en-US" sz="2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id="{8BAE2BDC-FA53-4E4E-9E2C-04307F3DA56A}"/>
              </a:ext>
              <a:ext uri="{C183D7F6-B498-43B3-948B-1728B52AA6E4}">
                <adec:decorative xmlns:adec="http://schemas.microsoft.com/office/drawing/2017/decorative" val="1"/>
              </a:ext>
            </a:extLst>
          </p:cNvPr>
          <p:cNvSpPr/>
          <p:nvPr/>
        </p:nvSpPr>
        <p:spPr>
          <a:xfrm>
            <a:off x="932862" y="4723079"/>
            <a:ext cx="228600" cy="1097280"/>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8" name="Rectangle 17">
            <a:extLst>
              <a:ext uri="{FF2B5EF4-FFF2-40B4-BE49-F238E27FC236}">
                <a16:creationId xmlns:a16="http://schemas.microsoft.com/office/drawing/2014/main" id="{EA04E7D1-5616-8D4C-A21B-5E32D11DCF7D}"/>
              </a:ext>
            </a:extLst>
          </p:cNvPr>
          <p:cNvSpPr/>
          <p:nvPr/>
        </p:nvSpPr>
        <p:spPr>
          <a:xfrm>
            <a:off x="1154427" y="3526008"/>
            <a:ext cx="10448995" cy="1097280"/>
          </a:xfrm>
          <a:prstGeom prst="rect">
            <a:avLst/>
          </a:prstGeom>
          <a:solidFill>
            <a:srgbClr val="E7F6F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marL="14288" lvl="1" indent="0">
              <a:buNone/>
            </a:pPr>
            <a:r>
              <a:rPr lang="en-US" sz="2000" dirty="0">
                <a:solidFill>
                  <a:schemeClr val="tx1">
                    <a:lumMod val="65000"/>
                    <a:lumOff val="35000"/>
                  </a:schemeClr>
                </a:solidFill>
                <a:latin typeface="Arial" panose="020B0604020202020204" pitchFamily="34" charset="0"/>
                <a:cs typeface="Arial" panose="020B0604020202020204" pitchFamily="34" charset="0"/>
              </a:rPr>
              <a:t>Illness and caring for another family member/Mental or emotional health issues </a:t>
            </a:r>
          </a:p>
        </p:txBody>
      </p:sp>
      <p:sp>
        <p:nvSpPr>
          <p:cNvPr id="13" name="Rectangle 12">
            <a:extLst>
              <a:ext uri="{FF2B5EF4-FFF2-40B4-BE49-F238E27FC236}">
                <a16:creationId xmlns:a16="http://schemas.microsoft.com/office/drawing/2014/main" id="{D5F2C70D-9C3D-B741-B808-C97085F60E35}"/>
              </a:ext>
              <a:ext uri="{C183D7F6-B498-43B3-948B-1728B52AA6E4}">
                <adec:decorative xmlns:adec="http://schemas.microsoft.com/office/drawing/2017/decorative" val="1"/>
              </a:ext>
            </a:extLst>
          </p:cNvPr>
          <p:cNvSpPr/>
          <p:nvPr/>
        </p:nvSpPr>
        <p:spPr>
          <a:xfrm>
            <a:off x="925827" y="3493886"/>
            <a:ext cx="228600" cy="1097280"/>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7" name="Rectangle 16">
            <a:extLst>
              <a:ext uri="{FF2B5EF4-FFF2-40B4-BE49-F238E27FC236}">
                <a16:creationId xmlns:a16="http://schemas.microsoft.com/office/drawing/2014/main" id="{DDDB606D-1A98-EE4B-B4DF-2B429F02744E}"/>
              </a:ext>
            </a:extLst>
          </p:cNvPr>
          <p:cNvSpPr/>
          <p:nvPr/>
        </p:nvSpPr>
        <p:spPr>
          <a:xfrm>
            <a:off x="1154427" y="2234713"/>
            <a:ext cx="10448995" cy="1097280"/>
          </a:xfrm>
          <a:prstGeom prst="rect">
            <a:avLst/>
          </a:prstGeom>
          <a:solidFill>
            <a:srgbClr val="E7F6F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marL="14288" lvl="1" indent="0">
              <a:buNone/>
            </a:pPr>
            <a:r>
              <a:rPr lang="en-US" sz="2000" dirty="0">
                <a:solidFill>
                  <a:schemeClr val="tx1">
                    <a:lumMod val="65000"/>
                    <a:lumOff val="35000"/>
                  </a:schemeClr>
                </a:solidFill>
                <a:latin typeface="Arial" panose="020B0604020202020204" pitchFamily="34" charset="0"/>
                <a:cs typeface="Arial" panose="020B0604020202020204" pitchFamily="34" charset="0"/>
              </a:rPr>
              <a:t>Bullying</a:t>
            </a:r>
          </a:p>
        </p:txBody>
      </p:sp>
      <p:sp>
        <p:nvSpPr>
          <p:cNvPr id="15" name="Rectangle 14">
            <a:extLst>
              <a:ext uri="{FF2B5EF4-FFF2-40B4-BE49-F238E27FC236}">
                <a16:creationId xmlns:a16="http://schemas.microsoft.com/office/drawing/2014/main" id="{906363A0-1125-9E40-922D-6EB78C32845D}"/>
              </a:ext>
              <a:ext uri="{C183D7F6-B498-43B3-948B-1728B52AA6E4}">
                <adec:decorative xmlns:adec="http://schemas.microsoft.com/office/drawing/2017/decorative" val="1"/>
              </a:ext>
            </a:extLst>
          </p:cNvPr>
          <p:cNvSpPr/>
          <p:nvPr/>
        </p:nvSpPr>
        <p:spPr>
          <a:xfrm>
            <a:off x="927090" y="2234713"/>
            <a:ext cx="228600" cy="1094053"/>
          </a:xfrm>
          <a:prstGeom prst="rect">
            <a:avLst/>
          </a:prstGeom>
          <a:solidFill>
            <a:srgbClr val="5FA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9" name="Rectangle 8">
            <a:extLst>
              <a:ext uri="{FF2B5EF4-FFF2-40B4-BE49-F238E27FC236}">
                <a16:creationId xmlns:a16="http://schemas.microsoft.com/office/drawing/2014/main" id="{774D2AE1-125F-F441-AB5D-EBC02D5AE23D}"/>
              </a:ext>
            </a:extLst>
          </p:cNvPr>
          <p:cNvSpPr/>
          <p:nvPr/>
        </p:nvSpPr>
        <p:spPr>
          <a:xfrm>
            <a:off x="1154427" y="1005520"/>
            <a:ext cx="10448995" cy="1097280"/>
          </a:xfrm>
          <a:prstGeom prst="rect">
            <a:avLst/>
          </a:prstGeom>
          <a:solidFill>
            <a:srgbClr val="E7F6F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marL="14288" lvl="1" indent="0">
              <a:buNone/>
            </a:pPr>
            <a:r>
              <a:rPr lang="en-US" sz="2000" dirty="0">
                <a:solidFill>
                  <a:schemeClr val="tx1">
                    <a:lumMod val="65000"/>
                    <a:lumOff val="35000"/>
                  </a:schemeClr>
                </a:solidFill>
                <a:latin typeface="Arial" panose="020B0604020202020204" pitchFamily="34" charset="0"/>
                <a:cs typeface="Arial" panose="020B0604020202020204" pitchFamily="34" charset="0"/>
              </a:rPr>
              <a:t>Bad grades: struggling in class can be demoralizing for students</a:t>
            </a:r>
            <a:endParaRPr lang="en-US" sz="1400" b="1" dirty="0">
              <a:solidFill>
                <a:srgbClr val="EF3A5B"/>
              </a:solidFill>
              <a:latin typeface="Arial" panose="020B0604020202020204" pitchFamily="34" charset="0"/>
              <a:cs typeface="Arial" panose="020B0604020202020204" pitchFamily="34" charset="0"/>
            </a:endParaRPr>
          </a:p>
          <a:p>
            <a:pPr marL="14288" lvl="1" indent="0">
              <a:buNone/>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C30DDE0-9BD4-7542-8DDF-F74986F85B11}"/>
              </a:ext>
              <a:ext uri="{C183D7F6-B498-43B3-948B-1728B52AA6E4}">
                <adec:decorative xmlns:adec="http://schemas.microsoft.com/office/drawing/2017/decorative" val="1"/>
              </a:ext>
            </a:extLst>
          </p:cNvPr>
          <p:cNvSpPr/>
          <p:nvPr/>
        </p:nvSpPr>
        <p:spPr>
          <a:xfrm>
            <a:off x="932863" y="1005520"/>
            <a:ext cx="221564" cy="1097280"/>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0CF97F-A9D0-0243-AFAF-E79FD4B72671}"/>
              </a:ext>
            </a:extLst>
          </p:cNvPr>
          <p:cNvSpPr>
            <a:spLocks noGrp="1"/>
          </p:cNvSpPr>
          <p:nvPr>
            <p:ph type="title"/>
          </p:nvPr>
        </p:nvSpPr>
        <p:spPr/>
        <p:txBody>
          <a:bodyPr/>
          <a:lstStyle/>
          <a:p>
            <a:r>
              <a:rPr lang="en-US" dirty="0"/>
              <a:t>Causes for Chronic Absenteeism</a:t>
            </a:r>
          </a:p>
        </p:txBody>
      </p:sp>
    </p:spTree>
    <p:extLst>
      <p:ext uri="{BB962C8B-B14F-4D97-AF65-F5344CB8AC3E}">
        <p14:creationId xmlns:p14="http://schemas.microsoft.com/office/powerpoint/2010/main" val="2383360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dirty="0">
                <a:latin typeface="Arial"/>
                <a:cs typeface="Arial"/>
              </a:rPr>
              <a:t>How to address chronic absenteeism</a:t>
            </a: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p:txBody>
          <a:bodyPr vert="horz" lIns="91440" tIns="45720" rIns="91440" bIns="45720" rtlCol="0" anchor="t">
            <a:normAutofit lnSpcReduction="10000"/>
          </a:bodyPr>
          <a:lstStyle/>
          <a:p>
            <a:pPr marL="0" indent="0">
              <a:buNone/>
            </a:pPr>
            <a:r>
              <a:rPr lang="en-US" b="1" dirty="0">
                <a:latin typeface="Arial"/>
                <a:cs typeface="Arial"/>
              </a:rPr>
              <a:t>Action Plan</a:t>
            </a:r>
          </a:p>
          <a:p>
            <a:pPr>
              <a:buFont typeface="Arial"/>
              <a:buChar char="•"/>
            </a:pPr>
            <a:r>
              <a:rPr lang="en-US" dirty="0">
                <a:latin typeface="Arial"/>
                <a:cs typeface="Arial"/>
              </a:rPr>
              <a:t>Raise awareness, promote collecting and using accurate data on attendance, develop an early warning system, and work with attendance officers, parents, and community partners to decrease chronic absenteeism. </a:t>
            </a:r>
          </a:p>
          <a:p>
            <a:pPr>
              <a:buFont typeface="Arial"/>
              <a:buChar char="•"/>
            </a:pPr>
            <a:r>
              <a:rPr lang="en-US" dirty="0">
                <a:latin typeface="Arial"/>
                <a:cs typeface="Arial"/>
              </a:rPr>
              <a:t>Enacting policies that promote attendance rather than punishing absences.</a:t>
            </a:r>
          </a:p>
          <a:p>
            <a:pPr>
              <a:buFont typeface="Arial"/>
              <a:buChar char="•"/>
            </a:pPr>
            <a:r>
              <a:rPr lang="en-US" dirty="0">
                <a:latin typeface="Arial"/>
                <a:cs typeface="Arial"/>
              </a:rPr>
              <a:t>Improving the school culture and providing resources to support students.</a:t>
            </a:r>
          </a:p>
        </p:txBody>
      </p:sp>
    </p:spTree>
    <p:extLst>
      <p:ext uri="{BB962C8B-B14F-4D97-AF65-F5344CB8AC3E}">
        <p14:creationId xmlns:p14="http://schemas.microsoft.com/office/powerpoint/2010/main" val="266541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F3D2-B478-4453-9615-BD68558C10B2}"/>
              </a:ext>
            </a:extLst>
          </p:cNvPr>
          <p:cNvSpPr>
            <a:spLocks noGrp="1"/>
          </p:cNvSpPr>
          <p:nvPr>
            <p:ph type="title"/>
          </p:nvPr>
        </p:nvSpPr>
        <p:spPr/>
        <p:txBody>
          <a:bodyPr/>
          <a:lstStyle/>
          <a:p>
            <a:r>
              <a:rPr lang="en-US" sz="4000" dirty="0"/>
              <a:t>Agenda</a:t>
            </a:r>
          </a:p>
        </p:txBody>
      </p:sp>
      <p:graphicFrame>
        <p:nvGraphicFramePr>
          <p:cNvPr id="6" name="Table 5">
            <a:extLst>
              <a:ext uri="{FF2B5EF4-FFF2-40B4-BE49-F238E27FC236}">
                <a16:creationId xmlns:a16="http://schemas.microsoft.com/office/drawing/2014/main" id="{B944614D-11B2-4418-9F13-85AFE9B98DC1}"/>
              </a:ext>
            </a:extLst>
          </p:cNvPr>
          <p:cNvGraphicFramePr>
            <a:graphicFrameLocks noGrp="1"/>
          </p:cNvGraphicFramePr>
          <p:nvPr>
            <p:extLst>
              <p:ext uri="{D42A27DB-BD31-4B8C-83A1-F6EECF244321}">
                <p14:modId xmlns:p14="http://schemas.microsoft.com/office/powerpoint/2010/main" val="2911513162"/>
              </p:ext>
            </p:extLst>
          </p:nvPr>
        </p:nvGraphicFramePr>
        <p:xfrm>
          <a:off x="1437091" y="747159"/>
          <a:ext cx="8460671" cy="5100605"/>
        </p:xfrm>
        <a:graphic>
          <a:graphicData uri="http://schemas.openxmlformats.org/drawingml/2006/table">
            <a:tbl>
              <a:tblPr firstRow="1" bandRow="1">
                <a:tableStyleId>{2D5ABB26-0587-4C30-8999-92F81FD0307C}</a:tableStyleId>
              </a:tblPr>
              <a:tblGrid>
                <a:gridCol w="1838003">
                  <a:extLst>
                    <a:ext uri="{9D8B030D-6E8A-4147-A177-3AD203B41FA5}">
                      <a16:colId xmlns:a16="http://schemas.microsoft.com/office/drawing/2014/main" val="1956587475"/>
                    </a:ext>
                  </a:extLst>
                </a:gridCol>
                <a:gridCol w="6622668">
                  <a:extLst>
                    <a:ext uri="{9D8B030D-6E8A-4147-A177-3AD203B41FA5}">
                      <a16:colId xmlns:a16="http://schemas.microsoft.com/office/drawing/2014/main" val="3388557006"/>
                    </a:ext>
                  </a:extLst>
                </a:gridCol>
              </a:tblGrid>
              <a:tr h="465105">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9:00 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Welcome and Introductions - MDE Updates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857295802"/>
                  </a:ext>
                </a:extLst>
              </a:tr>
              <a:tr h="448707">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9:20 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Schools Impacted by Tornados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416706729"/>
                  </a:ext>
                </a:extLst>
              </a:tr>
              <a:tr h="453054">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9:50 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Beyond Academics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22535318"/>
                  </a:ext>
                </a:extLst>
              </a:tr>
              <a:tr h="448707">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10:45 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Break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025448082"/>
                  </a:ext>
                </a:extLst>
              </a:tr>
              <a:tr h="448707">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11:00 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Exploring Innovations in District Accountability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60248135"/>
                  </a:ext>
                </a:extLst>
              </a:tr>
              <a:tr h="448707">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12:00 p.m.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Lunch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904703751"/>
                  </a:ext>
                </a:extLst>
              </a:tr>
              <a:tr h="448707">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1:00 p.m.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Growth Revisions</a:t>
                      </a:r>
                    </a:p>
                  </a:txBody>
                  <a:tcPr/>
                </a:tc>
                <a:extLst>
                  <a:ext uri="{0D108BD9-81ED-4DB2-BD59-A6C34878D82A}">
                    <a16:rowId xmlns:a16="http://schemas.microsoft.com/office/drawing/2014/main" val="2242844296"/>
                  </a:ext>
                </a:extLst>
              </a:tr>
              <a:tr h="448707">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2:30 p.m.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Break</a:t>
                      </a:r>
                    </a:p>
                  </a:txBody>
                  <a:tcPr/>
                </a:tc>
                <a:extLst>
                  <a:ext uri="{0D108BD9-81ED-4DB2-BD59-A6C34878D82A}">
                    <a16:rowId xmlns:a16="http://schemas.microsoft.com/office/drawing/2014/main" val="1943835800"/>
                  </a:ext>
                </a:extLst>
              </a:tr>
              <a:tr h="448707">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2:45 p.m.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Chronic Absenteeism </a:t>
                      </a:r>
                    </a:p>
                  </a:txBody>
                  <a:tcPr/>
                </a:tc>
                <a:extLst>
                  <a:ext uri="{0D108BD9-81ED-4DB2-BD59-A6C34878D82A}">
                    <a16:rowId xmlns:a16="http://schemas.microsoft.com/office/drawing/2014/main" val="4163579527"/>
                  </a:ext>
                </a:extLst>
              </a:tr>
              <a:tr h="448707">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3:30 p.m.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Prioritizing Future Meeting Topics </a:t>
                      </a:r>
                    </a:p>
                  </a:txBody>
                  <a:tcPr/>
                </a:tc>
                <a:extLst>
                  <a:ext uri="{0D108BD9-81ED-4DB2-BD59-A6C34878D82A}">
                    <a16:rowId xmlns:a16="http://schemas.microsoft.com/office/drawing/2014/main" val="932778248"/>
                  </a:ext>
                </a:extLst>
              </a:tr>
              <a:tr h="448707">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4:00 p.m.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Adjourn</a:t>
                      </a:r>
                    </a:p>
                  </a:txBody>
                  <a:tcPr/>
                </a:tc>
                <a:extLst>
                  <a:ext uri="{0D108BD9-81ED-4DB2-BD59-A6C34878D82A}">
                    <a16:rowId xmlns:a16="http://schemas.microsoft.com/office/drawing/2014/main" val="3805488377"/>
                  </a:ext>
                </a:extLst>
              </a:tr>
            </a:tbl>
          </a:graphicData>
        </a:graphic>
      </p:graphicFrame>
    </p:spTree>
    <p:extLst>
      <p:ext uri="{BB962C8B-B14F-4D97-AF65-F5344CB8AC3E}">
        <p14:creationId xmlns:p14="http://schemas.microsoft.com/office/powerpoint/2010/main" val="1341784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dirty="0">
                <a:latin typeface="Arial"/>
                <a:cs typeface="Arial"/>
              </a:rPr>
              <a:t>School Attendance Officer </a:t>
            </a:r>
            <a:r>
              <a:rPr lang="en-US">
                <a:latin typeface="Arial"/>
                <a:cs typeface="Arial"/>
              </a:rPr>
              <a:t>(SAO) roles</a:t>
            </a:r>
            <a:endParaRPr lang="en-US" dirty="0">
              <a:latin typeface="Arial"/>
              <a:cs typeface="Arial"/>
            </a:endParaRPr>
          </a:p>
        </p:txBody>
      </p:sp>
      <p:sp>
        <p:nvSpPr>
          <p:cNvPr id="3" name="Content Placeholder 2">
            <a:extLst>
              <a:ext uri="{FF2B5EF4-FFF2-40B4-BE49-F238E27FC236}">
                <a16:creationId xmlns:a16="http://schemas.microsoft.com/office/drawing/2014/main" id="{A5552A36-7966-F741-9799-77A69E029E7D}"/>
              </a:ext>
            </a:extLst>
          </p:cNvPr>
          <p:cNvSpPr>
            <a:spLocks noGrp="1"/>
          </p:cNvSpPr>
          <p:nvPr>
            <p:ph idx="1"/>
          </p:nvPr>
        </p:nvSpPr>
        <p:spPr>
          <a:xfrm>
            <a:off x="838200" y="1237593"/>
            <a:ext cx="10515600" cy="4382814"/>
          </a:xfrm>
        </p:spPr>
        <p:txBody>
          <a:bodyPr vert="horz" lIns="91440" tIns="45720" rIns="91440" bIns="45720" rtlCol="0" anchor="t">
            <a:normAutofit/>
          </a:bodyPr>
          <a:lstStyle/>
          <a:p>
            <a:r>
              <a:rPr lang="en-US" sz="1800" dirty="0">
                <a:solidFill>
                  <a:srgbClr val="000000"/>
                </a:solidFill>
                <a:effectLst/>
                <a:ea typeface="Symbol" panose="05050102010706020507" pitchFamily="18" charset="2"/>
              </a:rPr>
              <a:t>SAOs will work with the district to receive student referrals as prescribed by law. Districts must provide the necessary demographic information to SAOs to work on the referral accurately and promptly. Referrals are to be emailed to the SAOs. </a:t>
            </a:r>
          </a:p>
          <a:p>
            <a:r>
              <a:rPr lang="en-US" sz="1800" dirty="0">
                <a:solidFill>
                  <a:srgbClr val="000000"/>
                </a:solidFill>
                <a:effectLst/>
                <a:ea typeface="Symbol" panose="05050102010706020507" pitchFamily="18" charset="2"/>
              </a:rPr>
              <a:t>SAOs will make daily phone calls, send letters (email letters when parents or districts have provided the correct email address), and perform home visits (when necessary) to ensure that parents understand the significance of their child(ren) attending school. Priority will be given to those students that have reached the prescribed number of unexcused absences according to the law. </a:t>
            </a:r>
          </a:p>
          <a:p>
            <a:r>
              <a:rPr lang="en-US" sz="1800" dirty="0">
                <a:solidFill>
                  <a:srgbClr val="000000"/>
                </a:solidFill>
                <a:effectLst/>
                <a:ea typeface="Symbol" panose="05050102010706020507" pitchFamily="18" charset="2"/>
              </a:rPr>
              <a:t>SAOs will make weekly phone calls with the Truancy Director/Attendance Clerks (or his/her designee) to receive the necessary information and maintain regularly updated contact information for students and parents. SAOs are to make one in-person school visit a month to staff-student attendance issues with school personnel. </a:t>
            </a:r>
            <a:endParaRPr lang="en-US" dirty="0"/>
          </a:p>
        </p:txBody>
      </p:sp>
    </p:spTree>
    <p:extLst>
      <p:ext uri="{BB962C8B-B14F-4D97-AF65-F5344CB8AC3E}">
        <p14:creationId xmlns:p14="http://schemas.microsoft.com/office/powerpoint/2010/main" val="4191395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713F0B-D724-E84D-8482-3F03D228CDCD}"/>
              </a:ext>
            </a:extLst>
          </p:cNvPr>
          <p:cNvSpPr>
            <a:spLocks noGrp="1"/>
          </p:cNvSpPr>
          <p:nvPr>
            <p:ph type="body" sz="quarter" idx="14"/>
          </p:nvPr>
        </p:nvSpPr>
        <p:spPr>
          <a:xfrm>
            <a:off x="504401" y="2994888"/>
            <a:ext cx="5011980" cy="868224"/>
          </a:xfrm>
        </p:spPr>
        <p:txBody>
          <a:bodyPr vert="horz" lIns="91440" tIns="45720" rIns="91440" bIns="45720" rtlCol="0" anchor="t">
            <a:noAutofit/>
          </a:bodyPr>
          <a:lstStyle/>
          <a:p>
            <a:r>
              <a:rPr lang="en-US" dirty="0">
                <a:latin typeface="Arial"/>
                <a:cs typeface="Arial"/>
              </a:rPr>
              <a:t>Executive Director</a:t>
            </a:r>
            <a:endParaRPr lang="en-US" dirty="0"/>
          </a:p>
          <a:p>
            <a:r>
              <a:rPr lang="en-US" dirty="0">
                <a:latin typeface="Arial"/>
                <a:cs typeface="Arial"/>
                <a:hlinkClick r:id="rId3"/>
              </a:rPr>
              <a:t>Atell@mdek12.org</a:t>
            </a:r>
            <a:r>
              <a:rPr lang="en-US" dirty="0">
                <a:latin typeface="Arial"/>
                <a:cs typeface="Arial"/>
              </a:rPr>
              <a:t> </a:t>
            </a:r>
            <a:endParaRPr lang="en-US" dirty="0"/>
          </a:p>
        </p:txBody>
      </p:sp>
      <p:sp>
        <p:nvSpPr>
          <p:cNvPr id="7" name="Title 6">
            <a:extLst>
              <a:ext uri="{FF2B5EF4-FFF2-40B4-BE49-F238E27FC236}">
                <a16:creationId xmlns:a16="http://schemas.microsoft.com/office/drawing/2014/main" id="{76A3AAB8-F29F-764E-B5C9-42DFED79A186}"/>
              </a:ext>
            </a:extLst>
          </p:cNvPr>
          <p:cNvSpPr>
            <a:spLocks noGrp="1"/>
          </p:cNvSpPr>
          <p:nvPr>
            <p:ph type="title"/>
          </p:nvPr>
        </p:nvSpPr>
        <p:spPr/>
        <p:txBody>
          <a:bodyPr/>
          <a:lstStyle/>
          <a:p>
            <a:r>
              <a:rPr lang="en-US" dirty="0" err="1">
                <a:latin typeface="Arial"/>
                <a:cs typeface="Arial"/>
              </a:rPr>
              <a:t>Armerita</a:t>
            </a:r>
            <a:r>
              <a:rPr lang="en-US" dirty="0">
                <a:latin typeface="Arial"/>
                <a:cs typeface="Arial"/>
              </a:rPr>
              <a:t> Tell, Ph.D.</a:t>
            </a:r>
            <a:endParaRPr lang="en-US" dirty="0"/>
          </a:p>
        </p:txBody>
      </p:sp>
      <p:sp>
        <p:nvSpPr>
          <p:cNvPr id="3" name="TextBox 2">
            <a:extLst>
              <a:ext uri="{FF2B5EF4-FFF2-40B4-BE49-F238E27FC236}">
                <a16:creationId xmlns:a16="http://schemas.microsoft.com/office/drawing/2014/main" id="{671876D4-64CA-CE4C-8E5E-09956B96310A}"/>
              </a:ext>
            </a:extLst>
          </p:cNvPr>
          <p:cNvSpPr txBox="1"/>
          <p:nvPr/>
        </p:nvSpPr>
        <p:spPr>
          <a:xfrm>
            <a:off x="10951779" y="4656083"/>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537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11B4E8-9A2D-6F32-F764-607AE87F5ECF}"/>
              </a:ext>
            </a:extLst>
          </p:cNvPr>
          <p:cNvSpPr>
            <a:spLocks noGrp="1"/>
          </p:cNvSpPr>
          <p:nvPr>
            <p:ph type="sldNum" sz="quarter" idx="12"/>
          </p:nvPr>
        </p:nvSpPr>
        <p:spPr/>
        <p:txBody>
          <a:bodyPr/>
          <a:lstStyle/>
          <a:p>
            <a:fld id="{84E24DD3-0117-F947-8F74-C808912B5A2D}" type="slidenum">
              <a:rPr lang="en-US" smtClean="0"/>
              <a:t>52</a:t>
            </a:fld>
            <a:endParaRPr lang="en-US"/>
          </a:p>
        </p:txBody>
      </p:sp>
      <p:sp>
        <p:nvSpPr>
          <p:cNvPr id="3" name="Title 2">
            <a:extLst>
              <a:ext uri="{FF2B5EF4-FFF2-40B4-BE49-F238E27FC236}">
                <a16:creationId xmlns:a16="http://schemas.microsoft.com/office/drawing/2014/main" id="{B1D81D88-31F0-40E8-D554-E889B7B6685F}"/>
              </a:ext>
            </a:extLst>
          </p:cNvPr>
          <p:cNvSpPr>
            <a:spLocks noGrp="1"/>
          </p:cNvSpPr>
          <p:nvPr>
            <p:ph type="ctrTitle"/>
          </p:nvPr>
        </p:nvSpPr>
        <p:spPr/>
        <p:txBody>
          <a:bodyPr>
            <a:normAutofit/>
          </a:bodyPr>
          <a:lstStyle/>
          <a:p>
            <a:r>
              <a:rPr lang="en-US" sz="3600" dirty="0">
                <a:effectLst/>
                <a:ea typeface="Calibri" panose="020F0502020204030204" pitchFamily="34" charset="0"/>
              </a:rPr>
              <a:t>Future Topics </a:t>
            </a:r>
            <a:endParaRPr lang="en-US" sz="16600" dirty="0"/>
          </a:p>
        </p:txBody>
      </p:sp>
    </p:spTree>
    <p:extLst>
      <p:ext uri="{BB962C8B-B14F-4D97-AF65-F5344CB8AC3E}">
        <p14:creationId xmlns:p14="http://schemas.microsoft.com/office/powerpoint/2010/main" val="1427810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08CA-3588-B34C-8BD1-403A4FD8DF1C}"/>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4650848F-57EA-B143-AAEC-0861858FE30B}"/>
              </a:ext>
            </a:extLst>
          </p:cNvPr>
          <p:cNvSpPr>
            <a:spLocks noGrp="1"/>
          </p:cNvSpPr>
          <p:nvPr>
            <p:ph type="body" idx="1"/>
          </p:nvPr>
        </p:nvSpPr>
        <p:spPr/>
        <p:txBody>
          <a:bodyPr/>
          <a:lstStyle/>
          <a:p>
            <a:r>
              <a:rPr lang="en-US" sz="3200" i="1" dirty="0"/>
              <a:t>In your opinion, what are the top priorities for discussion at future Accountability Task Force meetings? </a:t>
            </a:r>
          </a:p>
          <a:p>
            <a:pPr marL="0" indent="0">
              <a:buNone/>
            </a:pPr>
            <a:endParaRPr lang="en-US" dirty="0"/>
          </a:p>
        </p:txBody>
      </p:sp>
    </p:spTree>
    <p:extLst>
      <p:ext uri="{BB962C8B-B14F-4D97-AF65-F5344CB8AC3E}">
        <p14:creationId xmlns:p14="http://schemas.microsoft.com/office/powerpoint/2010/main" val="232042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54F8-D2D5-437F-93D8-D4B60B2F4975}"/>
              </a:ext>
            </a:extLst>
          </p:cNvPr>
          <p:cNvSpPr>
            <a:spLocks noGrp="1"/>
          </p:cNvSpPr>
          <p:nvPr>
            <p:ph type="title"/>
          </p:nvPr>
        </p:nvSpPr>
        <p:spPr/>
        <p:txBody>
          <a:bodyPr/>
          <a:lstStyle/>
          <a:p>
            <a:r>
              <a:rPr lang="en-US" sz="4000" dirty="0"/>
              <a:t>Purpose and Overview</a:t>
            </a:r>
          </a:p>
        </p:txBody>
      </p:sp>
      <p:sp>
        <p:nvSpPr>
          <p:cNvPr id="3" name="Content Placeholder 2">
            <a:extLst>
              <a:ext uri="{FF2B5EF4-FFF2-40B4-BE49-F238E27FC236}">
                <a16:creationId xmlns:a16="http://schemas.microsoft.com/office/drawing/2014/main" id="{F1D9C403-5D91-45D6-8B74-0A9ADB797F6A}"/>
              </a:ext>
            </a:extLst>
          </p:cNvPr>
          <p:cNvSpPr>
            <a:spLocks noGrp="1"/>
          </p:cNvSpPr>
          <p:nvPr>
            <p:ph idx="1"/>
          </p:nvPr>
        </p:nvSpPr>
        <p:spPr/>
        <p:txBody>
          <a:bodyPr/>
          <a:lstStyle/>
          <a:p>
            <a:r>
              <a:rPr lang="en-US" dirty="0"/>
              <a:t>Primary purpose is to help MDE make good decisions about the design and implementation of the state, school accountability system under ESSA</a:t>
            </a:r>
          </a:p>
          <a:p>
            <a:r>
              <a:rPr lang="en-US" dirty="0"/>
              <a:t>We will focus on </a:t>
            </a:r>
            <a:r>
              <a:rPr lang="en-US" b="1" i="1" dirty="0"/>
              <a:t>identifying policy priorities </a:t>
            </a:r>
            <a:r>
              <a:rPr lang="en-US" dirty="0"/>
              <a:t>and identifying decisions in support of those priorities that are technically defensible and operationally feasible</a:t>
            </a:r>
          </a:p>
          <a:p>
            <a:r>
              <a:rPr lang="en-US" dirty="0"/>
              <a:t>Feedback from the Task Force is received as a recommendation to the department </a:t>
            </a:r>
          </a:p>
          <a:p>
            <a:endParaRPr lang="en-US" dirty="0"/>
          </a:p>
        </p:txBody>
      </p:sp>
    </p:spTree>
    <p:extLst>
      <p:ext uri="{BB962C8B-B14F-4D97-AF65-F5344CB8AC3E}">
        <p14:creationId xmlns:p14="http://schemas.microsoft.com/office/powerpoint/2010/main" val="4070379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71B3-572E-4E25-9C1D-BBB3774094F0}"/>
              </a:ext>
            </a:extLst>
          </p:cNvPr>
          <p:cNvSpPr>
            <a:spLocks noGrp="1"/>
          </p:cNvSpPr>
          <p:nvPr>
            <p:ph type="title"/>
          </p:nvPr>
        </p:nvSpPr>
        <p:spPr/>
        <p:txBody>
          <a:bodyPr/>
          <a:lstStyle/>
          <a:p>
            <a:r>
              <a:rPr lang="en-US" sz="4000" dirty="0"/>
              <a:t>Ground Rules/ Group Norms</a:t>
            </a:r>
          </a:p>
        </p:txBody>
      </p:sp>
      <p:sp>
        <p:nvSpPr>
          <p:cNvPr id="3" name="Content Placeholder 2">
            <a:extLst>
              <a:ext uri="{FF2B5EF4-FFF2-40B4-BE49-F238E27FC236}">
                <a16:creationId xmlns:a16="http://schemas.microsoft.com/office/drawing/2014/main" id="{EF2BC942-D642-4048-8EDB-FADD83C8D2FC}"/>
              </a:ext>
            </a:extLst>
          </p:cNvPr>
          <p:cNvSpPr>
            <a:spLocks noGrp="1"/>
          </p:cNvSpPr>
          <p:nvPr>
            <p:ph idx="1"/>
          </p:nvPr>
        </p:nvSpPr>
        <p:spPr/>
        <p:txBody>
          <a:bodyPr>
            <a:normAutofit fontScale="85000" lnSpcReduction="10000"/>
          </a:bodyPr>
          <a:lstStyle/>
          <a:p>
            <a:r>
              <a:rPr lang="en-US" sz="2800" dirty="0"/>
              <a:t>Listen actively and attentively; ask for clarification as needed</a:t>
            </a:r>
          </a:p>
          <a:p>
            <a:r>
              <a:rPr lang="en-US" sz="2800" dirty="0"/>
              <a:t>Everyone should have an opportunity to ‘be heard’ without interruption and to receive courteous feedback</a:t>
            </a:r>
          </a:p>
          <a:p>
            <a:r>
              <a:rPr lang="en-US" sz="2800" dirty="0"/>
              <a:t>Critique ideas, not people or organizations</a:t>
            </a:r>
          </a:p>
          <a:p>
            <a:r>
              <a:rPr lang="en-US" sz="2800" dirty="0"/>
              <a:t>Build on one another’s comments; work toward shared understanding</a:t>
            </a:r>
          </a:p>
          <a:p>
            <a:r>
              <a:rPr lang="en-US" sz="2800" dirty="0"/>
              <a:t>We will attempt to make decisions based on group consensus, but when necessary we will take a vote</a:t>
            </a:r>
          </a:p>
          <a:p>
            <a:r>
              <a:rPr lang="en-US" sz="2800" dirty="0"/>
              <a:t>When/ if requested do not disclosure confidential information </a:t>
            </a:r>
          </a:p>
          <a:p>
            <a:r>
              <a:rPr lang="en-US" sz="2800" dirty="0"/>
              <a:t>At the end of each meeting we will prioritize topics for future meetings and discuss action items</a:t>
            </a:r>
          </a:p>
          <a:p>
            <a:endParaRPr lang="en-US" dirty="0"/>
          </a:p>
        </p:txBody>
      </p:sp>
    </p:spTree>
    <p:extLst>
      <p:ext uri="{BB962C8B-B14F-4D97-AF65-F5344CB8AC3E}">
        <p14:creationId xmlns:p14="http://schemas.microsoft.com/office/powerpoint/2010/main" val="277439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9BF9BA-5CDE-43BC-BEC3-F0A41A704DA6}"/>
              </a:ext>
            </a:extLst>
          </p:cNvPr>
          <p:cNvSpPr>
            <a:spLocks noGrp="1"/>
          </p:cNvSpPr>
          <p:nvPr>
            <p:ph type="sldNum" sz="quarter" idx="12"/>
          </p:nvPr>
        </p:nvSpPr>
        <p:spPr/>
        <p:txBody>
          <a:bodyPr/>
          <a:lstStyle/>
          <a:p>
            <a:fld id="{84E24DD3-0117-F947-8F74-C808912B5A2D}" type="slidenum">
              <a:rPr lang="en-US" smtClean="0"/>
              <a:t>8</a:t>
            </a:fld>
            <a:endParaRPr lang="en-US"/>
          </a:p>
        </p:txBody>
      </p:sp>
      <p:sp>
        <p:nvSpPr>
          <p:cNvPr id="3" name="Title 2">
            <a:extLst>
              <a:ext uri="{FF2B5EF4-FFF2-40B4-BE49-F238E27FC236}">
                <a16:creationId xmlns:a16="http://schemas.microsoft.com/office/drawing/2014/main" id="{86F4449C-2E5F-485D-8D58-C02FF79ABDA7}"/>
              </a:ext>
            </a:extLst>
          </p:cNvPr>
          <p:cNvSpPr>
            <a:spLocks noGrp="1"/>
          </p:cNvSpPr>
          <p:nvPr>
            <p:ph type="ctrTitle"/>
          </p:nvPr>
        </p:nvSpPr>
        <p:spPr>
          <a:xfrm>
            <a:off x="838200" y="835572"/>
            <a:ext cx="10515600" cy="2119305"/>
          </a:xfrm>
        </p:spPr>
        <p:txBody>
          <a:bodyPr>
            <a:normAutofit/>
          </a:bodyPr>
          <a:lstStyle/>
          <a:p>
            <a:r>
              <a:rPr lang="en-US" sz="5400" dirty="0"/>
              <a:t>Schools Impacted by Tornados</a:t>
            </a:r>
          </a:p>
        </p:txBody>
      </p:sp>
    </p:spTree>
    <p:extLst>
      <p:ext uri="{BB962C8B-B14F-4D97-AF65-F5344CB8AC3E}">
        <p14:creationId xmlns:p14="http://schemas.microsoft.com/office/powerpoint/2010/main" val="1375011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1669-BB61-78A5-9A45-FED0B0AAEF9B}"/>
              </a:ext>
            </a:extLst>
          </p:cNvPr>
          <p:cNvSpPr>
            <a:spLocks noGrp="1"/>
          </p:cNvSpPr>
          <p:nvPr>
            <p:ph type="title"/>
          </p:nvPr>
        </p:nvSpPr>
        <p:spPr/>
        <p:txBody>
          <a:bodyPr/>
          <a:lstStyle/>
          <a:p>
            <a:r>
              <a:rPr lang="en-US" sz="3200" dirty="0"/>
              <a:t>Affected Districts</a:t>
            </a:r>
          </a:p>
        </p:txBody>
      </p:sp>
      <p:sp>
        <p:nvSpPr>
          <p:cNvPr id="3" name="Content Placeholder 2">
            <a:extLst>
              <a:ext uri="{FF2B5EF4-FFF2-40B4-BE49-F238E27FC236}">
                <a16:creationId xmlns:a16="http://schemas.microsoft.com/office/drawing/2014/main" id="{7968B8C5-7C28-5B79-7CC8-F14182063F2A}"/>
              </a:ext>
            </a:extLst>
          </p:cNvPr>
          <p:cNvSpPr>
            <a:spLocks noGrp="1"/>
          </p:cNvSpPr>
          <p:nvPr>
            <p:ph idx="1"/>
          </p:nvPr>
        </p:nvSpPr>
        <p:spPr/>
        <p:txBody>
          <a:bodyPr>
            <a:normAutofit/>
          </a:bodyPr>
          <a:lstStyle/>
          <a:p>
            <a:r>
              <a:rPr lang="en-US" dirty="0">
                <a:effectLst/>
              </a:rPr>
              <a:t>Amory</a:t>
            </a:r>
            <a:endParaRPr lang="en-US" dirty="0"/>
          </a:p>
          <a:p>
            <a:r>
              <a:rPr lang="en-US" dirty="0">
                <a:effectLst/>
              </a:rPr>
              <a:t>Carroll County</a:t>
            </a:r>
          </a:p>
          <a:p>
            <a:r>
              <a:rPr lang="en-US" dirty="0">
                <a:effectLst/>
              </a:rPr>
              <a:t>Humphreys County</a:t>
            </a:r>
          </a:p>
          <a:p>
            <a:r>
              <a:rPr lang="en-US" dirty="0">
                <a:effectLst/>
              </a:rPr>
              <a:t>Monroe County</a:t>
            </a:r>
          </a:p>
          <a:p>
            <a:r>
              <a:rPr lang="en-US" dirty="0">
                <a:effectLst/>
              </a:rPr>
              <a:t>New Albany</a:t>
            </a:r>
          </a:p>
          <a:p>
            <a:r>
              <a:rPr lang="en-US" dirty="0"/>
              <a:t>S</a:t>
            </a:r>
            <a:r>
              <a:rPr lang="en-US" dirty="0">
                <a:effectLst/>
              </a:rPr>
              <a:t>outh Delta</a:t>
            </a:r>
          </a:p>
          <a:p>
            <a:r>
              <a:rPr lang="en-US" dirty="0">
                <a:effectLst/>
              </a:rPr>
              <a:t>Winona-Montgomery</a:t>
            </a:r>
            <a:endParaRPr lang="en-US" dirty="0"/>
          </a:p>
        </p:txBody>
      </p:sp>
    </p:spTree>
    <p:extLst>
      <p:ext uri="{BB962C8B-B14F-4D97-AF65-F5344CB8AC3E}">
        <p14:creationId xmlns:p14="http://schemas.microsoft.com/office/powerpoint/2010/main" val="30658535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DE">
      <a:dk1>
        <a:srgbClr val="000000"/>
      </a:dk1>
      <a:lt1>
        <a:srgbClr val="FFFFFF"/>
      </a:lt1>
      <a:dk2>
        <a:srgbClr val="44546A"/>
      </a:dk2>
      <a:lt2>
        <a:srgbClr val="E7E6E6"/>
      </a:lt2>
      <a:accent1>
        <a:srgbClr val="A74979"/>
      </a:accent1>
      <a:accent2>
        <a:srgbClr val="EF3A5B"/>
      </a:accent2>
      <a:accent3>
        <a:srgbClr val="A5A5A5"/>
      </a:accent3>
      <a:accent4>
        <a:srgbClr val="F3A51E"/>
      </a:accent4>
      <a:accent5>
        <a:srgbClr val="69C8C3"/>
      </a:accent5>
      <a:accent6>
        <a:srgbClr val="007FDC"/>
      </a:accent6>
      <a:hlink>
        <a:srgbClr val="20B7FF"/>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fontAlgn="base">
          <a:defRPr sz="8000" b="1" dirty="0" smtClean="0">
            <a:solidFill>
              <a:srgbClr val="003B7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2714</TotalTime>
  <Words>2329</Words>
  <Application>Microsoft Office PowerPoint</Application>
  <PresentationFormat>Widescreen</PresentationFormat>
  <Paragraphs>379</Paragraphs>
  <Slides>53</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Arial</vt:lpstr>
      <vt:lpstr>Arial Black</vt:lpstr>
      <vt:lpstr>Arial Narrow</vt:lpstr>
      <vt:lpstr>Calibri</vt:lpstr>
      <vt:lpstr>Calibri Light</vt:lpstr>
      <vt:lpstr>Open Sans</vt:lpstr>
      <vt:lpstr>Times New Roman</vt:lpstr>
      <vt:lpstr>office theme</vt:lpstr>
      <vt:lpstr>1_Office Theme</vt:lpstr>
      <vt:lpstr>Accountability Task Force</vt:lpstr>
      <vt:lpstr>Mississippi Department of Education</vt:lpstr>
      <vt:lpstr>State Board of Education  STRATEGIC PLAN GOALS</vt:lpstr>
      <vt:lpstr>Welcome and Introductions</vt:lpstr>
      <vt:lpstr>Agenda</vt:lpstr>
      <vt:lpstr>Purpose and Overview</vt:lpstr>
      <vt:lpstr>Ground Rules/ Group Norms</vt:lpstr>
      <vt:lpstr>Schools Impacted by Tornados</vt:lpstr>
      <vt:lpstr>Affected Districts</vt:lpstr>
      <vt:lpstr>Assessment Window</vt:lpstr>
      <vt:lpstr>Assessment Window Changes</vt:lpstr>
      <vt:lpstr>Beyond Academics</vt:lpstr>
      <vt:lpstr>Overview</vt:lpstr>
      <vt:lpstr>Activity</vt:lpstr>
      <vt:lpstr>Example </vt:lpstr>
      <vt:lpstr>Activity</vt:lpstr>
      <vt:lpstr>Innovations in District Accountability </vt:lpstr>
      <vt:lpstr>Introduction</vt:lpstr>
      <vt:lpstr>Introduction </vt:lpstr>
      <vt:lpstr>Common Reports </vt:lpstr>
      <vt:lpstr>Less-Common Reports </vt:lpstr>
      <vt:lpstr>Equity Focused Information </vt:lpstr>
      <vt:lpstr>Chicago Public Schools - Revised Framework </vt:lpstr>
      <vt:lpstr>MCIEA Framework </vt:lpstr>
      <vt:lpstr>Discussion</vt:lpstr>
      <vt:lpstr>Examining Growth</vt:lpstr>
      <vt:lpstr>Overview</vt:lpstr>
      <vt:lpstr>Calculation of Growth</vt:lpstr>
      <vt:lpstr>Research Questions</vt:lpstr>
      <vt:lpstr>Research Question 1 </vt:lpstr>
      <vt:lpstr>Grade 4 to 5 Math </vt:lpstr>
      <vt:lpstr>Grade 4 to 5 Math </vt:lpstr>
      <vt:lpstr>Grade 4 to 5 Math</vt:lpstr>
      <vt:lpstr>Grade 7 to 8 Math </vt:lpstr>
      <vt:lpstr>Grade 7 to 8 Math </vt:lpstr>
      <vt:lpstr>Grade 7 to 8 Math </vt:lpstr>
      <vt:lpstr>Grade 4 to 5 ELA </vt:lpstr>
      <vt:lpstr>Grade 4 to 5 ELA</vt:lpstr>
      <vt:lpstr>Grade 4 to 5 ELA</vt:lpstr>
      <vt:lpstr>Grade 7 to 8 ELA </vt:lpstr>
      <vt:lpstr>Grade 7 to 8 ELA </vt:lpstr>
      <vt:lpstr>Grade 7 to 8 ELA </vt:lpstr>
      <vt:lpstr>Impact of Adding 3C - Math</vt:lpstr>
      <vt:lpstr>Impact of Adding 3C - ELA</vt:lpstr>
      <vt:lpstr>Summary of Findings </vt:lpstr>
      <vt:lpstr>Attendance/ Absenteeism</vt:lpstr>
      <vt:lpstr>What Is Chronic Absenteeism</vt:lpstr>
      <vt:lpstr>Causes for Chronic Absenteeism</vt:lpstr>
      <vt:lpstr>How to address chronic absenteeism</vt:lpstr>
      <vt:lpstr>School Attendance Officer (SAO) roles</vt:lpstr>
      <vt:lpstr>Armerita Tell, Ph.D.</vt:lpstr>
      <vt:lpstr>Future Topics </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Burrow</dc:creator>
  <cp:lastModifiedBy>Alan Burrow</cp:lastModifiedBy>
  <cp:revision>20</cp:revision>
  <dcterms:created xsi:type="dcterms:W3CDTF">2021-08-13T14:15:41Z</dcterms:created>
  <dcterms:modified xsi:type="dcterms:W3CDTF">2023-04-11T16:10:44Z</dcterms:modified>
</cp:coreProperties>
</file>