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61" r:id="rId4"/>
  </p:sldMasterIdLst>
  <p:notesMasterIdLst>
    <p:notesMasterId r:id="rId22"/>
  </p:notesMasterIdLst>
  <p:sldIdLst>
    <p:sldId id="288" r:id="rId5"/>
    <p:sldId id="287" r:id="rId6"/>
    <p:sldId id="286" r:id="rId7"/>
    <p:sldId id="300" r:id="rId8"/>
    <p:sldId id="2022" r:id="rId9"/>
    <p:sldId id="2023" r:id="rId10"/>
    <p:sldId id="2024" r:id="rId11"/>
    <p:sldId id="2025" r:id="rId12"/>
    <p:sldId id="2026" r:id="rId13"/>
    <p:sldId id="314" r:id="rId14"/>
    <p:sldId id="2028" r:id="rId15"/>
    <p:sldId id="2029" r:id="rId16"/>
    <p:sldId id="2033" r:id="rId17"/>
    <p:sldId id="2031" r:id="rId18"/>
    <p:sldId id="1164" r:id="rId19"/>
    <p:sldId id="2030" r:id="rId20"/>
    <p:sldId id="30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20A3443-ABA0-45C2-1523-DC99F18F1C92}" name="Shanderia Minor" initials="SM" userId="S::sminor@mdek12.org::9189b56c-7252-43ef-9588-eb1dd841fab5" providerId="AD"/>
  <p188:author id="{A3026749-A3DA-0AC5-C8F0-334678899133}" name="Courtney Van Cleve" initials="CC" userId="S::cvancleve@mdek12.org::f2156777-4baf-4260-ac25-52201209e7f4" providerId="AD"/>
  <p188:author id="{9E95B657-5086-9410-CF63-B2AB240E80EF}" name="Jean Cook" initials="JC" userId="S::JCook@mdek12.org::bd142b08-f37e-43ac-8e0d-925230f5324e" providerId="AD"/>
  <p188:author id="{13882678-D678-D54F-ED6F-90811707423C}" name="Kristen Wells-Wynn" initials="KWW" userId="S::kwells@mde.k12.ms.us::9810ac00-956f-41e2-9499-195870434e0e" providerId="AD"/>
  <p188:author id="{66C97499-4516-C7A1-723E-5DE7ECEFBBB1}" name="Deborah Donovan" initials="DD" userId="S::ddonovan@mdek12.org::bc2c7139-38af-4c1a-894a-4f5b2fa3d0f1" providerId="AD"/>
  <p188:author id="{C199BEB6-F4E8-55CE-5956-1F07BD717F7F}" name="Jean Cook" initials="JC" userId="S::jcook@mdek12.org::bd142b08-f37e-43ac-8e0d-925230f5324e" providerId="AD"/>
  <p188:author id="{F2A3FFB6-2B9B-C6AA-84E1-0F25AD1519D3}" name="Corie Jones" initials="CJ" userId="S::cojones@mdek12.org::837ca269-19e9-40b4-b4a7-e984e5a1fc60" providerId="AD"/>
  <p188:author id="{BCA4F4C6-A475-E451-7286-79C66F05D59A}" name="Corie Jones" initials="CJ" userId="S::cojones@mde.k12.ms.us::837ca269-19e9-40b4-b4a7-e984e5a1fc60" providerId="AD"/>
  <p188:author id="{624F28EF-E6E9-96D9-8326-E931FAA535D3}" name="Jo Ann Malone" initials="JAM" userId="S::JMalone@mdek12.org::e65438a2-6177-4606-a333-40eff78f84d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3B71"/>
    <a:srgbClr val="595959"/>
    <a:srgbClr val="1F6698"/>
    <a:srgbClr val="F3A51E"/>
    <a:srgbClr val="A74A7A"/>
    <a:srgbClr val="D7E5ED"/>
    <a:srgbClr val="E9F7FE"/>
    <a:srgbClr val="EF3A5B"/>
    <a:srgbClr val="CF0A2C"/>
    <a:srgbClr val="FAD6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7CF636-0454-433F-AFD5-3C06AA29D1E9}" v="7" dt="2022-08-29T20:09:25.499"/>
  </p1510:revLst>
</p1510:revInfo>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86" autoAdjust="0"/>
    <p:restoredTop sz="94660"/>
  </p:normalViewPr>
  <p:slideViewPr>
    <p:cSldViewPr snapToGrid="0">
      <p:cViewPr varScale="1">
        <p:scale>
          <a:sx n="62" d="100"/>
          <a:sy n="62" d="100"/>
        </p:scale>
        <p:origin x="7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E7CCA9-ED3A-F045-97E2-A2791CD30ACD}" type="datetimeFigureOut">
              <a:rPr lang="en-US" smtClean="0"/>
              <a:t>8/29/2022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74287C-F1A9-1F49-875F-770B5241E278}" type="slidenum">
              <a:rPr lang="en-US" smtClean="0"/>
              <a:t>‹#›</a:t>
            </a:fld>
            <a:endParaRPr lang="en-US"/>
          </a:p>
        </p:txBody>
      </p:sp>
    </p:spTree>
    <p:extLst>
      <p:ext uri="{BB962C8B-B14F-4D97-AF65-F5344CB8AC3E}">
        <p14:creationId xmlns:p14="http://schemas.microsoft.com/office/powerpoint/2010/main" val="599804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74287C-F1A9-1F49-875F-770B5241E278}" type="slidenum">
              <a:rPr lang="en-US" smtClean="0"/>
              <a:t>5</a:t>
            </a:fld>
            <a:endParaRPr lang="en-US"/>
          </a:p>
        </p:txBody>
      </p:sp>
    </p:spTree>
    <p:extLst>
      <p:ext uri="{BB962C8B-B14F-4D97-AF65-F5344CB8AC3E}">
        <p14:creationId xmlns:p14="http://schemas.microsoft.com/office/powerpoint/2010/main" val="16714063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74287C-F1A9-1F49-875F-770B5241E278}" type="slidenum">
              <a:rPr lang="en-US" smtClean="0"/>
              <a:t>16</a:t>
            </a:fld>
            <a:endParaRPr lang="en-US"/>
          </a:p>
        </p:txBody>
      </p:sp>
    </p:spTree>
    <p:extLst>
      <p:ext uri="{BB962C8B-B14F-4D97-AF65-F5344CB8AC3E}">
        <p14:creationId xmlns:p14="http://schemas.microsoft.com/office/powerpoint/2010/main" val="42458101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74287C-F1A9-1F49-875F-770B5241E278}" type="slidenum">
              <a:rPr lang="en-US" smtClean="0"/>
              <a:t>17</a:t>
            </a:fld>
            <a:endParaRPr lang="en-US"/>
          </a:p>
        </p:txBody>
      </p:sp>
    </p:spTree>
    <p:extLst>
      <p:ext uri="{BB962C8B-B14F-4D97-AF65-F5344CB8AC3E}">
        <p14:creationId xmlns:p14="http://schemas.microsoft.com/office/powerpoint/2010/main" val="1497607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74287C-F1A9-1F49-875F-770B5241E278}" type="slidenum">
              <a:rPr lang="en-US" smtClean="0"/>
              <a:t>6</a:t>
            </a:fld>
            <a:endParaRPr lang="en-US"/>
          </a:p>
        </p:txBody>
      </p:sp>
    </p:spTree>
    <p:extLst>
      <p:ext uri="{BB962C8B-B14F-4D97-AF65-F5344CB8AC3E}">
        <p14:creationId xmlns:p14="http://schemas.microsoft.com/office/powerpoint/2010/main" val="450919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74287C-F1A9-1F49-875F-770B5241E278}" type="slidenum">
              <a:rPr lang="en-US" smtClean="0"/>
              <a:t>7</a:t>
            </a:fld>
            <a:endParaRPr lang="en-US"/>
          </a:p>
        </p:txBody>
      </p:sp>
    </p:spTree>
    <p:extLst>
      <p:ext uri="{BB962C8B-B14F-4D97-AF65-F5344CB8AC3E}">
        <p14:creationId xmlns:p14="http://schemas.microsoft.com/office/powerpoint/2010/main" val="532408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74287C-F1A9-1F49-875F-770B5241E278}" type="slidenum">
              <a:rPr lang="en-US" smtClean="0"/>
              <a:t>8</a:t>
            </a:fld>
            <a:endParaRPr lang="en-US"/>
          </a:p>
        </p:txBody>
      </p:sp>
    </p:spTree>
    <p:extLst>
      <p:ext uri="{BB962C8B-B14F-4D97-AF65-F5344CB8AC3E}">
        <p14:creationId xmlns:p14="http://schemas.microsoft.com/office/powerpoint/2010/main" val="853133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74287C-F1A9-1F49-875F-770B5241E278}" type="slidenum">
              <a:rPr lang="en-US" smtClean="0"/>
              <a:t>9</a:t>
            </a:fld>
            <a:endParaRPr lang="en-US"/>
          </a:p>
        </p:txBody>
      </p:sp>
    </p:spTree>
    <p:extLst>
      <p:ext uri="{BB962C8B-B14F-4D97-AF65-F5344CB8AC3E}">
        <p14:creationId xmlns:p14="http://schemas.microsoft.com/office/powerpoint/2010/main" val="2846421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74287C-F1A9-1F49-875F-770B5241E278}" type="slidenum">
              <a:rPr lang="en-US" smtClean="0"/>
              <a:t>11</a:t>
            </a:fld>
            <a:endParaRPr lang="en-US"/>
          </a:p>
        </p:txBody>
      </p:sp>
    </p:spTree>
    <p:extLst>
      <p:ext uri="{BB962C8B-B14F-4D97-AF65-F5344CB8AC3E}">
        <p14:creationId xmlns:p14="http://schemas.microsoft.com/office/powerpoint/2010/main" val="494968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74287C-F1A9-1F49-875F-770B5241E278}" type="slidenum">
              <a:rPr lang="en-US" smtClean="0"/>
              <a:t>12</a:t>
            </a:fld>
            <a:endParaRPr lang="en-US"/>
          </a:p>
        </p:txBody>
      </p:sp>
    </p:spTree>
    <p:extLst>
      <p:ext uri="{BB962C8B-B14F-4D97-AF65-F5344CB8AC3E}">
        <p14:creationId xmlns:p14="http://schemas.microsoft.com/office/powerpoint/2010/main" val="2638655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74287C-F1A9-1F49-875F-770B5241E278}" type="slidenum">
              <a:rPr lang="en-US" smtClean="0"/>
              <a:t>13</a:t>
            </a:fld>
            <a:endParaRPr lang="en-US"/>
          </a:p>
        </p:txBody>
      </p:sp>
    </p:spTree>
    <p:extLst>
      <p:ext uri="{BB962C8B-B14F-4D97-AF65-F5344CB8AC3E}">
        <p14:creationId xmlns:p14="http://schemas.microsoft.com/office/powerpoint/2010/main" val="31799115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a reminder…read each bullet.</a:t>
            </a:r>
          </a:p>
        </p:txBody>
      </p:sp>
      <p:sp>
        <p:nvSpPr>
          <p:cNvPr id="4" name="Slide Number Placeholder 3"/>
          <p:cNvSpPr>
            <a:spLocks noGrp="1"/>
          </p:cNvSpPr>
          <p:nvPr>
            <p:ph type="sldNum" sz="quarter" idx="5"/>
          </p:nvPr>
        </p:nvSpPr>
        <p:spPr/>
        <p:txBody>
          <a:bodyPr/>
          <a:lstStyle/>
          <a:p>
            <a:fld id="{D074287C-F1A9-1F49-875F-770B5241E278}" type="slidenum">
              <a:rPr lang="en-US" smtClean="0"/>
              <a:t>15</a:t>
            </a:fld>
            <a:endParaRPr lang="en-US"/>
          </a:p>
        </p:txBody>
      </p:sp>
    </p:spTree>
    <p:extLst>
      <p:ext uri="{BB962C8B-B14F-4D97-AF65-F5344CB8AC3E}">
        <p14:creationId xmlns:p14="http://schemas.microsoft.com/office/powerpoint/2010/main" val="15128029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3" Type="http://schemas.openxmlformats.org/officeDocument/2006/relationships/image" Target="../media/image4.sv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sv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3" Type="http://schemas.openxmlformats.org/officeDocument/2006/relationships/image" Target="../media/image4.sv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3" Type="http://schemas.openxmlformats.org/officeDocument/2006/relationships/image" Target="../media/image4.sv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E86C2C-175D-6746-AE92-BB6E3C529A26}"/>
              </a:ext>
            </a:extLst>
          </p:cNvPr>
          <p:cNvSpPr>
            <a:spLocks noGrp="1"/>
          </p:cNvSpPr>
          <p:nvPr>
            <p:ph type="dt" sz="half" idx="10"/>
          </p:nvPr>
        </p:nvSpPr>
        <p:spPr/>
        <p:txBody>
          <a:bodyPr/>
          <a:lstStyle/>
          <a:p>
            <a:fld id="{68B5EC5A-B15F-6649-9C6B-BB2DB3E417C9}" type="datetime1">
              <a:rPr lang="en-US" smtClean="0"/>
              <a:t>8/29/2022</a:t>
            </a:fld>
            <a:endParaRPr lang="en-US"/>
          </a:p>
        </p:txBody>
      </p:sp>
      <p:sp>
        <p:nvSpPr>
          <p:cNvPr id="5" name="Footer Placeholder 4">
            <a:extLst>
              <a:ext uri="{FF2B5EF4-FFF2-40B4-BE49-F238E27FC236}">
                <a16:creationId xmlns:a16="http://schemas.microsoft.com/office/drawing/2014/main" id="{4F96C72B-A6BC-2B46-82E4-3166BB8D96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A042A1-E20C-3C45-B21B-988D8277A7ED}"/>
              </a:ext>
            </a:extLst>
          </p:cNvPr>
          <p:cNvSpPr>
            <a:spLocks noGrp="1"/>
          </p:cNvSpPr>
          <p:nvPr>
            <p:ph type="sldNum" sz="quarter" idx="12"/>
          </p:nvPr>
        </p:nvSpPr>
        <p:spPr/>
        <p:txBody>
          <a:bodyPr/>
          <a:lstStyle/>
          <a:p>
            <a:fld id="{84E24DD3-0117-F947-8F74-C808912B5A2D}" type="slidenum">
              <a:rPr lang="en-US" smtClean="0"/>
              <a:t>‹#›</a:t>
            </a:fld>
            <a:endParaRPr lang="en-US"/>
          </a:p>
        </p:txBody>
      </p:sp>
      <p:sp>
        <p:nvSpPr>
          <p:cNvPr id="7" name="Rectangle 6">
            <a:extLst>
              <a:ext uri="{FF2B5EF4-FFF2-40B4-BE49-F238E27FC236}">
                <a16:creationId xmlns:a16="http://schemas.microsoft.com/office/drawing/2014/main" id="{CF3B22B5-418E-C14A-82F2-8BFB743584A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text, sign&#10;&#10;Description automatically generated">
            <a:extLst>
              <a:ext uri="{FF2B5EF4-FFF2-40B4-BE49-F238E27FC236}">
                <a16:creationId xmlns:a16="http://schemas.microsoft.com/office/drawing/2014/main" id="{C1AE4D28-F5A0-B947-A421-CBF3D3DA1F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40906" y="4746632"/>
            <a:ext cx="2837793" cy="1097280"/>
          </a:xfrm>
          <a:prstGeom prst="rect">
            <a:avLst/>
          </a:prstGeom>
        </p:spPr>
      </p:pic>
      <p:pic>
        <p:nvPicPr>
          <p:cNvPr id="13" name="Picture 12" descr="A black and white logo&#10;&#10;Description automatically generated with low confidence">
            <a:extLst>
              <a:ext uri="{FF2B5EF4-FFF2-40B4-BE49-F238E27FC236}">
                <a16:creationId xmlns:a16="http://schemas.microsoft.com/office/drawing/2014/main" id="{E046170F-90BA-2745-8B7C-0E7C6CEFFC8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29626" y="6254936"/>
            <a:ext cx="1554480" cy="457200"/>
          </a:xfrm>
          <a:prstGeom prst="rect">
            <a:avLst/>
          </a:prstGeom>
        </p:spPr>
      </p:pic>
      <p:sp>
        <p:nvSpPr>
          <p:cNvPr id="14" name="Rectangle 13">
            <a:extLst>
              <a:ext uri="{FF2B5EF4-FFF2-40B4-BE49-F238E27FC236}">
                <a16:creationId xmlns:a16="http://schemas.microsoft.com/office/drawing/2014/main" id="{D6B2FB67-39A2-6E44-B495-201A124265B2}"/>
              </a:ext>
            </a:extLst>
          </p:cNvPr>
          <p:cNvSpPr/>
          <p:nvPr userDrawn="1"/>
        </p:nvSpPr>
        <p:spPr>
          <a:xfrm>
            <a:off x="617584" y="3163088"/>
            <a:ext cx="3822087" cy="242507"/>
          </a:xfrm>
          <a:prstGeom prst="rect">
            <a:avLst/>
          </a:prstGeom>
          <a:solidFill>
            <a:srgbClr val="EF3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3A5B"/>
              </a:solidFill>
            </a:endParaRPr>
          </a:p>
        </p:txBody>
      </p:sp>
      <p:sp>
        <p:nvSpPr>
          <p:cNvPr id="15" name="Rectangle 14">
            <a:extLst>
              <a:ext uri="{FF2B5EF4-FFF2-40B4-BE49-F238E27FC236}">
                <a16:creationId xmlns:a16="http://schemas.microsoft.com/office/drawing/2014/main" id="{9EA0E46B-BAE6-2745-B2BB-836E6AD4DFE6}"/>
              </a:ext>
            </a:extLst>
          </p:cNvPr>
          <p:cNvSpPr/>
          <p:nvPr userDrawn="1"/>
        </p:nvSpPr>
        <p:spPr>
          <a:xfrm>
            <a:off x="10566401" y="4436342"/>
            <a:ext cx="1625600" cy="365125"/>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spc="50">
                <a:solidFill>
                  <a:schemeClr val="bg1"/>
                </a:solidFill>
                <a:latin typeface="Arial" panose="020B0604020202020204" pitchFamily="34" charset="0"/>
                <a:cs typeface="Arial" panose="020B0604020202020204" pitchFamily="34" charset="0"/>
              </a:rPr>
              <a:t>mdek12.org</a:t>
            </a:r>
          </a:p>
        </p:txBody>
      </p:sp>
      <p:sp>
        <p:nvSpPr>
          <p:cNvPr id="25" name="Title 1">
            <a:extLst>
              <a:ext uri="{FF2B5EF4-FFF2-40B4-BE49-F238E27FC236}">
                <a16:creationId xmlns:a16="http://schemas.microsoft.com/office/drawing/2014/main" id="{C67B8F4E-F659-1547-8DA4-6F8B2DE11E45}"/>
              </a:ext>
            </a:extLst>
          </p:cNvPr>
          <p:cNvSpPr>
            <a:spLocks noGrp="1"/>
          </p:cNvSpPr>
          <p:nvPr>
            <p:ph type="ctrTitle"/>
          </p:nvPr>
        </p:nvSpPr>
        <p:spPr>
          <a:xfrm>
            <a:off x="617584" y="835572"/>
            <a:ext cx="10050416" cy="2119305"/>
          </a:xfrm>
        </p:spPr>
        <p:txBody>
          <a:bodyPr anchor="b">
            <a:normAutofit/>
          </a:bodyPr>
          <a:lstStyle>
            <a:lvl1pPr algn="l">
              <a:defRPr sz="8000" b="1">
                <a:solidFill>
                  <a:srgbClr val="003B71"/>
                </a:solidFill>
                <a:latin typeface="Arial" panose="020B0604020202020204" pitchFamily="34" charset="0"/>
                <a:cs typeface="Arial" panose="020B0604020202020204" pitchFamily="34" charset="0"/>
              </a:defRPr>
            </a:lvl1pPr>
          </a:lstStyle>
          <a:p>
            <a:r>
              <a:rPr lang="en-US"/>
              <a:t>Click to edit Master title style</a:t>
            </a:r>
          </a:p>
        </p:txBody>
      </p:sp>
      <p:sp>
        <p:nvSpPr>
          <p:cNvPr id="26" name="Subtitle 2">
            <a:extLst>
              <a:ext uri="{FF2B5EF4-FFF2-40B4-BE49-F238E27FC236}">
                <a16:creationId xmlns:a16="http://schemas.microsoft.com/office/drawing/2014/main" id="{F0279B7A-573D-4943-BAE5-A2FC871B9E40}"/>
              </a:ext>
            </a:extLst>
          </p:cNvPr>
          <p:cNvSpPr>
            <a:spLocks noGrp="1"/>
          </p:cNvSpPr>
          <p:nvPr>
            <p:ph type="subTitle" idx="1"/>
          </p:nvPr>
        </p:nvSpPr>
        <p:spPr>
          <a:xfrm>
            <a:off x="617584" y="4966410"/>
            <a:ext cx="6319244" cy="510465"/>
          </a:xfrm>
        </p:spPr>
        <p:txBody>
          <a:bodyPr>
            <a:normAutofit/>
          </a:bodyPr>
          <a:lstStyle>
            <a:lvl1pPr marL="0" indent="0" algn="l">
              <a:buNone/>
              <a:defRPr sz="2800" b="1">
                <a:solidFill>
                  <a:srgbClr val="5FAADE"/>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3" name="Text Placeholder 32">
            <a:extLst>
              <a:ext uri="{FF2B5EF4-FFF2-40B4-BE49-F238E27FC236}">
                <a16:creationId xmlns:a16="http://schemas.microsoft.com/office/drawing/2014/main" id="{2AB356AE-57B7-C64F-82AF-9F7BFA65DFE3}"/>
              </a:ext>
            </a:extLst>
          </p:cNvPr>
          <p:cNvSpPr>
            <a:spLocks noGrp="1"/>
          </p:cNvSpPr>
          <p:nvPr>
            <p:ph type="body" sz="quarter" idx="13"/>
          </p:nvPr>
        </p:nvSpPr>
        <p:spPr>
          <a:xfrm>
            <a:off x="617538" y="6254750"/>
            <a:ext cx="6208712" cy="457200"/>
          </a:xfrm>
        </p:spPr>
        <p:txBody>
          <a:bodyPr>
            <a:normAutofit/>
          </a:bodyPr>
          <a:lstStyle>
            <a:lvl1pPr marL="0" indent="0">
              <a:buNone/>
              <a:defRPr sz="2000" b="1">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5" name="Text Placeholder 34">
            <a:extLst>
              <a:ext uri="{FF2B5EF4-FFF2-40B4-BE49-F238E27FC236}">
                <a16:creationId xmlns:a16="http://schemas.microsoft.com/office/drawing/2014/main" id="{53F48FB1-DCA1-0948-BA38-293261604383}"/>
              </a:ext>
            </a:extLst>
          </p:cNvPr>
          <p:cNvSpPr>
            <a:spLocks noGrp="1"/>
          </p:cNvSpPr>
          <p:nvPr>
            <p:ph type="body" sz="quarter" idx="14"/>
          </p:nvPr>
        </p:nvSpPr>
        <p:spPr>
          <a:xfrm>
            <a:off x="617538" y="5486400"/>
            <a:ext cx="6096000" cy="555625"/>
          </a:xfrm>
        </p:spPr>
        <p:txBody>
          <a:bodyPr>
            <a:normAutofit/>
          </a:bodyPr>
          <a:lstStyle>
            <a:lvl1pPr marL="0" indent="0">
              <a:buNone/>
              <a:defRPr sz="240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5812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and ic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F9ED6-618C-CD4C-8C33-135934806B0F}"/>
              </a:ext>
            </a:extLst>
          </p:cNvPr>
          <p:cNvSpPr>
            <a:spLocks noGrp="1"/>
          </p:cNvSpPr>
          <p:nvPr>
            <p:ph type="title"/>
          </p:nvPr>
        </p:nvSpPr>
        <p:spPr>
          <a:xfrm>
            <a:off x="412618" y="275585"/>
            <a:ext cx="10605890" cy="380298"/>
          </a:xfrm>
        </p:spPr>
        <p:txBody>
          <a:bodyPr>
            <a:noAutofit/>
          </a:bodyPr>
          <a:lstStyle>
            <a:lvl1pPr>
              <a:defRPr sz="2400" b="1">
                <a:solidFill>
                  <a:srgbClr val="003B7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D2C77970-4E2E-5048-92F3-937EFE651729}"/>
              </a:ext>
            </a:extLst>
          </p:cNvPr>
          <p:cNvSpPr>
            <a:spLocks noGrp="1"/>
          </p:cNvSpPr>
          <p:nvPr>
            <p:ph idx="1"/>
          </p:nvPr>
        </p:nvSpPr>
        <p:spPr>
          <a:xfrm>
            <a:off x="2280356" y="1365955"/>
            <a:ext cx="9073444" cy="4438352"/>
          </a:xfrm>
        </p:spPr>
        <p:txBody>
          <a:bodyPr/>
          <a:lstStyle>
            <a:lvl1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1pPr>
            <a:lvl2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2pPr>
            <a:lvl3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3pPr>
            <a:lvl4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4pPr>
            <a:lvl5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E5C9B242-5CA0-A34F-86FE-099FED94217F}"/>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Mississi[ppi Department of Education logo">
            <a:extLst>
              <a:ext uri="{FF2B5EF4-FFF2-40B4-BE49-F238E27FC236}">
                <a16:creationId xmlns:a16="http://schemas.microsoft.com/office/drawing/2014/main" id="{D85153D0-0355-B746-881C-AC05FECA29E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
        <p:nvSpPr>
          <p:cNvPr id="9" name="Slide Number Placeholder 4">
            <a:extLst>
              <a:ext uri="{FF2B5EF4-FFF2-40B4-BE49-F238E27FC236}">
                <a16:creationId xmlns:a16="http://schemas.microsoft.com/office/drawing/2014/main" id="{A34A995F-FE26-0943-A8BE-1A7AA2750630}"/>
              </a:ext>
            </a:extLst>
          </p:cNvPr>
          <p:cNvSpPr txBox="1">
            <a:spLocks/>
          </p:cNvSpPr>
          <p:nvPr userDrawn="1"/>
        </p:nvSpPr>
        <p:spPr>
          <a:xfrm>
            <a:off x="11034273" y="302063"/>
            <a:ext cx="729343" cy="380297"/>
          </a:xfrm>
          <a:prstGeom prst="rect">
            <a:avLst/>
          </a:prstGeom>
        </p:spPr>
        <p:txBody>
          <a:bodyPr vert="horz" lIns="91440" tIns="45720" rIns="91440" bIns="45720" rtlCol="0" anchor="ctr"/>
          <a:lstStyle>
            <a:defPPr>
              <a:defRPr lang="en-US"/>
            </a:defPPr>
            <a:lvl1pPr marL="0" algn="r" defTabSz="914400" rtl="0" eaLnBrk="1" latinLnBrk="0" hangingPunct="1">
              <a:defRPr sz="2800" b="1" kern="1200">
                <a:solidFill>
                  <a:srgbClr val="5FAAD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E24DD3-0117-F947-8F74-C808912B5A2D}" type="slidenum">
              <a:rPr lang="en-US" smtClean="0">
                <a:latin typeface="Arial" panose="020B0604020202020204" pitchFamily="34" charset="0"/>
                <a:cs typeface="Arial" panose="020B0604020202020204" pitchFamily="34" charset="0"/>
              </a:rPr>
              <a:pPr/>
              <a:t>‹#›</a:t>
            </a:fld>
            <a:endParaRPr lang="en-US">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BE059E4F-96FC-B446-81BB-45BB917E46C1}"/>
              </a:ext>
            </a:extLst>
          </p:cNvPr>
          <p:cNvCxnSpPr>
            <a:cxnSpLocks/>
          </p:cNvCxnSpPr>
          <p:nvPr userDrawn="1"/>
        </p:nvCxnSpPr>
        <p:spPr>
          <a:xfrm flipH="1">
            <a:off x="491447" y="733806"/>
            <a:ext cx="1120910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003E9ACD-D2AC-ED42-B419-5F1A18F3E7C6}"/>
              </a:ext>
            </a:extLst>
          </p:cNvPr>
          <p:cNvSpPr>
            <a:spLocks noGrp="1"/>
          </p:cNvSpPr>
          <p:nvPr>
            <p:ph type="body" sz="quarter" idx="10"/>
          </p:nvPr>
        </p:nvSpPr>
        <p:spPr>
          <a:xfrm>
            <a:off x="412619" y="903288"/>
            <a:ext cx="5943732" cy="461962"/>
          </a:xfrm>
        </p:spPr>
        <p:txBody>
          <a:bodyPr>
            <a:normAutofit/>
          </a:bodyPr>
          <a:lstStyle>
            <a:lvl1pPr marL="0" indent="0">
              <a:buNone/>
              <a:defRPr sz="2400" b="1">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293532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F9ED6-618C-CD4C-8C33-135934806B0F}"/>
              </a:ext>
            </a:extLst>
          </p:cNvPr>
          <p:cNvSpPr>
            <a:spLocks noGrp="1"/>
          </p:cNvSpPr>
          <p:nvPr>
            <p:ph type="title"/>
          </p:nvPr>
        </p:nvSpPr>
        <p:spPr>
          <a:xfrm>
            <a:off x="412618" y="275585"/>
            <a:ext cx="10605890" cy="380298"/>
          </a:xfrm>
        </p:spPr>
        <p:txBody>
          <a:bodyPr>
            <a:noAutofit/>
          </a:bodyPr>
          <a:lstStyle>
            <a:lvl1pPr>
              <a:defRPr sz="2400" b="1">
                <a:solidFill>
                  <a:srgbClr val="003B7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D2C77970-4E2E-5048-92F3-937EFE651729}"/>
              </a:ext>
            </a:extLst>
          </p:cNvPr>
          <p:cNvSpPr>
            <a:spLocks noGrp="1"/>
          </p:cNvSpPr>
          <p:nvPr>
            <p:ph idx="1"/>
          </p:nvPr>
        </p:nvSpPr>
        <p:spPr>
          <a:xfrm>
            <a:off x="838200" y="1166649"/>
            <a:ext cx="10515600" cy="4382814"/>
          </a:xfrm>
        </p:spPr>
        <p:txBody>
          <a:bodyPr/>
          <a:lstStyle>
            <a:lvl1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1pPr>
            <a:lvl2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2pPr>
            <a:lvl3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3pPr>
            <a:lvl4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4pPr>
            <a:lvl5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E5C9B242-5CA0-A34F-86FE-099FED94217F}"/>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Mississi[ppi Department of Education logo">
            <a:extLst>
              <a:ext uri="{FF2B5EF4-FFF2-40B4-BE49-F238E27FC236}">
                <a16:creationId xmlns:a16="http://schemas.microsoft.com/office/drawing/2014/main" id="{D85153D0-0355-B746-881C-AC05FECA29E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
        <p:nvSpPr>
          <p:cNvPr id="9" name="Slide Number Placeholder 4">
            <a:extLst>
              <a:ext uri="{FF2B5EF4-FFF2-40B4-BE49-F238E27FC236}">
                <a16:creationId xmlns:a16="http://schemas.microsoft.com/office/drawing/2014/main" id="{A34A995F-FE26-0943-A8BE-1A7AA2750630}"/>
              </a:ext>
            </a:extLst>
          </p:cNvPr>
          <p:cNvSpPr txBox="1">
            <a:spLocks/>
          </p:cNvSpPr>
          <p:nvPr userDrawn="1"/>
        </p:nvSpPr>
        <p:spPr>
          <a:xfrm>
            <a:off x="11034273" y="302063"/>
            <a:ext cx="926818" cy="380297"/>
          </a:xfrm>
          <a:prstGeom prst="rect">
            <a:avLst/>
          </a:prstGeom>
        </p:spPr>
        <p:txBody>
          <a:bodyPr vert="horz" lIns="91440" tIns="45720" rIns="91440" bIns="45720" rtlCol="0" anchor="ctr"/>
          <a:lstStyle>
            <a:defPPr>
              <a:defRPr lang="en-US"/>
            </a:defPPr>
            <a:lvl1pPr marL="0" algn="r" defTabSz="914400" rtl="0" eaLnBrk="1" latinLnBrk="0" hangingPunct="1">
              <a:defRPr sz="2800" b="1" kern="1200">
                <a:solidFill>
                  <a:srgbClr val="5FAAD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E24DD3-0117-F947-8F74-C808912B5A2D}" type="slidenum">
              <a:rPr lang="en-US" smtClean="0">
                <a:latin typeface="Arial" panose="020B0604020202020204" pitchFamily="34" charset="0"/>
                <a:cs typeface="Arial" panose="020B0604020202020204" pitchFamily="34" charset="0"/>
              </a:rPr>
              <a:pPr/>
              <a:t>‹#›</a:t>
            </a:fld>
            <a:endParaRPr lang="en-US">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BE059E4F-96FC-B446-81BB-45BB917E46C1}"/>
              </a:ext>
            </a:extLst>
          </p:cNvPr>
          <p:cNvCxnSpPr>
            <a:cxnSpLocks/>
          </p:cNvCxnSpPr>
          <p:nvPr userDrawn="1"/>
        </p:nvCxnSpPr>
        <p:spPr>
          <a:xfrm flipH="1">
            <a:off x="491447" y="733806"/>
            <a:ext cx="1120910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48564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Content, and ic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F9ED6-618C-CD4C-8C33-135934806B0F}"/>
              </a:ext>
            </a:extLst>
          </p:cNvPr>
          <p:cNvSpPr>
            <a:spLocks noGrp="1"/>
          </p:cNvSpPr>
          <p:nvPr>
            <p:ph type="title"/>
          </p:nvPr>
        </p:nvSpPr>
        <p:spPr>
          <a:xfrm>
            <a:off x="412618" y="275585"/>
            <a:ext cx="10605890" cy="380298"/>
          </a:xfrm>
        </p:spPr>
        <p:txBody>
          <a:bodyPr>
            <a:noAutofit/>
          </a:bodyPr>
          <a:lstStyle>
            <a:lvl1pPr>
              <a:defRPr sz="2400" b="1">
                <a:solidFill>
                  <a:srgbClr val="003B7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D2C77970-4E2E-5048-92F3-937EFE651729}"/>
              </a:ext>
            </a:extLst>
          </p:cNvPr>
          <p:cNvSpPr>
            <a:spLocks noGrp="1"/>
          </p:cNvSpPr>
          <p:nvPr>
            <p:ph idx="1"/>
          </p:nvPr>
        </p:nvSpPr>
        <p:spPr>
          <a:xfrm>
            <a:off x="2280356" y="1365955"/>
            <a:ext cx="9073444" cy="4438352"/>
          </a:xfrm>
        </p:spPr>
        <p:txBody>
          <a:bodyPr/>
          <a:lstStyle>
            <a:lvl1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1pPr>
            <a:lvl2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2pPr>
            <a:lvl3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3pPr>
            <a:lvl4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4pPr>
            <a:lvl5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E5C9B242-5CA0-A34F-86FE-099FED94217F}"/>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Mississi[ppi Department of Education logo">
            <a:extLst>
              <a:ext uri="{FF2B5EF4-FFF2-40B4-BE49-F238E27FC236}">
                <a16:creationId xmlns:a16="http://schemas.microsoft.com/office/drawing/2014/main" id="{D85153D0-0355-B746-881C-AC05FECA29E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
        <p:nvSpPr>
          <p:cNvPr id="9" name="Slide Number Placeholder 4">
            <a:extLst>
              <a:ext uri="{FF2B5EF4-FFF2-40B4-BE49-F238E27FC236}">
                <a16:creationId xmlns:a16="http://schemas.microsoft.com/office/drawing/2014/main" id="{A34A995F-FE26-0943-A8BE-1A7AA2750630}"/>
              </a:ext>
            </a:extLst>
          </p:cNvPr>
          <p:cNvSpPr txBox="1">
            <a:spLocks/>
          </p:cNvSpPr>
          <p:nvPr userDrawn="1"/>
        </p:nvSpPr>
        <p:spPr>
          <a:xfrm>
            <a:off x="10788073" y="302063"/>
            <a:ext cx="1209963" cy="380297"/>
          </a:xfrm>
          <a:prstGeom prst="rect">
            <a:avLst/>
          </a:prstGeom>
        </p:spPr>
        <p:txBody>
          <a:bodyPr vert="horz" lIns="91440" tIns="45720" rIns="91440" bIns="45720" rtlCol="0" anchor="ctr"/>
          <a:lstStyle>
            <a:defPPr>
              <a:defRPr lang="en-US"/>
            </a:defPPr>
            <a:lvl1pPr marL="0" algn="r" defTabSz="914400" rtl="0" eaLnBrk="1" latinLnBrk="0" hangingPunct="1">
              <a:defRPr sz="2800" b="1" kern="1200">
                <a:solidFill>
                  <a:srgbClr val="5FAAD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E24DD3-0117-F947-8F74-C808912B5A2D}" type="slidenum">
              <a:rPr lang="en-US" smtClean="0">
                <a:latin typeface="Arial" panose="020B0604020202020204" pitchFamily="34" charset="0"/>
                <a:cs typeface="Arial" panose="020B0604020202020204" pitchFamily="34" charset="0"/>
              </a:rPr>
              <a:pPr/>
              <a:t>‹#›</a:t>
            </a:fld>
            <a:endParaRPr lang="en-US">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BE059E4F-96FC-B446-81BB-45BB917E46C1}"/>
              </a:ext>
            </a:extLst>
          </p:cNvPr>
          <p:cNvCxnSpPr>
            <a:cxnSpLocks/>
          </p:cNvCxnSpPr>
          <p:nvPr userDrawn="1"/>
        </p:nvCxnSpPr>
        <p:spPr>
          <a:xfrm flipH="1">
            <a:off x="491447" y="733806"/>
            <a:ext cx="1120910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003E9ACD-D2AC-ED42-B419-5F1A18F3E7C6}"/>
              </a:ext>
            </a:extLst>
          </p:cNvPr>
          <p:cNvSpPr>
            <a:spLocks noGrp="1"/>
          </p:cNvSpPr>
          <p:nvPr>
            <p:ph type="body" sz="quarter" idx="10"/>
          </p:nvPr>
        </p:nvSpPr>
        <p:spPr>
          <a:xfrm>
            <a:off x="412619" y="903288"/>
            <a:ext cx="5943732" cy="461962"/>
          </a:xfrm>
        </p:spPr>
        <p:txBody>
          <a:bodyPr>
            <a:normAutofit/>
          </a:bodyPr>
          <a:lstStyle>
            <a:lvl1pPr marL="0" indent="0">
              <a:buNone/>
              <a:defRPr sz="2400" b="1">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2935323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F9ED6-618C-CD4C-8C33-135934806B0F}"/>
              </a:ext>
            </a:extLst>
          </p:cNvPr>
          <p:cNvSpPr>
            <a:spLocks noGrp="1"/>
          </p:cNvSpPr>
          <p:nvPr>
            <p:ph type="title"/>
          </p:nvPr>
        </p:nvSpPr>
        <p:spPr>
          <a:xfrm>
            <a:off x="5396458" y="275585"/>
            <a:ext cx="5622049" cy="380298"/>
          </a:xfrm>
        </p:spPr>
        <p:txBody>
          <a:bodyPr>
            <a:noAutofit/>
          </a:bodyPr>
          <a:lstStyle>
            <a:lvl1pPr>
              <a:defRPr sz="2400" b="1">
                <a:solidFill>
                  <a:srgbClr val="003B7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D2C77970-4E2E-5048-92F3-937EFE651729}"/>
              </a:ext>
            </a:extLst>
          </p:cNvPr>
          <p:cNvSpPr>
            <a:spLocks noGrp="1"/>
          </p:cNvSpPr>
          <p:nvPr>
            <p:ph idx="1"/>
          </p:nvPr>
        </p:nvSpPr>
        <p:spPr>
          <a:xfrm>
            <a:off x="5561351" y="921186"/>
            <a:ext cx="6139201" cy="4883121"/>
          </a:xfrm>
        </p:spPr>
        <p:txBody>
          <a:bodyPr/>
          <a:lstStyle>
            <a:lvl1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1pPr>
            <a:lvl2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2pPr>
            <a:lvl3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3pPr>
            <a:lvl4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4pPr>
            <a:lvl5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E5C9B242-5CA0-A34F-86FE-099FED94217F}"/>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Mississi[ppi Department of Education logo">
            <a:extLst>
              <a:ext uri="{FF2B5EF4-FFF2-40B4-BE49-F238E27FC236}">
                <a16:creationId xmlns:a16="http://schemas.microsoft.com/office/drawing/2014/main" id="{D85153D0-0355-B746-881C-AC05FECA29E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
        <p:nvSpPr>
          <p:cNvPr id="9" name="Slide Number Placeholder 4">
            <a:extLst>
              <a:ext uri="{FF2B5EF4-FFF2-40B4-BE49-F238E27FC236}">
                <a16:creationId xmlns:a16="http://schemas.microsoft.com/office/drawing/2014/main" id="{A34A995F-FE26-0943-A8BE-1A7AA2750630}"/>
              </a:ext>
            </a:extLst>
          </p:cNvPr>
          <p:cNvSpPr txBox="1">
            <a:spLocks/>
          </p:cNvSpPr>
          <p:nvPr userDrawn="1"/>
        </p:nvSpPr>
        <p:spPr>
          <a:xfrm>
            <a:off x="11034273" y="302063"/>
            <a:ext cx="729343" cy="380297"/>
          </a:xfrm>
          <a:prstGeom prst="rect">
            <a:avLst/>
          </a:prstGeom>
        </p:spPr>
        <p:txBody>
          <a:bodyPr vert="horz" lIns="91440" tIns="45720" rIns="91440" bIns="45720" rtlCol="0" anchor="ctr"/>
          <a:lstStyle>
            <a:defPPr>
              <a:defRPr lang="en-US"/>
            </a:defPPr>
            <a:lvl1pPr marL="0" algn="r" defTabSz="914400" rtl="0" eaLnBrk="1" latinLnBrk="0" hangingPunct="1">
              <a:defRPr sz="2800" b="1" kern="1200">
                <a:solidFill>
                  <a:srgbClr val="5FAAD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E24DD3-0117-F947-8F74-C808912B5A2D}" type="slidenum">
              <a:rPr lang="en-US" smtClean="0">
                <a:latin typeface="Arial" panose="020B0604020202020204" pitchFamily="34" charset="0"/>
                <a:cs typeface="Arial" panose="020B0604020202020204" pitchFamily="34" charset="0"/>
              </a:rPr>
              <a:pPr/>
              <a:t>‹#›</a:t>
            </a:fld>
            <a:endParaRPr lang="en-US">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BE059E4F-96FC-B446-81BB-45BB917E46C1}"/>
              </a:ext>
            </a:extLst>
          </p:cNvPr>
          <p:cNvCxnSpPr>
            <a:cxnSpLocks/>
          </p:cNvCxnSpPr>
          <p:nvPr userDrawn="1"/>
        </p:nvCxnSpPr>
        <p:spPr>
          <a:xfrm flipH="1">
            <a:off x="5396458" y="733806"/>
            <a:ext cx="6304095"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72945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boxes with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F9ED6-618C-CD4C-8C33-135934806B0F}"/>
              </a:ext>
            </a:extLst>
          </p:cNvPr>
          <p:cNvSpPr>
            <a:spLocks noGrp="1"/>
          </p:cNvSpPr>
          <p:nvPr>
            <p:ph type="title"/>
          </p:nvPr>
        </p:nvSpPr>
        <p:spPr>
          <a:xfrm>
            <a:off x="412618" y="275585"/>
            <a:ext cx="10605890" cy="380298"/>
          </a:xfrm>
        </p:spPr>
        <p:txBody>
          <a:bodyPr>
            <a:noAutofit/>
          </a:bodyPr>
          <a:lstStyle>
            <a:lvl1pPr>
              <a:defRPr sz="2400" b="1">
                <a:solidFill>
                  <a:srgbClr val="003B71"/>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Rectangle 6">
            <a:extLst>
              <a:ext uri="{FF2B5EF4-FFF2-40B4-BE49-F238E27FC236}">
                <a16:creationId xmlns:a16="http://schemas.microsoft.com/office/drawing/2014/main" id="{E5C9B242-5CA0-A34F-86FE-099FED94217F}"/>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Mississi[ppi Department of Education logo">
            <a:extLst>
              <a:ext uri="{FF2B5EF4-FFF2-40B4-BE49-F238E27FC236}">
                <a16:creationId xmlns:a16="http://schemas.microsoft.com/office/drawing/2014/main" id="{D85153D0-0355-B746-881C-AC05FECA29E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
        <p:nvSpPr>
          <p:cNvPr id="9" name="Slide Number Placeholder 4">
            <a:extLst>
              <a:ext uri="{FF2B5EF4-FFF2-40B4-BE49-F238E27FC236}">
                <a16:creationId xmlns:a16="http://schemas.microsoft.com/office/drawing/2014/main" id="{A34A995F-FE26-0943-A8BE-1A7AA2750630}"/>
              </a:ext>
            </a:extLst>
          </p:cNvPr>
          <p:cNvSpPr txBox="1">
            <a:spLocks/>
          </p:cNvSpPr>
          <p:nvPr userDrawn="1"/>
        </p:nvSpPr>
        <p:spPr>
          <a:xfrm>
            <a:off x="11034273" y="302063"/>
            <a:ext cx="729343" cy="380297"/>
          </a:xfrm>
          <a:prstGeom prst="rect">
            <a:avLst/>
          </a:prstGeom>
        </p:spPr>
        <p:txBody>
          <a:bodyPr vert="horz" lIns="91440" tIns="45720" rIns="91440" bIns="45720" rtlCol="0" anchor="ctr"/>
          <a:lstStyle>
            <a:defPPr>
              <a:defRPr lang="en-US"/>
            </a:defPPr>
            <a:lvl1pPr marL="0" algn="r" defTabSz="914400" rtl="0" eaLnBrk="1" latinLnBrk="0" hangingPunct="1">
              <a:defRPr sz="2800" b="1" kern="1200">
                <a:solidFill>
                  <a:srgbClr val="5FAAD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E24DD3-0117-F947-8F74-C808912B5A2D}" type="slidenum">
              <a:rPr lang="en-US" smtClean="0">
                <a:latin typeface="Arial" panose="020B0604020202020204" pitchFamily="34" charset="0"/>
                <a:cs typeface="Arial" panose="020B0604020202020204" pitchFamily="34" charset="0"/>
              </a:rPr>
              <a:pPr/>
              <a:t>‹#›</a:t>
            </a:fld>
            <a:endParaRPr lang="en-US">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BE059E4F-96FC-B446-81BB-45BB917E46C1}"/>
              </a:ext>
            </a:extLst>
          </p:cNvPr>
          <p:cNvCxnSpPr>
            <a:cxnSpLocks/>
          </p:cNvCxnSpPr>
          <p:nvPr userDrawn="1"/>
        </p:nvCxnSpPr>
        <p:spPr>
          <a:xfrm flipH="1">
            <a:off x="491447" y="733806"/>
            <a:ext cx="1120910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99207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lor Transition_1">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E86C2C-175D-6746-AE92-BB6E3C529A26}"/>
              </a:ext>
            </a:extLst>
          </p:cNvPr>
          <p:cNvSpPr>
            <a:spLocks noGrp="1"/>
          </p:cNvSpPr>
          <p:nvPr>
            <p:ph type="dt" sz="half" idx="10"/>
          </p:nvPr>
        </p:nvSpPr>
        <p:spPr/>
        <p:txBody>
          <a:bodyPr/>
          <a:lstStyle/>
          <a:p>
            <a:fld id="{68B5EC5A-B15F-6649-9C6B-BB2DB3E417C9}" type="datetime1">
              <a:rPr lang="en-US" smtClean="0"/>
              <a:t>8/29/2022</a:t>
            </a:fld>
            <a:endParaRPr lang="en-US"/>
          </a:p>
        </p:txBody>
      </p:sp>
      <p:sp>
        <p:nvSpPr>
          <p:cNvPr id="5" name="Footer Placeholder 4">
            <a:extLst>
              <a:ext uri="{FF2B5EF4-FFF2-40B4-BE49-F238E27FC236}">
                <a16:creationId xmlns:a16="http://schemas.microsoft.com/office/drawing/2014/main" id="{4F96C72B-A6BC-2B46-82E4-3166BB8D96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A042A1-E20C-3C45-B21B-988D8277A7ED}"/>
              </a:ext>
            </a:extLst>
          </p:cNvPr>
          <p:cNvSpPr>
            <a:spLocks noGrp="1"/>
          </p:cNvSpPr>
          <p:nvPr>
            <p:ph type="sldNum" sz="quarter" idx="12"/>
          </p:nvPr>
        </p:nvSpPr>
        <p:spPr/>
        <p:txBody>
          <a:bodyPr/>
          <a:lstStyle/>
          <a:p>
            <a:fld id="{84E24DD3-0117-F947-8F74-C808912B5A2D}" type="slidenum">
              <a:rPr lang="en-US" smtClean="0"/>
              <a:t>‹#›</a:t>
            </a:fld>
            <a:endParaRPr lang="en-US"/>
          </a:p>
        </p:txBody>
      </p:sp>
      <p:sp>
        <p:nvSpPr>
          <p:cNvPr id="7" name="Rectangle 6">
            <a:extLst>
              <a:ext uri="{FF2B5EF4-FFF2-40B4-BE49-F238E27FC236}">
                <a16:creationId xmlns:a16="http://schemas.microsoft.com/office/drawing/2014/main" id="{CF3B22B5-418E-C14A-82F2-8BFB743584A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6B2FB67-39A2-6E44-B495-201A124265B2}"/>
              </a:ext>
            </a:extLst>
          </p:cNvPr>
          <p:cNvSpPr/>
          <p:nvPr userDrawn="1"/>
        </p:nvSpPr>
        <p:spPr>
          <a:xfrm>
            <a:off x="838200" y="3163088"/>
            <a:ext cx="5478416" cy="265912"/>
          </a:xfrm>
          <a:prstGeom prst="rect">
            <a:avLst/>
          </a:prstGeom>
          <a:solidFill>
            <a:srgbClr val="EF3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3A5B"/>
              </a:solidFill>
            </a:endParaRPr>
          </a:p>
        </p:txBody>
      </p:sp>
      <p:sp>
        <p:nvSpPr>
          <p:cNvPr id="25" name="Title 1">
            <a:extLst>
              <a:ext uri="{FF2B5EF4-FFF2-40B4-BE49-F238E27FC236}">
                <a16:creationId xmlns:a16="http://schemas.microsoft.com/office/drawing/2014/main" id="{C67B8F4E-F659-1547-8DA4-6F8B2DE11E45}"/>
              </a:ext>
            </a:extLst>
          </p:cNvPr>
          <p:cNvSpPr>
            <a:spLocks noGrp="1"/>
          </p:cNvSpPr>
          <p:nvPr>
            <p:ph type="ctrTitle"/>
          </p:nvPr>
        </p:nvSpPr>
        <p:spPr>
          <a:xfrm>
            <a:off x="838200" y="835572"/>
            <a:ext cx="10050416" cy="2119305"/>
          </a:xfrm>
        </p:spPr>
        <p:txBody>
          <a:bodyPr anchor="b">
            <a:normAutofit/>
          </a:bodyPr>
          <a:lstStyle>
            <a:lvl1pPr algn="l">
              <a:defRPr sz="8000" b="1">
                <a:solidFill>
                  <a:srgbClr val="EF3A5B"/>
                </a:solidFill>
                <a:latin typeface="Arial" panose="020B0604020202020204" pitchFamily="34" charset="0"/>
                <a:cs typeface="Arial" panose="020B0604020202020204" pitchFamily="34" charset="0"/>
              </a:defRPr>
            </a:lvl1pPr>
          </a:lstStyle>
          <a:p>
            <a:r>
              <a:rPr lang="en-US"/>
              <a:t>Click to edit Master title style</a:t>
            </a:r>
          </a:p>
        </p:txBody>
      </p:sp>
      <p:sp>
        <p:nvSpPr>
          <p:cNvPr id="35" name="Text Placeholder 34">
            <a:extLst>
              <a:ext uri="{FF2B5EF4-FFF2-40B4-BE49-F238E27FC236}">
                <a16:creationId xmlns:a16="http://schemas.microsoft.com/office/drawing/2014/main" id="{53F48FB1-DCA1-0948-BA38-293261604383}"/>
              </a:ext>
            </a:extLst>
          </p:cNvPr>
          <p:cNvSpPr>
            <a:spLocks noGrp="1"/>
          </p:cNvSpPr>
          <p:nvPr>
            <p:ph type="body" sz="quarter" idx="14"/>
          </p:nvPr>
        </p:nvSpPr>
        <p:spPr>
          <a:xfrm>
            <a:off x="838200" y="3746980"/>
            <a:ext cx="10050416" cy="555625"/>
          </a:xfrm>
        </p:spPr>
        <p:txBody>
          <a:bodyPr>
            <a:noAutofit/>
          </a:bodyPr>
          <a:lstStyle>
            <a:lvl1pPr marL="0" indent="0">
              <a:buNone/>
              <a:defRPr sz="360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16" name="Picture 15" descr="Mississi[ppi Department of Education logo">
            <a:extLst>
              <a:ext uri="{FF2B5EF4-FFF2-40B4-BE49-F238E27FC236}">
                <a16:creationId xmlns:a16="http://schemas.microsoft.com/office/drawing/2014/main" id="{06D7FA75-4768-FF4D-959C-FA772BDFE4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Tree>
    <p:extLst>
      <p:ext uri="{BB962C8B-B14F-4D97-AF65-F5344CB8AC3E}">
        <p14:creationId xmlns:p14="http://schemas.microsoft.com/office/powerpoint/2010/main" val="10873714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lor Transition_2">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E86C2C-175D-6746-AE92-BB6E3C529A26}"/>
              </a:ext>
            </a:extLst>
          </p:cNvPr>
          <p:cNvSpPr>
            <a:spLocks noGrp="1"/>
          </p:cNvSpPr>
          <p:nvPr>
            <p:ph type="dt" sz="half" idx="10"/>
          </p:nvPr>
        </p:nvSpPr>
        <p:spPr/>
        <p:txBody>
          <a:bodyPr/>
          <a:lstStyle/>
          <a:p>
            <a:fld id="{68B5EC5A-B15F-6649-9C6B-BB2DB3E417C9}" type="datetime1">
              <a:rPr lang="en-US" smtClean="0"/>
              <a:t>8/29/2022</a:t>
            </a:fld>
            <a:endParaRPr lang="en-US"/>
          </a:p>
        </p:txBody>
      </p:sp>
      <p:sp>
        <p:nvSpPr>
          <p:cNvPr id="5" name="Footer Placeholder 4">
            <a:extLst>
              <a:ext uri="{FF2B5EF4-FFF2-40B4-BE49-F238E27FC236}">
                <a16:creationId xmlns:a16="http://schemas.microsoft.com/office/drawing/2014/main" id="{4F96C72B-A6BC-2B46-82E4-3166BB8D96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A042A1-E20C-3C45-B21B-988D8277A7ED}"/>
              </a:ext>
            </a:extLst>
          </p:cNvPr>
          <p:cNvSpPr>
            <a:spLocks noGrp="1"/>
          </p:cNvSpPr>
          <p:nvPr>
            <p:ph type="sldNum" sz="quarter" idx="12"/>
          </p:nvPr>
        </p:nvSpPr>
        <p:spPr/>
        <p:txBody>
          <a:bodyPr/>
          <a:lstStyle/>
          <a:p>
            <a:fld id="{84E24DD3-0117-F947-8F74-C808912B5A2D}" type="slidenum">
              <a:rPr lang="en-US" smtClean="0"/>
              <a:t>‹#›</a:t>
            </a:fld>
            <a:endParaRPr lang="en-US"/>
          </a:p>
        </p:txBody>
      </p:sp>
      <p:sp>
        <p:nvSpPr>
          <p:cNvPr id="7" name="Rectangle 6">
            <a:extLst>
              <a:ext uri="{FF2B5EF4-FFF2-40B4-BE49-F238E27FC236}">
                <a16:creationId xmlns:a16="http://schemas.microsoft.com/office/drawing/2014/main" id="{CF3B22B5-418E-C14A-82F2-8BFB743584A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6B2FB67-39A2-6E44-B495-201A124265B2}"/>
              </a:ext>
            </a:extLst>
          </p:cNvPr>
          <p:cNvSpPr/>
          <p:nvPr userDrawn="1"/>
        </p:nvSpPr>
        <p:spPr>
          <a:xfrm>
            <a:off x="838200" y="3163088"/>
            <a:ext cx="5478416" cy="265912"/>
          </a:xfrm>
          <a:prstGeom prst="rect">
            <a:avLst/>
          </a:prstGeom>
          <a:solidFill>
            <a:srgbClr val="F3A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3A5B"/>
              </a:solidFill>
            </a:endParaRPr>
          </a:p>
        </p:txBody>
      </p:sp>
      <p:sp>
        <p:nvSpPr>
          <p:cNvPr id="25" name="Title 1">
            <a:extLst>
              <a:ext uri="{FF2B5EF4-FFF2-40B4-BE49-F238E27FC236}">
                <a16:creationId xmlns:a16="http://schemas.microsoft.com/office/drawing/2014/main" id="{C67B8F4E-F659-1547-8DA4-6F8B2DE11E45}"/>
              </a:ext>
            </a:extLst>
          </p:cNvPr>
          <p:cNvSpPr>
            <a:spLocks noGrp="1"/>
          </p:cNvSpPr>
          <p:nvPr>
            <p:ph type="ctrTitle"/>
          </p:nvPr>
        </p:nvSpPr>
        <p:spPr>
          <a:xfrm>
            <a:off x="838200" y="835572"/>
            <a:ext cx="10050416" cy="2119305"/>
          </a:xfrm>
        </p:spPr>
        <p:txBody>
          <a:bodyPr anchor="b">
            <a:normAutofit/>
          </a:bodyPr>
          <a:lstStyle>
            <a:lvl1pPr algn="l">
              <a:defRPr sz="8000" b="1">
                <a:solidFill>
                  <a:srgbClr val="F3A51E"/>
                </a:solidFill>
                <a:latin typeface="Arial" panose="020B0604020202020204" pitchFamily="34" charset="0"/>
                <a:cs typeface="Arial" panose="020B0604020202020204" pitchFamily="34" charset="0"/>
              </a:defRPr>
            </a:lvl1pPr>
          </a:lstStyle>
          <a:p>
            <a:r>
              <a:rPr lang="en-US"/>
              <a:t>Click to edit Master title style</a:t>
            </a:r>
          </a:p>
        </p:txBody>
      </p:sp>
      <p:sp>
        <p:nvSpPr>
          <p:cNvPr id="35" name="Text Placeholder 34">
            <a:extLst>
              <a:ext uri="{FF2B5EF4-FFF2-40B4-BE49-F238E27FC236}">
                <a16:creationId xmlns:a16="http://schemas.microsoft.com/office/drawing/2014/main" id="{53F48FB1-DCA1-0948-BA38-293261604383}"/>
              </a:ext>
            </a:extLst>
          </p:cNvPr>
          <p:cNvSpPr>
            <a:spLocks noGrp="1"/>
          </p:cNvSpPr>
          <p:nvPr>
            <p:ph type="body" sz="quarter" idx="14"/>
          </p:nvPr>
        </p:nvSpPr>
        <p:spPr>
          <a:xfrm>
            <a:off x="838200" y="3746980"/>
            <a:ext cx="10050416" cy="555625"/>
          </a:xfrm>
        </p:spPr>
        <p:txBody>
          <a:bodyPr>
            <a:noAutofit/>
          </a:bodyPr>
          <a:lstStyle>
            <a:lvl1pPr marL="0" indent="0">
              <a:buNone/>
              <a:defRPr sz="360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16" name="Picture 15" descr="Mississi[ppi Department of Education logo">
            <a:extLst>
              <a:ext uri="{FF2B5EF4-FFF2-40B4-BE49-F238E27FC236}">
                <a16:creationId xmlns:a16="http://schemas.microsoft.com/office/drawing/2014/main" id="{06D7FA75-4768-FF4D-959C-FA772BDFE4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Tree>
    <p:extLst>
      <p:ext uri="{BB962C8B-B14F-4D97-AF65-F5344CB8AC3E}">
        <p14:creationId xmlns:p14="http://schemas.microsoft.com/office/powerpoint/2010/main" val="11818040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lor Transition_3">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E86C2C-175D-6746-AE92-BB6E3C529A26}"/>
              </a:ext>
            </a:extLst>
          </p:cNvPr>
          <p:cNvSpPr>
            <a:spLocks noGrp="1"/>
          </p:cNvSpPr>
          <p:nvPr>
            <p:ph type="dt" sz="half" idx="10"/>
          </p:nvPr>
        </p:nvSpPr>
        <p:spPr/>
        <p:txBody>
          <a:bodyPr/>
          <a:lstStyle/>
          <a:p>
            <a:fld id="{68B5EC5A-B15F-6649-9C6B-BB2DB3E417C9}" type="datetime1">
              <a:rPr lang="en-US" smtClean="0"/>
              <a:t>8/29/2022</a:t>
            </a:fld>
            <a:endParaRPr lang="en-US"/>
          </a:p>
        </p:txBody>
      </p:sp>
      <p:sp>
        <p:nvSpPr>
          <p:cNvPr id="5" name="Footer Placeholder 4">
            <a:extLst>
              <a:ext uri="{FF2B5EF4-FFF2-40B4-BE49-F238E27FC236}">
                <a16:creationId xmlns:a16="http://schemas.microsoft.com/office/drawing/2014/main" id="{4F96C72B-A6BC-2B46-82E4-3166BB8D96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A042A1-E20C-3C45-B21B-988D8277A7ED}"/>
              </a:ext>
            </a:extLst>
          </p:cNvPr>
          <p:cNvSpPr>
            <a:spLocks noGrp="1"/>
          </p:cNvSpPr>
          <p:nvPr>
            <p:ph type="sldNum" sz="quarter" idx="12"/>
          </p:nvPr>
        </p:nvSpPr>
        <p:spPr/>
        <p:txBody>
          <a:bodyPr/>
          <a:lstStyle/>
          <a:p>
            <a:fld id="{84E24DD3-0117-F947-8F74-C808912B5A2D}" type="slidenum">
              <a:rPr lang="en-US" smtClean="0"/>
              <a:t>‹#›</a:t>
            </a:fld>
            <a:endParaRPr lang="en-US"/>
          </a:p>
        </p:txBody>
      </p:sp>
      <p:sp>
        <p:nvSpPr>
          <p:cNvPr id="7" name="Rectangle 6">
            <a:extLst>
              <a:ext uri="{FF2B5EF4-FFF2-40B4-BE49-F238E27FC236}">
                <a16:creationId xmlns:a16="http://schemas.microsoft.com/office/drawing/2014/main" id="{CF3B22B5-418E-C14A-82F2-8BFB743584A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6B2FB67-39A2-6E44-B495-201A124265B2}"/>
              </a:ext>
            </a:extLst>
          </p:cNvPr>
          <p:cNvSpPr/>
          <p:nvPr userDrawn="1"/>
        </p:nvSpPr>
        <p:spPr>
          <a:xfrm>
            <a:off x="838200" y="3163088"/>
            <a:ext cx="5478416" cy="265912"/>
          </a:xfrm>
          <a:prstGeom prst="rect">
            <a:avLst/>
          </a:prstGeom>
          <a:solidFill>
            <a:srgbClr val="B0D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3A5B"/>
              </a:solidFill>
            </a:endParaRPr>
          </a:p>
        </p:txBody>
      </p:sp>
      <p:sp>
        <p:nvSpPr>
          <p:cNvPr id="25" name="Title 1">
            <a:extLst>
              <a:ext uri="{FF2B5EF4-FFF2-40B4-BE49-F238E27FC236}">
                <a16:creationId xmlns:a16="http://schemas.microsoft.com/office/drawing/2014/main" id="{C67B8F4E-F659-1547-8DA4-6F8B2DE11E45}"/>
              </a:ext>
            </a:extLst>
          </p:cNvPr>
          <p:cNvSpPr>
            <a:spLocks noGrp="1"/>
          </p:cNvSpPr>
          <p:nvPr>
            <p:ph type="ctrTitle"/>
          </p:nvPr>
        </p:nvSpPr>
        <p:spPr>
          <a:xfrm>
            <a:off x="838200" y="835572"/>
            <a:ext cx="10050416" cy="2119305"/>
          </a:xfrm>
        </p:spPr>
        <p:txBody>
          <a:bodyPr anchor="b">
            <a:normAutofit/>
          </a:bodyPr>
          <a:lstStyle>
            <a:lvl1pPr algn="l">
              <a:defRPr sz="8000" b="1">
                <a:solidFill>
                  <a:srgbClr val="B0D357"/>
                </a:solidFill>
                <a:latin typeface="Arial" panose="020B0604020202020204" pitchFamily="34" charset="0"/>
                <a:cs typeface="Arial" panose="020B0604020202020204" pitchFamily="34" charset="0"/>
              </a:defRPr>
            </a:lvl1pPr>
          </a:lstStyle>
          <a:p>
            <a:r>
              <a:rPr lang="en-US"/>
              <a:t>Click to edit Master title style</a:t>
            </a:r>
          </a:p>
        </p:txBody>
      </p:sp>
      <p:sp>
        <p:nvSpPr>
          <p:cNvPr id="35" name="Text Placeholder 34">
            <a:extLst>
              <a:ext uri="{FF2B5EF4-FFF2-40B4-BE49-F238E27FC236}">
                <a16:creationId xmlns:a16="http://schemas.microsoft.com/office/drawing/2014/main" id="{53F48FB1-DCA1-0948-BA38-293261604383}"/>
              </a:ext>
            </a:extLst>
          </p:cNvPr>
          <p:cNvSpPr>
            <a:spLocks noGrp="1"/>
          </p:cNvSpPr>
          <p:nvPr>
            <p:ph type="body" sz="quarter" idx="14"/>
          </p:nvPr>
        </p:nvSpPr>
        <p:spPr>
          <a:xfrm>
            <a:off x="838200" y="3746980"/>
            <a:ext cx="10050416" cy="555625"/>
          </a:xfrm>
        </p:spPr>
        <p:txBody>
          <a:bodyPr>
            <a:noAutofit/>
          </a:bodyPr>
          <a:lstStyle>
            <a:lvl1pPr marL="0" indent="0">
              <a:buNone/>
              <a:defRPr sz="360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16" name="Picture 15" descr="Mississi[ppi Department of Education logo">
            <a:extLst>
              <a:ext uri="{FF2B5EF4-FFF2-40B4-BE49-F238E27FC236}">
                <a16:creationId xmlns:a16="http://schemas.microsoft.com/office/drawing/2014/main" id="{06D7FA75-4768-FF4D-959C-FA772BDFE4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Tree>
    <p:extLst>
      <p:ext uri="{BB962C8B-B14F-4D97-AF65-F5344CB8AC3E}">
        <p14:creationId xmlns:p14="http://schemas.microsoft.com/office/powerpoint/2010/main" val="9936202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lor Transition_4">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E86C2C-175D-6746-AE92-BB6E3C529A26}"/>
              </a:ext>
            </a:extLst>
          </p:cNvPr>
          <p:cNvSpPr>
            <a:spLocks noGrp="1"/>
          </p:cNvSpPr>
          <p:nvPr>
            <p:ph type="dt" sz="half" idx="10"/>
          </p:nvPr>
        </p:nvSpPr>
        <p:spPr/>
        <p:txBody>
          <a:bodyPr/>
          <a:lstStyle/>
          <a:p>
            <a:fld id="{68B5EC5A-B15F-6649-9C6B-BB2DB3E417C9}" type="datetime1">
              <a:rPr lang="en-US" smtClean="0"/>
              <a:t>8/29/2022</a:t>
            </a:fld>
            <a:endParaRPr lang="en-US"/>
          </a:p>
        </p:txBody>
      </p:sp>
      <p:sp>
        <p:nvSpPr>
          <p:cNvPr id="5" name="Footer Placeholder 4">
            <a:extLst>
              <a:ext uri="{FF2B5EF4-FFF2-40B4-BE49-F238E27FC236}">
                <a16:creationId xmlns:a16="http://schemas.microsoft.com/office/drawing/2014/main" id="{4F96C72B-A6BC-2B46-82E4-3166BB8D96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A042A1-E20C-3C45-B21B-988D8277A7ED}"/>
              </a:ext>
            </a:extLst>
          </p:cNvPr>
          <p:cNvSpPr>
            <a:spLocks noGrp="1"/>
          </p:cNvSpPr>
          <p:nvPr>
            <p:ph type="sldNum" sz="quarter" idx="12"/>
          </p:nvPr>
        </p:nvSpPr>
        <p:spPr/>
        <p:txBody>
          <a:bodyPr/>
          <a:lstStyle/>
          <a:p>
            <a:fld id="{84E24DD3-0117-F947-8F74-C808912B5A2D}" type="slidenum">
              <a:rPr lang="en-US" smtClean="0"/>
              <a:t>‹#›</a:t>
            </a:fld>
            <a:endParaRPr lang="en-US"/>
          </a:p>
        </p:txBody>
      </p:sp>
      <p:sp>
        <p:nvSpPr>
          <p:cNvPr id="7" name="Rectangle 6">
            <a:extLst>
              <a:ext uri="{FF2B5EF4-FFF2-40B4-BE49-F238E27FC236}">
                <a16:creationId xmlns:a16="http://schemas.microsoft.com/office/drawing/2014/main" id="{CF3B22B5-418E-C14A-82F2-8BFB743584A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6B2FB67-39A2-6E44-B495-201A124265B2}"/>
              </a:ext>
            </a:extLst>
          </p:cNvPr>
          <p:cNvSpPr/>
          <p:nvPr userDrawn="1"/>
        </p:nvSpPr>
        <p:spPr>
          <a:xfrm>
            <a:off x="838200" y="3163088"/>
            <a:ext cx="5478416" cy="265912"/>
          </a:xfrm>
          <a:prstGeom prst="rect">
            <a:avLst/>
          </a:prstGeom>
          <a:solidFill>
            <a:srgbClr val="69C8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3A5B"/>
              </a:solidFill>
            </a:endParaRPr>
          </a:p>
        </p:txBody>
      </p:sp>
      <p:sp>
        <p:nvSpPr>
          <p:cNvPr id="25" name="Title 1">
            <a:extLst>
              <a:ext uri="{FF2B5EF4-FFF2-40B4-BE49-F238E27FC236}">
                <a16:creationId xmlns:a16="http://schemas.microsoft.com/office/drawing/2014/main" id="{C67B8F4E-F659-1547-8DA4-6F8B2DE11E45}"/>
              </a:ext>
            </a:extLst>
          </p:cNvPr>
          <p:cNvSpPr>
            <a:spLocks noGrp="1"/>
          </p:cNvSpPr>
          <p:nvPr>
            <p:ph type="ctrTitle"/>
          </p:nvPr>
        </p:nvSpPr>
        <p:spPr>
          <a:xfrm>
            <a:off x="838200" y="835572"/>
            <a:ext cx="10050416" cy="2119305"/>
          </a:xfrm>
        </p:spPr>
        <p:txBody>
          <a:bodyPr anchor="b">
            <a:normAutofit/>
          </a:bodyPr>
          <a:lstStyle>
            <a:lvl1pPr algn="l">
              <a:defRPr sz="8000" b="1">
                <a:solidFill>
                  <a:srgbClr val="69C8C3"/>
                </a:solidFill>
                <a:latin typeface="Arial" panose="020B0604020202020204" pitchFamily="34" charset="0"/>
                <a:cs typeface="Arial" panose="020B0604020202020204" pitchFamily="34" charset="0"/>
              </a:defRPr>
            </a:lvl1pPr>
          </a:lstStyle>
          <a:p>
            <a:r>
              <a:rPr lang="en-US"/>
              <a:t>Click to edit Master title style</a:t>
            </a:r>
          </a:p>
        </p:txBody>
      </p:sp>
      <p:sp>
        <p:nvSpPr>
          <p:cNvPr id="35" name="Text Placeholder 34">
            <a:extLst>
              <a:ext uri="{FF2B5EF4-FFF2-40B4-BE49-F238E27FC236}">
                <a16:creationId xmlns:a16="http://schemas.microsoft.com/office/drawing/2014/main" id="{53F48FB1-DCA1-0948-BA38-293261604383}"/>
              </a:ext>
            </a:extLst>
          </p:cNvPr>
          <p:cNvSpPr>
            <a:spLocks noGrp="1"/>
          </p:cNvSpPr>
          <p:nvPr>
            <p:ph type="body" sz="quarter" idx="14"/>
          </p:nvPr>
        </p:nvSpPr>
        <p:spPr>
          <a:xfrm>
            <a:off x="838200" y="3746980"/>
            <a:ext cx="10050416" cy="555625"/>
          </a:xfrm>
        </p:spPr>
        <p:txBody>
          <a:bodyPr>
            <a:noAutofit/>
          </a:bodyPr>
          <a:lstStyle>
            <a:lvl1pPr marL="0" indent="0">
              <a:buNone/>
              <a:defRPr sz="360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16" name="Picture 15" descr="Mississi[ppi Department of Education logo">
            <a:extLst>
              <a:ext uri="{FF2B5EF4-FFF2-40B4-BE49-F238E27FC236}">
                <a16:creationId xmlns:a16="http://schemas.microsoft.com/office/drawing/2014/main" id="{06D7FA75-4768-FF4D-959C-FA772BDFE4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Tree>
    <p:extLst>
      <p:ext uri="{BB962C8B-B14F-4D97-AF65-F5344CB8AC3E}">
        <p14:creationId xmlns:p14="http://schemas.microsoft.com/office/powerpoint/2010/main" val="32919412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lor Transition_5">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E86C2C-175D-6746-AE92-BB6E3C529A26}"/>
              </a:ext>
            </a:extLst>
          </p:cNvPr>
          <p:cNvSpPr>
            <a:spLocks noGrp="1"/>
          </p:cNvSpPr>
          <p:nvPr>
            <p:ph type="dt" sz="half" idx="10"/>
          </p:nvPr>
        </p:nvSpPr>
        <p:spPr/>
        <p:txBody>
          <a:bodyPr/>
          <a:lstStyle/>
          <a:p>
            <a:fld id="{68B5EC5A-B15F-6649-9C6B-BB2DB3E417C9}" type="datetime1">
              <a:rPr lang="en-US" smtClean="0"/>
              <a:t>8/29/2022</a:t>
            </a:fld>
            <a:endParaRPr lang="en-US"/>
          </a:p>
        </p:txBody>
      </p:sp>
      <p:sp>
        <p:nvSpPr>
          <p:cNvPr id="5" name="Footer Placeholder 4">
            <a:extLst>
              <a:ext uri="{FF2B5EF4-FFF2-40B4-BE49-F238E27FC236}">
                <a16:creationId xmlns:a16="http://schemas.microsoft.com/office/drawing/2014/main" id="{4F96C72B-A6BC-2B46-82E4-3166BB8D96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A042A1-E20C-3C45-B21B-988D8277A7ED}"/>
              </a:ext>
            </a:extLst>
          </p:cNvPr>
          <p:cNvSpPr>
            <a:spLocks noGrp="1"/>
          </p:cNvSpPr>
          <p:nvPr>
            <p:ph type="sldNum" sz="quarter" idx="12"/>
          </p:nvPr>
        </p:nvSpPr>
        <p:spPr/>
        <p:txBody>
          <a:bodyPr/>
          <a:lstStyle/>
          <a:p>
            <a:fld id="{84E24DD3-0117-F947-8F74-C808912B5A2D}" type="slidenum">
              <a:rPr lang="en-US" smtClean="0"/>
              <a:t>‹#›</a:t>
            </a:fld>
            <a:endParaRPr lang="en-US"/>
          </a:p>
        </p:txBody>
      </p:sp>
      <p:sp>
        <p:nvSpPr>
          <p:cNvPr id="7" name="Rectangle 6">
            <a:extLst>
              <a:ext uri="{FF2B5EF4-FFF2-40B4-BE49-F238E27FC236}">
                <a16:creationId xmlns:a16="http://schemas.microsoft.com/office/drawing/2014/main" id="{CF3B22B5-418E-C14A-82F2-8BFB743584A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6B2FB67-39A2-6E44-B495-201A124265B2}"/>
              </a:ext>
            </a:extLst>
          </p:cNvPr>
          <p:cNvSpPr/>
          <p:nvPr userDrawn="1"/>
        </p:nvSpPr>
        <p:spPr>
          <a:xfrm>
            <a:off x="838200" y="3163088"/>
            <a:ext cx="5478416" cy="265912"/>
          </a:xfrm>
          <a:prstGeom prst="rect">
            <a:avLst/>
          </a:prstGeom>
          <a:solidFill>
            <a:srgbClr val="39A1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3A5B"/>
              </a:solidFill>
            </a:endParaRPr>
          </a:p>
        </p:txBody>
      </p:sp>
      <p:sp>
        <p:nvSpPr>
          <p:cNvPr id="25" name="Title 1">
            <a:extLst>
              <a:ext uri="{FF2B5EF4-FFF2-40B4-BE49-F238E27FC236}">
                <a16:creationId xmlns:a16="http://schemas.microsoft.com/office/drawing/2014/main" id="{C67B8F4E-F659-1547-8DA4-6F8B2DE11E45}"/>
              </a:ext>
            </a:extLst>
          </p:cNvPr>
          <p:cNvSpPr>
            <a:spLocks noGrp="1"/>
          </p:cNvSpPr>
          <p:nvPr>
            <p:ph type="ctrTitle"/>
          </p:nvPr>
        </p:nvSpPr>
        <p:spPr>
          <a:xfrm>
            <a:off x="838200" y="835572"/>
            <a:ext cx="10050416" cy="2119305"/>
          </a:xfrm>
        </p:spPr>
        <p:txBody>
          <a:bodyPr anchor="b">
            <a:normAutofit/>
          </a:bodyPr>
          <a:lstStyle>
            <a:lvl1pPr algn="l">
              <a:defRPr sz="8000" b="1">
                <a:solidFill>
                  <a:srgbClr val="39A1BF"/>
                </a:solidFill>
                <a:latin typeface="Arial" panose="020B0604020202020204" pitchFamily="34" charset="0"/>
                <a:cs typeface="Arial" panose="020B0604020202020204" pitchFamily="34" charset="0"/>
              </a:defRPr>
            </a:lvl1pPr>
          </a:lstStyle>
          <a:p>
            <a:r>
              <a:rPr lang="en-US"/>
              <a:t>Click to edit Master title style</a:t>
            </a:r>
          </a:p>
        </p:txBody>
      </p:sp>
      <p:sp>
        <p:nvSpPr>
          <p:cNvPr id="35" name="Text Placeholder 34">
            <a:extLst>
              <a:ext uri="{FF2B5EF4-FFF2-40B4-BE49-F238E27FC236}">
                <a16:creationId xmlns:a16="http://schemas.microsoft.com/office/drawing/2014/main" id="{53F48FB1-DCA1-0948-BA38-293261604383}"/>
              </a:ext>
            </a:extLst>
          </p:cNvPr>
          <p:cNvSpPr>
            <a:spLocks noGrp="1"/>
          </p:cNvSpPr>
          <p:nvPr>
            <p:ph type="body" sz="quarter" idx="14"/>
          </p:nvPr>
        </p:nvSpPr>
        <p:spPr>
          <a:xfrm>
            <a:off x="838200" y="3746980"/>
            <a:ext cx="10050416" cy="555625"/>
          </a:xfrm>
        </p:spPr>
        <p:txBody>
          <a:bodyPr>
            <a:noAutofit/>
          </a:bodyPr>
          <a:lstStyle>
            <a:lvl1pPr marL="0" indent="0">
              <a:buNone/>
              <a:defRPr sz="360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16" name="Picture 15" descr="Mississi[ppi Department of Education logo">
            <a:extLst>
              <a:ext uri="{FF2B5EF4-FFF2-40B4-BE49-F238E27FC236}">
                <a16:creationId xmlns:a16="http://schemas.microsoft.com/office/drawing/2014/main" id="{06D7FA75-4768-FF4D-959C-FA772BDFE4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Tree>
    <p:extLst>
      <p:ext uri="{BB962C8B-B14F-4D97-AF65-F5344CB8AC3E}">
        <p14:creationId xmlns:p14="http://schemas.microsoft.com/office/powerpoint/2010/main" val="3013365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te Board Goals">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9D9CDFB-04FC-1C45-BCF2-7BF44CD5916B}"/>
              </a:ext>
            </a:extLst>
          </p:cNvPr>
          <p:cNvSpPr>
            <a:spLocks noGrp="1"/>
          </p:cNvSpPr>
          <p:nvPr>
            <p:ph type="sldNum" sz="quarter" idx="12"/>
          </p:nvPr>
        </p:nvSpPr>
        <p:spPr>
          <a:xfrm>
            <a:off x="9066748" y="260350"/>
            <a:ext cx="2743200" cy="365125"/>
          </a:xfrm>
        </p:spPr>
        <p:txBody>
          <a:bodyPr/>
          <a:lstStyle>
            <a:lvl1pPr>
              <a:defRPr sz="2800" b="1">
                <a:solidFill>
                  <a:srgbClr val="5FAADE"/>
                </a:solidFill>
                <a:latin typeface="Arial" panose="020B0604020202020204" pitchFamily="34" charset="0"/>
                <a:cs typeface="Arial" panose="020B0604020202020204" pitchFamily="34" charset="0"/>
              </a:defRPr>
            </a:lvl1pPr>
          </a:lstStyle>
          <a:p>
            <a:fld id="{84E24DD3-0117-F947-8F74-C808912B5A2D}" type="slidenum">
              <a:rPr lang="en-US" smtClean="0"/>
              <a:pPr/>
              <a:t>‹#›</a:t>
            </a:fld>
            <a:endParaRPr lang="en-US"/>
          </a:p>
        </p:txBody>
      </p:sp>
      <p:pic>
        <p:nvPicPr>
          <p:cNvPr id="28" name="Graphic 27">
            <a:extLst>
              <a:ext uri="{FF2B5EF4-FFF2-40B4-BE49-F238E27FC236}">
                <a16:creationId xmlns:a16="http://schemas.microsoft.com/office/drawing/2014/main" id="{A709C453-856A-3246-893D-4B40BFCF6B9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1349728" y="2951211"/>
            <a:ext cx="1027214" cy="914400"/>
          </a:xfrm>
          <a:prstGeom prst="rect">
            <a:avLst/>
          </a:prstGeom>
        </p:spPr>
      </p:pic>
      <p:cxnSp>
        <p:nvCxnSpPr>
          <p:cNvPr id="30" name="Straight Connector 29">
            <a:extLst>
              <a:ext uri="{FF2B5EF4-FFF2-40B4-BE49-F238E27FC236}">
                <a16:creationId xmlns:a16="http://schemas.microsoft.com/office/drawing/2014/main" id="{BDC82DC9-14B7-884D-A1F0-DD3535A167C0}"/>
              </a:ext>
            </a:extLst>
          </p:cNvPr>
          <p:cNvCxnSpPr>
            <a:cxnSpLocks/>
          </p:cNvCxnSpPr>
          <p:nvPr userDrawn="1"/>
        </p:nvCxnSpPr>
        <p:spPr>
          <a:xfrm flipH="1">
            <a:off x="491447" y="733806"/>
            <a:ext cx="1120910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7FDAB950-8708-1144-AF83-EB34DED0B4D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Mississi[ppi Department of Education logo">
            <a:extLst>
              <a:ext uri="{FF2B5EF4-FFF2-40B4-BE49-F238E27FC236}">
                <a16:creationId xmlns:a16="http://schemas.microsoft.com/office/drawing/2014/main" id="{EC068218-4799-9B4D-8F36-593A6CDCCC8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
        <p:nvSpPr>
          <p:cNvPr id="33" name="Rectangle 32">
            <a:extLst>
              <a:ext uri="{FF2B5EF4-FFF2-40B4-BE49-F238E27FC236}">
                <a16:creationId xmlns:a16="http://schemas.microsoft.com/office/drawing/2014/main" id="{18ADC1EF-E950-C542-A532-660435656B18}"/>
              </a:ext>
            </a:extLst>
          </p:cNvPr>
          <p:cNvSpPr/>
          <p:nvPr userDrawn="1"/>
        </p:nvSpPr>
        <p:spPr>
          <a:xfrm>
            <a:off x="1645920" y="1222408"/>
            <a:ext cx="4215865" cy="1164657"/>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182880" rtlCol="0" anchor="ctr"/>
          <a:lstStyle/>
          <a:p>
            <a:r>
              <a:rPr lang="en-US" b="1">
                <a:solidFill>
                  <a:schemeClr val="tx1">
                    <a:lumMod val="75000"/>
                    <a:lumOff val="25000"/>
                  </a:schemeClr>
                </a:solidFill>
                <a:latin typeface="Arial Black" panose="020B0604020202020204" pitchFamily="34" charset="0"/>
                <a:cs typeface="Arial Black" panose="020B0604020202020204" pitchFamily="34" charset="0"/>
              </a:rPr>
              <a:t>ALL</a:t>
            </a:r>
            <a:r>
              <a:rPr lang="en-US">
                <a:solidFill>
                  <a:schemeClr val="tx1">
                    <a:lumMod val="75000"/>
                    <a:lumOff val="25000"/>
                  </a:schemeClr>
                </a:solidFill>
                <a:latin typeface="Arial" panose="020B0604020202020204" pitchFamily="34" charset="0"/>
                <a:cs typeface="Arial" panose="020B0604020202020204" pitchFamily="34" charset="0"/>
              </a:rPr>
              <a:t> Students Proficient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and Showing Growth in All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Assessed Areas</a:t>
            </a:r>
          </a:p>
        </p:txBody>
      </p:sp>
      <p:sp>
        <p:nvSpPr>
          <p:cNvPr id="34" name="Rectangle 33">
            <a:extLst>
              <a:ext uri="{FF2B5EF4-FFF2-40B4-BE49-F238E27FC236}">
                <a16:creationId xmlns:a16="http://schemas.microsoft.com/office/drawing/2014/main" id="{74F33589-56F9-3549-89FB-15D80688A547}"/>
              </a:ext>
            </a:extLst>
          </p:cNvPr>
          <p:cNvSpPr/>
          <p:nvPr userDrawn="1"/>
        </p:nvSpPr>
        <p:spPr>
          <a:xfrm>
            <a:off x="1645920" y="2666197"/>
            <a:ext cx="4215865" cy="1164657"/>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182880" rtlCol="0" anchor="ctr"/>
          <a:lstStyle/>
          <a:p>
            <a:r>
              <a:rPr lang="en-US" b="1">
                <a:solidFill>
                  <a:schemeClr val="tx1">
                    <a:lumMod val="75000"/>
                    <a:lumOff val="25000"/>
                  </a:schemeClr>
                </a:solidFill>
                <a:latin typeface="Arial Black" panose="020B0604020202020204" pitchFamily="34" charset="0"/>
                <a:cs typeface="Arial Black" panose="020B0604020202020204" pitchFamily="34" charset="0"/>
              </a:rPr>
              <a:t>EVERY</a:t>
            </a:r>
            <a:r>
              <a:rPr lang="en-US">
                <a:solidFill>
                  <a:schemeClr val="tx1">
                    <a:lumMod val="75000"/>
                    <a:lumOff val="25000"/>
                  </a:schemeClr>
                </a:solidFill>
                <a:latin typeface="Arial" panose="020B0604020202020204" pitchFamily="34" charset="0"/>
                <a:cs typeface="Arial" panose="020B0604020202020204" pitchFamily="34" charset="0"/>
              </a:rPr>
              <a:t> Student Graduates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from High School and is Ready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for College and Career</a:t>
            </a:r>
          </a:p>
        </p:txBody>
      </p:sp>
      <p:sp>
        <p:nvSpPr>
          <p:cNvPr id="35" name="Rectangle 34">
            <a:extLst>
              <a:ext uri="{FF2B5EF4-FFF2-40B4-BE49-F238E27FC236}">
                <a16:creationId xmlns:a16="http://schemas.microsoft.com/office/drawing/2014/main" id="{1698876D-FC4A-DA45-BCB6-D07D18AF04CE}"/>
              </a:ext>
            </a:extLst>
          </p:cNvPr>
          <p:cNvSpPr/>
          <p:nvPr userDrawn="1"/>
        </p:nvSpPr>
        <p:spPr>
          <a:xfrm>
            <a:off x="1645920" y="4109987"/>
            <a:ext cx="4215865" cy="1164657"/>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182880" rtlCol="0" anchor="ctr"/>
          <a:lstStyle/>
          <a:p>
            <a:r>
              <a:rPr lang="en-US" b="1">
                <a:solidFill>
                  <a:schemeClr val="tx1">
                    <a:lumMod val="75000"/>
                    <a:lumOff val="25000"/>
                  </a:schemeClr>
                </a:solidFill>
                <a:latin typeface="Arial Black" panose="020B0604020202020204" pitchFamily="34" charset="0"/>
                <a:cs typeface="Arial Black" panose="020B0604020202020204" pitchFamily="34" charset="0"/>
              </a:rPr>
              <a:t>EVERY</a:t>
            </a:r>
            <a:r>
              <a:rPr lang="en-US">
                <a:solidFill>
                  <a:schemeClr val="tx1">
                    <a:lumMod val="75000"/>
                    <a:lumOff val="25000"/>
                  </a:schemeClr>
                </a:solidFill>
                <a:latin typeface="Arial" panose="020B0604020202020204" pitchFamily="34" charset="0"/>
                <a:cs typeface="Arial" panose="020B0604020202020204" pitchFamily="34" charset="0"/>
              </a:rPr>
              <a:t> Child Has Access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to a High-Quality Early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Childhood Program</a:t>
            </a:r>
          </a:p>
        </p:txBody>
      </p:sp>
      <p:sp>
        <p:nvSpPr>
          <p:cNvPr id="36" name="Rectangle 35">
            <a:extLst>
              <a:ext uri="{FF2B5EF4-FFF2-40B4-BE49-F238E27FC236}">
                <a16:creationId xmlns:a16="http://schemas.microsoft.com/office/drawing/2014/main" id="{77156B17-16E6-C941-A299-F7A86CF04FB3}"/>
              </a:ext>
            </a:extLst>
          </p:cNvPr>
          <p:cNvSpPr/>
          <p:nvPr userDrawn="1"/>
        </p:nvSpPr>
        <p:spPr>
          <a:xfrm>
            <a:off x="6294922" y="1222408"/>
            <a:ext cx="4215865" cy="1164657"/>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274320" bIns="45720" rtlCol="0" anchor="ctr"/>
          <a:lstStyle/>
          <a:p>
            <a:pPr algn="r"/>
            <a:r>
              <a:rPr lang="en-US" b="1">
                <a:solidFill>
                  <a:schemeClr val="tx1">
                    <a:lumMod val="75000"/>
                    <a:lumOff val="25000"/>
                  </a:schemeClr>
                </a:solidFill>
                <a:latin typeface="Arial Black"/>
                <a:cs typeface="Arial Black" panose="020B0604020202020204" pitchFamily="34" charset="0"/>
              </a:rPr>
              <a:t>EVERY </a:t>
            </a:r>
            <a:r>
              <a:rPr lang="en-US">
                <a:solidFill>
                  <a:schemeClr val="tx1">
                    <a:lumMod val="75000"/>
                    <a:lumOff val="25000"/>
                  </a:schemeClr>
                </a:solidFill>
                <a:latin typeface="Arial"/>
                <a:cs typeface="Arial"/>
              </a:rPr>
              <a:t>School Has Effective Teachers and Leaders</a:t>
            </a:r>
          </a:p>
        </p:txBody>
      </p:sp>
      <p:sp>
        <p:nvSpPr>
          <p:cNvPr id="37" name="Rectangle 36">
            <a:extLst>
              <a:ext uri="{FF2B5EF4-FFF2-40B4-BE49-F238E27FC236}">
                <a16:creationId xmlns:a16="http://schemas.microsoft.com/office/drawing/2014/main" id="{60F2D9AD-F3C7-B94C-ADAC-5B40319ED59E}"/>
              </a:ext>
            </a:extLst>
          </p:cNvPr>
          <p:cNvSpPr/>
          <p:nvPr userDrawn="1"/>
        </p:nvSpPr>
        <p:spPr>
          <a:xfrm>
            <a:off x="6294922" y="2666197"/>
            <a:ext cx="4215865" cy="1164657"/>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274320" rtlCol="0" anchor="ctr"/>
          <a:lstStyle/>
          <a:p>
            <a:pPr algn="r"/>
            <a:r>
              <a:rPr lang="en-US" b="1">
                <a:solidFill>
                  <a:schemeClr val="tx1">
                    <a:lumMod val="75000"/>
                    <a:lumOff val="25000"/>
                  </a:schemeClr>
                </a:solidFill>
                <a:latin typeface="Arial Black" panose="020B0604020202020204" pitchFamily="34" charset="0"/>
                <a:cs typeface="Arial Black" panose="020B0604020202020204" pitchFamily="34" charset="0"/>
              </a:rPr>
              <a:t>EVERY</a:t>
            </a:r>
            <a:r>
              <a:rPr lang="en-US">
                <a:solidFill>
                  <a:schemeClr val="tx1">
                    <a:lumMod val="75000"/>
                    <a:lumOff val="25000"/>
                  </a:schemeClr>
                </a:solidFill>
                <a:latin typeface="Arial" panose="020B0604020202020204" pitchFamily="34" charset="0"/>
                <a:cs typeface="Arial" panose="020B0604020202020204" pitchFamily="34" charset="0"/>
              </a:rPr>
              <a:t> Community Effectively Uses a World-Class Data System to Improve Student Outcomes</a:t>
            </a:r>
          </a:p>
        </p:txBody>
      </p:sp>
      <p:sp>
        <p:nvSpPr>
          <p:cNvPr id="38" name="Rectangle 37">
            <a:extLst>
              <a:ext uri="{FF2B5EF4-FFF2-40B4-BE49-F238E27FC236}">
                <a16:creationId xmlns:a16="http://schemas.microsoft.com/office/drawing/2014/main" id="{9B9B6281-3D75-E94D-AC04-61E0399F0D06}"/>
              </a:ext>
            </a:extLst>
          </p:cNvPr>
          <p:cNvSpPr/>
          <p:nvPr userDrawn="1"/>
        </p:nvSpPr>
        <p:spPr>
          <a:xfrm>
            <a:off x="6294922" y="4109987"/>
            <a:ext cx="4215865" cy="1164657"/>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274320" rtlCol="0" anchor="ctr"/>
          <a:lstStyle/>
          <a:p>
            <a:pPr algn="r"/>
            <a:r>
              <a:rPr lang="en-US" b="1">
                <a:solidFill>
                  <a:schemeClr val="tx1">
                    <a:lumMod val="75000"/>
                    <a:lumOff val="25000"/>
                  </a:schemeClr>
                </a:solidFill>
                <a:latin typeface="Arial Black" panose="020B0604020202020204" pitchFamily="34" charset="0"/>
                <a:cs typeface="Arial Black" panose="020B0604020202020204" pitchFamily="34" charset="0"/>
              </a:rPr>
              <a:t>EVERY </a:t>
            </a:r>
            <a:r>
              <a:rPr lang="en-US">
                <a:solidFill>
                  <a:schemeClr val="tx1">
                    <a:lumMod val="75000"/>
                    <a:lumOff val="25000"/>
                  </a:schemeClr>
                </a:solidFill>
                <a:latin typeface="Arial" panose="020B0604020202020204" pitchFamily="34" charset="0"/>
                <a:cs typeface="Arial" panose="020B0604020202020204" pitchFamily="34" charset="0"/>
              </a:rPr>
              <a:t>School and District is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Rated “C” or Higher</a:t>
            </a:r>
          </a:p>
        </p:txBody>
      </p:sp>
      <p:sp>
        <p:nvSpPr>
          <p:cNvPr id="39" name="Rectangle 38">
            <a:extLst>
              <a:ext uri="{FF2B5EF4-FFF2-40B4-BE49-F238E27FC236}">
                <a16:creationId xmlns:a16="http://schemas.microsoft.com/office/drawing/2014/main" id="{253633F8-E58F-C944-9EE7-A94D49E9DA88}"/>
              </a:ext>
            </a:extLst>
          </p:cNvPr>
          <p:cNvSpPr/>
          <p:nvPr userDrawn="1"/>
        </p:nvSpPr>
        <p:spPr>
          <a:xfrm>
            <a:off x="10510787" y="1222408"/>
            <a:ext cx="198966" cy="1164657"/>
          </a:xfrm>
          <a:prstGeom prst="rect">
            <a:avLst/>
          </a:prstGeom>
          <a:solidFill>
            <a:srgbClr val="69C8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A5E5AB30-A154-BD4A-A239-16499575701C}"/>
              </a:ext>
            </a:extLst>
          </p:cNvPr>
          <p:cNvSpPr/>
          <p:nvPr userDrawn="1"/>
        </p:nvSpPr>
        <p:spPr>
          <a:xfrm>
            <a:off x="10510787" y="2665766"/>
            <a:ext cx="198966" cy="1164657"/>
          </a:xfrm>
          <a:prstGeom prst="rect">
            <a:avLst/>
          </a:prstGeom>
          <a:solidFill>
            <a:srgbClr val="39A1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B70A6D1B-D464-A145-ACB9-8DD578CC9D13}"/>
              </a:ext>
            </a:extLst>
          </p:cNvPr>
          <p:cNvSpPr/>
          <p:nvPr userDrawn="1"/>
        </p:nvSpPr>
        <p:spPr>
          <a:xfrm>
            <a:off x="10510787" y="4113225"/>
            <a:ext cx="198966" cy="1164657"/>
          </a:xfrm>
          <a:prstGeom prst="rect">
            <a:avLst/>
          </a:prstGeom>
          <a:solidFill>
            <a:srgbClr val="A74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1473B032-CAF1-3B41-9C95-D43315DA64D7}"/>
              </a:ext>
            </a:extLst>
          </p:cNvPr>
          <p:cNvSpPr/>
          <p:nvPr userDrawn="1"/>
        </p:nvSpPr>
        <p:spPr>
          <a:xfrm>
            <a:off x="1460571" y="1222408"/>
            <a:ext cx="198966" cy="1164657"/>
          </a:xfrm>
          <a:prstGeom prst="rect">
            <a:avLst/>
          </a:prstGeom>
          <a:solidFill>
            <a:srgbClr val="EF3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3383531C-D381-1448-80C5-E3B1D5B786D3}"/>
              </a:ext>
            </a:extLst>
          </p:cNvPr>
          <p:cNvSpPr/>
          <p:nvPr userDrawn="1"/>
        </p:nvSpPr>
        <p:spPr>
          <a:xfrm>
            <a:off x="1460571" y="2665766"/>
            <a:ext cx="198966" cy="1164657"/>
          </a:xfrm>
          <a:prstGeom prst="rect">
            <a:avLst/>
          </a:prstGeom>
          <a:solidFill>
            <a:srgbClr val="F3A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03B24343-DBE5-0E4B-B5F0-34121D4E14ED}"/>
              </a:ext>
            </a:extLst>
          </p:cNvPr>
          <p:cNvSpPr/>
          <p:nvPr userDrawn="1"/>
        </p:nvSpPr>
        <p:spPr>
          <a:xfrm>
            <a:off x="1460571" y="4113225"/>
            <a:ext cx="198966" cy="1164657"/>
          </a:xfrm>
          <a:prstGeom prst="rect">
            <a:avLst/>
          </a:prstGeom>
          <a:solidFill>
            <a:srgbClr val="B0D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1E646921-2DC8-1743-8FD1-96019FBEE02D}"/>
              </a:ext>
            </a:extLst>
          </p:cNvPr>
          <p:cNvSpPr txBox="1"/>
          <p:nvPr userDrawn="1"/>
        </p:nvSpPr>
        <p:spPr>
          <a:xfrm>
            <a:off x="793465" y="1683821"/>
            <a:ext cx="574431" cy="923330"/>
          </a:xfrm>
          <a:prstGeom prst="rect">
            <a:avLst/>
          </a:prstGeom>
          <a:noFill/>
        </p:spPr>
        <p:txBody>
          <a:bodyPr wrap="square" rtlCol="0" anchor="b" anchorCtr="1">
            <a:spAutoFit/>
          </a:bodyPr>
          <a:lstStyle/>
          <a:p>
            <a:r>
              <a:rPr lang="en-US" sz="5400" b="1">
                <a:solidFill>
                  <a:srgbClr val="EF3A5B"/>
                </a:solidFill>
                <a:latin typeface="Arial Black" panose="020B0604020202020204" pitchFamily="34" charset="0"/>
                <a:cs typeface="Arial Black" panose="020B0604020202020204" pitchFamily="34" charset="0"/>
              </a:rPr>
              <a:t>1</a:t>
            </a:r>
          </a:p>
        </p:txBody>
      </p:sp>
      <p:sp>
        <p:nvSpPr>
          <p:cNvPr id="46" name="TextBox 45">
            <a:extLst>
              <a:ext uri="{FF2B5EF4-FFF2-40B4-BE49-F238E27FC236}">
                <a16:creationId xmlns:a16="http://schemas.microsoft.com/office/drawing/2014/main" id="{34D6BD40-0F76-E544-BBB7-C36A9DEBC9AD}"/>
              </a:ext>
            </a:extLst>
          </p:cNvPr>
          <p:cNvSpPr txBox="1"/>
          <p:nvPr userDrawn="1"/>
        </p:nvSpPr>
        <p:spPr>
          <a:xfrm>
            <a:off x="793465" y="3114036"/>
            <a:ext cx="574431" cy="923330"/>
          </a:xfrm>
          <a:prstGeom prst="rect">
            <a:avLst/>
          </a:prstGeom>
          <a:noFill/>
        </p:spPr>
        <p:txBody>
          <a:bodyPr wrap="square" rtlCol="0" anchor="b" anchorCtr="1">
            <a:spAutoFit/>
          </a:bodyPr>
          <a:lstStyle/>
          <a:p>
            <a:r>
              <a:rPr lang="en-US" sz="5400" b="1">
                <a:solidFill>
                  <a:srgbClr val="F3A51E"/>
                </a:solidFill>
                <a:latin typeface="Arial Black" panose="020B0604020202020204" pitchFamily="34" charset="0"/>
                <a:cs typeface="Arial Black" panose="020B0604020202020204" pitchFamily="34" charset="0"/>
              </a:rPr>
              <a:t>2</a:t>
            </a:r>
          </a:p>
        </p:txBody>
      </p:sp>
      <p:sp>
        <p:nvSpPr>
          <p:cNvPr id="47" name="TextBox 46">
            <a:extLst>
              <a:ext uri="{FF2B5EF4-FFF2-40B4-BE49-F238E27FC236}">
                <a16:creationId xmlns:a16="http://schemas.microsoft.com/office/drawing/2014/main" id="{1BA6EAF3-33DB-F342-9364-26DDDD62B9CB}"/>
              </a:ext>
            </a:extLst>
          </p:cNvPr>
          <p:cNvSpPr txBox="1"/>
          <p:nvPr userDrawn="1"/>
        </p:nvSpPr>
        <p:spPr>
          <a:xfrm>
            <a:off x="793465" y="4567698"/>
            <a:ext cx="574431" cy="923330"/>
          </a:xfrm>
          <a:prstGeom prst="rect">
            <a:avLst/>
          </a:prstGeom>
          <a:noFill/>
        </p:spPr>
        <p:txBody>
          <a:bodyPr wrap="square" rtlCol="0" anchor="b" anchorCtr="1">
            <a:spAutoFit/>
          </a:bodyPr>
          <a:lstStyle/>
          <a:p>
            <a:r>
              <a:rPr lang="en-US" sz="5400" b="1">
                <a:solidFill>
                  <a:srgbClr val="B0D357"/>
                </a:solidFill>
                <a:latin typeface="Arial Black" panose="020B0604020202020204" pitchFamily="34" charset="0"/>
                <a:cs typeface="Arial Black" panose="020B0604020202020204" pitchFamily="34" charset="0"/>
              </a:rPr>
              <a:t>3</a:t>
            </a:r>
          </a:p>
        </p:txBody>
      </p:sp>
      <p:sp>
        <p:nvSpPr>
          <p:cNvPr id="48" name="TextBox 47">
            <a:extLst>
              <a:ext uri="{FF2B5EF4-FFF2-40B4-BE49-F238E27FC236}">
                <a16:creationId xmlns:a16="http://schemas.microsoft.com/office/drawing/2014/main" id="{A27CD245-96D5-FE42-84A2-1FF855372F8D}"/>
              </a:ext>
            </a:extLst>
          </p:cNvPr>
          <p:cNvSpPr txBox="1"/>
          <p:nvPr userDrawn="1"/>
        </p:nvSpPr>
        <p:spPr>
          <a:xfrm>
            <a:off x="10804973" y="1660375"/>
            <a:ext cx="574431" cy="923330"/>
          </a:xfrm>
          <a:prstGeom prst="rect">
            <a:avLst/>
          </a:prstGeom>
          <a:noFill/>
        </p:spPr>
        <p:txBody>
          <a:bodyPr wrap="square" rtlCol="0" anchor="b" anchorCtr="1">
            <a:spAutoFit/>
          </a:bodyPr>
          <a:lstStyle/>
          <a:p>
            <a:r>
              <a:rPr lang="en-US" sz="5400" b="1">
                <a:solidFill>
                  <a:srgbClr val="69C8C3"/>
                </a:solidFill>
                <a:latin typeface="Arial Black" panose="020B0604020202020204" pitchFamily="34" charset="0"/>
                <a:cs typeface="Arial Black" panose="020B0604020202020204" pitchFamily="34" charset="0"/>
              </a:rPr>
              <a:t>4</a:t>
            </a:r>
          </a:p>
        </p:txBody>
      </p:sp>
      <p:sp>
        <p:nvSpPr>
          <p:cNvPr id="49" name="TextBox 48">
            <a:extLst>
              <a:ext uri="{FF2B5EF4-FFF2-40B4-BE49-F238E27FC236}">
                <a16:creationId xmlns:a16="http://schemas.microsoft.com/office/drawing/2014/main" id="{62E990BB-8375-E548-98A0-9A3714984933}"/>
              </a:ext>
            </a:extLst>
          </p:cNvPr>
          <p:cNvSpPr txBox="1"/>
          <p:nvPr userDrawn="1"/>
        </p:nvSpPr>
        <p:spPr>
          <a:xfrm>
            <a:off x="10804973" y="3090590"/>
            <a:ext cx="574431" cy="923330"/>
          </a:xfrm>
          <a:prstGeom prst="rect">
            <a:avLst/>
          </a:prstGeom>
          <a:noFill/>
        </p:spPr>
        <p:txBody>
          <a:bodyPr wrap="square" rtlCol="0" anchor="b" anchorCtr="1">
            <a:spAutoFit/>
          </a:bodyPr>
          <a:lstStyle/>
          <a:p>
            <a:r>
              <a:rPr lang="en-US" sz="5400" b="1">
                <a:solidFill>
                  <a:srgbClr val="39A1BF"/>
                </a:solidFill>
                <a:latin typeface="Arial Black" panose="020B0604020202020204" pitchFamily="34" charset="0"/>
                <a:cs typeface="Arial Black" panose="020B0604020202020204" pitchFamily="34" charset="0"/>
              </a:rPr>
              <a:t>5</a:t>
            </a:r>
          </a:p>
        </p:txBody>
      </p:sp>
      <p:sp>
        <p:nvSpPr>
          <p:cNvPr id="50" name="TextBox 49">
            <a:extLst>
              <a:ext uri="{FF2B5EF4-FFF2-40B4-BE49-F238E27FC236}">
                <a16:creationId xmlns:a16="http://schemas.microsoft.com/office/drawing/2014/main" id="{7BB9E0B7-7E66-9A4D-B594-50C0E31271F0}"/>
              </a:ext>
            </a:extLst>
          </p:cNvPr>
          <p:cNvSpPr txBox="1"/>
          <p:nvPr userDrawn="1"/>
        </p:nvSpPr>
        <p:spPr>
          <a:xfrm>
            <a:off x="10804973" y="4544252"/>
            <a:ext cx="574431" cy="923330"/>
          </a:xfrm>
          <a:prstGeom prst="rect">
            <a:avLst/>
          </a:prstGeom>
          <a:noFill/>
        </p:spPr>
        <p:txBody>
          <a:bodyPr wrap="square" rtlCol="0" anchor="b" anchorCtr="1">
            <a:spAutoFit/>
          </a:bodyPr>
          <a:lstStyle/>
          <a:p>
            <a:r>
              <a:rPr lang="en-US" sz="5400" b="1">
                <a:solidFill>
                  <a:srgbClr val="A74A7A"/>
                </a:solidFill>
                <a:latin typeface="Arial Black" panose="020B0604020202020204" pitchFamily="34" charset="0"/>
                <a:cs typeface="Arial Black" panose="020B0604020202020204" pitchFamily="34" charset="0"/>
              </a:rPr>
              <a:t>6</a:t>
            </a:r>
          </a:p>
        </p:txBody>
      </p:sp>
      <p:pic>
        <p:nvPicPr>
          <p:cNvPr id="51" name="Graphic 50">
            <a:extLst>
              <a:ext uri="{FF2B5EF4-FFF2-40B4-BE49-F238E27FC236}">
                <a16:creationId xmlns:a16="http://schemas.microsoft.com/office/drawing/2014/main" id="{4B9E8D18-8B2B-F94E-8248-0FFE8B9C1DF9}"/>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20935" y="4576628"/>
            <a:ext cx="914400" cy="914400"/>
          </a:xfrm>
          <a:prstGeom prst="rect">
            <a:avLst/>
          </a:prstGeom>
        </p:spPr>
      </p:pic>
      <p:pic>
        <p:nvPicPr>
          <p:cNvPr id="52" name="Graphic 51">
            <a:extLst>
              <a:ext uri="{FF2B5EF4-FFF2-40B4-BE49-F238E27FC236}">
                <a16:creationId xmlns:a16="http://schemas.microsoft.com/office/drawing/2014/main" id="{DC4FCE0F-C54C-FA44-B108-E8F82851C87F}"/>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40162" y="1784518"/>
            <a:ext cx="914400" cy="914400"/>
          </a:xfrm>
          <a:prstGeom prst="rect">
            <a:avLst/>
          </a:prstGeom>
        </p:spPr>
      </p:pic>
      <p:pic>
        <p:nvPicPr>
          <p:cNvPr id="53" name="Graphic 52">
            <a:extLst>
              <a:ext uri="{FF2B5EF4-FFF2-40B4-BE49-F238E27FC236}">
                <a16:creationId xmlns:a16="http://schemas.microsoft.com/office/drawing/2014/main" id="{352AA6E4-2F0B-3F4F-87CD-44D0458173E1}"/>
              </a:ext>
            </a:extLst>
          </p:cNvPr>
          <p:cNvPicPr>
            <a:picLocks noChangeAspect="1"/>
          </p:cNvPicPr>
          <p:nvPr userDrawn="1"/>
        </p:nvPicPr>
        <p:blipFill>
          <a:blip r:embed="rId9">
            <a:extLst>
              <a:ext uri="{96DAC541-7B7A-43D3-8B79-37D633B846F1}">
                <asvg:svgBlip xmlns:asvg="http://schemas.microsoft.com/office/drawing/2016/SVG/main" r:embed="rId10"/>
              </a:ext>
            </a:extLst>
          </a:blip>
          <a:srcRect/>
          <a:stretch/>
        </p:blipFill>
        <p:spPr>
          <a:xfrm>
            <a:off x="11453591" y="1686529"/>
            <a:ext cx="952500" cy="952500"/>
          </a:xfrm>
          <a:prstGeom prst="rect">
            <a:avLst/>
          </a:prstGeom>
        </p:spPr>
      </p:pic>
      <p:pic>
        <p:nvPicPr>
          <p:cNvPr id="54" name="Graphic 53">
            <a:extLst>
              <a:ext uri="{FF2B5EF4-FFF2-40B4-BE49-F238E27FC236}">
                <a16:creationId xmlns:a16="http://schemas.microsoft.com/office/drawing/2014/main" id="{89475315-D462-FC49-AD4E-E6DDBC8C2273}"/>
              </a:ext>
            </a:extLst>
          </p:cNvPr>
          <p:cNvPicPr>
            <a:picLocks noChangeAspect="1"/>
          </p:cNvPicPr>
          <p:nvPr userDrawn="1"/>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11474624" y="4507821"/>
            <a:ext cx="914400" cy="914400"/>
          </a:xfrm>
          <a:prstGeom prst="rect">
            <a:avLst/>
          </a:prstGeom>
        </p:spPr>
      </p:pic>
      <p:pic>
        <p:nvPicPr>
          <p:cNvPr id="55" name="Graphic 54">
            <a:extLst>
              <a:ext uri="{FF2B5EF4-FFF2-40B4-BE49-F238E27FC236}">
                <a16:creationId xmlns:a16="http://schemas.microsoft.com/office/drawing/2014/main" id="{88DE9802-37C8-9F47-9827-7885E4E30CD6}"/>
              </a:ext>
            </a:extLst>
          </p:cNvPr>
          <p:cNvPicPr>
            <a:picLocks noChangeAspect="1"/>
          </p:cNvPicPr>
          <p:nvPr userDrawn="1"/>
        </p:nvPicPr>
        <p:blipFill>
          <a:blip r:embed="rId13">
            <a:extLst>
              <a:ext uri="{96DAC541-7B7A-43D3-8B79-37D633B846F1}">
                <asvg:svgBlip xmlns:asvg="http://schemas.microsoft.com/office/drawing/2016/SVG/main" r:embed="rId14"/>
              </a:ext>
            </a:extLst>
          </a:blip>
          <a:srcRect/>
          <a:stretch/>
        </p:blipFill>
        <p:spPr>
          <a:xfrm flipH="1">
            <a:off x="-248588" y="3104476"/>
            <a:ext cx="1035471" cy="1035471"/>
          </a:xfrm>
          <a:prstGeom prst="rect">
            <a:avLst/>
          </a:prstGeom>
        </p:spPr>
      </p:pic>
    </p:spTree>
    <p:extLst>
      <p:ext uri="{BB962C8B-B14F-4D97-AF65-F5344CB8AC3E}">
        <p14:creationId xmlns:p14="http://schemas.microsoft.com/office/powerpoint/2010/main" val="23701172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lor Transition_6">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E86C2C-175D-6746-AE92-BB6E3C529A26}"/>
              </a:ext>
            </a:extLst>
          </p:cNvPr>
          <p:cNvSpPr>
            <a:spLocks noGrp="1"/>
          </p:cNvSpPr>
          <p:nvPr>
            <p:ph type="dt" sz="half" idx="10"/>
          </p:nvPr>
        </p:nvSpPr>
        <p:spPr/>
        <p:txBody>
          <a:bodyPr/>
          <a:lstStyle/>
          <a:p>
            <a:fld id="{68B5EC5A-B15F-6649-9C6B-BB2DB3E417C9}" type="datetime1">
              <a:rPr lang="en-US" smtClean="0"/>
              <a:t>8/29/2022</a:t>
            </a:fld>
            <a:endParaRPr lang="en-US"/>
          </a:p>
        </p:txBody>
      </p:sp>
      <p:sp>
        <p:nvSpPr>
          <p:cNvPr id="5" name="Footer Placeholder 4">
            <a:extLst>
              <a:ext uri="{FF2B5EF4-FFF2-40B4-BE49-F238E27FC236}">
                <a16:creationId xmlns:a16="http://schemas.microsoft.com/office/drawing/2014/main" id="{4F96C72B-A6BC-2B46-82E4-3166BB8D96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A042A1-E20C-3C45-B21B-988D8277A7ED}"/>
              </a:ext>
            </a:extLst>
          </p:cNvPr>
          <p:cNvSpPr>
            <a:spLocks noGrp="1"/>
          </p:cNvSpPr>
          <p:nvPr>
            <p:ph type="sldNum" sz="quarter" idx="12"/>
          </p:nvPr>
        </p:nvSpPr>
        <p:spPr/>
        <p:txBody>
          <a:bodyPr/>
          <a:lstStyle/>
          <a:p>
            <a:fld id="{84E24DD3-0117-F947-8F74-C808912B5A2D}" type="slidenum">
              <a:rPr lang="en-US" smtClean="0"/>
              <a:t>‹#›</a:t>
            </a:fld>
            <a:endParaRPr lang="en-US"/>
          </a:p>
        </p:txBody>
      </p:sp>
      <p:sp>
        <p:nvSpPr>
          <p:cNvPr id="7" name="Rectangle 6">
            <a:extLst>
              <a:ext uri="{FF2B5EF4-FFF2-40B4-BE49-F238E27FC236}">
                <a16:creationId xmlns:a16="http://schemas.microsoft.com/office/drawing/2014/main" id="{CF3B22B5-418E-C14A-82F2-8BFB743584A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6B2FB67-39A2-6E44-B495-201A124265B2}"/>
              </a:ext>
            </a:extLst>
          </p:cNvPr>
          <p:cNvSpPr/>
          <p:nvPr userDrawn="1"/>
        </p:nvSpPr>
        <p:spPr>
          <a:xfrm>
            <a:off x="838200" y="3163088"/>
            <a:ext cx="5478416" cy="265912"/>
          </a:xfrm>
          <a:prstGeom prst="rect">
            <a:avLst/>
          </a:prstGeom>
          <a:solidFill>
            <a:srgbClr val="A74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3A5B"/>
              </a:solidFill>
            </a:endParaRPr>
          </a:p>
        </p:txBody>
      </p:sp>
      <p:sp>
        <p:nvSpPr>
          <p:cNvPr id="25" name="Title 1">
            <a:extLst>
              <a:ext uri="{FF2B5EF4-FFF2-40B4-BE49-F238E27FC236}">
                <a16:creationId xmlns:a16="http://schemas.microsoft.com/office/drawing/2014/main" id="{C67B8F4E-F659-1547-8DA4-6F8B2DE11E45}"/>
              </a:ext>
            </a:extLst>
          </p:cNvPr>
          <p:cNvSpPr>
            <a:spLocks noGrp="1"/>
          </p:cNvSpPr>
          <p:nvPr>
            <p:ph type="ctrTitle"/>
          </p:nvPr>
        </p:nvSpPr>
        <p:spPr>
          <a:xfrm>
            <a:off x="838200" y="835572"/>
            <a:ext cx="10050416" cy="2119305"/>
          </a:xfrm>
        </p:spPr>
        <p:txBody>
          <a:bodyPr anchor="b">
            <a:normAutofit/>
          </a:bodyPr>
          <a:lstStyle>
            <a:lvl1pPr algn="l">
              <a:defRPr sz="8000" b="1">
                <a:solidFill>
                  <a:srgbClr val="A74A7A"/>
                </a:solidFill>
                <a:latin typeface="Arial" panose="020B0604020202020204" pitchFamily="34" charset="0"/>
                <a:cs typeface="Arial" panose="020B0604020202020204" pitchFamily="34" charset="0"/>
              </a:defRPr>
            </a:lvl1pPr>
          </a:lstStyle>
          <a:p>
            <a:r>
              <a:rPr lang="en-US"/>
              <a:t>Click to edit Master title style</a:t>
            </a:r>
          </a:p>
        </p:txBody>
      </p:sp>
      <p:sp>
        <p:nvSpPr>
          <p:cNvPr id="35" name="Text Placeholder 34">
            <a:extLst>
              <a:ext uri="{FF2B5EF4-FFF2-40B4-BE49-F238E27FC236}">
                <a16:creationId xmlns:a16="http://schemas.microsoft.com/office/drawing/2014/main" id="{53F48FB1-DCA1-0948-BA38-293261604383}"/>
              </a:ext>
            </a:extLst>
          </p:cNvPr>
          <p:cNvSpPr>
            <a:spLocks noGrp="1"/>
          </p:cNvSpPr>
          <p:nvPr>
            <p:ph type="body" sz="quarter" idx="14"/>
          </p:nvPr>
        </p:nvSpPr>
        <p:spPr>
          <a:xfrm>
            <a:off x="838200" y="3746980"/>
            <a:ext cx="10050416" cy="555625"/>
          </a:xfrm>
        </p:spPr>
        <p:txBody>
          <a:bodyPr>
            <a:noAutofit/>
          </a:bodyPr>
          <a:lstStyle>
            <a:lvl1pPr marL="0" indent="0">
              <a:buNone/>
              <a:defRPr sz="360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16" name="Picture 15" descr="Mississi[ppi Department of Education logo">
            <a:extLst>
              <a:ext uri="{FF2B5EF4-FFF2-40B4-BE49-F238E27FC236}">
                <a16:creationId xmlns:a16="http://schemas.microsoft.com/office/drawing/2014/main" id="{06D7FA75-4768-FF4D-959C-FA772BDFE4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Tree>
    <p:extLst>
      <p:ext uri="{BB962C8B-B14F-4D97-AF65-F5344CB8AC3E}">
        <p14:creationId xmlns:p14="http://schemas.microsoft.com/office/powerpoint/2010/main" val="4990341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lor Transition_1">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E86C2C-175D-6746-AE92-BB6E3C529A26}"/>
              </a:ext>
            </a:extLst>
          </p:cNvPr>
          <p:cNvSpPr>
            <a:spLocks noGrp="1"/>
          </p:cNvSpPr>
          <p:nvPr>
            <p:ph type="dt" sz="half" idx="10"/>
          </p:nvPr>
        </p:nvSpPr>
        <p:spPr/>
        <p:txBody>
          <a:bodyPr/>
          <a:lstStyle/>
          <a:p>
            <a:fld id="{68B5EC5A-B15F-6649-9C6B-BB2DB3E417C9}" type="datetime1">
              <a:rPr lang="en-US" smtClean="0"/>
              <a:t>8/29/2022</a:t>
            </a:fld>
            <a:endParaRPr lang="en-US"/>
          </a:p>
        </p:txBody>
      </p:sp>
      <p:sp>
        <p:nvSpPr>
          <p:cNvPr id="5" name="Footer Placeholder 4">
            <a:extLst>
              <a:ext uri="{FF2B5EF4-FFF2-40B4-BE49-F238E27FC236}">
                <a16:creationId xmlns:a16="http://schemas.microsoft.com/office/drawing/2014/main" id="{4F96C72B-A6BC-2B46-82E4-3166BB8D96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A042A1-E20C-3C45-B21B-988D8277A7ED}"/>
              </a:ext>
            </a:extLst>
          </p:cNvPr>
          <p:cNvSpPr>
            <a:spLocks noGrp="1"/>
          </p:cNvSpPr>
          <p:nvPr>
            <p:ph type="sldNum" sz="quarter" idx="12"/>
          </p:nvPr>
        </p:nvSpPr>
        <p:spPr/>
        <p:txBody>
          <a:bodyPr/>
          <a:lstStyle/>
          <a:p>
            <a:fld id="{84E24DD3-0117-F947-8F74-C808912B5A2D}" type="slidenum">
              <a:rPr lang="en-US" smtClean="0"/>
              <a:t>‹#›</a:t>
            </a:fld>
            <a:endParaRPr lang="en-US"/>
          </a:p>
        </p:txBody>
      </p:sp>
      <p:sp>
        <p:nvSpPr>
          <p:cNvPr id="7" name="Rectangle 6">
            <a:extLst>
              <a:ext uri="{FF2B5EF4-FFF2-40B4-BE49-F238E27FC236}">
                <a16:creationId xmlns:a16="http://schemas.microsoft.com/office/drawing/2014/main" id="{CF3B22B5-418E-C14A-82F2-8BFB743584A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6B2FB67-39A2-6E44-B495-201A124265B2}"/>
              </a:ext>
            </a:extLst>
          </p:cNvPr>
          <p:cNvSpPr/>
          <p:nvPr userDrawn="1"/>
        </p:nvSpPr>
        <p:spPr>
          <a:xfrm>
            <a:off x="838200" y="3163088"/>
            <a:ext cx="5478416" cy="265912"/>
          </a:xfrm>
          <a:prstGeom prst="rect">
            <a:avLst/>
          </a:prstGeom>
          <a:solidFill>
            <a:srgbClr val="EF3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3A5B"/>
              </a:solidFill>
            </a:endParaRPr>
          </a:p>
        </p:txBody>
      </p:sp>
      <p:sp>
        <p:nvSpPr>
          <p:cNvPr id="25" name="Title 1">
            <a:extLst>
              <a:ext uri="{FF2B5EF4-FFF2-40B4-BE49-F238E27FC236}">
                <a16:creationId xmlns:a16="http://schemas.microsoft.com/office/drawing/2014/main" id="{C67B8F4E-F659-1547-8DA4-6F8B2DE11E45}"/>
              </a:ext>
            </a:extLst>
          </p:cNvPr>
          <p:cNvSpPr>
            <a:spLocks noGrp="1"/>
          </p:cNvSpPr>
          <p:nvPr>
            <p:ph type="ctrTitle"/>
          </p:nvPr>
        </p:nvSpPr>
        <p:spPr>
          <a:xfrm>
            <a:off x="838200" y="835572"/>
            <a:ext cx="10050416" cy="2119305"/>
          </a:xfrm>
        </p:spPr>
        <p:txBody>
          <a:bodyPr anchor="b">
            <a:normAutofit/>
          </a:bodyPr>
          <a:lstStyle>
            <a:lvl1pPr algn="l">
              <a:defRPr sz="8000" b="1">
                <a:solidFill>
                  <a:srgbClr val="1F6698"/>
                </a:solidFill>
                <a:latin typeface="Arial" panose="020B0604020202020204" pitchFamily="34" charset="0"/>
                <a:cs typeface="Arial" panose="020B0604020202020204" pitchFamily="34" charset="0"/>
              </a:defRPr>
            </a:lvl1pPr>
          </a:lstStyle>
          <a:p>
            <a:r>
              <a:rPr lang="en-US"/>
              <a:t>Click to edit Master title style</a:t>
            </a:r>
          </a:p>
        </p:txBody>
      </p:sp>
      <p:sp>
        <p:nvSpPr>
          <p:cNvPr id="35" name="Text Placeholder 34">
            <a:extLst>
              <a:ext uri="{FF2B5EF4-FFF2-40B4-BE49-F238E27FC236}">
                <a16:creationId xmlns:a16="http://schemas.microsoft.com/office/drawing/2014/main" id="{53F48FB1-DCA1-0948-BA38-293261604383}"/>
              </a:ext>
            </a:extLst>
          </p:cNvPr>
          <p:cNvSpPr>
            <a:spLocks noGrp="1"/>
          </p:cNvSpPr>
          <p:nvPr>
            <p:ph type="body" sz="quarter" idx="14"/>
          </p:nvPr>
        </p:nvSpPr>
        <p:spPr>
          <a:xfrm>
            <a:off x="838200" y="3746980"/>
            <a:ext cx="10050416" cy="555625"/>
          </a:xfrm>
        </p:spPr>
        <p:txBody>
          <a:bodyPr>
            <a:noAutofit/>
          </a:bodyPr>
          <a:lstStyle>
            <a:lvl1pPr marL="0" indent="0">
              <a:buNone/>
              <a:defRPr sz="360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16" name="Picture 15" descr="Mississi[ppi Department of Education logo">
            <a:extLst>
              <a:ext uri="{FF2B5EF4-FFF2-40B4-BE49-F238E27FC236}">
                <a16:creationId xmlns:a16="http://schemas.microsoft.com/office/drawing/2014/main" id="{06D7FA75-4768-FF4D-959C-FA772BDFE4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Tree>
    <p:extLst>
      <p:ext uri="{BB962C8B-B14F-4D97-AF65-F5344CB8AC3E}">
        <p14:creationId xmlns:p14="http://schemas.microsoft.com/office/powerpoint/2010/main" val="10873714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lor Transition_4">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E86C2C-175D-6746-AE92-BB6E3C529A26}"/>
              </a:ext>
            </a:extLst>
          </p:cNvPr>
          <p:cNvSpPr>
            <a:spLocks noGrp="1"/>
          </p:cNvSpPr>
          <p:nvPr>
            <p:ph type="dt" sz="half" idx="10"/>
          </p:nvPr>
        </p:nvSpPr>
        <p:spPr/>
        <p:txBody>
          <a:bodyPr/>
          <a:lstStyle/>
          <a:p>
            <a:fld id="{68B5EC5A-B15F-6649-9C6B-BB2DB3E417C9}" type="datetime1">
              <a:rPr lang="en-US" smtClean="0"/>
              <a:t>8/29/2022</a:t>
            </a:fld>
            <a:endParaRPr lang="en-US"/>
          </a:p>
        </p:txBody>
      </p:sp>
      <p:sp>
        <p:nvSpPr>
          <p:cNvPr id="5" name="Footer Placeholder 4">
            <a:extLst>
              <a:ext uri="{FF2B5EF4-FFF2-40B4-BE49-F238E27FC236}">
                <a16:creationId xmlns:a16="http://schemas.microsoft.com/office/drawing/2014/main" id="{4F96C72B-A6BC-2B46-82E4-3166BB8D96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A042A1-E20C-3C45-B21B-988D8277A7ED}"/>
              </a:ext>
            </a:extLst>
          </p:cNvPr>
          <p:cNvSpPr>
            <a:spLocks noGrp="1"/>
          </p:cNvSpPr>
          <p:nvPr>
            <p:ph type="sldNum" sz="quarter" idx="12"/>
          </p:nvPr>
        </p:nvSpPr>
        <p:spPr/>
        <p:txBody>
          <a:bodyPr/>
          <a:lstStyle/>
          <a:p>
            <a:fld id="{84E24DD3-0117-F947-8F74-C808912B5A2D}" type="slidenum">
              <a:rPr lang="en-US" smtClean="0"/>
              <a:t>‹#›</a:t>
            </a:fld>
            <a:endParaRPr lang="en-US"/>
          </a:p>
        </p:txBody>
      </p:sp>
      <p:sp>
        <p:nvSpPr>
          <p:cNvPr id="7" name="Rectangle 6">
            <a:extLst>
              <a:ext uri="{FF2B5EF4-FFF2-40B4-BE49-F238E27FC236}">
                <a16:creationId xmlns:a16="http://schemas.microsoft.com/office/drawing/2014/main" id="{CF3B22B5-418E-C14A-82F2-8BFB743584A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6B2FB67-39A2-6E44-B495-201A124265B2}"/>
              </a:ext>
            </a:extLst>
          </p:cNvPr>
          <p:cNvSpPr/>
          <p:nvPr userDrawn="1"/>
        </p:nvSpPr>
        <p:spPr>
          <a:xfrm>
            <a:off x="838200" y="3163088"/>
            <a:ext cx="5478416" cy="265912"/>
          </a:xfrm>
          <a:prstGeom prst="rect">
            <a:avLst/>
          </a:prstGeom>
          <a:solidFill>
            <a:srgbClr val="69C8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3A5B"/>
              </a:solidFill>
            </a:endParaRPr>
          </a:p>
        </p:txBody>
      </p:sp>
      <p:sp>
        <p:nvSpPr>
          <p:cNvPr id="25" name="Title 1">
            <a:extLst>
              <a:ext uri="{FF2B5EF4-FFF2-40B4-BE49-F238E27FC236}">
                <a16:creationId xmlns:a16="http://schemas.microsoft.com/office/drawing/2014/main" id="{C67B8F4E-F659-1547-8DA4-6F8B2DE11E45}"/>
              </a:ext>
            </a:extLst>
          </p:cNvPr>
          <p:cNvSpPr>
            <a:spLocks noGrp="1"/>
          </p:cNvSpPr>
          <p:nvPr>
            <p:ph type="ctrTitle"/>
          </p:nvPr>
        </p:nvSpPr>
        <p:spPr>
          <a:xfrm>
            <a:off x="838200" y="835572"/>
            <a:ext cx="10050416" cy="2119305"/>
          </a:xfrm>
        </p:spPr>
        <p:txBody>
          <a:bodyPr anchor="b">
            <a:normAutofit/>
          </a:bodyPr>
          <a:lstStyle>
            <a:lvl1pPr algn="l">
              <a:defRPr sz="8000" b="1">
                <a:solidFill>
                  <a:srgbClr val="1F6698"/>
                </a:solidFill>
                <a:latin typeface="Arial" panose="020B0604020202020204" pitchFamily="34" charset="0"/>
                <a:cs typeface="Arial" panose="020B0604020202020204" pitchFamily="34" charset="0"/>
              </a:defRPr>
            </a:lvl1pPr>
          </a:lstStyle>
          <a:p>
            <a:r>
              <a:rPr lang="en-US"/>
              <a:t>Click to edit Master title style</a:t>
            </a:r>
          </a:p>
        </p:txBody>
      </p:sp>
      <p:sp>
        <p:nvSpPr>
          <p:cNvPr id="35" name="Text Placeholder 34">
            <a:extLst>
              <a:ext uri="{FF2B5EF4-FFF2-40B4-BE49-F238E27FC236}">
                <a16:creationId xmlns:a16="http://schemas.microsoft.com/office/drawing/2014/main" id="{53F48FB1-DCA1-0948-BA38-293261604383}"/>
              </a:ext>
            </a:extLst>
          </p:cNvPr>
          <p:cNvSpPr>
            <a:spLocks noGrp="1"/>
          </p:cNvSpPr>
          <p:nvPr>
            <p:ph type="body" sz="quarter" idx="14"/>
          </p:nvPr>
        </p:nvSpPr>
        <p:spPr>
          <a:xfrm>
            <a:off x="838200" y="3746980"/>
            <a:ext cx="10050416" cy="555625"/>
          </a:xfrm>
        </p:spPr>
        <p:txBody>
          <a:bodyPr>
            <a:noAutofit/>
          </a:bodyPr>
          <a:lstStyle>
            <a:lvl1pPr marL="0" indent="0">
              <a:buNone/>
              <a:defRPr sz="360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16" name="Picture 15" descr="Mississi[ppi Department of Education logo">
            <a:extLst>
              <a:ext uri="{FF2B5EF4-FFF2-40B4-BE49-F238E27FC236}">
                <a16:creationId xmlns:a16="http://schemas.microsoft.com/office/drawing/2014/main" id="{06D7FA75-4768-FF4D-959C-FA772BDFE4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Tree>
    <p:extLst>
      <p:ext uri="{BB962C8B-B14F-4D97-AF65-F5344CB8AC3E}">
        <p14:creationId xmlns:p14="http://schemas.microsoft.com/office/powerpoint/2010/main" val="32919412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lor Transition_2">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E86C2C-175D-6746-AE92-BB6E3C529A26}"/>
              </a:ext>
            </a:extLst>
          </p:cNvPr>
          <p:cNvSpPr>
            <a:spLocks noGrp="1"/>
          </p:cNvSpPr>
          <p:nvPr>
            <p:ph type="dt" sz="half" idx="10"/>
          </p:nvPr>
        </p:nvSpPr>
        <p:spPr/>
        <p:txBody>
          <a:bodyPr/>
          <a:lstStyle/>
          <a:p>
            <a:fld id="{68B5EC5A-B15F-6649-9C6B-BB2DB3E417C9}" type="datetime1">
              <a:rPr lang="en-US" smtClean="0"/>
              <a:t>8/29/2022</a:t>
            </a:fld>
            <a:endParaRPr lang="en-US"/>
          </a:p>
        </p:txBody>
      </p:sp>
      <p:sp>
        <p:nvSpPr>
          <p:cNvPr id="5" name="Footer Placeholder 4">
            <a:extLst>
              <a:ext uri="{FF2B5EF4-FFF2-40B4-BE49-F238E27FC236}">
                <a16:creationId xmlns:a16="http://schemas.microsoft.com/office/drawing/2014/main" id="{4F96C72B-A6BC-2B46-82E4-3166BB8D96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A042A1-E20C-3C45-B21B-988D8277A7ED}"/>
              </a:ext>
            </a:extLst>
          </p:cNvPr>
          <p:cNvSpPr>
            <a:spLocks noGrp="1"/>
          </p:cNvSpPr>
          <p:nvPr>
            <p:ph type="sldNum" sz="quarter" idx="12"/>
          </p:nvPr>
        </p:nvSpPr>
        <p:spPr/>
        <p:txBody>
          <a:bodyPr/>
          <a:lstStyle/>
          <a:p>
            <a:fld id="{84E24DD3-0117-F947-8F74-C808912B5A2D}" type="slidenum">
              <a:rPr lang="en-US" smtClean="0"/>
              <a:t>‹#›</a:t>
            </a:fld>
            <a:endParaRPr lang="en-US"/>
          </a:p>
        </p:txBody>
      </p:sp>
      <p:sp>
        <p:nvSpPr>
          <p:cNvPr id="7" name="Rectangle 6">
            <a:extLst>
              <a:ext uri="{FF2B5EF4-FFF2-40B4-BE49-F238E27FC236}">
                <a16:creationId xmlns:a16="http://schemas.microsoft.com/office/drawing/2014/main" id="{CF3B22B5-418E-C14A-82F2-8BFB743584A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6B2FB67-39A2-6E44-B495-201A124265B2}"/>
              </a:ext>
            </a:extLst>
          </p:cNvPr>
          <p:cNvSpPr/>
          <p:nvPr userDrawn="1"/>
        </p:nvSpPr>
        <p:spPr>
          <a:xfrm>
            <a:off x="838200" y="3163088"/>
            <a:ext cx="5478416" cy="265912"/>
          </a:xfrm>
          <a:prstGeom prst="rect">
            <a:avLst/>
          </a:prstGeom>
          <a:solidFill>
            <a:srgbClr val="F3A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3A5B"/>
              </a:solidFill>
            </a:endParaRPr>
          </a:p>
        </p:txBody>
      </p:sp>
      <p:sp>
        <p:nvSpPr>
          <p:cNvPr id="25" name="Title 1">
            <a:extLst>
              <a:ext uri="{FF2B5EF4-FFF2-40B4-BE49-F238E27FC236}">
                <a16:creationId xmlns:a16="http://schemas.microsoft.com/office/drawing/2014/main" id="{C67B8F4E-F659-1547-8DA4-6F8B2DE11E45}"/>
              </a:ext>
            </a:extLst>
          </p:cNvPr>
          <p:cNvSpPr>
            <a:spLocks noGrp="1"/>
          </p:cNvSpPr>
          <p:nvPr>
            <p:ph type="ctrTitle"/>
          </p:nvPr>
        </p:nvSpPr>
        <p:spPr>
          <a:xfrm>
            <a:off x="838200" y="835572"/>
            <a:ext cx="10050416" cy="2119305"/>
          </a:xfrm>
        </p:spPr>
        <p:txBody>
          <a:bodyPr anchor="b">
            <a:normAutofit/>
          </a:bodyPr>
          <a:lstStyle>
            <a:lvl1pPr algn="l">
              <a:defRPr sz="8000" b="1">
                <a:solidFill>
                  <a:srgbClr val="1F6698"/>
                </a:solidFill>
                <a:latin typeface="Arial" panose="020B0604020202020204" pitchFamily="34" charset="0"/>
                <a:cs typeface="Arial" panose="020B0604020202020204" pitchFamily="34" charset="0"/>
              </a:defRPr>
            </a:lvl1pPr>
          </a:lstStyle>
          <a:p>
            <a:r>
              <a:rPr lang="en-US"/>
              <a:t>Click to edit Master title style</a:t>
            </a:r>
          </a:p>
        </p:txBody>
      </p:sp>
      <p:sp>
        <p:nvSpPr>
          <p:cNvPr id="35" name="Text Placeholder 34">
            <a:extLst>
              <a:ext uri="{FF2B5EF4-FFF2-40B4-BE49-F238E27FC236}">
                <a16:creationId xmlns:a16="http://schemas.microsoft.com/office/drawing/2014/main" id="{53F48FB1-DCA1-0948-BA38-293261604383}"/>
              </a:ext>
            </a:extLst>
          </p:cNvPr>
          <p:cNvSpPr>
            <a:spLocks noGrp="1"/>
          </p:cNvSpPr>
          <p:nvPr>
            <p:ph type="body" sz="quarter" idx="14"/>
          </p:nvPr>
        </p:nvSpPr>
        <p:spPr>
          <a:xfrm>
            <a:off x="838200" y="3746980"/>
            <a:ext cx="10050416" cy="555625"/>
          </a:xfrm>
        </p:spPr>
        <p:txBody>
          <a:bodyPr>
            <a:noAutofit/>
          </a:bodyPr>
          <a:lstStyle>
            <a:lvl1pPr marL="0" indent="0">
              <a:buNone/>
              <a:defRPr sz="360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16" name="Picture 15" descr="Mississi[ppi Department of Education logo">
            <a:extLst>
              <a:ext uri="{FF2B5EF4-FFF2-40B4-BE49-F238E27FC236}">
                <a16:creationId xmlns:a16="http://schemas.microsoft.com/office/drawing/2014/main" id="{06D7FA75-4768-FF4D-959C-FA772BDFE4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Tree>
    <p:extLst>
      <p:ext uri="{BB962C8B-B14F-4D97-AF65-F5344CB8AC3E}">
        <p14:creationId xmlns:p14="http://schemas.microsoft.com/office/powerpoint/2010/main" val="11818040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lor Transition_3">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E86C2C-175D-6746-AE92-BB6E3C529A26}"/>
              </a:ext>
            </a:extLst>
          </p:cNvPr>
          <p:cNvSpPr>
            <a:spLocks noGrp="1"/>
          </p:cNvSpPr>
          <p:nvPr>
            <p:ph type="dt" sz="half" idx="10"/>
          </p:nvPr>
        </p:nvSpPr>
        <p:spPr/>
        <p:txBody>
          <a:bodyPr/>
          <a:lstStyle/>
          <a:p>
            <a:fld id="{68B5EC5A-B15F-6649-9C6B-BB2DB3E417C9}" type="datetime1">
              <a:rPr lang="en-US" smtClean="0"/>
              <a:t>8/29/2022</a:t>
            </a:fld>
            <a:endParaRPr lang="en-US"/>
          </a:p>
        </p:txBody>
      </p:sp>
      <p:sp>
        <p:nvSpPr>
          <p:cNvPr id="5" name="Footer Placeholder 4">
            <a:extLst>
              <a:ext uri="{FF2B5EF4-FFF2-40B4-BE49-F238E27FC236}">
                <a16:creationId xmlns:a16="http://schemas.microsoft.com/office/drawing/2014/main" id="{4F96C72B-A6BC-2B46-82E4-3166BB8D96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A042A1-E20C-3C45-B21B-988D8277A7ED}"/>
              </a:ext>
            </a:extLst>
          </p:cNvPr>
          <p:cNvSpPr>
            <a:spLocks noGrp="1"/>
          </p:cNvSpPr>
          <p:nvPr>
            <p:ph type="sldNum" sz="quarter" idx="12"/>
          </p:nvPr>
        </p:nvSpPr>
        <p:spPr/>
        <p:txBody>
          <a:bodyPr/>
          <a:lstStyle/>
          <a:p>
            <a:fld id="{84E24DD3-0117-F947-8F74-C808912B5A2D}" type="slidenum">
              <a:rPr lang="en-US" smtClean="0"/>
              <a:t>‹#›</a:t>
            </a:fld>
            <a:endParaRPr lang="en-US"/>
          </a:p>
        </p:txBody>
      </p:sp>
      <p:sp>
        <p:nvSpPr>
          <p:cNvPr id="7" name="Rectangle 6">
            <a:extLst>
              <a:ext uri="{FF2B5EF4-FFF2-40B4-BE49-F238E27FC236}">
                <a16:creationId xmlns:a16="http://schemas.microsoft.com/office/drawing/2014/main" id="{CF3B22B5-418E-C14A-82F2-8BFB743584A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6B2FB67-39A2-6E44-B495-201A124265B2}"/>
              </a:ext>
            </a:extLst>
          </p:cNvPr>
          <p:cNvSpPr/>
          <p:nvPr userDrawn="1"/>
        </p:nvSpPr>
        <p:spPr>
          <a:xfrm>
            <a:off x="838200" y="3163088"/>
            <a:ext cx="5478416" cy="265912"/>
          </a:xfrm>
          <a:prstGeom prst="rect">
            <a:avLst/>
          </a:prstGeom>
          <a:solidFill>
            <a:srgbClr val="B0D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3A5B"/>
              </a:solidFill>
            </a:endParaRPr>
          </a:p>
        </p:txBody>
      </p:sp>
      <p:sp>
        <p:nvSpPr>
          <p:cNvPr id="25" name="Title 1">
            <a:extLst>
              <a:ext uri="{FF2B5EF4-FFF2-40B4-BE49-F238E27FC236}">
                <a16:creationId xmlns:a16="http://schemas.microsoft.com/office/drawing/2014/main" id="{C67B8F4E-F659-1547-8DA4-6F8B2DE11E45}"/>
              </a:ext>
            </a:extLst>
          </p:cNvPr>
          <p:cNvSpPr>
            <a:spLocks noGrp="1"/>
          </p:cNvSpPr>
          <p:nvPr>
            <p:ph type="ctrTitle"/>
          </p:nvPr>
        </p:nvSpPr>
        <p:spPr>
          <a:xfrm>
            <a:off x="838200" y="835572"/>
            <a:ext cx="10050416" cy="2119305"/>
          </a:xfrm>
        </p:spPr>
        <p:txBody>
          <a:bodyPr anchor="b">
            <a:normAutofit/>
          </a:bodyPr>
          <a:lstStyle>
            <a:lvl1pPr algn="l">
              <a:defRPr sz="8000" b="1">
                <a:solidFill>
                  <a:srgbClr val="1F6698"/>
                </a:solidFill>
                <a:latin typeface="Arial" panose="020B0604020202020204" pitchFamily="34" charset="0"/>
                <a:cs typeface="Arial" panose="020B0604020202020204" pitchFamily="34" charset="0"/>
              </a:defRPr>
            </a:lvl1pPr>
          </a:lstStyle>
          <a:p>
            <a:r>
              <a:rPr lang="en-US"/>
              <a:t>Click to edit Master title style</a:t>
            </a:r>
          </a:p>
        </p:txBody>
      </p:sp>
      <p:sp>
        <p:nvSpPr>
          <p:cNvPr id="35" name="Text Placeholder 34">
            <a:extLst>
              <a:ext uri="{FF2B5EF4-FFF2-40B4-BE49-F238E27FC236}">
                <a16:creationId xmlns:a16="http://schemas.microsoft.com/office/drawing/2014/main" id="{53F48FB1-DCA1-0948-BA38-293261604383}"/>
              </a:ext>
            </a:extLst>
          </p:cNvPr>
          <p:cNvSpPr>
            <a:spLocks noGrp="1"/>
          </p:cNvSpPr>
          <p:nvPr>
            <p:ph type="body" sz="quarter" idx="14"/>
          </p:nvPr>
        </p:nvSpPr>
        <p:spPr>
          <a:xfrm>
            <a:off x="838200" y="3746980"/>
            <a:ext cx="10050416" cy="555625"/>
          </a:xfrm>
        </p:spPr>
        <p:txBody>
          <a:bodyPr>
            <a:noAutofit/>
          </a:bodyPr>
          <a:lstStyle>
            <a:lvl1pPr marL="0" indent="0">
              <a:buNone/>
              <a:defRPr sz="360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16" name="Picture 15" descr="Mississi[ppi Department of Education logo">
            <a:extLst>
              <a:ext uri="{FF2B5EF4-FFF2-40B4-BE49-F238E27FC236}">
                <a16:creationId xmlns:a16="http://schemas.microsoft.com/office/drawing/2014/main" id="{06D7FA75-4768-FF4D-959C-FA772BDFE4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Tree>
    <p:extLst>
      <p:ext uri="{BB962C8B-B14F-4D97-AF65-F5344CB8AC3E}">
        <p14:creationId xmlns:p14="http://schemas.microsoft.com/office/powerpoint/2010/main" val="9936202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lor Transition_5">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E86C2C-175D-6746-AE92-BB6E3C529A26}"/>
              </a:ext>
            </a:extLst>
          </p:cNvPr>
          <p:cNvSpPr>
            <a:spLocks noGrp="1"/>
          </p:cNvSpPr>
          <p:nvPr>
            <p:ph type="dt" sz="half" idx="10"/>
          </p:nvPr>
        </p:nvSpPr>
        <p:spPr/>
        <p:txBody>
          <a:bodyPr/>
          <a:lstStyle/>
          <a:p>
            <a:fld id="{68B5EC5A-B15F-6649-9C6B-BB2DB3E417C9}" type="datetime1">
              <a:rPr lang="en-US" smtClean="0"/>
              <a:t>8/29/2022</a:t>
            </a:fld>
            <a:endParaRPr lang="en-US"/>
          </a:p>
        </p:txBody>
      </p:sp>
      <p:sp>
        <p:nvSpPr>
          <p:cNvPr id="5" name="Footer Placeholder 4">
            <a:extLst>
              <a:ext uri="{FF2B5EF4-FFF2-40B4-BE49-F238E27FC236}">
                <a16:creationId xmlns:a16="http://schemas.microsoft.com/office/drawing/2014/main" id="{4F96C72B-A6BC-2B46-82E4-3166BB8D96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A042A1-E20C-3C45-B21B-988D8277A7ED}"/>
              </a:ext>
            </a:extLst>
          </p:cNvPr>
          <p:cNvSpPr>
            <a:spLocks noGrp="1"/>
          </p:cNvSpPr>
          <p:nvPr>
            <p:ph type="sldNum" sz="quarter" idx="12"/>
          </p:nvPr>
        </p:nvSpPr>
        <p:spPr/>
        <p:txBody>
          <a:bodyPr/>
          <a:lstStyle/>
          <a:p>
            <a:fld id="{84E24DD3-0117-F947-8F74-C808912B5A2D}" type="slidenum">
              <a:rPr lang="en-US" smtClean="0"/>
              <a:t>‹#›</a:t>
            </a:fld>
            <a:endParaRPr lang="en-US"/>
          </a:p>
        </p:txBody>
      </p:sp>
      <p:sp>
        <p:nvSpPr>
          <p:cNvPr id="7" name="Rectangle 6">
            <a:extLst>
              <a:ext uri="{FF2B5EF4-FFF2-40B4-BE49-F238E27FC236}">
                <a16:creationId xmlns:a16="http://schemas.microsoft.com/office/drawing/2014/main" id="{CF3B22B5-418E-C14A-82F2-8BFB743584A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6B2FB67-39A2-6E44-B495-201A124265B2}"/>
              </a:ext>
            </a:extLst>
          </p:cNvPr>
          <p:cNvSpPr/>
          <p:nvPr userDrawn="1"/>
        </p:nvSpPr>
        <p:spPr>
          <a:xfrm>
            <a:off x="838200" y="3163088"/>
            <a:ext cx="5478416" cy="265912"/>
          </a:xfrm>
          <a:prstGeom prst="rect">
            <a:avLst/>
          </a:prstGeom>
          <a:solidFill>
            <a:srgbClr val="39A1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3A5B"/>
              </a:solidFill>
            </a:endParaRPr>
          </a:p>
        </p:txBody>
      </p:sp>
      <p:sp>
        <p:nvSpPr>
          <p:cNvPr id="25" name="Title 1">
            <a:extLst>
              <a:ext uri="{FF2B5EF4-FFF2-40B4-BE49-F238E27FC236}">
                <a16:creationId xmlns:a16="http://schemas.microsoft.com/office/drawing/2014/main" id="{C67B8F4E-F659-1547-8DA4-6F8B2DE11E45}"/>
              </a:ext>
            </a:extLst>
          </p:cNvPr>
          <p:cNvSpPr>
            <a:spLocks noGrp="1"/>
          </p:cNvSpPr>
          <p:nvPr>
            <p:ph type="ctrTitle"/>
          </p:nvPr>
        </p:nvSpPr>
        <p:spPr>
          <a:xfrm>
            <a:off x="838200" y="835572"/>
            <a:ext cx="10050416" cy="2119305"/>
          </a:xfrm>
        </p:spPr>
        <p:txBody>
          <a:bodyPr anchor="b">
            <a:normAutofit/>
          </a:bodyPr>
          <a:lstStyle>
            <a:lvl1pPr algn="l">
              <a:defRPr sz="8000" b="1">
                <a:solidFill>
                  <a:srgbClr val="1F6698"/>
                </a:solidFill>
                <a:latin typeface="Arial" panose="020B0604020202020204" pitchFamily="34" charset="0"/>
                <a:cs typeface="Arial" panose="020B0604020202020204" pitchFamily="34" charset="0"/>
              </a:defRPr>
            </a:lvl1pPr>
          </a:lstStyle>
          <a:p>
            <a:r>
              <a:rPr lang="en-US"/>
              <a:t>Click to edit Master title style</a:t>
            </a:r>
          </a:p>
        </p:txBody>
      </p:sp>
      <p:sp>
        <p:nvSpPr>
          <p:cNvPr id="35" name="Text Placeholder 34">
            <a:extLst>
              <a:ext uri="{FF2B5EF4-FFF2-40B4-BE49-F238E27FC236}">
                <a16:creationId xmlns:a16="http://schemas.microsoft.com/office/drawing/2014/main" id="{53F48FB1-DCA1-0948-BA38-293261604383}"/>
              </a:ext>
            </a:extLst>
          </p:cNvPr>
          <p:cNvSpPr>
            <a:spLocks noGrp="1"/>
          </p:cNvSpPr>
          <p:nvPr>
            <p:ph type="body" sz="quarter" idx="14"/>
          </p:nvPr>
        </p:nvSpPr>
        <p:spPr>
          <a:xfrm>
            <a:off x="838200" y="3746980"/>
            <a:ext cx="10050416" cy="555625"/>
          </a:xfrm>
        </p:spPr>
        <p:txBody>
          <a:bodyPr>
            <a:noAutofit/>
          </a:bodyPr>
          <a:lstStyle>
            <a:lvl1pPr marL="0" indent="0">
              <a:buNone/>
              <a:defRPr sz="360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16" name="Picture 15" descr="Mississi[ppi Department of Education logo">
            <a:extLst>
              <a:ext uri="{FF2B5EF4-FFF2-40B4-BE49-F238E27FC236}">
                <a16:creationId xmlns:a16="http://schemas.microsoft.com/office/drawing/2014/main" id="{06D7FA75-4768-FF4D-959C-FA772BDFE4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Tree>
    <p:extLst>
      <p:ext uri="{BB962C8B-B14F-4D97-AF65-F5344CB8AC3E}">
        <p14:creationId xmlns:p14="http://schemas.microsoft.com/office/powerpoint/2010/main" val="30133651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lor Transition_6">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E86C2C-175D-6746-AE92-BB6E3C529A26}"/>
              </a:ext>
            </a:extLst>
          </p:cNvPr>
          <p:cNvSpPr>
            <a:spLocks noGrp="1"/>
          </p:cNvSpPr>
          <p:nvPr>
            <p:ph type="dt" sz="half" idx="10"/>
          </p:nvPr>
        </p:nvSpPr>
        <p:spPr/>
        <p:txBody>
          <a:bodyPr/>
          <a:lstStyle/>
          <a:p>
            <a:fld id="{68B5EC5A-B15F-6649-9C6B-BB2DB3E417C9}" type="datetime1">
              <a:rPr lang="en-US" smtClean="0"/>
              <a:t>8/29/2022</a:t>
            </a:fld>
            <a:endParaRPr lang="en-US"/>
          </a:p>
        </p:txBody>
      </p:sp>
      <p:sp>
        <p:nvSpPr>
          <p:cNvPr id="5" name="Footer Placeholder 4">
            <a:extLst>
              <a:ext uri="{FF2B5EF4-FFF2-40B4-BE49-F238E27FC236}">
                <a16:creationId xmlns:a16="http://schemas.microsoft.com/office/drawing/2014/main" id="{4F96C72B-A6BC-2B46-82E4-3166BB8D96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A042A1-E20C-3C45-B21B-988D8277A7ED}"/>
              </a:ext>
            </a:extLst>
          </p:cNvPr>
          <p:cNvSpPr>
            <a:spLocks noGrp="1"/>
          </p:cNvSpPr>
          <p:nvPr>
            <p:ph type="sldNum" sz="quarter" idx="12"/>
          </p:nvPr>
        </p:nvSpPr>
        <p:spPr/>
        <p:txBody>
          <a:bodyPr/>
          <a:lstStyle/>
          <a:p>
            <a:fld id="{84E24DD3-0117-F947-8F74-C808912B5A2D}" type="slidenum">
              <a:rPr lang="en-US" smtClean="0"/>
              <a:t>‹#›</a:t>
            </a:fld>
            <a:endParaRPr lang="en-US"/>
          </a:p>
        </p:txBody>
      </p:sp>
      <p:sp>
        <p:nvSpPr>
          <p:cNvPr id="7" name="Rectangle 6">
            <a:extLst>
              <a:ext uri="{FF2B5EF4-FFF2-40B4-BE49-F238E27FC236}">
                <a16:creationId xmlns:a16="http://schemas.microsoft.com/office/drawing/2014/main" id="{CF3B22B5-418E-C14A-82F2-8BFB743584A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6B2FB67-39A2-6E44-B495-201A124265B2}"/>
              </a:ext>
            </a:extLst>
          </p:cNvPr>
          <p:cNvSpPr/>
          <p:nvPr userDrawn="1"/>
        </p:nvSpPr>
        <p:spPr>
          <a:xfrm>
            <a:off x="838200" y="3163088"/>
            <a:ext cx="5478416" cy="265912"/>
          </a:xfrm>
          <a:prstGeom prst="rect">
            <a:avLst/>
          </a:prstGeom>
          <a:solidFill>
            <a:srgbClr val="A74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3A5B"/>
              </a:solidFill>
            </a:endParaRPr>
          </a:p>
        </p:txBody>
      </p:sp>
      <p:sp>
        <p:nvSpPr>
          <p:cNvPr id="25" name="Title 1">
            <a:extLst>
              <a:ext uri="{FF2B5EF4-FFF2-40B4-BE49-F238E27FC236}">
                <a16:creationId xmlns:a16="http://schemas.microsoft.com/office/drawing/2014/main" id="{C67B8F4E-F659-1547-8DA4-6F8B2DE11E45}"/>
              </a:ext>
            </a:extLst>
          </p:cNvPr>
          <p:cNvSpPr>
            <a:spLocks noGrp="1"/>
          </p:cNvSpPr>
          <p:nvPr>
            <p:ph type="ctrTitle"/>
          </p:nvPr>
        </p:nvSpPr>
        <p:spPr>
          <a:xfrm>
            <a:off x="838200" y="835572"/>
            <a:ext cx="10050416" cy="2119305"/>
          </a:xfrm>
        </p:spPr>
        <p:txBody>
          <a:bodyPr anchor="b">
            <a:normAutofit/>
          </a:bodyPr>
          <a:lstStyle>
            <a:lvl1pPr algn="l">
              <a:defRPr sz="8000" b="1">
                <a:solidFill>
                  <a:srgbClr val="1F6698"/>
                </a:solidFill>
                <a:latin typeface="Arial" panose="020B0604020202020204" pitchFamily="34" charset="0"/>
                <a:cs typeface="Arial" panose="020B0604020202020204" pitchFamily="34" charset="0"/>
              </a:defRPr>
            </a:lvl1pPr>
          </a:lstStyle>
          <a:p>
            <a:r>
              <a:rPr lang="en-US"/>
              <a:t>Click to edit Master title style</a:t>
            </a:r>
          </a:p>
        </p:txBody>
      </p:sp>
      <p:sp>
        <p:nvSpPr>
          <p:cNvPr id="35" name="Text Placeholder 34">
            <a:extLst>
              <a:ext uri="{FF2B5EF4-FFF2-40B4-BE49-F238E27FC236}">
                <a16:creationId xmlns:a16="http://schemas.microsoft.com/office/drawing/2014/main" id="{53F48FB1-DCA1-0948-BA38-293261604383}"/>
              </a:ext>
            </a:extLst>
          </p:cNvPr>
          <p:cNvSpPr>
            <a:spLocks noGrp="1"/>
          </p:cNvSpPr>
          <p:nvPr>
            <p:ph type="body" sz="quarter" idx="14"/>
          </p:nvPr>
        </p:nvSpPr>
        <p:spPr>
          <a:xfrm>
            <a:off x="838200" y="3746980"/>
            <a:ext cx="10050416" cy="555625"/>
          </a:xfrm>
        </p:spPr>
        <p:txBody>
          <a:bodyPr>
            <a:noAutofit/>
          </a:bodyPr>
          <a:lstStyle>
            <a:lvl1pPr marL="0" indent="0">
              <a:buNone/>
              <a:defRPr sz="360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16" name="Picture 15" descr="Mississi[ppi Department of Education logo">
            <a:extLst>
              <a:ext uri="{FF2B5EF4-FFF2-40B4-BE49-F238E27FC236}">
                <a16:creationId xmlns:a16="http://schemas.microsoft.com/office/drawing/2014/main" id="{06D7FA75-4768-FF4D-959C-FA772BDFE4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Tree>
    <p:extLst>
      <p:ext uri="{BB962C8B-B14F-4D97-AF65-F5344CB8AC3E}">
        <p14:creationId xmlns:p14="http://schemas.microsoft.com/office/powerpoint/2010/main" val="4990341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olor Transition_6">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E86C2C-175D-6746-AE92-BB6E3C529A26}"/>
              </a:ext>
            </a:extLst>
          </p:cNvPr>
          <p:cNvSpPr>
            <a:spLocks noGrp="1"/>
          </p:cNvSpPr>
          <p:nvPr>
            <p:ph type="dt" sz="half" idx="10"/>
          </p:nvPr>
        </p:nvSpPr>
        <p:spPr/>
        <p:txBody>
          <a:bodyPr/>
          <a:lstStyle/>
          <a:p>
            <a:fld id="{68B5EC5A-B15F-6649-9C6B-BB2DB3E417C9}" type="datetime1">
              <a:rPr lang="en-US" smtClean="0"/>
              <a:t>8/29/2022</a:t>
            </a:fld>
            <a:endParaRPr lang="en-US"/>
          </a:p>
        </p:txBody>
      </p:sp>
      <p:sp>
        <p:nvSpPr>
          <p:cNvPr id="5" name="Footer Placeholder 4">
            <a:extLst>
              <a:ext uri="{FF2B5EF4-FFF2-40B4-BE49-F238E27FC236}">
                <a16:creationId xmlns:a16="http://schemas.microsoft.com/office/drawing/2014/main" id="{4F96C72B-A6BC-2B46-82E4-3166BB8D96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A042A1-E20C-3C45-B21B-988D8277A7ED}"/>
              </a:ext>
            </a:extLst>
          </p:cNvPr>
          <p:cNvSpPr>
            <a:spLocks noGrp="1"/>
          </p:cNvSpPr>
          <p:nvPr>
            <p:ph type="sldNum" sz="quarter" idx="12"/>
          </p:nvPr>
        </p:nvSpPr>
        <p:spPr/>
        <p:txBody>
          <a:bodyPr/>
          <a:lstStyle/>
          <a:p>
            <a:fld id="{84E24DD3-0117-F947-8F74-C808912B5A2D}" type="slidenum">
              <a:rPr lang="en-US" smtClean="0"/>
              <a:t>‹#›</a:t>
            </a:fld>
            <a:endParaRPr lang="en-US"/>
          </a:p>
        </p:txBody>
      </p:sp>
      <p:sp>
        <p:nvSpPr>
          <p:cNvPr id="7" name="Rectangle 6">
            <a:extLst>
              <a:ext uri="{FF2B5EF4-FFF2-40B4-BE49-F238E27FC236}">
                <a16:creationId xmlns:a16="http://schemas.microsoft.com/office/drawing/2014/main" id="{CF3B22B5-418E-C14A-82F2-8BFB743584A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6B2FB67-39A2-6E44-B495-201A124265B2}"/>
              </a:ext>
            </a:extLst>
          </p:cNvPr>
          <p:cNvSpPr/>
          <p:nvPr userDrawn="1"/>
        </p:nvSpPr>
        <p:spPr>
          <a:xfrm>
            <a:off x="838200" y="3163088"/>
            <a:ext cx="5478416" cy="265912"/>
          </a:xfrm>
          <a:prstGeom prst="rect">
            <a:avLst/>
          </a:prstGeom>
          <a:solidFill>
            <a:srgbClr val="5FAA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3A5B"/>
              </a:solidFill>
            </a:endParaRPr>
          </a:p>
        </p:txBody>
      </p:sp>
      <p:sp>
        <p:nvSpPr>
          <p:cNvPr id="25" name="Title 1">
            <a:extLst>
              <a:ext uri="{FF2B5EF4-FFF2-40B4-BE49-F238E27FC236}">
                <a16:creationId xmlns:a16="http://schemas.microsoft.com/office/drawing/2014/main" id="{C67B8F4E-F659-1547-8DA4-6F8B2DE11E45}"/>
              </a:ext>
            </a:extLst>
          </p:cNvPr>
          <p:cNvSpPr>
            <a:spLocks noGrp="1"/>
          </p:cNvSpPr>
          <p:nvPr>
            <p:ph type="ctrTitle"/>
          </p:nvPr>
        </p:nvSpPr>
        <p:spPr>
          <a:xfrm>
            <a:off x="838200" y="835572"/>
            <a:ext cx="10050416" cy="2119305"/>
          </a:xfrm>
        </p:spPr>
        <p:txBody>
          <a:bodyPr anchor="b">
            <a:normAutofit/>
          </a:bodyPr>
          <a:lstStyle>
            <a:lvl1pPr algn="l">
              <a:defRPr sz="8000" b="1">
                <a:solidFill>
                  <a:srgbClr val="1F6698"/>
                </a:solidFill>
                <a:latin typeface="Arial" panose="020B0604020202020204" pitchFamily="34" charset="0"/>
                <a:cs typeface="Arial" panose="020B0604020202020204" pitchFamily="34" charset="0"/>
              </a:defRPr>
            </a:lvl1pPr>
          </a:lstStyle>
          <a:p>
            <a:r>
              <a:rPr lang="en-US"/>
              <a:t>Click to edit Master title style</a:t>
            </a:r>
          </a:p>
        </p:txBody>
      </p:sp>
      <p:sp>
        <p:nvSpPr>
          <p:cNvPr id="35" name="Text Placeholder 34">
            <a:extLst>
              <a:ext uri="{FF2B5EF4-FFF2-40B4-BE49-F238E27FC236}">
                <a16:creationId xmlns:a16="http://schemas.microsoft.com/office/drawing/2014/main" id="{53F48FB1-DCA1-0948-BA38-293261604383}"/>
              </a:ext>
            </a:extLst>
          </p:cNvPr>
          <p:cNvSpPr>
            <a:spLocks noGrp="1"/>
          </p:cNvSpPr>
          <p:nvPr>
            <p:ph type="body" sz="quarter" idx="14"/>
          </p:nvPr>
        </p:nvSpPr>
        <p:spPr>
          <a:xfrm>
            <a:off x="838200" y="3746980"/>
            <a:ext cx="10050416" cy="555625"/>
          </a:xfrm>
        </p:spPr>
        <p:txBody>
          <a:bodyPr>
            <a:noAutofit/>
          </a:bodyPr>
          <a:lstStyle>
            <a:lvl1pPr marL="0" indent="0">
              <a:buNone/>
              <a:defRPr sz="360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16" name="Picture 15" descr="Mississi[ppi Department of Education logo">
            <a:extLst>
              <a:ext uri="{FF2B5EF4-FFF2-40B4-BE49-F238E27FC236}">
                <a16:creationId xmlns:a16="http://schemas.microsoft.com/office/drawing/2014/main" id="{06D7FA75-4768-FF4D-959C-FA772BDFE4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Tree>
    <p:extLst>
      <p:ext uri="{BB962C8B-B14F-4D97-AF65-F5344CB8AC3E}">
        <p14:creationId xmlns:p14="http://schemas.microsoft.com/office/powerpoint/2010/main" val="27897097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olor Transition_6">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E86C2C-175D-6746-AE92-BB6E3C529A26}"/>
              </a:ext>
            </a:extLst>
          </p:cNvPr>
          <p:cNvSpPr>
            <a:spLocks noGrp="1"/>
          </p:cNvSpPr>
          <p:nvPr>
            <p:ph type="dt" sz="half" idx="10"/>
          </p:nvPr>
        </p:nvSpPr>
        <p:spPr/>
        <p:txBody>
          <a:bodyPr/>
          <a:lstStyle/>
          <a:p>
            <a:fld id="{68B5EC5A-B15F-6649-9C6B-BB2DB3E417C9}" type="datetime1">
              <a:rPr lang="en-US" smtClean="0"/>
              <a:t>8/29/2022</a:t>
            </a:fld>
            <a:endParaRPr lang="en-US"/>
          </a:p>
        </p:txBody>
      </p:sp>
      <p:sp>
        <p:nvSpPr>
          <p:cNvPr id="5" name="Footer Placeholder 4">
            <a:extLst>
              <a:ext uri="{FF2B5EF4-FFF2-40B4-BE49-F238E27FC236}">
                <a16:creationId xmlns:a16="http://schemas.microsoft.com/office/drawing/2014/main" id="{4F96C72B-A6BC-2B46-82E4-3166BB8D96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A042A1-E20C-3C45-B21B-988D8277A7ED}"/>
              </a:ext>
            </a:extLst>
          </p:cNvPr>
          <p:cNvSpPr>
            <a:spLocks noGrp="1"/>
          </p:cNvSpPr>
          <p:nvPr>
            <p:ph type="sldNum" sz="quarter" idx="12"/>
          </p:nvPr>
        </p:nvSpPr>
        <p:spPr/>
        <p:txBody>
          <a:bodyPr/>
          <a:lstStyle/>
          <a:p>
            <a:fld id="{84E24DD3-0117-F947-8F74-C808912B5A2D}" type="slidenum">
              <a:rPr lang="en-US" smtClean="0"/>
              <a:t>‹#›</a:t>
            </a:fld>
            <a:endParaRPr lang="en-US"/>
          </a:p>
        </p:txBody>
      </p:sp>
      <p:sp>
        <p:nvSpPr>
          <p:cNvPr id="7" name="Rectangle 6">
            <a:extLst>
              <a:ext uri="{FF2B5EF4-FFF2-40B4-BE49-F238E27FC236}">
                <a16:creationId xmlns:a16="http://schemas.microsoft.com/office/drawing/2014/main" id="{CF3B22B5-418E-C14A-82F2-8BFB743584A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6B2FB67-39A2-6E44-B495-201A124265B2}"/>
              </a:ext>
            </a:extLst>
          </p:cNvPr>
          <p:cNvSpPr/>
          <p:nvPr userDrawn="1"/>
        </p:nvSpPr>
        <p:spPr>
          <a:xfrm>
            <a:off x="838200" y="3163088"/>
            <a:ext cx="5478416" cy="265912"/>
          </a:xfrm>
          <a:prstGeom prst="rect">
            <a:avLst/>
          </a:prstGeom>
          <a:solidFill>
            <a:srgbClr val="FAD6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3A5B"/>
              </a:solidFill>
            </a:endParaRPr>
          </a:p>
        </p:txBody>
      </p:sp>
      <p:sp>
        <p:nvSpPr>
          <p:cNvPr id="25" name="Title 1">
            <a:extLst>
              <a:ext uri="{FF2B5EF4-FFF2-40B4-BE49-F238E27FC236}">
                <a16:creationId xmlns:a16="http://schemas.microsoft.com/office/drawing/2014/main" id="{C67B8F4E-F659-1547-8DA4-6F8B2DE11E45}"/>
              </a:ext>
            </a:extLst>
          </p:cNvPr>
          <p:cNvSpPr>
            <a:spLocks noGrp="1"/>
          </p:cNvSpPr>
          <p:nvPr>
            <p:ph type="ctrTitle"/>
          </p:nvPr>
        </p:nvSpPr>
        <p:spPr>
          <a:xfrm>
            <a:off x="838200" y="835572"/>
            <a:ext cx="10050416" cy="2119305"/>
          </a:xfrm>
        </p:spPr>
        <p:txBody>
          <a:bodyPr anchor="b">
            <a:normAutofit/>
          </a:bodyPr>
          <a:lstStyle>
            <a:lvl1pPr algn="l">
              <a:defRPr sz="8000" b="1">
                <a:solidFill>
                  <a:srgbClr val="1F6698"/>
                </a:solidFill>
                <a:latin typeface="Arial" panose="020B0604020202020204" pitchFamily="34" charset="0"/>
                <a:cs typeface="Arial" panose="020B0604020202020204" pitchFamily="34" charset="0"/>
              </a:defRPr>
            </a:lvl1pPr>
          </a:lstStyle>
          <a:p>
            <a:r>
              <a:rPr lang="en-US"/>
              <a:t>Click to edit Master title style</a:t>
            </a:r>
          </a:p>
        </p:txBody>
      </p:sp>
      <p:sp>
        <p:nvSpPr>
          <p:cNvPr id="35" name="Text Placeholder 34">
            <a:extLst>
              <a:ext uri="{FF2B5EF4-FFF2-40B4-BE49-F238E27FC236}">
                <a16:creationId xmlns:a16="http://schemas.microsoft.com/office/drawing/2014/main" id="{53F48FB1-DCA1-0948-BA38-293261604383}"/>
              </a:ext>
            </a:extLst>
          </p:cNvPr>
          <p:cNvSpPr>
            <a:spLocks noGrp="1"/>
          </p:cNvSpPr>
          <p:nvPr>
            <p:ph type="body" sz="quarter" idx="14"/>
          </p:nvPr>
        </p:nvSpPr>
        <p:spPr>
          <a:xfrm>
            <a:off x="838200" y="3746980"/>
            <a:ext cx="10050416" cy="555625"/>
          </a:xfrm>
        </p:spPr>
        <p:txBody>
          <a:bodyPr>
            <a:noAutofit/>
          </a:bodyPr>
          <a:lstStyle>
            <a:lvl1pPr marL="0" indent="0">
              <a:buNone/>
              <a:defRPr sz="360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16" name="Picture 15" descr="Mississi[ppi Department of Education logo">
            <a:extLst>
              <a:ext uri="{FF2B5EF4-FFF2-40B4-BE49-F238E27FC236}">
                <a16:creationId xmlns:a16="http://schemas.microsoft.com/office/drawing/2014/main" id="{06D7FA75-4768-FF4D-959C-FA772BDFE4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Tree>
    <p:extLst>
      <p:ext uri="{BB962C8B-B14F-4D97-AF65-F5344CB8AC3E}">
        <p14:creationId xmlns:p14="http://schemas.microsoft.com/office/powerpoint/2010/main" val="41874308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ransition_Image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E6389C0-BABF-AE41-8EEA-3CD9FFCC1B18}"/>
              </a:ext>
            </a:extLst>
          </p:cNvPr>
          <p:cNvPicPr>
            <a:picLocks noChangeAspect="1"/>
          </p:cNvPicPr>
          <p:nvPr userDrawn="1"/>
        </p:nvPicPr>
        <p:blipFill>
          <a:blip r:embed="rId2"/>
          <a:srcRect/>
          <a:stretch/>
        </p:blipFill>
        <p:spPr>
          <a:xfrm flipH="1">
            <a:off x="-50111" y="0"/>
            <a:ext cx="12292223" cy="8194815"/>
          </a:xfrm>
          <a:prstGeom prst="rect">
            <a:avLst/>
          </a:prstGeom>
        </p:spPr>
      </p:pic>
      <p:sp>
        <p:nvSpPr>
          <p:cNvPr id="6" name="Rectangle 5">
            <a:extLst>
              <a:ext uri="{FF2B5EF4-FFF2-40B4-BE49-F238E27FC236}">
                <a16:creationId xmlns:a16="http://schemas.microsoft.com/office/drawing/2014/main" id="{9B149279-92D5-E048-A42D-31FBA8601084}"/>
              </a:ext>
            </a:extLst>
          </p:cNvPr>
          <p:cNvSpPr/>
          <p:nvPr userDrawn="1"/>
        </p:nvSpPr>
        <p:spPr>
          <a:xfrm>
            <a:off x="-50112" y="-55158"/>
            <a:ext cx="12292224" cy="6913157"/>
          </a:xfrm>
          <a:prstGeom prst="rect">
            <a:avLst/>
          </a:prstGeom>
          <a:gradFill flip="none" rotWithShape="1">
            <a:gsLst>
              <a:gs pos="0">
                <a:schemeClr val="accent3">
                  <a:lumMod val="36000"/>
                  <a:lumOff val="64000"/>
                  <a:alpha val="0"/>
                </a:schemeClr>
              </a:gs>
              <a:gs pos="41000">
                <a:schemeClr val="accent3">
                  <a:lumMod val="0"/>
                  <a:lumOff val="100000"/>
                  <a:alpha val="0"/>
                </a:schemeClr>
              </a:gs>
              <a:gs pos="100000">
                <a:schemeClr val="bg2">
                  <a:lumMod val="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3448F209-D135-AA41-BEFD-AA34260C9929}"/>
              </a:ext>
            </a:extLst>
          </p:cNvPr>
          <p:cNvCxnSpPr/>
          <p:nvPr userDrawn="1"/>
        </p:nvCxnSpPr>
        <p:spPr>
          <a:xfrm>
            <a:off x="470647" y="5655795"/>
            <a:ext cx="4558553" cy="0"/>
          </a:xfrm>
          <a:prstGeom prst="line">
            <a:avLst/>
          </a:prstGeom>
          <a:ln w="76200">
            <a:solidFill>
              <a:srgbClr val="69C8C3"/>
            </a:solidFill>
          </a:ln>
        </p:spPr>
        <p:style>
          <a:lnRef idx="1">
            <a:schemeClr val="accent1"/>
          </a:lnRef>
          <a:fillRef idx="0">
            <a:schemeClr val="accent1"/>
          </a:fillRef>
          <a:effectRef idx="0">
            <a:schemeClr val="accent1"/>
          </a:effectRef>
          <a:fontRef idx="minor">
            <a:schemeClr val="tx1"/>
          </a:fontRef>
        </p:style>
      </p:cxnSp>
      <p:pic>
        <p:nvPicPr>
          <p:cNvPr id="8" name="Picture 7" descr="Mississi[ppi Department of Education logo">
            <a:extLst>
              <a:ext uri="{FF2B5EF4-FFF2-40B4-BE49-F238E27FC236}">
                <a16:creationId xmlns:a16="http://schemas.microsoft.com/office/drawing/2014/main" id="{9026A4EA-A112-A94B-81AC-4BE075340D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86275" y="6075361"/>
            <a:ext cx="1238172" cy="442818"/>
          </a:xfrm>
          <a:prstGeom prst="rect">
            <a:avLst/>
          </a:prstGeom>
        </p:spPr>
      </p:pic>
      <p:sp>
        <p:nvSpPr>
          <p:cNvPr id="2" name="Title 1">
            <a:extLst>
              <a:ext uri="{FF2B5EF4-FFF2-40B4-BE49-F238E27FC236}">
                <a16:creationId xmlns:a16="http://schemas.microsoft.com/office/drawing/2014/main" id="{FC95B889-F2E9-9A4B-A33E-49E312820CAA}"/>
              </a:ext>
            </a:extLst>
          </p:cNvPr>
          <p:cNvSpPr>
            <a:spLocks noGrp="1"/>
          </p:cNvSpPr>
          <p:nvPr>
            <p:ph type="title"/>
          </p:nvPr>
        </p:nvSpPr>
        <p:spPr>
          <a:xfrm>
            <a:off x="439651" y="380623"/>
            <a:ext cx="4558553" cy="5121273"/>
          </a:xfrm>
        </p:spPr>
        <p:txBody>
          <a:bodyPr anchor="b" anchorCtr="0">
            <a:noAutofit/>
          </a:bodyPr>
          <a:lstStyle>
            <a:lvl1pPr>
              <a:defRPr sz="72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087870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Vision and Miss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A75DB-D4C4-9F4B-A1CE-70ADEDA34595}"/>
              </a:ext>
            </a:extLst>
          </p:cNvPr>
          <p:cNvSpPr>
            <a:spLocks noGrp="1"/>
          </p:cNvSpPr>
          <p:nvPr>
            <p:ph type="title"/>
          </p:nvPr>
        </p:nvSpPr>
        <p:spPr>
          <a:xfrm>
            <a:off x="396853" y="295851"/>
            <a:ext cx="10574358" cy="371337"/>
          </a:xfrm>
        </p:spPr>
        <p:txBody>
          <a:bodyPr>
            <a:noAutofit/>
          </a:bodyPr>
          <a:lstStyle>
            <a:lvl1pPr>
              <a:defRPr sz="2400" b="1">
                <a:solidFill>
                  <a:srgbClr val="003B7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Slide Number Placeholder 4">
            <a:extLst>
              <a:ext uri="{FF2B5EF4-FFF2-40B4-BE49-F238E27FC236}">
                <a16:creationId xmlns:a16="http://schemas.microsoft.com/office/drawing/2014/main" id="{38F9EA09-CD93-4A4B-85D3-80C8ADEADBC7}"/>
              </a:ext>
            </a:extLst>
          </p:cNvPr>
          <p:cNvSpPr>
            <a:spLocks noGrp="1"/>
          </p:cNvSpPr>
          <p:nvPr>
            <p:ph type="sldNum" sz="quarter" idx="12"/>
          </p:nvPr>
        </p:nvSpPr>
        <p:spPr>
          <a:xfrm>
            <a:off x="11034273" y="302063"/>
            <a:ext cx="729343" cy="380297"/>
          </a:xfrm>
        </p:spPr>
        <p:txBody>
          <a:bodyPr/>
          <a:lstStyle>
            <a:lvl1pPr>
              <a:defRPr sz="2800" b="1">
                <a:solidFill>
                  <a:srgbClr val="5FAADE"/>
                </a:solidFill>
                <a:latin typeface="Arial" panose="020B0604020202020204" pitchFamily="34" charset="0"/>
                <a:cs typeface="Arial" panose="020B0604020202020204" pitchFamily="34" charset="0"/>
              </a:defRPr>
            </a:lvl1pPr>
          </a:lstStyle>
          <a:p>
            <a:fld id="{84E24DD3-0117-F947-8F74-C808912B5A2D}" type="slidenum">
              <a:rPr lang="en-US" smtClean="0"/>
              <a:pPr/>
              <a:t>‹#›</a:t>
            </a:fld>
            <a:endParaRPr lang="en-US"/>
          </a:p>
        </p:txBody>
      </p:sp>
      <p:sp>
        <p:nvSpPr>
          <p:cNvPr id="17" name="Rectangle 16">
            <a:extLst>
              <a:ext uri="{FF2B5EF4-FFF2-40B4-BE49-F238E27FC236}">
                <a16:creationId xmlns:a16="http://schemas.microsoft.com/office/drawing/2014/main" id="{9B09DCF1-2BDE-3C4D-BDF0-9CE5D40490A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Mississi[ppi Department of Education logo">
            <a:extLst>
              <a:ext uri="{FF2B5EF4-FFF2-40B4-BE49-F238E27FC236}">
                <a16:creationId xmlns:a16="http://schemas.microsoft.com/office/drawing/2014/main" id="{33B5E5BF-349C-5947-BB03-984894C2EB7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
        <p:nvSpPr>
          <p:cNvPr id="19" name="Rectangle 18">
            <a:extLst>
              <a:ext uri="{FF2B5EF4-FFF2-40B4-BE49-F238E27FC236}">
                <a16:creationId xmlns:a16="http://schemas.microsoft.com/office/drawing/2014/main" id="{9A18822B-FBFD-6F49-AB1E-F1B7B049325E}"/>
              </a:ext>
            </a:extLst>
          </p:cNvPr>
          <p:cNvSpPr/>
          <p:nvPr userDrawn="1"/>
        </p:nvSpPr>
        <p:spPr>
          <a:xfrm>
            <a:off x="2891808" y="2097742"/>
            <a:ext cx="3822087" cy="3402105"/>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hape 72">
            <a:extLst>
              <a:ext uri="{FF2B5EF4-FFF2-40B4-BE49-F238E27FC236}">
                <a16:creationId xmlns:a16="http://schemas.microsoft.com/office/drawing/2014/main" id="{4E68BEAF-CC7C-6845-BC92-B6384EF87D72}"/>
              </a:ext>
            </a:extLst>
          </p:cNvPr>
          <p:cNvSpPr txBox="1"/>
          <p:nvPr userDrawn="1"/>
        </p:nvSpPr>
        <p:spPr>
          <a:xfrm>
            <a:off x="3050742" y="2208305"/>
            <a:ext cx="3663153" cy="2827909"/>
          </a:xfrm>
          <a:prstGeom prst="rect">
            <a:avLst/>
          </a:prstGeom>
          <a:noFill/>
          <a:ln>
            <a:noFill/>
          </a:ln>
        </p:spPr>
        <p:txBody>
          <a:bodyPr lIns="91425" tIns="91425" rIns="91425" bIns="91425" anchor="t" anchorCtr="0">
            <a:noAutofit/>
          </a:bodyPr>
          <a:lstStyle/>
          <a:p>
            <a:pPr lvl="0" rtl="0">
              <a:lnSpc>
                <a:spcPct val="115000"/>
              </a:lnSpc>
              <a:spcBef>
                <a:spcPts val="500"/>
              </a:spcBef>
              <a:buNone/>
            </a:pPr>
            <a:r>
              <a:rPr lang="en" sz="2000">
                <a:solidFill>
                  <a:schemeClr val="accent3">
                    <a:lumMod val="50000"/>
                  </a:schemeClr>
                </a:solidFill>
                <a:latin typeface="Arial" panose="020B0604020202020204" pitchFamily="34" charset="0"/>
                <a:ea typeface="Arial" charset="0"/>
                <a:cs typeface="Arial" panose="020B0604020202020204" pitchFamily="34" charset="0"/>
                <a:sym typeface="Open Sans"/>
              </a:rPr>
              <a:t>To create a world-class educational system that gives students the knowledge and skills to be successful in college and the workforce, </a:t>
            </a:r>
            <a:br>
              <a:rPr lang="en" sz="2000">
                <a:solidFill>
                  <a:schemeClr val="accent3">
                    <a:lumMod val="50000"/>
                  </a:schemeClr>
                </a:solidFill>
                <a:latin typeface="Arial" panose="020B0604020202020204" pitchFamily="34" charset="0"/>
                <a:ea typeface="Arial" charset="0"/>
                <a:cs typeface="Arial" panose="020B0604020202020204" pitchFamily="34" charset="0"/>
                <a:sym typeface="Open Sans"/>
              </a:rPr>
            </a:br>
            <a:r>
              <a:rPr lang="en" sz="2000">
                <a:solidFill>
                  <a:schemeClr val="accent3">
                    <a:lumMod val="50000"/>
                  </a:schemeClr>
                </a:solidFill>
                <a:latin typeface="Arial" panose="020B0604020202020204" pitchFamily="34" charset="0"/>
                <a:ea typeface="Arial" charset="0"/>
                <a:cs typeface="Arial" panose="020B0604020202020204" pitchFamily="34" charset="0"/>
                <a:sym typeface="Open Sans"/>
              </a:rPr>
              <a:t>and to flourish as parents </a:t>
            </a:r>
            <a:br>
              <a:rPr lang="en" sz="2000">
                <a:solidFill>
                  <a:schemeClr val="accent3">
                    <a:lumMod val="50000"/>
                  </a:schemeClr>
                </a:solidFill>
                <a:latin typeface="Arial" panose="020B0604020202020204" pitchFamily="34" charset="0"/>
                <a:ea typeface="Arial" charset="0"/>
                <a:cs typeface="Arial" panose="020B0604020202020204" pitchFamily="34" charset="0"/>
                <a:sym typeface="Open Sans"/>
              </a:rPr>
            </a:br>
            <a:r>
              <a:rPr lang="en" sz="2000">
                <a:solidFill>
                  <a:schemeClr val="accent3">
                    <a:lumMod val="50000"/>
                  </a:schemeClr>
                </a:solidFill>
                <a:latin typeface="Arial" panose="020B0604020202020204" pitchFamily="34" charset="0"/>
                <a:ea typeface="Arial" charset="0"/>
                <a:cs typeface="Arial" panose="020B0604020202020204" pitchFamily="34" charset="0"/>
                <a:sym typeface="Open Sans"/>
              </a:rPr>
              <a:t>and citizens</a:t>
            </a:r>
          </a:p>
        </p:txBody>
      </p:sp>
      <p:sp>
        <p:nvSpPr>
          <p:cNvPr id="21" name="Shape 73">
            <a:extLst>
              <a:ext uri="{FF2B5EF4-FFF2-40B4-BE49-F238E27FC236}">
                <a16:creationId xmlns:a16="http://schemas.microsoft.com/office/drawing/2014/main" id="{9BEF04DF-069F-324B-8C11-D4A0DA0C14A3}"/>
              </a:ext>
            </a:extLst>
          </p:cNvPr>
          <p:cNvSpPr txBox="1"/>
          <p:nvPr userDrawn="1"/>
        </p:nvSpPr>
        <p:spPr>
          <a:xfrm>
            <a:off x="2838019" y="1062333"/>
            <a:ext cx="2971800" cy="682340"/>
          </a:xfrm>
          <a:prstGeom prst="rect">
            <a:avLst/>
          </a:prstGeom>
          <a:noFill/>
          <a:ln>
            <a:noFill/>
          </a:ln>
        </p:spPr>
        <p:txBody>
          <a:bodyPr lIns="91425" tIns="91425" rIns="91425" bIns="91425" anchor="t" anchorCtr="0">
            <a:noAutofit/>
          </a:bodyPr>
          <a:lstStyle/>
          <a:p>
            <a:pPr lvl="0">
              <a:spcBef>
                <a:spcPts val="0"/>
              </a:spcBef>
              <a:buNone/>
            </a:pPr>
            <a:r>
              <a:rPr lang="en" sz="4800" b="1" spc="100">
                <a:solidFill>
                  <a:srgbClr val="003B71"/>
                </a:solidFill>
                <a:latin typeface="Arial Black" panose="020B0604020202020204" pitchFamily="34" charset="0"/>
                <a:ea typeface="Arial" charset="0"/>
                <a:cs typeface="Arial Black" panose="020B0604020202020204" pitchFamily="34" charset="0"/>
                <a:sym typeface="Open Sans"/>
              </a:rPr>
              <a:t>VISION</a:t>
            </a:r>
            <a:endParaRPr lang="en" sz="4400" b="1" spc="100">
              <a:solidFill>
                <a:srgbClr val="003B71"/>
              </a:solidFill>
              <a:latin typeface="Arial Black" panose="020B0604020202020204" pitchFamily="34" charset="0"/>
              <a:ea typeface="Arial" charset="0"/>
              <a:cs typeface="Arial Black" panose="020B0604020202020204" pitchFamily="34" charset="0"/>
              <a:sym typeface="Open Sans"/>
            </a:endParaRPr>
          </a:p>
        </p:txBody>
      </p:sp>
      <p:sp>
        <p:nvSpPr>
          <p:cNvPr id="22" name="Rectangle 21">
            <a:extLst>
              <a:ext uri="{FF2B5EF4-FFF2-40B4-BE49-F238E27FC236}">
                <a16:creationId xmlns:a16="http://schemas.microsoft.com/office/drawing/2014/main" id="{9F8471E0-9BAF-364D-8CE8-ECC2537F3DD7}"/>
              </a:ext>
            </a:extLst>
          </p:cNvPr>
          <p:cNvSpPr/>
          <p:nvPr userDrawn="1"/>
        </p:nvSpPr>
        <p:spPr>
          <a:xfrm>
            <a:off x="2891808" y="1855235"/>
            <a:ext cx="3822087" cy="242507"/>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8D46F02-1F3F-F04B-A89C-B5FF81178F60}"/>
              </a:ext>
            </a:extLst>
          </p:cNvPr>
          <p:cNvSpPr/>
          <p:nvPr userDrawn="1"/>
        </p:nvSpPr>
        <p:spPr>
          <a:xfrm>
            <a:off x="7343099" y="2097742"/>
            <a:ext cx="3822087" cy="3402106"/>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hape 76">
            <a:extLst>
              <a:ext uri="{FF2B5EF4-FFF2-40B4-BE49-F238E27FC236}">
                <a16:creationId xmlns:a16="http://schemas.microsoft.com/office/drawing/2014/main" id="{773A840E-13D2-DE41-9002-80FFD6C2A237}"/>
              </a:ext>
            </a:extLst>
          </p:cNvPr>
          <p:cNvSpPr txBox="1"/>
          <p:nvPr userDrawn="1"/>
        </p:nvSpPr>
        <p:spPr>
          <a:xfrm>
            <a:off x="7573425" y="2208305"/>
            <a:ext cx="3591761" cy="2538508"/>
          </a:xfrm>
          <a:prstGeom prst="rect">
            <a:avLst/>
          </a:prstGeom>
          <a:noFill/>
          <a:ln>
            <a:noFill/>
          </a:ln>
        </p:spPr>
        <p:txBody>
          <a:bodyPr lIns="91425" tIns="91425" rIns="91425" bIns="91425" anchor="t" anchorCtr="0">
            <a:noAutofit/>
          </a:bodyPr>
          <a:lstStyle/>
          <a:p>
            <a:pPr lvl="0" rtl="0">
              <a:lnSpc>
                <a:spcPct val="115000"/>
              </a:lnSpc>
              <a:spcBef>
                <a:spcPts val="500"/>
              </a:spcBef>
              <a:buNone/>
            </a:pPr>
            <a:r>
              <a:rPr lang="en" sz="2000">
                <a:solidFill>
                  <a:schemeClr val="accent3">
                    <a:lumMod val="50000"/>
                  </a:schemeClr>
                </a:solidFill>
                <a:latin typeface="Arial" charset="0"/>
                <a:ea typeface="Arial" charset="0"/>
                <a:cs typeface="Arial" charset="0"/>
                <a:sym typeface="Open Sans"/>
              </a:rPr>
              <a:t>To provide leadership </a:t>
            </a:r>
            <a:br>
              <a:rPr lang="en" sz="2000">
                <a:solidFill>
                  <a:schemeClr val="accent3">
                    <a:lumMod val="50000"/>
                  </a:schemeClr>
                </a:solidFill>
                <a:latin typeface="Arial" charset="0"/>
                <a:ea typeface="Arial" charset="0"/>
                <a:cs typeface="Arial" charset="0"/>
                <a:sym typeface="Open Sans"/>
              </a:rPr>
            </a:br>
            <a:r>
              <a:rPr lang="en" sz="2000">
                <a:solidFill>
                  <a:schemeClr val="accent3">
                    <a:lumMod val="50000"/>
                  </a:schemeClr>
                </a:solidFill>
                <a:latin typeface="Arial" charset="0"/>
                <a:ea typeface="Arial" charset="0"/>
                <a:cs typeface="Arial" charset="0"/>
                <a:sym typeface="Open Sans"/>
              </a:rPr>
              <a:t>through the development of policy and accountability systems so that all students are prepared to compete in </a:t>
            </a:r>
            <a:br>
              <a:rPr lang="en" sz="2000">
                <a:solidFill>
                  <a:schemeClr val="accent3">
                    <a:lumMod val="50000"/>
                  </a:schemeClr>
                </a:solidFill>
                <a:latin typeface="Arial" charset="0"/>
                <a:ea typeface="Arial" charset="0"/>
                <a:cs typeface="Arial" charset="0"/>
                <a:sym typeface="Open Sans"/>
              </a:rPr>
            </a:br>
            <a:r>
              <a:rPr lang="en" sz="2000">
                <a:solidFill>
                  <a:schemeClr val="accent3">
                    <a:lumMod val="50000"/>
                  </a:schemeClr>
                </a:solidFill>
                <a:latin typeface="Arial" charset="0"/>
                <a:ea typeface="Arial" charset="0"/>
                <a:cs typeface="Arial" charset="0"/>
                <a:sym typeface="Open Sans"/>
              </a:rPr>
              <a:t>the global community</a:t>
            </a:r>
          </a:p>
        </p:txBody>
      </p:sp>
      <p:sp>
        <p:nvSpPr>
          <p:cNvPr id="25" name="Shape 73">
            <a:extLst>
              <a:ext uri="{FF2B5EF4-FFF2-40B4-BE49-F238E27FC236}">
                <a16:creationId xmlns:a16="http://schemas.microsoft.com/office/drawing/2014/main" id="{9197D1F5-5734-6741-8ED3-E87D3EEB618E}"/>
              </a:ext>
            </a:extLst>
          </p:cNvPr>
          <p:cNvSpPr txBox="1"/>
          <p:nvPr userDrawn="1"/>
        </p:nvSpPr>
        <p:spPr>
          <a:xfrm>
            <a:off x="7227283" y="1048886"/>
            <a:ext cx="3743927" cy="682340"/>
          </a:xfrm>
          <a:prstGeom prst="rect">
            <a:avLst/>
          </a:prstGeom>
          <a:noFill/>
          <a:ln>
            <a:noFill/>
          </a:ln>
        </p:spPr>
        <p:txBody>
          <a:bodyPr lIns="91425" tIns="91425" rIns="91425" bIns="91425" anchor="t" anchorCtr="0">
            <a:noAutofit/>
          </a:bodyPr>
          <a:lstStyle/>
          <a:p>
            <a:pPr lvl="0">
              <a:spcBef>
                <a:spcPts val="0"/>
              </a:spcBef>
              <a:buNone/>
            </a:pPr>
            <a:r>
              <a:rPr lang="en" sz="4800" b="1" spc="100">
                <a:solidFill>
                  <a:srgbClr val="A74A7A"/>
                </a:solidFill>
                <a:latin typeface="Arial Black" panose="020B0604020202020204" pitchFamily="34" charset="0"/>
                <a:ea typeface="Arial" charset="0"/>
                <a:cs typeface="Arial Black" panose="020B0604020202020204" pitchFamily="34" charset="0"/>
                <a:sym typeface="Open Sans"/>
              </a:rPr>
              <a:t>MISSION</a:t>
            </a:r>
            <a:endParaRPr lang="en" sz="4400" b="1" spc="100">
              <a:solidFill>
                <a:srgbClr val="A74A7A"/>
              </a:solidFill>
              <a:latin typeface="Arial Black" panose="020B0604020202020204" pitchFamily="34" charset="0"/>
              <a:ea typeface="Arial" charset="0"/>
              <a:cs typeface="Arial Black" panose="020B0604020202020204" pitchFamily="34" charset="0"/>
              <a:sym typeface="Open Sans"/>
            </a:endParaRPr>
          </a:p>
        </p:txBody>
      </p:sp>
      <p:sp>
        <p:nvSpPr>
          <p:cNvPr id="26" name="Rectangle 25">
            <a:extLst>
              <a:ext uri="{FF2B5EF4-FFF2-40B4-BE49-F238E27FC236}">
                <a16:creationId xmlns:a16="http://schemas.microsoft.com/office/drawing/2014/main" id="{403D452E-57B1-C74D-93D3-8D0149826093}"/>
              </a:ext>
            </a:extLst>
          </p:cNvPr>
          <p:cNvSpPr/>
          <p:nvPr userDrawn="1"/>
        </p:nvSpPr>
        <p:spPr>
          <a:xfrm>
            <a:off x="7343099" y="1855235"/>
            <a:ext cx="3822087" cy="242507"/>
          </a:xfrm>
          <a:prstGeom prst="rect">
            <a:avLst/>
          </a:prstGeom>
          <a:solidFill>
            <a:srgbClr val="A74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A0E2A"/>
              </a:solidFill>
            </a:endParaRPr>
          </a:p>
        </p:txBody>
      </p:sp>
      <p:pic>
        <p:nvPicPr>
          <p:cNvPr id="27" name="Graphic 26">
            <a:extLst>
              <a:ext uri="{FF2B5EF4-FFF2-40B4-BE49-F238E27FC236}">
                <a16:creationId xmlns:a16="http://schemas.microsoft.com/office/drawing/2014/main" id="{5103C63F-1517-9D4B-AA78-403C59FB969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00166" y="3058273"/>
            <a:ext cx="3171441" cy="3171441"/>
          </a:xfrm>
          <a:prstGeom prst="rect">
            <a:avLst/>
          </a:prstGeom>
        </p:spPr>
      </p:pic>
      <p:cxnSp>
        <p:nvCxnSpPr>
          <p:cNvPr id="28" name="Straight Connector 27">
            <a:extLst>
              <a:ext uri="{FF2B5EF4-FFF2-40B4-BE49-F238E27FC236}">
                <a16:creationId xmlns:a16="http://schemas.microsoft.com/office/drawing/2014/main" id="{4AFABC2F-642F-9F48-AFA5-25C3D1C119E4}"/>
              </a:ext>
            </a:extLst>
          </p:cNvPr>
          <p:cNvCxnSpPr>
            <a:cxnSpLocks/>
          </p:cNvCxnSpPr>
          <p:nvPr userDrawn="1"/>
        </p:nvCxnSpPr>
        <p:spPr>
          <a:xfrm flipH="1">
            <a:off x="491447" y="733806"/>
            <a:ext cx="1120910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71342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ransition_Image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E6389C0-BABF-AE41-8EEA-3CD9FFCC1B18}"/>
              </a:ext>
            </a:extLst>
          </p:cNvPr>
          <p:cNvPicPr>
            <a:picLocks noChangeAspect="1"/>
          </p:cNvPicPr>
          <p:nvPr userDrawn="1"/>
        </p:nvPicPr>
        <p:blipFill>
          <a:blip r:embed="rId2"/>
          <a:srcRect/>
          <a:stretch/>
        </p:blipFill>
        <p:spPr>
          <a:xfrm>
            <a:off x="-50112" y="-55157"/>
            <a:ext cx="12292224" cy="8194816"/>
          </a:xfrm>
          <a:prstGeom prst="rect">
            <a:avLst/>
          </a:prstGeom>
        </p:spPr>
      </p:pic>
      <p:sp>
        <p:nvSpPr>
          <p:cNvPr id="6" name="Rectangle 5">
            <a:extLst>
              <a:ext uri="{FF2B5EF4-FFF2-40B4-BE49-F238E27FC236}">
                <a16:creationId xmlns:a16="http://schemas.microsoft.com/office/drawing/2014/main" id="{9B149279-92D5-E048-A42D-31FBA8601084}"/>
              </a:ext>
            </a:extLst>
          </p:cNvPr>
          <p:cNvSpPr/>
          <p:nvPr userDrawn="1"/>
        </p:nvSpPr>
        <p:spPr>
          <a:xfrm>
            <a:off x="-50112" y="-55158"/>
            <a:ext cx="12292224" cy="6913157"/>
          </a:xfrm>
          <a:prstGeom prst="rect">
            <a:avLst/>
          </a:prstGeom>
          <a:gradFill flip="none" rotWithShape="1">
            <a:gsLst>
              <a:gs pos="0">
                <a:schemeClr val="accent3">
                  <a:lumMod val="36000"/>
                  <a:lumOff val="64000"/>
                  <a:alpha val="0"/>
                </a:schemeClr>
              </a:gs>
              <a:gs pos="41000">
                <a:schemeClr val="accent3">
                  <a:lumMod val="0"/>
                  <a:lumOff val="100000"/>
                  <a:alpha val="0"/>
                </a:schemeClr>
              </a:gs>
              <a:gs pos="100000">
                <a:schemeClr val="bg2">
                  <a:lumMod val="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3448F209-D135-AA41-BEFD-AA34260C9929}"/>
              </a:ext>
            </a:extLst>
          </p:cNvPr>
          <p:cNvCxnSpPr/>
          <p:nvPr userDrawn="1"/>
        </p:nvCxnSpPr>
        <p:spPr>
          <a:xfrm>
            <a:off x="470647" y="5655795"/>
            <a:ext cx="4558553" cy="0"/>
          </a:xfrm>
          <a:prstGeom prst="line">
            <a:avLst/>
          </a:prstGeom>
          <a:ln w="76200">
            <a:solidFill>
              <a:srgbClr val="69C8C3"/>
            </a:solidFill>
          </a:ln>
        </p:spPr>
        <p:style>
          <a:lnRef idx="1">
            <a:schemeClr val="accent1"/>
          </a:lnRef>
          <a:fillRef idx="0">
            <a:schemeClr val="accent1"/>
          </a:fillRef>
          <a:effectRef idx="0">
            <a:schemeClr val="accent1"/>
          </a:effectRef>
          <a:fontRef idx="minor">
            <a:schemeClr val="tx1"/>
          </a:fontRef>
        </p:style>
      </p:cxnSp>
      <p:pic>
        <p:nvPicPr>
          <p:cNvPr id="8" name="Picture 7" descr="Mississi[ppi Department of Education logo">
            <a:extLst>
              <a:ext uri="{FF2B5EF4-FFF2-40B4-BE49-F238E27FC236}">
                <a16:creationId xmlns:a16="http://schemas.microsoft.com/office/drawing/2014/main" id="{9026A4EA-A112-A94B-81AC-4BE075340D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86275" y="6075361"/>
            <a:ext cx="1238172" cy="442818"/>
          </a:xfrm>
          <a:prstGeom prst="rect">
            <a:avLst/>
          </a:prstGeom>
        </p:spPr>
      </p:pic>
      <p:sp>
        <p:nvSpPr>
          <p:cNvPr id="2" name="Title 1">
            <a:extLst>
              <a:ext uri="{FF2B5EF4-FFF2-40B4-BE49-F238E27FC236}">
                <a16:creationId xmlns:a16="http://schemas.microsoft.com/office/drawing/2014/main" id="{FC95B889-F2E9-9A4B-A33E-49E312820CAA}"/>
              </a:ext>
            </a:extLst>
          </p:cNvPr>
          <p:cNvSpPr>
            <a:spLocks noGrp="1"/>
          </p:cNvSpPr>
          <p:nvPr>
            <p:ph type="title"/>
          </p:nvPr>
        </p:nvSpPr>
        <p:spPr>
          <a:xfrm>
            <a:off x="439651" y="380623"/>
            <a:ext cx="4558553" cy="5121273"/>
          </a:xfrm>
        </p:spPr>
        <p:txBody>
          <a:bodyPr anchor="b" anchorCtr="0">
            <a:noAutofit/>
          </a:bodyPr>
          <a:lstStyle>
            <a:lvl1pPr>
              <a:defRPr sz="72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1612367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1_Transition_Image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E6389C0-BABF-AE41-8EEA-3CD9FFCC1B18}"/>
              </a:ext>
            </a:extLst>
          </p:cNvPr>
          <p:cNvPicPr>
            <a:picLocks noChangeAspect="1"/>
          </p:cNvPicPr>
          <p:nvPr userDrawn="1"/>
        </p:nvPicPr>
        <p:blipFill>
          <a:blip r:embed="rId2"/>
          <a:srcRect/>
          <a:stretch/>
        </p:blipFill>
        <p:spPr>
          <a:xfrm>
            <a:off x="-50112" y="-636963"/>
            <a:ext cx="13239322" cy="8817595"/>
          </a:xfrm>
          <a:prstGeom prst="rect">
            <a:avLst/>
          </a:prstGeom>
        </p:spPr>
      </p:pic>
      <p:sp>
        <p:nvSpPr>
          <p:cNvPr id="6" name="Rectangle 5">
            <a:extLst>
              <a:ext uri="{FF2B5EF4-FFF2-40B4-BE49-F238E27FC236}">
                <a16:creationId xmlns:a16="http://schemas.microsoft.com/office/drawing/2014/main" id="{9B149279-92D5-E048-A42D-31FBA8601084}"/>
              </a:ext>
            </a:extLst>
          </p:cNvPr>
          <p:cNvSpPr/>
          <p:nvPr userDrawn="1"/>
        </p:nvSpPr>
        <p:spPr>
          <a:xfrm>
            <a:off x="-50112" y="-55158"/>
            <a:ext cx="12292224" cy="6913157"/>
          </a:xfrm>
          <a:prstGeom prst="rect">
            <a:avLst/>
          </a:prstGeom>
          <a:gradFill flip="none" rotWithShape="1">
            <a:gsLst>
              <a:gs pos="0">
                <a:schemeClr val="accent3">
                  <a:lumMod val="36000"/>
                  <a:lumOff val="64000"/>
                  <a:alpha val="0"/>
                </a:schemeClr>
              </a:gs>
              <a:gs pos="41000">
                <a:schemeClr val="accent3">
                  <a:lumMod val="0"/>
                  <a:lumOff val="100000"/>
                  <a:alpha val="0"/>
                </a:schemeClr>
              </a:gs>
              <a:gs pos="100000">
                <a:schemeClr val="bg2">
                  <a:lumMod val="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3448F209-D135-AA41-BEFD-AA34260C9929}"/>
              </a:ext>
            </a:extLst>
          </p:cNvPr>
          <p:cNvCxnSpPr/>
          <p:nvPr userDrawn="1"/>
        </p:nvCxnSpPr>
        <p:spPr>
          <a:xfrm>
            <a:off x="470647" y="5655795"/>
            <a:ext cx="4558553" cy="0"/>
          </a:xfrm>
          <a:prstGeom prst="line">
            <a:avLst/>
          </a:prstGeom>
          <a:ln w="76200">
            <a:solidFill>
              <a:srgbClr val="69C8C3"/>
            </a:solidFill>
          </a:ln>
        </p:spPr>
        <p:style>
          <a:lnRef idx="1">
            <a:schemeClr val="accent1"/>
          </a:lnRef>
          <a:fillRef idx="0">
            <a:schemeClr val="accent1"/>
          </a:fillRef>
          <a:effectRef idx="0">
            <a:schemeClr val="accent1"/>
          </a:effectRef>
          <a:fontRef idx="minor">
            <a:schemeClr val="tx1"/>
          </a:fontRef>
        </p:style>
      </p:cxnSp>
      <p:pic>
        <p:nvPicPr>
          <p:cNvPr id="8" name="Picture 7" descr="Mississi[ppi Department of Education logo">
            <a:extLst>
              <a:ext uri="{FF2B5EF4-FFF2-40B4-BE49-F238E27FC236}">
                <a16:creationId xmlns:a16="http://schemas.microsoft.com/office/drawing/2014/main" id="{9026A4EA-A112-A94B-81AC-4BE075340D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86275" y="6075361"/>
            <a:ext cx="1238172" cy="442818"/>
          </a:xfrm>
          <a:prstGeom prst="rect">
            <a:avLst/>
          </a:prstGeom>
        </p:spPr>
      </p:pic>
      <p:sp>
        <p:nvSpPr>
          <p:cNvPr id="2" name="Title 1">
            <a:extLst>
              <a:ext uri="{FF2B5EF4-FFF2-40B4-BE49-F238E27FC236}">
                <a16:creationId xmlns:a16="http://schemas.microsoft.com/office/drawing/2014/main" id="{FC95B889-F2E9-9A4B-A33E-49E312820CAA}"/>
              </a:ext>
            </a:extLst>
          </p:cNvPr>
          <p:cNvSpPr>
            <a:spLocks noGrp="1"/>
          </p:cNvSpPr>
          <p:nvPr>
            <p:ph type="title"/>
          </p:nvPr>
        </p:nvSpPr>
        <p:spPr>
          <a:xfrm>
            <a:off x="439651" y="380623"/>
            <a:ext cx="4558553" cy="5121273"/>
          </a:xfrm>
        </p:spPr>
        <p:txBody>
          <a:bodyPr anchor="b" anchorCtr="0">
            <a:noAutofit/>
          </a:bodyPr>
          <a:lstStyle>
            <a:lvl1pPr>
              <a:defRPr sz="72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6060719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ransition_Image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E6389C0-BABF-AE41-8EEA-3CD9FFCC1B18}"/>
              </a:ext>
            </a:extLst>
          </p:cNvPr>
          <p:cNvPicPr>
            <a:picLocks noChangeAspect="1"/>
          </p:cNvPicPr>
          <p:nvPr userDrawn="1"/>
        </p:nvPicPr>
        <p:blipFill>
          <a:blip r:embed="rId2"/>
          <a:srcRect/>
          <a:stretch/>
        </p:blipFill>
        <p:spPr>
          <a:xfrm>
            <a:off x="-50112" y="-55157"/>
            <a:ext cx="12292224" cy="8194816"/>
          </a:xfrm>
          <a:prstGeom prst="rect">
            <a:avLst/>
          </a:prstGeom>
        </p:spPr>
      </p:pic>
      <p:sp>
        <p:nvSpPr>
          <p:cNvPr id="6" name="Rectangle 5">
            <a:extLst>
              <a:ext uri="{FF2B5EF4-FFF2-40B4-BE49-F238E27FC236}">
                <a16:creationId xmlns:a16="http://schemas.microsoft.com/office/drawing/2014/main" id="{9B149279-92D5-E048-A42D-31FBA8601084}"/>
              </a:ext>
            </a:extLst>
          </p:cNvPr>
          <p:cNvSpPr/>
          <p:nvPr userDrawn="1"/>
        </p:nvSpPr>
        <p:spPr>
          <a:xfrm>
            <a:off x="-50112" y="-55158"/>
            <a:ext cx="12292224" cy="6913157"/>
          </a:xfrm>
          <a:prstGeom prst="rect">
            <a:avLst/>
          </a:prstGeom>
          <a:gradFill flip="none" rotWithShape="1">
            <a:gsLst>
              <a:gs pos="0">
                <a:schemeClr val="accent3">
                  <a:lumMod val="36000"/>
                  <a:lumOff val="64000"/>
                  <a:alpha val="0"/>
                </a:schemeClr>
              </a:gs>
              <a:gs pos="41000">
                <a:schemeClr val="accent3">
                  <a:lumMod val="0"/>
                  <a:lumOff val="100000"/>
                  <a:alpha val="0"/>
                </a:schemeClr>
              </a:gs>
              <a:gs pos="100000">
                <a:schemeClr val="bg2">
                  <a:lumMod val="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3448F209-D135-AA41-BEFD-AA34260C9929}"/>
              </a:ext>
            </a:extLst>
          </p:cNvPr>
          <p:cNvCxnSpPr/>
          <p:nvPr userDrawn="1"/>
        </p:nvCxnSpPr>
        <p:spPr>
          <a:xfrm>
            <a:off x="470647" y="5655795"/>
            <a:ext cx="4558553" cy="0"/>
          </a:xfrm>
          <a:prstGeom prst="line">
            <a:avLst/>
          </a:prstGeom>
          <a:ln w="76200">
            <a:solidFill>
              <a:srgbClr val="69C8C3"/>
            </a:solidFill>
          </a:ln>
        </p:spPr>
        <p:style>
          <a:lnRef idx="1">
            <a:schemeClr val="accent1"/>
          </a:lnRef>
          <a:fillRef idx="0">
            <a:schemeClr val="accent1"/>
          </a:fillRef>
          <a:effectRef idx="0">
            <a:schemeClr val="accent1"/>
          </a:effectRef>
          <a:fontRef idx="minor">
            <a:schemeClr val="tx1"/>
          </a:fontRef>
        </p:style>
      </p:cxnSp>
      <p:pic>
        <p:nvPicPr>
          <p:cNvPr id="8" name="Picture 7" descr="Mississi[ppi Department of Education logo">
            <a:extLst>
              <a:ext uri="{FF2B5EF4-FFF2-40B4-BE49-F238E27FC236}">
                <a16:creationId xmlns:a16="http://schemas.microsoft.com/office/drawing/2014/main" id="{9026A4EA-A112-A94B-81AC-4BE075340D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86275" y="6075361"/>
            <a:ext cx="1238172" cy="442818"/>
          </a:xfrm>
          <a:prstGeom prst="rect">
            <a:avLst/>
          </a:prstGeom>
        </p:spPr>
      </p:pic>
      <p:sp>
        <p:nvSpPr>
          <p:cNvPr id="2" name="Title 1">
            <a:extLst>
              <a:ext uri="{FF2B5EF4-FFF2-40B4-BE49-F238E27FC236}">
                <a16:creationId xmlns:a16="http://schemas.microsoft.com/office/drawing/2014/main" id="{FC95B889-F2E9-9A4B-A33E-49E312820CAA}"/>
              </a:ext>
            </a:extLst>
          </p:cNvPr>
          <p:cNvSpPr>
            <a:spLocks noGrp="1"/>
          </p:cNvSpPr>
          <p:nvPr>
            <p:ph type="title"/>
          </p:nvPr>
        </p:nvSpPr>
        <p:spPr>
          <a:xfrm>
            <a:off x="439651" y="380623"/>
            <a:ext cx="4558553" cy="5121273"/>
          </a:xfrm>
        </p:spPr>
        <p:txBody>
          <a:bodyPr anchor="b" anchorCtr="0">
            <a:noAutofit/>
          </a:bodyPr>
          <a:lstStyle>
            <a:lvl1pPr>
              <a:defRPr sz="72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5872933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Transition_Image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E6389C0-BABF-AE41-8EEA-3CD9FFCC1B18}"/>
              </a:ext>
            </a:extLst>
          </p:cNvPr>
          <p:cNvPicPr>
            <a:picLocks noChangeAspect="1"/>
          </p:cNvPicPr>
          <p:nvPr userDrawn="1"/>
        </p:nvPicPr>
        <p:blipFill>
          <a:blip r:embed="rId2"/>
          <a:srcRect/>
          <a:stretch/>
        </p:blipFill>
        <p:spPr>
          <a:xfrm>
            <a:off x="-42982" y="-52090"/>
            <a:ext cx="12277962" cy="8188682"/>
          </a:xfrm>
          <a:prstGeom prst="rect">
            <a:avLst/>
          </a:prstGeom>
        </p:spPr>
      </p:pic>
      <p:sp>
        <p:nvSpPr>
          <p:cNvPr id="6" name="Rectangle 5">
            <a:extLst>
              <a:ext uri="{FF2B5EF4-FFF2-40B4-BE49-F238E27FC236}">
                <a16:creationId xmlns:a16="http://schemas.microsoft.com/office/drawing/2014/main" id="{9B149279-92D5-E048-A42D-31FBA8601084}"/>
              </a:ext>
            </a:extLst>
          </p:cNvPr>
          <p:cNvSpPr/>
          <p:nvPr userDrawn="1"/>
        </p:nvSpPr>
        <p:spPr>
          <a:xfrm>
            <a:off x="-50112" y="-55158"/>
            <a:ext cx="12292224" cy="6913157"/>
          </a:xfrm>
          <a:prstGeom prst="rect">
            <a:avLst/>
          </a:prstGeom>
          <a:gradFill flip="none" rotWithShape="1">
            <a:gsLst>
              <a:gs pos="0">
                <a:schemeClr val="accent3">
                  <a:lumMod val="36000"/>
                  <a:lumOff val="64000"/>
                  <a:alpha val="0"/>
                </a:schemeClr>
              </a:gs>
              <a:gs pos="41000">
                <a:schemeClr val="accent3">
                  <a:lumMod val="0"/>
                  <a:lumOff val="100000"/>
                  <a:alpha val="0"/>
                </a:schemeClr>
              </a:gs>
              <a:gs pos="100000">
                <a:schemeClr val="bg2">
                  <a:lumMod val="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3448F209-D135-AA41-BEFD-AA34260C9929}"/>
              </a:ext>
            </a:extLst>
          </p:cNvPr>
          <p:cNvCxnSpPr/>
          <p:nvPr userDrawn="1"/>
        </p:nvCxnSpPr>
        <p:spPr>
          <a:xfrm>
            <a:off x="470647" y="5655795"/>
            <a:ext cx="4558553" cy="0"/>
          </a:xfrm>
          <a:prstGeom prst="line">
            <a:avLst/>
          </a:prstGeom>
          <a:ln w="76200">
            <a:solidFill>
              <a:srgbClr val="69C8C3"/>
            </a:solidFill>
          </a:ln>
        </p:spPr>
        <p:style>
          <a:lnRef idx="1">
            <a:schemeClr val="accent1"/>
          </a:lnRef>
          <a:fillRef idx="0">
            <a:schemeClr val="accent1"/>
          </a:fillRef>
          <a:effectRef idx="0">
            <a:schemeClr val="accent1"/>
          </a:effectRef>
          <a:fontRef idx="minor">
            <a:schemeClr val="tx1"/>
          </a:fontRef>
        </p:style>
      </p:cxnSp>
      <p:pic>
        <p:nvPicPr>
          <p:cNvPr id="8" name="Picture 7" descr="Mississi[ppi Department of Education logo">
            <a:extLst>
              <a:ext uri="{FF2B5EF4-FFF2-40B4-BE49-F238E27FC236}">
                <a16:creationId xmlns:a16="http://schemas.microsoft.com/office/drawing/2014/main" id="{9026A4EA-A112-A94B-81AC-4BE075340D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86275" y="6075361"/>
            <a:ext cx="1238172" cy="442818"/>
          </a:xfrm>
          <a:prstGeom prst="rect">
            <a:avLst/>
          </a:prstGeom>
        </p:spPr>
      </p:pic>
      <p:sp>
        <p:nvSpPr>
          <p:cNvPr id="2" name="Title 1">
            <a:extLst>
              <a:ext uri="{FF2B5EF4-FFF2-40B4-BE49-F238E27FC236}">
                <a16:creationId xmlns:a16="http://schemas.microsoft.com/office/drawing/2014/main" id="{FC95B889-F2E9-9A4B-A33E-49E312820CAA}"/>
              </a:ext>
            </a:extLst>
          </p:cNvPr>
          <p:cNvSpPr>
            <a:spLocks noGrp="1"/>
          </p:cNvSpPr>
          <p:nvPr>
            <p:ph type="title"/>
          </p:nvPr>
        </p:nvSpPr>
        <p:spPr>
          <a:xfrm>
            <a:off x="439651" y="380623"/>
            <a:ext cx="4558553" cy="5121273"/>
          </a:xfrm>
        </p:spPr>
        <p:txBody>
          <a:bodyPr anchor="b" anchorCtr="0">
            <a:noAutofit/>
          </a:bodyPr>
          <a:lstStyle>
            <a:lvl1pPr>
              <a:defRPr sz="72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4717972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0_Transition_Image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E6389C0-BABF-AE41-8EEA-3CD9FFCC1B18}"/>
              </a:ext>
            </a:extLst>
          </p:cNvPr>
          <p:cNvPicPr>
            <a:picLocks noChangeAspect="1"/>
          </p:cNvPicPr>
          <p:nvPr userDrawn="1"/>
        </p:nvPicPr>
        <p:blipFill>
          <a:blip r:embed="rId2"/>
          <a:srcRect/>
          <a:stretch/>
        </p:blipFill>
        <p:spPr>
          <a:xfrm>
            <a:off x="-42981" y="-525335"/>
            <a:ext cx="12277962" cy="8185308"/>
          </a:xfrm>
          <a:prstGeom prst="rect">
            <a:avLst/>
          </a:prstGeom>
        </p:spPr>
      </p:pic>
      <p:sp>
        <p:nvSpPr>
          <p:cNvPr id="6" name="Rectangle 5">
            <a:extLst>
              <a:ext uri="{FF2B5EF4-FFF2-40B4-BE49-F238E27FC236}">
                <a16:creationId xmlns:a16="http://schemas.microsoft.com/office/drawing/2014/main" id="{9B149279-92D5-E048-A42D-31FBA8601084}"/>
              </a:ext>
            </a:extLst>
          </p:cNvPr>
          <p:cNvSpPr/>
          <p:nvPr userDrawn="1"/>
        </p:nvSpPr>
        <p:spPr>
          <a:xfrm>
            <a:off x="-50112" y="-55158"/>
            <a:ext cx="12292224" cy="6913157"/>
          </a:xfrm>
          <a:prstGeom prst="rect">
            <a:avLst/>
          </a:prstGeom>
          <a:gradFill flip="none" rotWithShape="1">
            <a:gsLst>
              <a:gs pos="0">
                <a:schemeClr val="accent3">
                  <a:lumMod val="36000"/>
                  <a:lumOff val="64000"/>
                  <a:alpha val="0"/>
                </a:schemeClr>
              </a:gs>
              <a:gs pos="41000">
                <a:schemeClr val="accent3">
                  <a:lumMod val="0"/>
                  <a:lumOff val="100000"/>
                  <a:alpha val="0"/>
                </a:schemeClr>
              </a:gs>
              <a:gs pos="100000">
                <a:schemeClr val="bg2">
                  <a:lumMod val="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3448F209-D135-AA41-BEFD-AA34260C9929}"/>
              </a:ext>
            </a:extLst>
          </p:cNvPr>
          <p:cNvCxnSpPr/>
          <p:nvPr userDrawn="1"/>
        </p:nvCxnSpPr>
        <p:spPr>
          <a:xfrm>
            <a:off x="470647" y="5655795"/>
            <a:ext cx="4558553" cy="0"/>
          </a:xfrm>
          <a:prstGeom prst="line">
            <a:avLst/>
          </a:prstGeom>
          <a:ln w="76200">
            <a:solidFill>
              <a:srgbClr val="69C8C3"/>
            </a:solidFill>
          </a:ln>
        </p:spPr>
        <p:style>
          <a:lnRef idx="1">
            <a:schemeClr val="accent1"/>
          </a:lnRef>
          <a:fillRef idx="0">
            <a:schemeClr val="accent1"/>
          </a:fillRef>
          <a:effectRef idx="0">
            <a:schemeClr val="accent1"/>
          </a:effectRef>
          <a:fontRef idx="minor">
            <a:schemeClr val="tx1"/>
          </a:fontRef>
        </p:style>
      </p:cxnSp>
      <p:pic>
        <p:nvPicPr>
          <p:cNvPr id="8" name="Picture 7" descr="Mississi[ppi Department of Education logo">
            <a:extLst>
              <a:ext uri="{FF2B5EF4-FFF2-40B4-BE49-F238E27FC236}">
                <a16:creationId xmlns:a16="http://schemas.microsoft.com/office/drawing/2014/main" id="{9026A4EA-A112-A94B-81AC-4BE075340D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86275" y="6075361"/>
            <a:ext cx="1238172" cy="442818"/>
          </a:xfrm>
          <a:prstGeom prst="rect">
            <a:avLst/>
          </a:prstGeom>
        </p:spPr>
      </p:pic>
      <p:sp>
        <p:nvSpPr>
          <p:cNvPr id="2" name="Title 1">
            <a:extLst>
              <a:ext uri="{FF2B5EF4-FFF2-40B4-BE49-F238E27FC236}">
                <a16:creationId xmlns:a16="http://schemas.microsoft.com/office/drawing/2014/main" id="{FC95B889-F2E9-9A4B-A33E-49E312820CAA}"/>
              </a:ext>
            </a:extLst>
          </p:cNvPr>
          <p:cNvSpPr>
            <a:spLocks noGrp="1"/>
          </p:cNvSpPr>
          <p:nvPr>
            <p:ph type="title"/>
          </p:nvPr>
        </p:nvSpPr>
        <p:spPr>
          <a:xfrm>
            <a:off x="439651" y="380623"/>
            <a:ext cx="4558553" cy="5121273"/>
          </a:xfrm>
        </p:spPr>
        <p:txBody>
          <a:bodyPr anchor="b" anchorCtr="0">
            <a:noAutofit/>
          </a:bodyPr>
          <a:lstStyle>
            <a:lvl1pPr>
              <a:defRPr sz="72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1589298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2_Transition_Image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E6389C0-BABF-AE41-8EEA-3CD9FFCC1B18}"/>
              </a:ext>
            </a:extLst>
          </p:cNvPr>
          <p:cNvPicPr>
            <a:picLocks noChangeAspect="1"/>
          </p:cNvPicPr>
          <p:nvPr userDrawn="1"/>
        </p:nvPicPr>
        <p:blipFill>
          <a:blip r:embed="rId2"/>
          <a:srcRect/>
          <a:stretch/>
        </p:blipFill>
        <p:spPr>
          <a:xfrm flipH="1">
            <a:off x="-50112" y="-898818"/>
            <a:ext cx="12292224" cy="8199027"/>
          </a:xfrm>
          <a:prstGeom prst="rect">
            <a:avLst/>
          </a:prstGeom>
        </p:spPr>
      </p:pic>
      <p:sp>
        <p:nvSpPr>
          <p:cNvPr id="6" name="Rectangle 5">
            <a:extLst>
              <a:ext uri="{FF2B5EF4-FFF2-40B4-BE49-F238E27FC236}">
                <a16:creationId xmlns:a16="http://schemas.microsoft.com/office/drawing/2014/main" id="{9B149279-92D5-E048-A42D-31FBA8601084}"/>
              </a:ext>
            </a:extLst>
          </p:cNvPr>
          <p:cNvSpPr/>
          <p:nvPr userDrawn="1"/>
        </p:nvSpPr>
        <p:spPr>
          <a:xfrm>
            <a:off x="-50112" y="-55158"/>
            <a:ext cx="12292224" cy="6913157"/>
          </a:xfrm>
          <a:prstGeom prst="rect">
            <a:avLst/>
          </a:prstGeom>
          <a:gradFill flip="none" rotWithShape="1">
            <a:gsLst>
              <a:gs pos="0">
                <a:schemeClr val="accent3">
                  <a:lumMod val="36000"/>
                  <a:lumOff val="64000"/>
                  <a:alpha val="0"/>
                </a:schemeClr>
              </a:gs>
              <a:gs pos="41000">
                <a:schemeClr val="accent3">
                  <a:lumMod val="0"/>
                  <a:lumOff val="100000"/>
                  <a:alpha val="0"/>
                </a:schemeClr>
              </a:gs>
              <a:gs pos="100000">
                <a:schemeClr val="bg2">
                  <a:lumMod val="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3448F209-D135-AA41-BEFD-AA34260C9929}"/>
              </a:ext>
            </a:extLst>
          </p:cNvPr>
          <p:cNvCxnSpPr/>
          <p:nvPr userDrawn="1"/>
        </p:nvCxnSpPr>
        <p:spPr>
          <a:xfrm>
            <a:off x="470647" y="5655795"/>
            <a:ext cx="4558553" cy="0"/>
          </a:xfrm>
          <a:prstGeom prst="line">
            <a:avLst/>
          </a:prstGeom>
          <a:ln w="76200">
            <a:solidFill>
              <a:srgbClr val="69C8C3"/>
            </a:solidFill>
          </a:ln>
        </p:spPr>
        <p:style>
          <a:lnRef idx="1">
            <a:schemeClr val="accent1"/>
          </a:lnRef>
          <a:fillRef idx="0">
            <a:schemeClr val="accent1"/>
          </a:fillRef>
          <a:effectRef idx="0">
            <a:schemeClr val="accent1"/>
          </a:effectRef>
          <a:fontRef idx="minor">
            <a:schemeClr val="tx1"/>
          </a:fontRef>
        </p:style>
      </p:cxnSp>
      <p:pic>
        <p:nvPicPr>
          <p:cNvPr id="8" name="Picture 7" descr="Mississi[ppi Department of Education logo">
            <a:extLst>
              <a:ext uri="{FF2B5EF4-FFF2-40B4-BE49-F238E27FC236}">
                <a16:creationId xmlns:a16="http://schemas.microsoft.com/office/drawing/2014/main" id="{9026A4EA-A112-A94B-81AC-4BE075340D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86275" y="6075361"/>
            <a:ext cx="1238172" cy="442818"/>
          </a:xfrm>
          <a:prstGeom prst="rect">
            <a:avLst/>
          </a:prstGeom>
        </p:spPr>
      </p:pic>
      <p:sp>
        <p:nvSpPr>
          <p:cNvPr id="2" name="Title 1">
            <a:extLst>
              <a:ext uri="{FF2B5EF4-FFF2-40B4-BE49-F238E27FC236}">
                <a16:creationId xmlns:a16="http://schemas.microsoft.com/office/drawing/2014/main" id="{FC95B889-F2E9-9A4B-A33E-49E312820CAA}"/>
              </a:ext>
            </a:extLst>
          </p:cNvPr>
          <p:cNvSpPr>
            <a:spLocks noGrp="1"/>
          </p:cNvSpPr>
          <p:nvPr>
            <p:ph type="title"/>
          </p:nvPr>
        </p:nvSpPr>
        <p:spPr>
          <a:xfrm>
            <a:off x="439651" y="380623"/>
            <a:ext cx="4558553" cy="5121273"/>
          </a:xfrm>
        </p:spPr>
        <p:txBody>
          <a:bodyPr anchor="b" anchorCtr="0">
            <a:noAutofit/>
          </a:bodyPr>
          <a:lstStyle>
            <a:lvl1pPr>
              <a:defRPr sz="72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24596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ransition_Image 2">
    <p:spTree>
      <p:nvGrpSpPr>
        <p:cNvPr id="1" name=""/>
        <p:cNvGrpSpPr/>
        <p:nvPr/>
      </p:nvGrpSpPr>
      <p:grpSpPr>
        <a:xfrm>
          <a:off x="0" y="0"/>
          <a:ext cx="0" cy="0"/>
          <a:chOff x="0" y="0"/>
          <a:chExt cx="0" cy="0"/>
        </a:xfrm>
      </p:grpSpPr>
      <p:pic>
        <p:nvPicPr>
          <p:cNvPr id="10" name="Picture 9" descr="Girl working while leaning over textbook">
            <a:extLst>
              <a:ext uri="{FF2B5EF4-FFF2-40B4-BE49-F238E27FC236}">
                <a16:creationId xmlns:a16="http://schemas.microsoft.com/office/drawing/2014/main" id="{AE6389C0-BABF-AE41-8EEA-3CD9FFCC1B1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0112" y="0"/>
            <a:ext cx="12292224" cy="6858000"/>
          </a:xfrm>
          <a:prstGeom prst="rect">
            <a:avLst/>
          </a:prstGeom>
        </p:spPr>
      </p:pic>
      <p:sp>
        <p:nvSpPr>
          <p:cNvPr id="6" name="Rectangle 5">
            <a:extLst>
              <a:ext uri="{FF2B5EF4-FFF2-40B4-BE49-F238E27FC236}">
                <a16:creationId xmlns:a16="http://schemas.microsoft.com/office/drawing/2014/main" id="{9B149279-92D5-E048-A42D-31FBA8601084}"/>
              </a:ext>
            </a:extLst>
          </p:cNvPr>
          <p:cNvSpPr/>
          <p:nvPr userDrawn="1"/>
        </p:nvSpPr>
        <p:spPr>
          <a:xfrm>
            <a:off x="-50112" y="0"/>
            <a:ext cx="12292224" cy="6858000"/>
          </a:xfrm>
          <a:prstGeom prst="rect">
            <a:avLst/>
          </a:prstGeom>
          <a:gradFill flip="none" rotWithShape="1">
            <a:gsLst>
              <a:gs pos="0">
                <a:schemeClr val="accent3">
                  <a:lumMod val="36000"/>
                  <a:lumOff val="64000"/>
                  <a:alpha val="0"/>
                </a:schemeClr>
              </a:gs>
              <a:gs pos="41000">
                <a:schemeClr val="accent3">
                  <a:lumMod val="0"/>
                  <a:lumOff val="100000"/>
                  <a:alpha val="0"/>
                </a:schemeClr>
              </a:gs>
              <a:gs pos="100000">
                <a:schemeClr val="bg2">
                  <a:lumMod val="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3448F209-D135-AA41-BEFD-AA34260C9929}"/>
              </a:ext>
            </a:extLst>
          </p:cNvPr>
          <p:cNvCxnSpPr/>
          <p:nvPr userDrawn="1"/>
        </p:nvCxnSpPr>
        <p:spPr>
          <a:xfrm>
            <a:off x="470647" y="5655795"/>
            <a:ext cx="4558553" cy="0"/>
          </a:xfrm>
          <a:prstGeom prst="line">
            <a:avLst/>
          </a:prstGeom>
          <a:ln w="76200">
            <a:solidFill>
              <a:srgbClr val="69C8C3"/>
            </a:solidFill>
          </a:ln>
        </p:spPr>
        <p:style>
          <a:lnRef idx="1">
            <a:schemeClr val="accent1"/>
          </a:lnRef>
          <a:fillRef idx="0">
            <a:schemeClr val="accent1"/>
          </a:fillRef>
          <a:effectRef idx="0">
            <a:schemeClr val="accent1"/>
          </a:effectRef>
          <a:fontRef idx="minor">
            <a:schemeClr val="tx1"/>
          </a:fontRef>
        </p:style>
      </p:cxnSp>
      <p:pic>
        <p:nvPicPr>
          <p:cNvPr id="8" name="Picture 7" descr="Mississi[ppi Department of Education logo">
            <a:extLst>
              <a:ext uri="{FF2B5EF4-FFF2-40B4-BE49-F238E27FC236}">
                <a16:creationId xmlns:a16="http://schemas.microsoft.com/office/drawing/2014/main" id="{9026A4EA-A112-A94B-81AC-4BE075340D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86275" y="6075361"/>
            <a:ext cx="1238172" cy="442818"/>
          </a:xfrm>
          <a:prstGeom prst="rect">
            <a:avLst/>
          </a:prstGeom>
        </p:spPr>
      </p:pic>
      <p:sp>
        <p:nvSpPr>
          <p:cNvPr id="2" name="Title 1">
            <a:extLst>
              <a:ext uri="{FF2B5EF4-FFF2-40B4-BE49-F238E27FC236}">
                <a16:creationId xmlns:a16="http://schemas.microsoft.com/office/drawing/2014/main" id="{FC95B889-F2E9-9A4B-A33E-49E312820CAA}"/>
              </a:ext>
            </a:extLst>
          </p:cNvPr>
          <p:cNvSpPr>
            <a:spLocks noGrp="1"/>
          </p:cNvSpPr>
          <p:nvPr>
            <p:ph type="title"/>
          </p:nvPr>
        </p:nvSpPr>
        <p:spPr>
          <a:xfrm>
            <a:off x="439651" y="380623"/>
            <a:ext cx="4558553" cy="5121273"/>
          </a:xfrm>
        </p:spPr>
        <p:txBody>
          <a:bodyPr anchor="b" anchorCtr="0">
            <a:noAutofit/>
          </a:bodyPr>
          <a:lstStyle>
            <a:lvl1pPr>
              <a:defRPr sz="72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9828350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ransition_Image 3">
    <p:spTree>
      <p:nvGrpSpPr>
        <p:cNvPr id="1" name=""/>
        <p:cNvGrpSpPr/>
        <p:nvPr/>
      </p:nvGrpSpPr>
      <p:grpSpPr>
        <a:xfrm>
          <a:off x="0" y="0"/>
          <a:ext cx="0" cy="0"/>
          <a:chOff x="0" y="0"/>
          <a:chExt cx="0" cy="0"/>
        </a:xfrm>
      </p:grpSpPr>
      <p:pic>
        <p:nvPicPr>
          <p:cNvPr id="9" name="Picture 8" descr="A teacher teaching a class&#10;&#10;Description automatically generated with low confidence">
            <a:extLst>
              <a:ext uri="{FF2B5EF4-FFF2-40B4-BE49-F238E27FC236}">
                <a16:creationId xmlns:a16="http://schemas.microsoft.com/office/drawing/2014/main" id="{8F7DF7AC-C006-B240-B7F4-F67CAFFBC05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B149279-92D5-E048-A42D-31FBA8601084}"/>
              </a:ext>
            </a:extLst>
          </p:cNvPr>
          <p:cNvSpPr/>
          <p:nvPr userDrawn="1"/>
        </p:nvSpPr>
        <p:spPr>
          <a:xfrm>
            <a:off x="-50112" y="0"/>
            <a:ext cx="12292224" cy="6858000"/>
          </a:xfrm>
          <a:prstGeom prst="rect">
            <a:avLst/>
          </a:prstGeom>
          <a:gradFill flip="none" rotWithShape="1">
            <a:gsLst>
              <a:gs pos="0">
                <a:schemeClr val="accent3">
                  <a:lumMod val="36000"/>
                  <a:lumOff val="64000"/>
                  <a:alpha val="0"/>
                </a:schemeClr>
              </a:gs>
              <a:gs pos="41000">
                <a:schemeClr val="accent3">
                  <a:lumMod val="0"/>
                  <a:lumOff val="100000"/>
                  <a:alpha val="0"/>
                </a:schemeClr>
              </a:gs>
              <a:gs pos="100000">
                <a:schemeClr val="bg2">
                  <a:lumMod val="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3448F209-D135-AA41-BEFD-AA34260C9929}"/>
              </a:ext>
            </a:extLst>
          </p:cNvPr>
          <p:cNvCxnSpPr/>
          <p:nvPr userDrawn="1"/>
        </p:nvCxnSpPr>
        <p:spPr>
          <a:xfrm>
            <a:off x="470647" y="5655795"/>
            <a:ext cx="4558553" cy="0"/>
          </a:xfrm>
          <a:prstGeom prst="line">
            <a:avLst/>
          </a:prstGeom>
          <a:ln w="76200">
            <a:solidFill>
              <a:srgbClr val="69C8C3"/>
            </a:solidFill>
          </a:ln>
        </p:spPr>
        <p:style>
          <a:lnRef idx="1">
            <a:schemeClr val="accent1"/>
          </a:lnRef>
          <a:fillRef idx="0">
            <a:schemeClr val="accent1"/>
          </a:fillRef>
          <a:effectRef idx="0">
            <a:schemeClr val="accent1"/>
          </a:effectRef>
          <a:fontRef idx="minor">
            <a:schemeClr val="tx1"/>
          </a:fontRef>
        </p:style>
      </p:cxnSp>
      <p:pic>
        <p:nvPicPr>
          <p:cNvPr id="8" name="Picture 7" descr="Mississi[ppi Department of Education logo">
            <a:extLst>
              <a:ext uri="{FF2B5EF4-FFF2-40B4-BE49-F238E27FC236}">
                <a16:creationId xmlns:a16="http://schemas.microsoft.com/office/drawing/2014/main" id="{9026A4EA-A112-A94B-81AC-4BE075340D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86275" y="6075361"/>
            <a:ext cx="1238172" cy="442818"/>
          </a:xfrm>
          <a:prstGeom prst="rect">
            <a:avLst/>
          </a:prstGeom>
        </p:spPr>
      </p:pic>
      <p:sp>
        <p:nvSpPr>
          <p:cNvPr id="2" name="Title 1">
            <a:extLst>
              <a:ext uri="{FF2B5EF4-FFF2-40B4-BE49-F238E27FC236}">
                <a16:creationId xmlns:a16="http://schemas.microsoft.com/office/drawing/2014/main" id="{F8BF3C42-6097-E149-AEA0-6F411938B4E3}"/>
              </a:ext>
            </a:extLst>
          </p:cNvPr>
          <p:cNvSpPr>
            <a:spLocks noGrp="1"/>
          </p:cNvSpPr>
          <p:nvPr>
            <p:ph type="title"/>
          </p:nvPr>
        </p:nvSpPr>
        <p:spPr>
          <a:xfrm>
            <a:off x="408655" y="480447"/>
            <a:ext cx="4558553" cy="4990451"/>
          </a:xfrm>
        </p:spPr>
        <p:txBody>
          <a:bodyPr anchor="b" anchorCtr="0">
            <a:normAutofit/>
          </a:bodyPr>
          <a:lstStyle>
            <a:lvl1pPr>
              <a:defRPr sz="72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2678869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ransition_Image 4">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92FAE2F-A945-3944-85DC-35B8286B338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89" y="0"/>
            <a:ext cx="12191111" cy="6858000"/>
          </a:xfrm>
          <a:prstGeom prst="rect">
            <a:avLst/>
          </a:prstGeom>
        </p:spPr>
      </p:pic>
      <p:sp>
        <p:nvSpPr>
          <p:cNvPr id="6" name="Rectangle 5">
            <a:extLst>
              <a:ext uri="{FF2B5EF4-FFF2-40B4-BE49-F238E27FC236}">
                <a16:creationId xmlns:a16="http://schemas.microsoft.com/office/drawing/2014/main" id="{9B149279-92D5-E048-A42D-31FBA8601084}"/>
              </a:ext>
            </a:extLst>
          </p:cNvPr>
          <p:cNvSpPr/>
          <p:nvPr userDrawn="1"/>
        </p:nvSpPr>
        <p:spPr>
          <a:xfrm>
            <a:off x="0" y="0"/>
            <a:ext cx="12292224" cy="6858000"/>
          </a:xfrm>
          <a:prstGeom prst="rect">
            <a:avLst/>
          </a:prstGeom>
          <a:gradFill flip="none" rotWithShape="1">
            <a:gsLst>
              <a:gs pos="0">
                <a:schemeClr val="accent3">
                  <a:lumMod val="36000"/>
                  <a:lumOff val="64000"/>
                  <a:alpha val="0"/>
                </a:schemeClr>
              </a:gs>
              <a:gs pos="41000">
                <a:schemeClr val="accent3">
                  <a:lumMod val="0"/>
                  <a:lumOff val="100000"/>
                  <a:alpha val="0"/>
                </a:schemeClr>
              </a:gs>
              <a:gs pos="100000">
                <a:schemeClr val="bg2">
                  <a:lumMod val="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3448F209-D135-AA41-BEFD-AA34260C9929}"/>
              </a:ext>
            </a:extLst>
          </p:cNvPr>
          <p:cNvCxnSpPr/>
          <p:nvPr userDrawn="1"/>
        </p:nvCxnSpPr>
        <p:spPr>
          <a:xfrm>
            <a:off x="470647" y="5655795"/>
            <a:ext cx="4558553" cy="0"/>
          </a:xfrm>
          <a:prstGeom prst="line">
            <a:avLst/>
          </a:prstGeom>
          <a:ln w="76200">
            <a:solidFill>
              <a:srgbClr val="69C8C3"/>
            </a:solidFill>
          </a:ln>
        </p:spPr>
        <p:style>
          <a:lnRef idx="1">
            <a:schemeClr val="accent1"/>
          </a:lnRef>
          <a:fillRef idx="0">
            <a:schemeClr val="accent1"/>
          </a:fillRef>
          <a:effectRef idx="0">
            <a:schemeClr val="accent1"/>
          </a:effectRef>
          <a:fontRef idx="minor">
            <a:schemeClr val="tx1"/>
          </a:fontRef>
        </p:style>
      </p:cxnSp>
      <p:pic>
        <p:nvPicPr>
          <p:cNvPr id="8" name="Picture 7" descr="Mississi[ppi Department of Education logo">
            <a:extLst>
              <a:ext uri="{FF2B5EF4-FFF2-40B4-BE49-F238E27FC236}">
                <a16:creationId xmlns:a16="http://schemas.microsoft.com/office/drawing/2014/main" id="{9026A4EA-A112-A94B-81AC-4BE075340D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86275" y="6075361"/>
            <a:ext cx="1238172" cy="442818"/>
          </a:xfrm>
          <a:prstGeom prst="rect">
            <a:avLst/>
          </a:prstGeom>
        </p:spPr>
      </p:pic>
      <p:sp>
        <p:nvSpPr>
          <p:cNvPr id="2" name="Title 1">
            <a:extLst>
              <a:ext uri="{FF2B5EF4-FFF2-40B4-BE49-F238E27FC236}">
                <a16:creationId xmlns:a16="http://schemas.microsoft.com/office/drawing/2014/main" id="{3D068261-7C2B-2043-A313-794866D392BD}"/>
              </a:ext>
            </a:extLst>
          </p:cNvPr>
          <p:cNvSpPr>
            <a:spLocks noGrp="1"/>
          </p:cNvSpPr>
          <p:nvPr>
            <p:ph type="title"/>
          </p:nvPr>
        </p:nvSpPr>
        <p:spPr>
          <a:xfrm>
            <a:off x="408655" y="511443"/>
            <a:ext cx="4558553" cy="5021441"/>
          </a:xfrm>
        </p:spPr>
        <p:txBody>
          <a:bodyPr anchor="b" anchorCtr="0">
            <a:noAutofit/>
          </a:bodyPr>
          <a:lstStyle>
            <a:lvl1pPr>
              <a:defRPr sz="72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6703531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ransition_Image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E45222-F49A-2946-B87B-CDB91409924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0224" y="0"/>
            <a:ext cx="12292224" cy="6858000"/>
          </a:xfrm>
          <a:prstGeom prst="rect">
            <a:avLst/>
          </a:prstGeom>
        </p:spPr>
      </p:pic>
      <p:sp>
        <p:nvSpPr>
          <p:cNvPr id="6" name="Rectangle 5">
            <a:extLst>
              <a:ext uri="{FF2B5EF4-FFF2-40B4-BE49-F238E27FC236}">
                <a16:creationId xmlns:a16="http://schemas.microsoft.com/office/drawing/2014/main" id="{9B149279-92D5-E048-A42D-31FBA8601084}"/>
              </a:ext>
            </a:extLst>
          </p:cNvPr>
          <p:cNvSpPr/>
          <p:nvPr userDrawn="1"/>
        </p:nvSpPr>
        <p:spPr>
          <a:xfrm>
            <a:off x="-100224" y="0"/>
            <a:ext cx="12292224" cy="6858000"/>
          </a:xfrm>
          <a:prstGeom prst="rect">
            <a:avLst/>
          </a:prstGeom>
          <a:gradFill flip="none" rotWithShape="1">
            <a:gsLst>
              <a:gs pos="0">
                <a:schemeClr val="accent3">
                  <a:lumMod val="36000"/>
                  <a:lumOff val="64000"/>
                  <a:alpha val="0"/>
                </a:schemeClr>
              </a:gs>
              <a:gs pos="41000">
                <a:schemeClr val="accent3">
                  <a:lumMod val="0"/>
                  <a:lumOff val="100000"/>
                  <a:alpha val="0"/>
                </a:schemeClr>
              </a:gs>
              <a:gs pos="100000">
                <a:schemeClr val="bg2">
                  <a:lumMod val="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3448F209-D135-AA41-BEFD-AA34260C9929}"/>
              </a:ext>
            </a:extLst>
          </p:cNvPr>
          <p:cNvCxnSpPr/>
          <p:nvPr userDrawn="1"/>
        </p:nvCxnSpPr>
        <p:spPr>
          <a:xfrm>
            <a:off x="470647" y="5655795"/>
            <a:ext cx="4558553" cy="0"/>
          </a:xfrm>
          <a:prstGeom prst="line">
            <a:avLst/>
          </a:prstGeom>
          <a:ln w="76200">
            <a:solidFill>
              <a:srgbClr val="69C8C3"/>
            </a:solidFill>
          </a:ln>
        </p:spPr>
        <p:style>
          <a:lnRef idx="1">
            <a:schemeClr val="accent1"/>
          </a:lnRef>
          <a:fillRef idx="0">
            <a:schemeClr val="accent1"/>
          </a:fillRef>
          <a:effectRef idx="0">
            <a:schemeClr val="accent1"/>
          </a:effectRef>
          <a:fontRef idx="minor">
            <a:schemeClr val="tx1"/>
          </a:fontRef>
        </p:style>
      </p:cxnSp>
      <p:pic>
        <p:nvPicPr>
          <p:cNvPr id="8" name="Picture 7" descr="Mississi[ppi Department of Education logo">
            <a:extLst>
              <a:ext uri="{FF2B5EF4-FFF2-40B4-BE49-F238E27FC236}">
                <a16:creationId xmlns:a16="http://schemas.microsoft.com/office/drawing/2014/main" id="{9026A4EA-A112-A94B-81AC-4BE075340D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86275" y="6075361"/>
            <a:ext cx="1238172" cy="442818"/>
          </a:xfrm>
          <a:prstGeom prst="rect">
            <a:avLst/>
          </a:prstGeom>
        </p:spPr>
      </p:pic>
      <p:sp>
        <p:nvSpPr>
          <p:cNvPr id="2" name="Title 1">
            <a:extLst>
              <a:ext uri="{FF2B5EF4-FFF2-40B4-BE49-F238E27FC236}">
                <a16:creationId xmlns:a16="http://schemas.microsoft.com/office/drawing/2014/main" id="{7D7FFC99-FFCC-B042-B50D-2B5680E20D15}"/>
              </a:ext>
            </a:extLst>
          </p:cNvPr>
          <p:cNvSpPr>
            <a:spLocks noGrp="1"/>
          </p:cNvSpPr>
          <p:nvPr>
            <p:ph type="title"/>
          </p:nvPr>
        </p:nvSpPr>
        <p:spPr>
          <a:xfrm>
            <a:off x="408655" y="635431"/>
            <a:ext cx="4558553" cy="4866451"/>
          </a:xfrm>
        </p:spPr>
        <p:txBody>
          <a:bodyPr anchor="b" anchorCtr="0">
            <a:normAutofit/>
          </a:bodyPr>
          <a:lstStyle>
            <a:lvl1pPr>
              <a:defRPr sz="72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827792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te Board Goals">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9D9CDFB-04FC-1C45-BCF2-7BF44CD5916B}"/>
              </a:ext>
            </a:extLst>
          </p:cNvPr>
          <p:cNvSpPr>
            <a:spLocks noGrp="1"/>
          </p:cNvSpPr>
          <p:nvPr>
            <p:ph type="sldNum" sz="quarter" idx="12"/>
          </p:nvPr>
        </p:nvSpPr>
        <p:spPr>
          <a:xfrm>
            <a:off x="9066748" y="260350"/>
            <a:ext cx="2743200" cy="365125"/>
          </a:xfrm>
        </p:spPr>
        <p:txBody>
          <a:bodyPr/>
          <a:lstStyle>
            <a:lvl1pPr>
              <a:defRPr sz="2800" b="1">
                <a:solidFill>
                  <a:srgbClr val="5FAADE"/>
                </a:solidFill>
                <a:latin typeface="Arial" panose="020B0604020202020204" pitchFamily="34" charset="0"/>
                <a:cs typeface="Arial" panose="020B0604020202020204" pitchFamily="34" charset="0"/>
              </a:defRPr>
            </a:lvl1pPr>
          </a:lstStyle>
          <a:p>
            <a:fld id="{84E24DD3-0117-F947-8F74-C808912B5A2D}" type="slidenum">
              <a:rPr lang="en-US" smtClean="0"/>
              <a:pPr/>
              <a:t>‹#›</a:t>
            </a:fld>
            <a:endParaRPr lang="en-US"/>
          </a:p>
        </p:txBody>
      </p:sp>
      <p:pic>
        <p:nvPicPr>
          <p:cNvPr id="28" name="Graphic 27">
            <a:extLst>
              <a:ext uri="{FF2B5EF4-FFF2-40B4-BE49-F238E27FC236}">
                <a16:creationId xmlns:a16="http://schemas.microsoft.com/office/drawing/2014/main" id="{A709C453-856A-3246-893D-4B40BFCF6B9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1349728" y="2951211"/>
            <a:ext cx="1027214" cy="914400"/>
          </a:xfrm>
          <a:prstGeom prst="rect">
            <a:avLst/>
          </a:prstGeom>
        </p:spPr>
      </p:pic>
      <p:cxnSp>
        <p:nvCxnSpPr>
          <p:cNvPr id="30" name="Straight Connector 29">
            <a:extLst>
              <a:ext uri="{FF2B5EF4-FFF2-40B4-BE49-F238E27FC236}">
                <a16:creationId xmlns:a16="http://schemas.microsoft.com/office/drawing/2014/main" id="{BDC82DC9-14B7-884D-A1F0-DD3535A167C0}"/>
              </a:ext>
            </a:extLst>
          </p:cNvPr>
          <p:cNvCxnSpPr>
            <a:cxnSpLocks/>
          </p:cNvCxnSpPr>
          <p:nvPr userDrawn="1"/>
        </p:nvCxnSpPr>
        <p:spPr>
          <a:xfrm flipH="1">
            <a:off x="491447" y="733806"/>
            <a:ext cx="1120910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7FDAB950-8708-1144-AF83-EB34DED0B4D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Mississi[ppi Department of Education logo">
            <a:extLst>
              <a:ext uri="{FF2B5EF4-FFF2-40B4-BE49-F238E27FC236}">
                <a16:creationId xmlns:a16="http://schemas.microsoft.com/office/drawing/2014/main" id="{EC068218-4799-9B4D-8F36-593A6CDCCC8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
        <p:nvSpPr>
          <p:cNvPr id="33" name="Rectangle 32">
            <a:extLst>
              <a:ext uri="{FF2B5EF4-FFF2-40B4-BE49-F238E27FC236}">
                <a16:creationId xmlns:a16="http://schemas.microsoft.com/office/drawing/2014/main" id="{18ADC1EF-E950-C542-A532-660435656B18}"/>
              </a:ext>
            </a:extLst>
          </p:cNvPr>
          <p:cNvSpPr/>
          <p:nvPr userDrawn="1"/>
        </p:nvSpPr>
        <p:spPr>
          <a:xfrm>
            <a:off x="1645920" y="1222408"/>
            <a:ext cx="4215865" cy="1164657"/>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182880" rtlCol="0" anchor="ctr"/>
          <a:lstStyle/>
          <a:p>
            <a:r>
              <a:rPr lang="en-US" b="1">
                <a:solidFill>
                  <a:schemeClr val="tx1">
                    <a:lumMod val="75000"/>
                    <a:lumOff val="25000"/>
                  </a:schemeClr>
                </a:solidFill>
                <a:latin typeface="Arial Black" panose="020B0604020202020204" pitchFamily="34" charset="0"/>
                <a:cs typeface="Arial Black" panose="020B0604020202020204" pitchFamily="34" charset="0"/>
              </a:rPr>
              <a:t>ALL</a:t>
            </a:r>
            <a:r>
              <a:rPr lang="en-US">
                <a:solidFill>
                  <a:schemeClr val="tx1">
                    <a:lumMod val="75000"/>
                    <a:lumOff val="25000"/>
                  </a:schemeClr>
                </a:solidFill>
                <a:latin typeface="Arial" panose="020B0604020202020204" pitchFamily="34" charset="0"/>
                <a:cs typeface="Arial" panose="020B0604020202020204" pitchFamily="34" charset="0"/>
              </a:rPr>
              <a:t> Students Proficient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and Showing Growth in All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Assessed Areas</a:t>
            </a:r>
          </a:p>
        </p:txBody>
      </p:sp>
      <p:sp>
        <p:nvSpPr>
          <p:cNvPr id="34" name="Rectangle 33">
            <a:extLst>
              <a:ext uri="{FF2B5EF4-FFF2-40B4-BE49-F238E27FC236}">
                <a16:creationId xmlns:a16="http://schemas.microsoft.com/office/drawing/2014/main" id="{74F33589-56F9-3549-89FB-15D80688A547}"/>
              </a:ext>
            </a:extLst>
          </p:cNvPr>
          <p:cNvSpPr/>
          <p:nvPr userDrawn="1"/>
        </p:nvSpPr>
        <p:spPr>
          <a:xfrm>
            <a:off x="1645920" y="2666197"/>
            <a:ext cx="4215865" cy="1164657"/>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182880" rtlCol="0" anchor="ctr"/>
          <a:lstStyle/>
          <a:p>
            <a:r>
              <a:rPr lang="en-US" b="1">
                <a:solidFill>
                  <a:schemeClr val="tx1">
                    <a:lumMod val="75000"/>
                    <a:lumOff val="25000"/>
                  </a:schemeClr>
                </a:solidFill>
                <a:latin typeface="Arial Black" panose="020B0604020202020204" pitchFamily="34" charset="0"/>
                <a:cs typeface="Arial Black" panose="020B0604020202020204" pitchFamily="34" charset="0"/>
              </a:rPr>
              <a:t>EVERY</a:t>
            </a:r>
            <a:r>
              <a:rPr lang="en-US">
                <a:solidFill>
                  <a:schemeClr val="tx1">
                    <a:lumMod val="75000"/>
                    <a:lumOff val="25000"/>
                  </a:schemeClr>
                </a:solidFill>
                <a:latin typeface="Arial" panose="020B0604020202020204" pitchFamily="34" charset="0"/>
                <a:cs typeface="Arial" panose="020B0604020202020204" pitchFamily="34" charset="0"/>
              </a:rPr>
              <a:t> Student Graduates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from High School and is Ready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for College and Career</a:t>
            </a:r>
          </a:p>
        </p:txBody>
      </p:sp>
      <p:sp>
        <p:nvSpPr>
          <p:cNvPr id="35" name="Rectangle 34">
            <a:extLst>
              <a:ext uri="{FF2B5EF4-FFF2-40B4-BE49-F238E27FC236}">
                <a16:creationId xmlns:a16="http://schemas.microsoft.com/office/drawing/2014/main" id="{1698876D-FC4A-DA45-BCB6-D07D18AF04CE}"/>
              </a:ext>
            </a:extLst>
          </p:cNvPr>
          <p:cNvSpPr/>
          <p:nvPr userDrawn="1"/>
        </p:nvSpPr>
        <p:spPr>
          <a:xfrm>
            <a:off x="1645920" y="4109987"/>
            <a:ext cx="4215865" cy="1164657"/>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182880" rtlCol="0" anchor="ctr"/>
          <a:lstStyle/>
          <a:p>
            <a:r>
              <a:rPr lang="en-US" b="1">
                <a:solidFill>
                  <a:schemeClr val="tx1">
                    <a:lumMod val="75000"/>
                    <a:lumOff val="25000"/>
                  </a:schemeClr>
                </a:solidFill>
                <a:latin typeface="Arial Black" panose="020B0604020202020204" pitchFamily="34" charset="0"/>
                <a:cs typeface="Arial Black" panose="020B0604020202020204" pitchFamily="34" charset="0"/>
              </a:rPr>
              <a:t>EVERY</a:t>
            </a:r>
            <a:r>
              <a:rPr lang="en-US">
                <a:solidFill>
                  <a:schemeClr val="tx1">
                    <a:lumMod val="75000"/>
                    <a:lumOff val="25000"/>
                  </a:schemeClr>
                </a:solidFill>
                <a:latin typeface="Arial" panose="020B0604020202020204" pitchFamily="34" charset="0"/>
                <a:cs typeface="Arial" panose="020B0604020202020204" pitchFamily="34" charset="0"/>
              </a:rPr>
              <a:t> Child Has Access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to a High-Quality Early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Childhood Program</a:t>
            </a:r>
          </a:p>
        </p:txBody>
      </p:sp>
      <p:sp>
        <p:nvSpPr>
          <p:cNvPr id="36" name="Rectangle 35">
            <a:extLst>
              <a:ext uri="{FF2B5EF4-FFF2-40B4-BE49-F238E27FC236}">
                <a16:creationId xmlns:a16="http://schemas.microsoft.com/office/drawing/2014/main" id="{77156B17-16E6-C941-A299-F7A86CF04FB3}"/>
              </a:ext>
            </a:extLst>
          </p:cNvPr>
          <p:cNvSpPr/>
          <p:nvPr userDrawn="1"/>
        </p:nvSpPr>
        <p:spPr>
          <a:xfrm>
            <a:off x="6294922" y="1222408"/>
            <a:ext cx="4215865" cy="1164657"/>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274320" bIns="45720" rtlCol="0" anchor="ctr"/>
          <a:lstStyle/>
          <a:p>
            <a:pPr algn="r"/>
            <a:r>
              <a:rPr lang="en-US" b="1">
                <a:solidFill>
                  <a:schemeClr val="tx1">
                    <a:lumMod val="75000"/>
                    <a:lumOff val="25000"/>
                  </a:schemeClr>
                </a:solidFill>
                <a:latin typeface="Arial Black"/>
                <a:cs typeface="Arial Black" panose="020B0604020202020204" pitchFamily="34" charset="0"/>
              </a:rPr>
              <a:t>EVERY </a:t>
            </a:r>
            <a:r>
              <a:rPr lang="en-US">
                <a:solidFill>
                  <a:schemeClr val="tx1">
                    <a:lumMod val="75000"/>
                    <a:lumOff val="25000"/>
                  </a:schemeClr>
                </a:solidFill>
                <a:latin typeface="Arial"/>
                <a:cs typeface="Arial"/>
              </a:rPr>
              <a:t>School Has Effective Teachers and Leaders</a:t>
            </a:r>
          </a:p>
        </p:txBody>
      </p:sp>
      <p:sp>
        <p:nvSpPr>
          <p:cNvPr id="37" name="Rectangle 36">
            <a:extLst>
              <a:ext uri="{FF2B5EF4-FFF2-40B4-BE49-F238E27FC236}">
                <a16:creationId xmlns:a16="http://schemas.microsoft.com/office/drawing/2014/main" id="{60F2D9AD-F3C7-B94C-ADAC-5B40319ED59E}"/>
              </a:ext>
            </a:extLst>
          </p:cNvPr>
          <p:cNvSpPr/>
          <p:nvPr userDrawn="1"/>
        </p:nvSpPr>
        <p:spPr>
          <a:xfrm>
            <a:off x="6294922" y="2666197"/>
            <a:ext cx="4215865" cy="1164657"/>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274320" rtlCol="0" anchor="ctr"/>
          <a:lstStyle/>
          <a:p>
            <a:pPr algn="r"/>
            <a:r>
              <a:rPr lang="en-US" b="1">
                <a:solidFill>
                  <a:schemeClr val="tx1">
                    <a:lumMod val="75000"/>
                    <a:lumOff val="25000"/>
                  </a:schemeClr>
                </a:solidFill>
                <a:latin typeface="Arial Black" panose="020B0604020202020204" pitchFamily="34" charset="0"/>
                <a:cs typeface="Arial Black" panose="020B0604020202020204" pitchFamily="34" charset="0"/>
              </a:rPr>
              <a:t>EVERY</a:t>
            </a:r>
            <a:r>
              <a:rPr lang="en-US">
                <a:solidFill>
                  <a:schemeClr val="tx1">
                    <a:lumMod val="75000"/>
                    <a:lumOff val="25000"/>
                  </a:schemeClr>
                </a:solidFill>
                <a:latin typeface="Arial" panose="020B0604020202020204" pitchFamily="34" charset="0"/>
                <a:cs typeface="Arial" panose="020B0604020202020204" pitchFamily="34" charset="0"/>
              </a:rPr>
              <a:t> Community Effectively Uses a World-Class Data System to Improve Student Outcomes</a:t>
            </a:r>
          </a:p>
        </p:txBody>
      </p:sp>
      <p:sp>
        <p:nvSpPr>
          <p:cNvPr id="38" name="Rectangle 37">
            <a:extLst>
              <a:ext uri="{FF2B5EF4-FFF2-40B4-BE49-F238E27FC236}">
                <a16:creationId xmlns:a16="http://schemas.microsoft.com/office/drawing/2014/main" id="{9B9B6281-3D75-E94D-AC04-61E0399F0D06}"/>
              </a:ext>
            </a:extLst>
          </p:cNvPr>
          <p:cNvSpPr/>
          <p:nvPr userDrawn="1"/>
        </p:nvSpPr>
        <p:spPr>
          <a:xfrm>
            <a:off x="6294922" y="4109987"/>
            <a:ext cx="4215865" cy="1164657"/>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274320" rtlCol="0" anchor="ctr"/>
          <a:lstStyle/>
          <a:p>
            <a:pPr algn="r"/>
            <a:r>
              <a:rPr lang="en-US" b="1">
                <a:solidFill>
                  <a:schemeClr val="tx1">
                    <a:lumMod val="75000"/>
                    <a:lumOff val="25000"/>
                  </a:schemeClr>
                </a:solidFill>
                <a:latin typeface="Arial Black" panose="020B0604020202020204" pitchFamily="34" charset="0"/>
                <a:cs typeface="Arial Black" panose="020B0604020202020204" pitchFamily="34" charset="0"/>
              </a:rPr>
              <a:t>EVERY </a:t>
            </a:r>
            <a:r>
              <a:rPr lang="en-US">
                <a:solidFill>
                  <a:schemeClr val="tx1">
                    <a:lumMod val="75000"/>
                    <a:lumOff val="25000"/>
                  </a:schemeClr>
                </a:solidFill>
                <a:latin typeface="Arial" panose="020B0604020202020204" pitchFamily="34" charset="0"/>
                <a:cs typeface="Arial" panose="020B0604020202020204" pitchFamily="34" charset="0"/>
              </a:rPr>
              <a:t>School and District is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Rated “C” or Higher</a:t>
            </a:r>
          </a:p>
        </p:txBody>
      </p:sp>
      <p:sp>
        <p:nvSpPr>
          <p:cNvPr id="39" name="Rectangle 38">
            <a:extLst>
              <a:ext uri="{FF2B5EF4-FFF2-40B4-BE49-F238E27FC236}">
                <a16:creationId xmlns:a16="http://schemas.microsoft.com/office/drawing/2014/main" id="{253633F8-E58F-C944-9EE7-A94D49E9DA88}"/>
              </a:ext>
            </a:extLst>
          </p:cNvPr>
          <p:cNvSpPr/>
          <p:nvPr userDrawn="1"/>
        </p:nvSpPr>
        <p:spPr>
          <a:xfrm>
            <a:off x="10510787" y="1222408"/>
            <a:ext cx="198966" cy="1164657"/>
          </a:xfrm>
          <a:prstGeom prst="rect">
            <a:avLst/>
          </a:prstGeom>
          <a:solidFill>
            <a:srgbClr val="69C8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A5E5AB30-A154-BD4A-A239-16499575701C}"/>
              </a:ext>
            </a:extLst>
          </p:cNvPr>
          <p:cNvSpPr/>
          <p:nvPr userDrawn="1"/>
        </p:nvSpPr>
        <p:spPr>
          <a:xfrm>
            <a:off x="10510787" y="2665766"/>
            <a:ext cx="198966" cy="1164657"/>
          </a:xfrm>
          <a:prstGeom prst="rect">
            <a:avLst/>
          </a:prstGeom>
          <a:solidFill>
            <a:srgbClr val="39A1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B70A6D1B-D464-A145-ACB9-8DD578CC9D13}"/>
              </a:ext>
            </a:extLst>
          </p:cNvPr>
          <p:cNvSpPr/>
          <p:nvPr userDrawn="1"/>
        </p:nvSpPr>
        <p:spPr>
          <a:xfrm>
            <a:off x="10510787" y="4113225"/>
            <a:ext cx="198966" cy="1164657"/>
          </a:xfrm>
          <a:prstGeom prst="rect">
            <a:avLst/>
          </a:prstGeom>
          <a:solidFill>
            <a:srgbClr val="A74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1473B032-CAF1-3B41-9C95-D43315DA64D7}"/>
              </a:ext>
            </a:extLst>
          </p:cNvPr>
          <p:cNvSpPr/>
          <p:nvPr userDrawn="1"/>
        </p:nvSpPr>
        <p:spPr>
          <a:xfrm>
            <a:off x="1460571" y="1222408"/>
            <a:ext cx="198966" cy="1164657"/>
          </a:xfrm>
          <a:prstGeom prst="rect">
            <a:avLst/>
          </a:prstGeom>
          <a:solidFill>
            <a:srgbClr val="EF3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3383531C-D381-1448-80C5-E3B1D5B786D3}"/>
              </a:ext>
            </a:extLst>
          </p:cNvPr>
          <p:cNvSpPr/>
          <p:nvPr userDrawn="1"/>
        </p:nvSpPr>
        <p:spPr>
          <a:xfrm>
            <a:off x="1460571" y="2665766"/>
            <a:ext cx="198966" cy="1164657"/>
          </a:xfrm>
          <a:prstGeom prst="rect">
            <a:avLst/>
          </a:prstGeom>
          <a:solidFill>
            <a:srgbClr val="F3A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03B24343-DBE5-0E4B-B5F0-34121D4E14ED}"/>
              </a:ext>
            </a:extLst>
          </p:cNvPr>
          <p:cNvSpPr/>
          <p:nvPr userDrawn="1"/>
        </p:nvSpPr>
        <p:spPr>
          <a:xfrm>
            <a:off x="1460571" y="4113225"/>
            <a:ext cx="198966" cy="1164657"/>
          </a:xfrm>
          <a:prstGeom prst="rect">
            <a:avLst/>
          </a:prstGeom>
          <a:solidFill>
            <a:srgbClr val="B0D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1E646921-2DC8-1743-8FD1-96019FBEE02D}"/>
              </a:ext>
            </a:extLst>
          </p:cNvPr>
          <p:cNvSpPr txBox="1"/>
          <p:nvPr userDrawn="1"/>
        </p:nvSpPr>
        <p:spPr>
          <a:xfrm>
            <a:off x="793465" y="1683821"/>
            <a:ext cx="574431" cy="923330"/>
          </a:xfrm>
          <a:prstGeom prst="rect">
            <a:avLst/>
          </a:prstGeom>
          <a:noFill/>
        </p:spPr>
        <p:txBody>
          <a:bodyPr wrap="square" rtlCol="0" anchor="b" anchorCtr="1">
            <a:spAutoFit/>
          </a:bodyPr>
          <a:lstStyle/>
          <a:p>
            <a:r>
              <a:rPr lang="en-US" sz="5400" b="1">
                <a:solidFill>
                  <a:srgbClr val="EF3A5B"/>
                </a:solidFill>
                <a:latin typeface="Arial Black" panose="020B0604020202020204" pitchFamily="34" charset="0"/>
                <a:cs typeface="Arial Black" panose="020B0604020202020204" pitchFamily="34" charset="0"/>
              </a:rPr>
              <a:t>1</a:t>
            </a:r>
          </a:p>
        </p:txBody>
      </p:sp>
      <p:sp>
        <p:nvSpPr>
          <p:cNvPr id="46" name="TextBox 45">
            <a:extLst>
              <a:ext uri="{FF2B5EF4-FFF2-40B4-BE49-F238E27FC236}">
                <a16:creationId xmlns:a16="http://schemas.microsoft.com/office/drawing/2014/main" id="{34D6BD40-0F76-E544-BBB7-C36A9DEBC9AD}"/>
              </a:ext>
            </a:extLst>
          </p:cNvPr>
          <p:cNvSpPr txBox="1"/>
          <p:nvPr userDrawn="1"/>
        </p:nvSpPr>
        <p:spPr>
          <a:xfrm>
            <a:off x="793465" y="3114036"/>
            <a:ext cx="574431" cy="923330"/>
          </a:xfrm>
          <a:prstGeom prst="rect">
            <a:avLst/>
          </a:prstGeom>
          <a:noFill/>
        </p:spPr>
        <p:txBody>
          <a:bodyPr wrap="square" rtlCol="0" anchor="b" anchorCtr="1">
            <a:spAutoFit/>
          </a:bodyPr>
          <a:lstStyle/>
          <a:p>
            <a:r>
              <a:rPr lang="en-US" sz="5400" b="1">
                <a:solidFill>
                  <a:srgbClr val="F3A51E"/>
                </a:solidFill>
                <a:latin typeface="Arial Black" panose="020B0604020202020204" pitchFamily="34" charset="0"/>
                <a:cs typeface="Arial Black" panose="020B0604020202020204" pitchFamily="34" charset="0"/>
              </a:rPr>
              <a:t>2</a:t>
            </a:r>
          </a:p>
        </p:txBody>
      </p:sp>
      <p:sp>
        <p:nvSpPr>
          <p:cNvPr id="47" name="TextBox 46">
            <a:extLst>
              <a:ext uri="{FF2B5EF4-FFF2-40B4-BE49-F238E27FC236}">
                <a16:creationId xmlns:a16="http://schemas.microsoft.com/office/drawing/2014/main" id="{1BA6EAF3-33DB-F342-9364-26DDDD62B9CB}"/>
              </a:ext>
            </a:extLst>
          </p:cNvPr>
          <p:cNvSpPr txBox="1"/>
          <p:nvPr userDrawn="1"/>
        </p:nvSpPr>
        <p:spPr>
          <a:xfrm>
            <a:off x="793465" y="4567698"/>
            <a:ext cx="574431" cy="923330"/>
          </a:xfrm>
          <a:prstGeom prst="rect">
            <a:avLst/>
          </a:prstGeom>
          <a:noFill/>
        </p:spPr>
        <p:txBody>
          <a:bodyPr wrap="square" rtlCol="0" anchor="b" anchorCtr="1">
            <a:spAutoFit/>
          </a:bodyPr>
          <a:lstStyle/>
          <a:p>
            <a:r>
              <a:rPr lang="en-US" sz="5400" b="1">
                <a:solidFill>
                  <a:srgbClr val="B0D357"/>
                </a:solidFill>
                <a:latin typeface="Arial Black" panose="020B0604020202020204" pitchFamily="34" charset="0"/>
                <a:cs typeface="Arial Black" panose="020B0604020202020204" pitchFamily="34" charset="0"/>
              </a:rPr>
              <a:t>3</a:t>
            </a:r>
          </a:p>
        </p:txBody>
      </p:sp>
      <p:sp>
        <p:nvSpPr>
          <p:cNvPr id="48" name="TextBox 47">
            <a:extLst>
              <a:ext uri="{FF2B5EF4-FFF2-40B4-BE49-F238E27FC236}">
                <a16:creationId xmlns:a16="http://schemas.microsoft.com/office/drawing/2014/main" id="{A27CD245-96D5-FE42-84A2-1FF855372F8D}"/>
              </a:ext>
            </a:extLst>
          </p:cNvPr>
          <p:cNvSpPr txBox="1"/>
          <p:nvPr userDrawn="1"/>
        </p:nvSpPr>
        <p:spPr>
          <a:xfrm>
            <a:off x="10804973" y="1660375"/>
            <a:ext cx="574431" cy="923330"/>
          </a:xfrm>
          <a:prstGeom prst="rect">
            <a:avLst/>
          </a:prstGeom>
          <a:noFill/>
        </p:spPr>
        <p:txBody>
          <a:bodyPr wrap="square" rtlCol="0" anchor="b" anchorCtr="1">
            <a:spAutoFit/>
          </a:bodyPr>
          <a:lstStyle/>
          <a:p>
            <a:r>
              <a:rPr lang="en-US" sz="5400" b="1">
                <a:solidFill>
                  <a:srgbClr val="69C8C3"/>
                </a:solidFill>
                <a:latin typeface="Arial Black" panose="020B0604020202020204" pitchFamily="34" charset="0"/>
                <a:cs typeface="Arial Black" panose="020B0604020202020204" pitchFamily="34" charset="0"/>
              </a:rPr>
              <a:t>4</a:t>
            </a:r>
          </a:p>
        </p:txBody>
      </p:sp>
      <p:sp>
        <p:nvSpPr>
          <p:cNvPr id="49" name="TextBox 48">
            <a:extLst>
              <a:ext uri="{FF2B5EF4-FFF2-40B4-BE49-F238E27FC236}">
                <a16:creationId xmlns:a16="http://schemas.microsoft.com/office/drawing/2014/main" id="{62E990BB-8375-E548-98A0-9A3714984933}"/>
              </a:ext>
            </a:extLst>
          </p:cNvPr>
          <p:cNvSpPr txBox="1"/>
          <p:nvPr userDrawn="1"/>
        </p:nvSpPr>
        <p:spPr>
          <a:xfrm>
            <a:off x="10804973" y="3090590"/>
            <a:ext cx="574431" cy="923330"/>
          </a:xfrm>
          <a:prstGeom prst="rect">
            <a:avLst/>
          </a:prstGeom>
          <a:noFill/>
        </p:spPr>
        <p:txBody>
          <a:bodyPr wrap="square" rtlCol="0" anchor="b" anchorCtr="1">
            <a:spAutoFit/>
          </a:bodyPr>
          <a:lstStyle/>
          <a:p>
            <a:r>
              <a:rPr lang="en-US" sz="5400" b="1">
                <a:solidFill>
                  <a:srgbClr val="39A1BF"/>
                </a:solidFill>
                <a:latin typeface="Arial Black" panose="020B0604020202020204" pitchFamily="34" charset="0"/>
                <a:cs typeface="Arial Black" panose="020B0604020202020204" pitchFamily="34" charset="0"/>
              </a:rPr>
              <a:t>5</a:t>
            </a:r>
          </a:p>
        </p:txBody>
      </p:sp>
      <p:sp>
        <p:nvSpPr>
          <p:cNvPr id="50" name="TextBox 49">
            <a:extLst>
              <a:ext uri="{FF2B5EF4-FFF2-40B4-BE49-F238E27FC236}">
                <a16:creationId xmlns:a16="http://schemas.microsoft.com/office/drawing/2014/main" id="{7BB9E0B7-7E66-9A4D-B594-50C0E31271F0}"/>
              </a:ext>
            </a:extLst>
          </p:cNvPr>
          <p:cNvSpPr txBox="1"/>
          <p:nvPr userDrawn="1"/>
        </p:nvSpPr>
        <p:spPr>
          <a:xfrm>
            <a:off x="10804973" y="4544252"/>
            <a:ext cx="574431" cy="923330"/>
          </a:xfrm>
          <a:prstGeom prst="rect">
            <a:avLst/>
          </a:prstGeom>
          <a:noFill/>
        </p:spPr>
        <p:txBody>
          <a:bodyPr wrap="square" rtlCol="0" anchor="b" anchorCtr="1">
            <a:spAutoFit/>
          </a:bodyPr>
          <a:lstStyle/>
          <a:p>
            <a:r>
              <a:rPr lang="en-US" sz="5400" b="1">
                <a:solidFill>
                  <a:srgbClr val="A74A7A"/>
                </a:solidFill>
                <a:latin typeface="Arial Black" panose="020B0604020202020204" pitchFamily="34" charset="0"/>
                <a:cs typeface="Arial Black" panose="020B0604020202020204" pitchFamily="34" charset="0"/>
              </a:rPr>
              <a:t>6</a:t>
            </a:r>
          </a:p>
        </p:txBody>
      </p:sp>
      <p:pic>
        <p:nvPicPr>
          <p:cNvPr id="51" name="Graphic 50">
            <a:extLst>
              <a:ext uri="{FF2B5EF4-FFF2-40B4-BE49-F238E27FC236}">
                <a16:creationId xmlns:a16="http://schemas.microsoft.com/office/drawing/2014/main" id="{4B9E8D18-8B2B-F94E-8248-0FFE8B9C1DF9}"/>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20935" y="4576628"/>
            <a:ext cx="914400" cy="914400"/>
          </a:xfrm>
          <a:prstGeom prst="rect">
            <a:avLst/>
          </a:prstGeom>
        </p:spPr>
      </p:pic>
      <p:pic>
        <p:nvPicPr>
          <p:cNvPr id="52" name="Graphic 51">
            <a:extLst>
              <a:ext uri="{FF2B5EF4-FFF2-40B4-BE49-F238E27FC236}">
                <a16:creationId xmlns:a16="http://schemas.microsoft.com/office/drawing/2014/main" id="{DC4FCE0F-C54C-FA44-B108-E8F82851C87F}"/>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40162" y="1784518"/>
            <a:ext cx="914400" cy="914400"/>
          </a:xfrm>
          <a:prstGeom prst="rect">
            <a:avLst/>
          </a:prstGeom>
        </p:spPr>
      </p:pic>
      <p:pic>
        <p:nvPicPr>
          <p:cNvPr id="53" name="Graphic 52">
            <a:extLst>
              <a:ext uri="{FF2B5EF4-FFF2-40B4-BE49-F238E27FC236}">
                <a16:creationId xmlns:a16="http://schemas.microsoft.com/office/drawing/2014/main" id="{352AA6E4-2F0B-3F4F-87CD-44D0458173E1}"/>
              </a:ext>
            </a:extLst>
          </p:cNvPr>
          <p:cNvPicPr>
            <a:picLocks noChangeAspect="1"/>
          </p:cNvPicPr>
          <p:nvPr userDrawn="1"/>
        </p:nvPicPr>
        <p:blipFill>
          <a:blip r:embed="rId9">
            <a:extLst>
              <a:ext uri="{96DAC541-7B7A-43D3-8B79-37D633B846F1}">
                <asvg:svgBlip xmlns:asvg="http://schemas.microsoft.com/office/drawing/2016/SVG/main" r:embed="rId10"/>
              </a:ext>
            </a:extLst>
          </a:blip>
          <a:srcRect/>
          <a:stretch/>
        </p:blipFill>
        <p:spPr>
          <a:xfrm>
            <a:off x="11453591" y="1686529"/>
            <a:ext cx="952500" cy="952500"/>
          </a:xfrm>
          <a:prstGeom prst="rect">
            <a:avLst/>
          </a:prstGeom>
        </p:spPr>
      </p:pic>
      <p:pic>
        <p:nvPicPr>
          <p:cNvPr id="54" name="Graphic 53">
            <a:extLst>
              <a:ext uri="{FF2B5EF4-FFF2-40B4-BE49-F238E27FC236}">
                <a16:creationId xmlns:a16="http://schemas.microsoft.com/office/drawing/2014/main" id="{89475315-D462-FC49-AD4E-E6DDBC8C2273}"/>
              </a:ext>
            </a:extLst>
          </p:cNvPr>
          <p:cNvPicPr>
            <a:picLocks noChangeAspect="1"/>
          </p:cNvPicPr>
          <p:nvPr userDrawn="1"/>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11474624" y="4507821"/>
            <a:ext cx="914400" cy="914400"/>
          </a:xfrm>
          <a:prstGeom prst="rect">
            <a:avLst/>
          </a:prstGeom>
        </p:spPr>
      </p:pic>
      <p:pic>
        <p:nvPicPr>
          <p:cNvPr id="55" name="Graphic 54">
            <a:extLst>
              <a:ext uri="{FF2B5EF4-FFF2-40B4-BE49-F238E27FC236}">
                <a16:creationId xmlns:a16="http://schemas.microsoft.com/office/drawing/2014/main" id="{88DE9802-37C8-9F47-9827-7885E4E30CD6}"/>
              </a:ext>
            </a:extLst>
          </p:cNvPr>
          <p:cNvPicPr>
            <a:picLocks noChangeAspect="1"/>
          </p:cNvPicPr>
          <p:nvPr userDrawn="1"/>
        </p:nvPicPr>
        <p:blipFill>
          <a:blip r:embed="rId13">
            <a:extLst>
              <a:ext uri="{96DAC541-7B7A-43D3-8B79-37D633B846F1}">
                <asvg:svgBlip xmlns:asvg="http://schemas.microsoft.com/office/drawing/2016/SVG/main" r:embed="rId14"/>
              </a:ext>
            </a:extLst>
          </a:blip>
          <a:srcRect/>
          <a:stretch/>
        </p:blipFill>
        <p:spPr>
          <a:xfrm flipH="1">
            <a:off x="-248588" y="3104476"/>
            <a:ext cx="1035471" cy="1035471"/>
          </a:xfrm>
          <a:prstGeom prst="rect">
            <a:avLst/>
          </a:prstGeom>
        </p:spPr>
      </p:pic>
    </p:spTree>
    <p:extLst>
      <p:ext uri="{BB962C8B-B14F-4D97-AF65-F5344CB8AC3E}">
        <p14:creationId xmlns:p14="http://schemas.microsoft.com/office/powerpoint/2010/main" val="23701172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ransition_Image 5">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4223DED-4585-F74E-BC9C-2599464E512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0112" y="-21265"/>
            <a:ext cx="12292224" cy="7019224"/>
          </a:xfrm>
          <a:prstGeom prst="rect">
            <a:avLst/>
          </a:prstGeom>
        </p:spPr>
      </p:pic>
      <p:sp>
        <p:nvSpPr>
          <p:cNvPr id="6" name="Rectangle 5">
            <a:extLst>
              <a:ext uri="{FF2B5EF4-FFF2-40B4-BE49-F238E27FC236}">
                <a16:creationId xmlns:a16="http://schemas.microsoft.com/office/drawing/2014/main" id="{9B149279-92D5-E048-A42D-31FBA8601084}"/>
              </a:ext>
            </a:extLst>
          </p:cNvPr>
          <p:cNvSpPr/>
          <p:nvPr userDrawn="1"/>
        </p:nvSpPr>
        <p:spPr>
          <a:xfrm>
            <a:off x="-50112" y="-37240"/>
            <a:ext cx="12292224" cy="7019224"/>
          </a:xfrm>
          <a:prstGeom prst="rect">
            <a:avLst/>
          </a:prstGeom>
          <a:gradFill flip="none" rotWithShape="1">
            <a:gsLst>
              <a:gs pos="0">
                <a:schemeClr val="accent3">
                  <a:lumMod val="36000"/>
                  <a:lumOff val="64000"/>
                  <a:alpha val="0"/>
                </a:schemeClr>
              </a:gs>
              <a:gs pos="41000">
                <a:schemeClr val="accent3">
                  <a:lumMod val="0"/>
                  <a:lumOff val="100000"/>
                  <a:alpha val="0"/>
                </a:schemeClr>
              </a:gs>
              <a:gs pos="100000">
                <a:schemeClr val="bg2">
                  <a:lumMod val="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3448F209-D135-AA41-BEFD-AA34260C9929}"/>
              </a:ext>
            </a:extLst>
          </p:cNvPr>
          <p:cNvCxnSpPr/>
          <p:nvPr userDrawn="1"/>
        </p:nvCxnSpPr>
        <p:spPr>
          <a:xfrm>
            <a:off x="470647" y="5655795"/>
            <a:ext cx="4558553" cy="0"/>
          </a:xfrm>
          <a:prstGeom prst="line">
            <a:avLst/>
          </a:prstGeom>
          <a:ln w="76200">
            <a:solidFill>
              <a:srgbClr val="69C8C3"/>
            </a:solidFill>
          </a:ln>
        </p:spPr>
        <p:style>
          <a:lnRef idx="1">
            <a:schemeClr val="accent1"/>
          </a:lnRef>
          <a:fillRef idx="0">
            <a:schemeClr val="accent1"/>
          </a:fillRef>
          <a:effectRef idx="0">
            <a:schemeClr val="accent1"/>
          </a:effectRef>
          <a:fontRef idx="minor">
            <a:schemeClr val="tx1"/>
          </a:fontRef>
        </p:style>
      </p:cxnSp>
      <p:pic>
        <p:nvPicPr>
          <p:cNvPr id="8" name="Picture 7" descr="Mississi[ppi Department of Education logo">
            <a:extLst>
              <a:ext uri="{FF2B5EF4-FFF2-40B4-BE49-F238E27FC236}">
                <a16:creationId xmlns:a16="http://schemas.microsoft.com/office/drawing/2014/main" id="{9026A4EA-A112-A94B-81AC-4BE075340D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86275" y="6075361"/>
            <a:ext cx="1238172" cy="442818"/>
          </a:xfrm>
          <a:prstGeom prst="rect">
            <a:avLst/>
          </a:prstGeom>
        </p:spPr>
      </p:pic>
      <p:sp>
        <p:nvSpPr>
          <p:cNvPr id="2" name="TextBox 1">
            <a:extLst>
              <a:ext uri="{FF2B5EF4-FFF2-40B4-BE49-F238E27FC236}">
                <a16:creationId xmlns:a16="http://schemas.microsoft.com/office/drawing/2014/main" id="{6215581E-3ED5-CC47-BBF5-03361955FBF2}"/>
              </a:ext>
            </a:extLst>
          </p:cNvPr>
          <p:cNvSpPr txBox="1"/>
          <p:nvPr userDrawn="1"/>
        </p:nvSpPr>
        <p:spPr>
          <a:xfrm>
            <a:off x="7076661" y="168965"/>
            <a:ext cx="0" cy="0"/>
          </a:xfrm>
          <a:prstGeom prst="rect">
            <a:avLst/>
          </a:prstGeom>
        </p:spPr>
        <p:txBody>
          <a:bodyPr vert="horz" wrap="none" lIns="91440" tIns="45720" rIns="91440" bIns="45720" rtlCol="0" anchor="ctr">
            <a:noAutofit/>
          </a:bodyPr>
          <a:lstStyle/>
          <a:p>
            <a:pPr algn="l" fontAlgn="base"/>
            <a:endParaRPr lang="en-US" sz="8000" b="1">
              <a:solidFill>
                <a:srgbClr val="003B71"/>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3570BF63-EF7F-3241-9C2D-8A00E3D8C4E5}"/>
              </a:ext>
            </a:extLst>
          </p:cNvPr>
          <p:cNvSpPr>
            <a:spLocks noGrp="1"/>
          </p:cNvSpPr>
          <p:nvPr>
            <p:ph type="title"/>
          </p:nvPr>
        </p:nvSpPr>
        <p:spPr>
          <a:xfrm>
            <a:off x="408655" y="728419"/>
            <a:ext cx="4558553" cy="4788975"/>
          </a:xfrm>
        </p:spPr>
        <p:txBody>
          <a:bodyPr anchor="b" anchorCtr="0">
            <a:noAutofit/>
          </a:bodyPr>
          <a:lstStyle>
            <a:lvl1pPr>
              <a:defRPr sz="72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7220116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ransition_Image 6">
    <p:spTree>
      <p:nvGrpSpPr>
        <p:cNvPr id="1" name=""/>
        <p:cNvGrpSpPr/>
        <p:nvPr/>
      </p:nvGrpSpPr>
      <p:grpSpPr>
        <a:xfrm>
          <a:off x="0" y="0"/>
          <a:ext cx="0" cy="0"/>
          <a:chOff x="0" y="0"/>
          <a:chExt cx="0" cy="0"/>
        </a:xfrm>
      </p:grpSpPr>
      <p:pic>
        <p:nvPicPr>
          <p:cNvPr id="9" name="Picture 8" descr="A pair of headphones on a chair in a classroom&#10;&#10;Description automatically generated with low confidence">
            <a:extLst>
              <a:ext uri="{FF2B5EF4-FFF2-40B4-BE49-F238E27FC236}">
                <a16:creationId xmlns:a16="http://schemas.microsoft.com/office/drawing/2014/main" id="{1674A74B-09C5-BD4E-963B-D2A8B69ED09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616"/>
          <a:stretch/>
        </p:blipFill>
        <p:spPr>
          <a:xfrm>
            <a:off x="-75168" y="1"/>
            <a:ext cx="12267168" cy="6942564"/>
          </a:xfrm>
          <a:prstGeom prst="rect">
            <a:avLst/>
          </a:prstGeom>
        </p:spPr>
      </p:pic>
      <p:sp>
        <p:nvSpPr>
          <p:cNvPr id="6" name="Rectangle 5">
            <a:extLst>
              <a:ext uri="{FF2B5EF4-FFF2-40B4-BE49-F238E27FC236}">
                <a16:creationId xmlns:a16="http://schemas.microsoft.com/office/drawing/2014/main" id="{9B149279-92D5-E048-A42D-31FBA8601084}"/>
              </a:ext>
            </a:extLst>
          </p:cNvPr>
          <p:cNvSpPr/>
          <p:nvPr userDrawn="1"/>
        </p:nvSpPr>
        <p:spPr>
          <a:xfrm>
            <a:off x="0" y="0"/>
            <a:ext cx="12292224" cy="6858000"/>
          </a:xfrm>
          <a:prstGeom prst="rect">
            <a:avLst/>
          </a:prstGeom>
          <a:gradFill flip="none" rotWithShape="1">
            <a:gsLst>
              <a:gs pos="0">
                <a:schemeClr val="accent3">
                  <a:lumMod val="36000"/>
                  <a:lumOff val="64000"/>
                  <a:alpha val="0"/>
                </a:schemeClr>
              </a:gs>
              <a:gs pos="41000">
                <a:schemeClr val="accent3">
                  <a:lumMod val="0"/>
                  <a:lumOff val="100000"/>
                  <a:alpha val="0"/>
                </a:schemeClr>
              </a:gs>
              <a:gs pos="100000">
                <a:schemeClr val="bg2">
                  <a:lumMod val="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3448F209-D135-AA41-BEFD-AA34260C9929}"/>
              </a:ext>
            </a:extLst>
          </p:cNvPr>
          <p:cNvCxnSpPr/>
          <p:nvPr userDrawn="1"/>
        </p:nvCxnSpPr>
        <p:spPr>
          <a:xfrm>
            <a:off x="470647" y="5655795"/>
            <a:ext cx="4558553" cy="0"/>
          </a:xfrm>
          <a:prstGeom prst="line">
            <a:avLst/>
          </a:prstGeom>
          <a:ln w="76200">
            <a:solidFill>
              <a:srgbClr val="69C8C3"/>
            </a:solidFill>
          </a:ln>
        </p:spPr>
        <p:style>
          <a:lnRef idx="1">
            <a:schemeClr val="accent1"/>
          </a:lnRef>
          <a:fillRef idx="0">
            <a:schemeClr val="accent1"/>
          </a:fillRef>
          <a:effectRef idx="0">
            <a:schemeClr val="accent1"/>
          </a:effectRef>
          <a:fontRef idx="minor">
            <a:schemeClr val="tx1"/>
          </a:fontRef>
        </p:style>
      </p:cxnSp>
      <p:pic>
        <p:nvPicPr>
          <p:cNvPr id="8" name="Picture 7" descr="Mississi[ppi Department of Education logo">
            <a:extLst>
              <a:ext uri="{FF2B5EF4-FFF2-40B4-BE49-F238E27FC236}">
                <a16:creationId xmlns:a16="http://schemas.microsoft.com/office/drawing/2014/main" id="{9026A4EA-A112-A94B-81AC-4BE075340D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86275" y="6075361"/>
            <a:ext cx="1238172" cy="442818"/>
          </a:xfrm>
          <a:prstGeom prst="rect">
            <a:avLst/>
          </a:prstGeom>
        </p:spPr>
      </p:pic>
      <p:sp>
        <p:nvSpPr>
          <p:cNvPr id="2" name="Title 1">
            <a:extLst>
              <a:ext uri="{FF2B5EF4-FFF2-40B4-BE49-F238E27FC236}">
                <a16:creationId xmlns:a16="http://schemas.microsoft.com/office/drawing/2014/main" id="{98C0861C-C36B-9F4D-A3EC-F1137A1B1ED3}"/>
              </a:ext>
            </a:extLst>
          </p:cNvPr>
          <p:cNvSpPr>
            <a:spLocks noGrp="1"/>
          </p:cNvSpPr>
          <p:nvPr>
            <p:ph type="title"/>
          </p:nvPr>
        </p:nvSpPr>
        <p:spPr>
          <a:xfrm>
            <a:off x="387457" y="424562"/>
            <a:ext cx="4688237" cy="5029179"/>
          </a:xfrm>
        </p:spPr>
        <p:txBody>
          <a:bodyPr anchor="b" anchorCtr="0">
            <a:noAutofit/>
          </a:bodyPr>
          <a:lstStyle>
            <a:lvl1pPr>
              <a:defRPr sz="72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2755226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A2C0FA9-C06C-D849-9C30-F1672C75EB04}"/>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 sign&#10;&#10;Description automatically generated">
            <a:extLst>
              <a:ext uri="{FF2B5EF4-FFF2-40B4-BE49-F238E27FC236}">
                <a16:creationId xmlns:a16="http://schemas.microsoft.com/office/drawing/2014/main" id="{0EA3CA18-3F3C-7840-B4C6-8C638E31B55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40906" y="4746632"/>
            <a:ext cx="2837793" cy="1097280"/>
          </a:xfrm>
          <a:prstGeom prst="rect">
            <a:avLst/>
          </a:prstGeom>
        </p:spPr>
      </p:pic>
      <p:pic>
        <p:nvPicPr>
          <p:cNvPr id="9" name="Picture 8" descr="A black and white logo&#10;&#10;Description automatically generated with low confidence">
            <a:extLst>
              <a:ext uri="{FF2B5EF4-FFF2-40B4-BE49-F238E27FC236}">
                <a16:creationId xmlns:a16="http://schemas.microsoft.com/office/drawing/2014/main" id="{17846ABD-3226-8443-9D8A-74A6E8E8A08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29626" y="6254936"/>
            <a:ext cx="1554480" cy="457200"/>
          </a:xfrm>
          <a:prstGeom prst="rect">
            <a:avLst/>
          </a:prstGeom>
        </p:spPr>
      </p:pic>
      <p:sp>
        <p:nvSpPr>
          <p:cNvPr id="10" name="Rectangle 9">
            <a:extLst>
              <a:ext uri="{FF2B5EF4-FFF2-40B4-BE49-F238E27FC236}">
                <a16:creationId xmlns:a16="http://schemas.microsoft.com/office/drawing/2014/main" id="{EC797C7B-1E37-6545-B842-2A117C45938B}"/>
              </a:ext>
            </a:extLst>
          </p:cNvPr>
          <p:cNvSpPr/>
          <p:nvPr userDrawn="1"/>
        </p:nvSpPr>
        <p:spPr>
          <a:xfrm>
            <a:off x="617584" y="1556185"/>
            <a:ext cx="3822087" cy="242507"/>
          </a:xfrm>
          <a:prstGeom prst="rect">
            <a:avLst/>
          </a:prstGeom>
          <a:solidFill>
            <a:srgbClr val="EF3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3A5B"/>
              </a:solidFill>
            </a:endParaRPr>
          </a:p>
        </p:txBody>
      </p:sp>
      <p:sp>
        <p:nvSpPr>
          <p:cNvPr id="11" name="Rectangle 10">
            <a:extLst>
              <a:ext uri="{FF2B5EF4-FFF2-40B4-BE49-F238E27FC236}">
                <a16:creationId xmlns:a16="http://schemas.microsoft.com/office/drawing/2014/main" id="{E70F7D88-3317-7B4C-8370-167250E236D2}"/>
              </a:ext>
            </a:extLst>
          </p:cNvPr>
          <p:cNvSpPr/>
          <p:nvPr userDrawn="1"/>
        </p:nvSpPr>
        <p:spPr>
          <a:xfrm>
            <a:off x="10566401" y="4436342"/>
            <a:ext cx="1625600" cy="365125"/>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spc="50">
                <a:solidFill>
                  <a:schemeClr val="bg1"/>
                </a:solidFill>
                <a:latin typeface="Arial" panose="020B0604020202020204" pitchFamily="34" charset="0"/>
                <a:cs typeface="Arial" panose="020B0604020202020204" pitchFamily="34" charset="0"/>
              </a:rPr>
              <a:t>mdek12.org</a:t>
            </a:r>
          </a:p>
        </p:txBody>
      </p:sp>
      <p:sp>
        <p:nvSpPr>
          <p:cNvPr id="15" name="Text Placeholder 14">
            <a:extLst>
              <a:ext uri="{FF2B5EF4-FFF2-40B4-BE49-F238E27FC236}">
                <a16:creationId xmlns:a16="http://schemas.microsoft.com/office/drawing/2014/main" id="{53D73A61-D809-204A-9E99-77076591DE79}"/>
              </a:ext>
            </a:extLst>
          </p:cNvPr>
          <p:cNvSpPr>
            <a:spLocks noGrp="1"/>
          </p:cNvSpPr>
          <p:nvPr>
            <p:ph type="body" sz="quarter" idx="14"/>
          </p:nvPr>
        </p:nvSpPr>
        <p:spPr>
          <a:xfrm>
            <a:off x="504401" y="2994888"/>
            <a:ext cx="5011980" cy="868224"/>
          </a:xfrm>
        </p:spPr>
        <p:txBody>
          <a:bodyPr>
            <a:noAutofit/>
          </a:bodyPr>
          <a:lstStyle>
            <a:lvl1pPr marL="0" indent="0">
              <a:buNone/>
              <a:defRPr sz="2400">
                <a:solidFill>
                  <a:schemeClr val="tx1">
                    <a:lumMod val="50000"/>
                    <a:lumOff val="50000"/>
                  </a:schemeClr>
                </a:solidFill>
                <a:latin typeface="Arial" panose="020B0604020202020204" pitchFamily="34" charset="0"/>
                <a:cs typeface="Arial" panose="020B0604020202020204" pitchFamily="34" charset="0"/>
              </a:defRPr>
            </a:lvl1pPr>
            <a:lvl2pPr>
              <a:defRPr sz="2400">
                <a:solidFill>
                  <a:schemeClr val="tx1">
                    <a:lumMod val="50000"/>
                    <a:lumOff val="50000"/>
                  </a:schemeClr>
                </a:solidFill>
                <a:latin typeface="Arial" panose="020B0604020202020204" pitchFamily="34" charset="0"/>
                <a:cs typeface="Arial" panose="020B0604020202020204" pitchFamily="34" charset="0"/>
              </a:defRPr>
            </a:lvl2pPr>
            <a:lvl3pPr>
              <a:defRPr sz="2400">
                <a:solidFill>
                  <a:schemeClr val="tx1">
                    <a:lumMod val="50000"/>
                    <a:lumOff val="50000"/>
                  </a:schemeClr>
                </a:solidFill>
                <a:latin typeface="Arial" panose="020B0604020202020204" pitchFamily="34" charset="0"/>
                <a:cs typeface="Arial" panose="020B0604020202020204" pitchFamily="34" charset="0"/>
              </a:defRPr>
            </a:lvl3pPr>
            <a:lvl4pPr>
              <a:defRPr sz="2400">
                <a:solidFill>
                  <a:schemeClr val="tx1">
                    <a:lumMod val="50000"/>
                    <a:lumOff val="50000"/>
                  </a:schemeClr>
                </a:solidFill>
                <a:latin typeface="Arial" panose="020B0604020202020204" pitchFamily="34" charset="0"/>
                <a:cs typeface="Arial" panose="020B0604020202020204" pitchFamily="34" charset="0"/>
              </a:defRPr>
            </a:lvl4pPr>
            <a:lvl5pPr>
              <a:defRPr sz="2400">
                <a:solidFill>
                  <a:schemeClr val="tx1">
                    <a:lumMod val="50000"/>
                    <a:lumOff val="50000"/>
                  </a:schemeClr>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 name="Title 1">
            <a:extLst>
              <a:ext uri="{FF2B5EF4-FFF2-40B4-BE49-F238E27FC236}">
                <a16:creationId xmlns:a16="http://schemas.microsoft.com/office/drawing/2014/main" id="{9512D961-B295-8943-B9BF-9EA8B4DD832C}"/>
              </a:ext>
            </a:extLst>
          </p:cNvPr>
          <p:cNvSpPr>
            <a:spLocks noGrp="1"/>
          </p:cNvSpPr>
          <p:nvPr>
            <p:ph type="title"/>
          </p:nvPr>
        </p:nvSpPr>
        <p:spPr>
          <a:xfrm>
            <a:off x="491266" y="2073713"/>
            <a:ext cx="8127212" cy="868225"/>
          </a:xfrm>
        </p:spPr>
        <p:txBody>
          <a:bodyPr/>
          <a:lstStyle>
            <a:lvl1pPr>
              <a:defRPr b="1">
                <a:solidFill>
                  <a:srgbClr val="003B7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2856495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9D9CDFB-04FC-1C45-BCF2-7BF44CD5916B}"/>
              </a:ext>
            </a:extLst>
          </p:cNvPr>
          <p:cNvSpPr>
            <a:spLocks noGrp="1"/>
          </p:cNvSpPr>
          <p:nvPr>
            <p:ph type="sldNum" sz="quarter" idx="12"/>
          </p:nvPr>
        </p:nvSpPr>
        <p:spPr>
          <a:xfrm>
            <a:off x="9138920" y="260350"/>
            <a:ext cx="2743200" cy="365125"/>
          </a:xfrm>
        </p:spPr>
        <p:txBody>
          <a:bodyPr/>
          <a:lstStyle>
            <a:lvl1pPr>
              <a:defRPr sz="2800" b="1">
                <a:solidFill>
                  <a:srgbClr val="5FAADE"/>
                </a:solidFill>
                <a:latin typeface="Arial" panose="020B0604020202020204" pitchFamily="34" charset="0"/>
                <a:cs typeface="Arial" panose="020B0604020202020204" pitchFamily="34" charset="0"/>
              </a:defRPr>
            </a:lvl1pPr>
          </a:lstStyle>
          <a:p>
            <a:fld id="{84E24DD3-0117-F947-8F74-C808912B5A2D}" type="slidenum">
              <a:rPr lang="en-US" smtClean="0"/>
              <a:pPr/>
              <a:t>‹#›</a:t>
            </a:fld>
            <a:endParaRPr lang="en-US"/>
          </a:p>
        </p:txBody>
      </p:sp>
      <p:sp>
        <p:nvSpPr>
          <p:cNvPr id="5" name="Rectangle 4">
            <a:extLst>
              <a:ext uri="{FF2B5EF4-FFF2-40B4-BE49-F238E27FC236}">
                <a16:creationId xmlns:a16="http://schemas.microsoft.com/office/drawing/2014/main" id="{CA2C0FA9-C06C-D849-9C30-F1672C75EB04}"/>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 sign&#10;&#10;Description automatically generated">
            <a:extLst>
              <a:ext uri="{FF2B5EF4-FFF2-40B4-BE49-F238E27FC236}">
                <a16:creationId xmlns:a16="http://schemas.microsoft.com/office/drawing/2014/main" id="{0EA3CA18-3F3C-7840-B4C6-8C638E31B55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40906" y="4746632"/>
            <a:ext cx="2837793" cy="1097280"/>
          </a:xfrm>
          <a:prstGeom prst="rect">
            <a:avLst/>
          </a:prstGeom>
        </p:spPr>
      </p:pic>
      <p:pic>
        <p:nvPicPr>
          <p:cNvPr id="9" name="Picture 8" descr="A black and white logo&#10;&#10;Description automatically generated with low confidence">
            <a:extLst>
              <a:ext uri="{FF2B5EF4-FFF2-40B4-BE49-F238E27FC236}">
                <a16:creationId xmlns:a16="http://schemas.microsoft.com/office/drawing/2014/main" id="{17846ABD-3226-8443-9D8A-74A6E8E8A08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29626" y="6254936"/>
            <a:ext cx="1554480" cy="457200"/>
          </a:xfrm>
          <a:prstGeom prst="rect">
            <a:avLst/>
          </a:prstGeom>
        </p:spPr>
      </p:pic>
      <p:sp>
        <p:nvSpPr>
          <p:cNvPr id="10" name="Rectangle 9">
            <a:extLst>
              <a:ext uri="{FF2B5EF4-FFF2-40B4-BE49-F238E27FC236}">
                <a16:creationId xmlns:a16="http://schemas.microsoft.com/office/drawing/2014/main" id="{EC797C7B-1E37-6545-B842-2A117C45938B}"/>
              </a:ext>
            </a:extLst>
          </p:cNvPr>
          <p:cNvSpPr/>
          <p:nvPr userDrawn="1"/>
        </p:nvSpPr>
        <p:spPr>
          <a:xfrm>
            <a:off x="617584" y="1556185"/>
            <a:ext cx="3822087" cy="242507"/>
          </a:xfrm>
          <a:prstGeom prst="rect">
            <a:avLst/>
          </a:prstGeom>
          <a:solidFill>
            <a:srgbClr val="EF3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3A5B"/>
              </a:solidFill>
            </a:endParaRPr>
          </a:p>
        </p:txBody>
      </p:sp>
      <p:sp>
        <p:nvSpPr>
          <p:cNvPr id="11" name="Rectangle 10">
            <a:extLst>
              <a:ext uri="{FF2B5EF4-FFF2-40B4-BE49-F238E27FC236}">
                <a16:creationId xmlns:a16="http://schemas.microsoft.com/office/drawing/2014/main" id="{E70F7D88-3317-7B4C-8370-167250E236D2}"/>
              </a:ext>
            </a:extLst>
          </p:cNvPr>
          <p:cNvSpPr/>
          <p:nvPr userDrawn="1"/>
        </p:nvSpPr>
        <p:spPr>
          <a:xfrm>
            <a:off x="10566401" y="4436342"/>
            <a:ext cx="1625600" cy="365125"/>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spc="50">
                <a:solidFill>
                  <a:schemeClr val="bg1"/>
                </a:solidFill>
                <a:latin typeface="Arial" panose="020B0604020202020204" pitchFamily="34" charset="0"/>
                <a:cs typeface="Arial" panose="020B0604020202020204" pitchFamily="34" charset="0"/>
              </a:rPr>
              <a:t>mdek12.org</a:t>
            </a:r>
          </a:p>
        </p:txBody>
      </p:sp>
      <p:sp>
        <p:nvSpPr>
          <p:cNvPr id="15" name="Text Placeholder 14">
            <a:extLst>
              <a:ext uri="{FF2B5EF4-FFF2-40B4-BE49-F238E27FC236}">
                <a16:creationId xmlns:a16="http://schemas.microsoft.com/office/drawing/2014/main" id="{53D73A61-D809-204A-9E99-77076591DE79}"/>
              </a:ext>
            </a:extLst>
          </p:cNvPr>
          <p:cNvSpPr>
            <a:spLocks noGrp="1"/>
          </p:cNvSpPr>
          <p:nvPr>
            <p:ph type="body" sz="quarter" idx="14"/>
          </p:nvPr>
        </p:nvSpPr>
        <p:spPr>
          <a:xfrm>
            <a:off x="504401" y="2994888"/>
            <a:ext cx="5011980" cy="868224"/>
          </a:xfrm>
        </p:spPr>
        <p:txBody>
          <a:bodyPr>
            <a:noAutofit/>
          </a:bodyPr>
          <a:lstStyle>
            <a:lvl1pPr marL="0" indent="0">
              <a:buNone/>
              <a:defRPr sz="2400">
                <a:solidFill>
                  <a:schemeClr val="tx1">
                    <a:lumMod val="50000"/>
                    <a:lumOff val="50000"/>
                  </a:schemeClr>
                </a:solidFill>
                <a:latin typeface="Arial" panose="020B0604020202020204" pitchFamily="34" charset="0"/>
                <a:cs typeface="Arial" panose="020B0604020202020204" pitchFamily="34" charset="0"/>
              </a:defRPr>
            </a:lvl1pPr>
            <a:lvl2pPr>
              <a:defRPr sz="2400">
                <a:solidFill>
                  <a:schemeClr val="tx1">
                    <a:lumMod val="50000"/>
                    <a:lumOff val="50000"/>
                  </a:schemeClr>
                </a:solidFill>
                <a:latin typeface="Arial" panose="020B0604020202020204" pitchFamily="34" charset="0"/>
                <a:cs typeface="Arial" panose="020B0604020202020204" pitchFamily="34" charset="0"/>
              </a:defRPr>
            </a:lvl2pPr>
            <a:lvl3pPr>
              <a:defRPr sz="2400">
                <a:solidFill>
                  <a:schemeClr val="tx1">
                    <a:lumMod val="50000"/>
                    <a:lumOff val="50000"/>
                  </a:schemeClr>
                </a:solidFill>
                <a:latin typeface="Arial" panose="020B0604020202020204" pitchFamily="34" charset="0"/>
                <a:cs typeface="Arial" panose="020B0604020202020204" pitchFamily="34" charset="0"/>
              </a:defRPr>
            </a:lvl3pPr>
            <a:lvl4pPr>
              <a:defRPr sz="2400">
                <a:solidFill>
                  <a:schemeClr val="tx1">
                    <a:lumMod val="50000"/>
                    <a:lumOff val="50000"/>
                  </a:schemeClr>
                </a:solidFill>
                <a:latin typeface="Arial" panose="020B0604020202020204" pitchFamily="34" charset="0"/>
                <a:cs typeface="Arial" panose="020B0604020202020204" pitchFamily="34" charset="0"/>
              </a:defRPr>
            </a:lvl4pPr>
            <a:lvl5pPr>
              <a:defRPr sz="2400">
                <a:solidFill>
                  <a:schemeClr val="tx1">
                    <a:lumMod val="50000"/>
                    <a:lumOff val="50000"/>
                  </a:schemeClr>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 name="Title 1">
            <a:extLst>
              <a:ext uri="{FF2B5EF4-FFF2-40B4-BE49-F238E27FC236}">
                <a16:creationId xmlns:a16="http://schemas.microsoft.com/office/drawing/2014/main" id="{9512D961-B295-8943-B9BF-9EA8B4DD832C}"/>
              </a:ext>
            </a:extLst>
          </p:cNvPr>
          <p:cNvSpPr>
            <a:spLocks noGrp="1"/>
          </p:cNvSpPr>
          <p:nvPr>
            <p:ph type="title"/>
          </p:nvPr>
        </p:nvSpPr>
        <p:spPr>
          <a:xfrm>
            <a:off x="491266" y="2073713"/>
            <a:ext cx="8127212" cy="868225"/>
          </a:xfrm>
        </p:spPr>
        <p:txBody>
          <a:bodyPr/>
          <a:lstStyle>
            <a:lvl1pPr>
              <a:defRPr b="1">
                <a:solidFill>
                  <a:srgbClr val="003B7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2856495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Content, and icon">
  <p:cSld name="1_Title, Content, and icon">
    <p:spTree>
      <p:nvGrpSpPr>
        <p:cNvPr id="1" name="Shape 84"/>
        <p:cNvGrpSpPr/>
        <p:nvPr/>
      </p:nvGrpSpPr>
      <p:grpSpPr>
        <a:xfrm>
          <a:off x="0" y="0"/>
          <a:ext cx="0" cy="0"/>
          <a:chOff x="0" y="0"/>
          <a:chExt cx="0" cy="0"/>
        </a:xfrm>
      </p:grpSpPr>
      <p:sp>
        <p:nvSpPr>
          <p:cNvPr id="85" name="Google Shape;85;p7"/>
          <p:cNvSpPr txBox="1">
            <a:spLocks noGrp="1"/>
          </p:cNvSpPr>
          <p:nvPr>
            <p:ph type="title"/>
          </p:nvPr>
        </p:nvSpPr>
        <p:spPr>
          <a:xfrm>
            <a:off x="412619" y="275585"/>
            <a:ext cx="10606000" cy="3804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rgbClr val="003B71"/>
              </a:buClr>
              <a:buSzPts val="1800"/>
              <a:buFont typeface="Arial"/>
              <a:buNone/>
              <a:defRPr sz="2400" b="1">
                <a:solidFill>
                  <a:srgbClr val="003B7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6" name="Google Shape;86;p7"/>
          <p:cNvSpPr txBox="1">
            <a:spLocks noGrp="1"/>
          </p:cNvSpPr>
          <p:nvPr>
            <p:ph type="body" idx="1"/>
          </p:nvPr>
        </p:nvSpPr>
        <p:spPr>
          <a:xfrm>
            <a:off x="2280356" y="1365955"/>
            <a:ext cx="9073600" cy="4438400"/>
          </a:xfrm>
          <a:prstGeom prst="rect">
            <a:avLst/>
          </a:prstGeom>
          <a:noFill/>
          <a:ln>
            <a:noFill/>
          </a:ln>
        </p:spPr>
        <p:txBody>
          <a:bodyPr spcFirstLastPara="1" wrap="square" lIns="68575" tIns="34275" rIns="68575" bIns="34275" anchor="t" anchorCtr="0">
            <a:normAutofit/>
          </a:bodyPr>
          <a:lstStyle>
            <a:lvl1pPr marL="609585" lvl="0" indent="-482588" algn="l">
              <a:lnSpc>
                <a:spcPct val="100000"/>
              </a:lnSpc>
              <a:spcBef>
                <a:spcPts val="667"/>
              </a:spcBef>
              <a:spcAft>
                <a:spcPts val="0"/>
              </a:spcAft>
              <a:buClr>
                <a:srgbClr val="595959"/>
              </a:buClr>
              <a:buSzPts val="2100"/>
              <a:buChar char="•"/>
              <a:defRPr>
                <a:solidFill>
                  <a:srgbClr val="595959"/>
                </a:solidFill>
                <a:latin typeface="Arial"/>
                <a:ea typeface="Arial"/>
                <a:cs typeface="Arial"/>
                <a:sym typeface="Arial"/>
              </a:defRPr>
            </a:lvl1pPr>
            <a:lvl2pPr marL="1219170" lvl="1" indent="-457189" algn="l">
              <a:lnSpc>
                <a:spcPct val="100000"/>
              </a:lnSpc>
              <a:spcBef>
                <a:spcPts val="667"/>
              </a:spcBef>
              <a:spcAft>
                <a:spcPts val="0"/>
              </a:spcAft>
              <a:buClr>
                <a:srgbClr val="595959"/>
              </a:buClr>
              <a:buSzPts val="1800"/>
              <a:buChar char="•"/>
              <a:defRPr>
                <a:solidFill>
                  <a:srgbClr val="595959"/>
                </a:solidFill>
                <a:latin typeface="Arial"/>
                <a:ea typeface="Arial"/>
                <a:cs typeface="Arial"/>
                <a:sym typeface="Arial"/>
              </a:defRPr>
            </a:lvl2pPr>
            <a:lvl3pPr marL="1828754" lvl="2" indent="-431789" algn="l">
              <a:lnSpc>
                <a:spcPct val="100000"/>
              </a:lnSpc>
              <a:spcBef>
                <a:spcPts val="667"/>
              </a:spcBef>
              <a:spcAft>
                <a:spcPts val="0"/>
              </a:spcAft>
              <a:buClr>
                <a:srgbClr val="595959"/>
              </a:buClr>
              <a:buSzPts val="1500"/>
              <a:buChar char="•"/>
              <a:defRPr>
                <a:solidFill>
                  <a:srgbClr val="595959"/>
                </a:solidFill>
                <a:latin typeface="Arial"/>
                <a:ea typeface="Arial"/>
                <a:cs typeface="Arial"/>
                <a:sym typeface="Arial"/>
              </a:defRPr>
            </a:lvl3pPr>
            <a:lvl4pPr marL="2438339" lvl="3" indent="-423323" algn="l">
              <a:lnSpc>
                <a:spcPct val="100000"/>
              </a:lnSpc>
              <a:spcBef>
                <a:spcPts val="667"/>
              </a:spcBef>
              <a:spcAft>
                <a:spcPts val="0"/>
              </a:spcAft>
              <a:buClr>
                <a:srgbClr val="595959"/>
              </a:buClr>
              <a:buSzPts val="1400"/>
              <a:buChar char="•"/>
              <a:defRPr>
                <a:solidFill>
                  <a:srgbClr val="595959"/>
                </a:solidFill>
                <a:latin typeface="Arial"/>
                <a:ea typeface="Arial"/>
                <a:cs typeface="Arial"/>
                <a:sym typeface="Arial"/>
              </a:defRPr>
            </a:lvl4pPr>
            <a:lvl5pPr marL="3047924" lvl="4" indent="-423323" algn="l">
              <a:lnSpc>
                <a:spcPct val="100000"/>
              </a:lnSpc>
              <a:spcBef>
                <a:spcPts val="667"/>
              </a:spcBef>
              <a:spcAft>
                <a:spcPts val="0"/>
              </a:spcAft>
              <a:buClr>
                <a:srgbClr val="595959"/>
              </a:buClr>
              <a:buSzPts val="1400"/>
              <a:buChar char="•"/>
              <a:defRPr>
                <a:solidFill>
                  <a:srgbClr val="595959"/>
                </a:solidFill>
                <a:latin typeface="Arial"/>
                <a:ea typeface="Arial"/>
                <a:cs typeface="Arial"/>
                <a:sym typeface="Arial"/>
              </a:defRPr>
            </a:lvl5pPr>
            <a:lvl6pPr marL="3657509" lvl="5" indent="-423323" algn="l">
              <a:lnSpc>
                <a:spcPct val="90000"/>
              </a:lnSpc>
              <a:spcBef>
                <a:spcPts val="667"/>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87" name="Google Shape;87;p7"/>
          <p:cNvSpPr/>
          <p:nvPr/>
        </p:nvSpPr>
        <p:spPr>
          <a:xfrm>
            <a:off x="-4843" y="6042335"/>
            <a:ext cx="12196800" cy="868400"/>
          </a:xfrm>
          <a:prstGeom prst="rect">
            <a:avLst/>
          </a:prstGeom>
          <a:solidFill>
            <a:srgbClr val="003B7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Calibri"/>
              <a:ea typeface="Calibri"/>
              <a:cs typeface="Calibri"/>
              <a:sym typeface="Calibri"/>
            </a:endParaRPr>
          </a:p>
        </p:txBody>
      </p:sp>
      <p:pic>
        <p:nvPicPr>
          <p:cNvPr id="88" name="Google Shape;88;p7" descr="Mississi[ppi Department of Education logo"/>
          <p:cNvPicPr preferRelativeResize="0"/>
          <p:nvPr/>
        </p:nvPicPr>
        <p:blipFill rotWithShape="1">
          <a:blip r:embed="rId2">
            <a:alphaModFix/>
          </a:blip>
          <a:srcRect/>
          <a:stretch/>
        </p:blipFill>
        <p:spPr>
          <a:xfrm>
            <a:off x="10619353" y="6229715"/>
            <a:ext cx="1238172" cy="442819"/>
          </a:xfrm>
          <a:prstGeom prst="rect">
            <a:avLst/>
          </a:prstGeom>
          <a:noFill/>
          <a:ln>
            <a:noFill/>
          </a:ln>
        </p:spPr>
      </p:pic>
      <p:sp>
        <p:nvSpPr>
          <p:cNvPr id="89" name="Google Shape;89;p7"/>
          <p:cNvSpPr txBox="1"/>
          <p:nvPr/>
        </p:nvSpPr>
        <p:spPr>
          <a:xfrm>
            <a:off x="11034272" y="302063"/>
            <a:ext cx="729200" cy="380400"/>
          </a:xfrm>
          <a:prstGeom prst="rect">
            <a:avLst/>
          </a:prstGeom>
          <a:noFill/>
          <a:ln>
            <a:noFill/>
          </a:ln>
        </p:spPr>
        <p:txBody>
          <a:bodyPr spcFirstLastPara="1" wrap="square" lIns="91433" tIns="45700" rIns="91433" bIns="45700" anchor="ctr" anchorCtr="0">
            <a:noAutofit/>
          </a:bodyPr>
          <a:lstStyle/>
          <a:p>
            <a:pPr marL="0" marR="0" lvl="0" indent="0" algn="r" rtl="0">
              <a:spcBef>
                <a:spcPts val="0"/>
              </a:spcBef>
              <a:spcAft>
                <a:spcPts val="0"/>
              </a:spcAft>
              <a:buNone/>
            </a:pPr>
            <a:fld id="{00000000-1234-1234-1234-123412341234}" type="slidenum">
              <a:rPr lang="en-US" sz="2800" b="1">
                <a:solidFill>
                  <a:srgbClr val="5FAADE"/>
                </a:solidFill>
                <a:latin typeface="Arial"/>
                <a:ea typeface="Arial"/>
                <a:cs typeface="Arial"/>
                <a:sym typeface="Arial"/>
              </a:rPr>
              <a:pPr marL="0" marR="0" lvl="0" indent="0" algn="r" rtl="0">
                <a:spcBef>
                  <a:spcPts val="0"/>
                </a:spcBef>
                <a:spcAft>
                  <a:spcPts val="0"/>
                </a:spcAft>
                <a:buNone/>
              </a:pPr>
              <a:t>‹#›</a:t>
            </a:fld>
            <a:endParaRPr sz="2800" b="1">
              <a:solidFill>
                <a:srgbClr val="5FAADE"/>
              </a:solidFill>
              <a:latin typeface="Arial"/>
              <a:ea typeface="Arial"/>
              <a:cs typeface="Arial"/>
              <a:sym typeface="Arial"/>
            </a:endParaRPr>
          </a:p>
        </p:txBody>
      </p:sp>
      <p:cxnSp>
        <p:nvCxnSpPr>
          <p:cNvPr id="90" name="Google Shape;90;p7"/>
          <p:cNvCxnSpPr/>
          <p:nvPr/>
        </p:nvCxnSpPr>
        <p:spPr>
          <a:xfrm rot="10800000">
            <a:off x="491353" y="733807"/>
            <a:ext cx="11209200" cy="0"/>
          </a:xfrm>
          <a:prstGeom prst="straightConnector1">
            <a:avLst/>
          </a:prstGeom>
          <a:noFill/>
          <a:ln w="9525" cap="flat" cmpd="sng">
            <a:solidFill>
              <a:srgbClr val="7F7F7F"/>
            </a:solidFill>
            <a:prstDash val="solid"/>
            <a:miter lim="800000"/>
            <a:headEnd type="none" w="sm" len="sm"/>
            <a:tailEnd type="none" w="sm" len="sm"/>
          </a:ln>
        </p:spPr>
      </p:cxnSp>
      <p:sp>
        <p:nvSpPr>
          <p:cNvPr id="91" name="Google Shape;91;p7"/>
          <p:cNvSpPr txBox="1">
            <a:spLocks noGrp="1"/>
          </p:cNvSpPr>
          <p:nvPr>
            <p:ph type="body" idx="2"/>
          </p:nvPr>
        </p:nvSpPr>
        <p:spPr>
          <a:xfrm>
            <a:off x="412619" y="903288"/>
            <a:ext cx="5943600" cy="462000"/>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rgbClr val="7F7F7F"/>
              </a:buClr>
              <a:buSzPts val="1800"/>
              <a:buNone/>
              <a:defRPr sz="2400" b="1">
                <a:solidFill>
                  <a:srgbClr val="7F7F7F"/>
                </a:solidFill>
                <a:latin typeface="Arial"/>
                <a:ea typeface="Arial"/>
                <a:cs typeface="Arial"/>
                <a:sym typeface="Arial"/>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2211776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ate Board Goals">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9D9CDFB-04FC-1C45-BCF2-7BF44CD5916B}"/>
              </a:ext>
            </a:extLst>
          </p:cNvPr>
          <p:cNvSpPr>
            <a:spLocks noGrp="1"/>
          </p:cNvSpPr>
          <p:nvPr>
            <p:ph type="sldNum" sz="quarter" idx="12"/>
          </p:nvPr>
        </p:nvSpPr>
        <p:spPr>
          <a:xfrm>
            <a:off x="9066748" y="260350"/>
            <a:ext cx="2743200" cy="365125"/>
          </a:xfrm>
        </p:spPr>
        <p:txBody>
          <a:bodyPr/>
          <a:lstStyle>
            <a:lvl1pPr>
              <a:defRPr sz="2800" b="1">
                <a:solidFill>
                  <a:srgbClr val="5FAADE"/>
                </a:solidFill>
                <a:latin typeface="Arial" panose="020B0604020202020204" pitchFamily="34" charset="0"/>
                <a:cs typeface="Arial" panose="020B0604020202020204" pitchFamily="34" charset="0"/>
              </a:defRPr>
            </a:lvl1pPr>
          </a:lstStyle>
          <a:p>
            <a:fld id="{84E24DD3-0117-F947-8F74-C808912B5A2D}" type="slidenum">
              <a:rPr lang="en-US" smtClean="0"/>
              <a:pPr/>
              <a:t>‹#›</a:t>
            </a:fld>
            <a:endParaRPr lang="en-US"/>
          </a:p>
        </p:txBody>
      </p:sp>
      <p:pic>
        <p:nvPicPr>
          <p:cNvPr id="28" name="Graphic 27">
            <a:extLst>
              <a:ext uri="{FF2B5EF4-FFF2-40B4-BE49-F238E27FC236}">
                <a16:creationId xmlns:a16="http://schemas.microsoft.com/office/drawing/2014/main" id="{A709C453-856A-3246-893D-4B40BFCF6B9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1349728" y="2951211"/>
            <a:ext cx="1027214" cy="914400"/>
          </a:xfrm>
          <a:prstGeom prst="rect">
            <a:avLst/>
          </a:prstGeom>
        </p:spPr>
      </p:pic>
      <p:cxnSp>
        <p:nvCxnSpPr>
          <p:cNvPr id="30" name="Straight Connector 29">
            <a:extLst>
              <a:ext uri="{FF2B5EF4-FFF2-40B4-BE49-F238E27FC236}">
                <a16:creationId xmlns:a16="http://schemas.microsoft.com/office/drawing/2014/main" id="{BDC82DC9-14B7-884D-A1F0-DD3535A167C0}"/>
              </a:ext>
            </a:extLst>
          </p:cNvPr>
          <p:cNvCxnSpPr>
            <a:cxnSpLocks/>
          </p:cNvCxnSpPr>
          <p:nvPr userDrawn="1"/>
        </p:nvCxnSpPr>
        <p:spPr>
          <a:xfrm flipH="1">
            <a:off x="491447" y="733806"/>
            <a:ext cx="1120910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7FDAB950-8708-1144-AF83-EB34DED0B4D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Mississi[ppi Department of Education logo">
            <a:extLst>
              <a:ext uri="{FF2B5EF4-FFF2-40B4-BE49-F238E27FC236}">
                <a16:creationId xmlns:a16="http://schemas.microsoft.com/office/drawing/2014/main" id="{EC068218-4799-9B4D-8F36-593A6CDCCC8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
        <p:nvSpPr>
          <p:cNvPr id="33" name="Rectangle 32">
            <a:extLst>
              <a:ext uri="{FF2B5EF4-FFF2-40B4-BE49-F238E27FC236}">
                <a16:creationId xmlns:a16="http://schemas.microsoft.com/office/drawing/2014/main" id="{18ADC1EF-E950-C542-A532-660435656B18}"/>
              </a:ext>
            </a:extLst>
          </p:cNvPr>
          <p:cNvSpPr/>
          <p:nvPr userDrawn="1"/>
        </p:nvSpPr>
        <p:spPr>
          <a:xfrm>
            <a:off x="1645920" y="1222408"/>
            <a:ext cx="4215865" cy="1164657"/>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182880" rtlCol="0" anchor="ctr"/>
          <a:lstStyle/>
          <a:p>
            <a:r>
              <a:rPr lang="en-US" b="1">
                <a:solidFill>
                  <a:schemeClr val="tx1">
                    <a:lumMod val="75000"/>
                    <a:lumOff val="25000"/>
                  </a:schemeClr>
                </a:solidFill>
                <a:latin typeface="Arial Black" panose="020B0604020202020204" pitchFamily="34" charset="0"/>
                <a:cs typeface="Arial Black" panose="020B0604020202020204" pitchFamily="34" charset="0"/>
              </a:rPr>
              <a:t>ALL</a:t>
            </a:r>
            <a:r>
              <a:rPr lang="en-US">
                <a:solidFill>
                  <a:schemeClr val="tx1">
                    <a:lumMod val="75000"/>
                    <a:lumOff val="25000"/>
                  </a:schemeClr>
                </a:solidFill>
                <a:latin typeface="Arial" panose="020B0604020202020204" pitchFamily="34" charset="0"/>
                <a:cs typeface="Arial" panose="020B0604020202020204" pitchFamily="34" charset="0"/>
              </a:rPr>
              <a:t> Students Proficient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and Showing Growth in All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Assessed Areas</a:t>
            </a:r>
          </a:p>
        </p:txBody>
      </p:sp>
      <p:sp>
        <p:nvSpPr>
          <p:cNvPr id="34" name="Rectangle 33">
            <a:extLst>
              <a:ext uri="{FF2B5EF4-FFF2-40B4-BE49-F238E27FC236}">
                <a16:creationId xmlns:a16="http://schemas.microsoft.com/office/drawing/2014/main" id="{74F33589-56F9-3549-89FB-15D80688A547}"/>
              </a:ext>
            </a:extLst>
          </p:cNvPr>
          <p:cNvSpPr/>
          <p:nvPr userDrawn="1"/>
        </p:nvSpPr>
        <p:spPr>
          <a:xfrm>
            <a:off x="1645920" y="2666197"/>
            <a:ext cx="4215865" cy="1164657"/>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182880" rtlCol="0" anchor="ctr"/>
          <a:lstStyle/>
          <a:p>
            <a:r>
              <a:rPr lang="en-US" b="1">
                <a:solidFill>
                  <a:schemeClr val="tx1">
                    <a:lumMod val="75000"/>
                    <a:lumOff val="25000"/>
                  </a:schemeClr>
                </a:solidFill>
                <a:latin typeface="Arial Black" panose="020B0604020202020204" pitchFamily="34" charset="0"/>
                <a:cs typeface="Arial Black" panose="020B0604020202020204" pitchFamily="34" charset="0"/>
              </a:rPr>
              <a:t>EVERY</a:t>
            </a:r>
            <a:r>
              <a:rPr lang="en-US">
                <a:solidFill>
                  <a:schemeClr val="tx1">
                    <a:lumMod val="75000"/>
                    <a:lumOff val="25000"/>
                  </a:schemeClr>
                </a:solidFill>
                <a:latin typeface="Arial" panose="020B0604020202020204" pitchFamily="34" charset="0"/>
                <a:cs typeface="Arial" panose="020B0604020202020204" pitchFamily="34" charset="0"/>
              </a:rPr>
              <a:t> Student Graduates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from High School and is Ready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for College and Career</a:t>
            </a:r>
          </a:p>
        </p:txBody>
      </p:sp>
      <p:sp>
        <p:nvSpPr>
          <p:cNvPr id="35" name="Rectangle 34">
            <a:extLst>
              <a:ext uri="{FF2B5EF4-FFF2-40B4-BE49-F238E27FC236}">
                <a16:creationId xmlns:a16="http://schemas.microsoft.com/office/drawing/2014/main" id="{1698876D-FC4A-DA45-BCB6-D07D18AF04CE}"/>
              </a:ext>
            </a:extLst>
          </p:cNvPr>
          <p:cNvSpPr/>
          <p:nvPr userDrawn="1"/>
        </p:nvSpPr>
        <p:spPr>
          <a:xfrm>
            <a:off x="1645920" y="4109987"/>
            <a:ext cx="4215865" cy="1164657"/>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182880" rtlCol="0" anchor="ctr"/>
          <a:lstStyle/>
          <a:p>
            <a:r>
              <a:rPr lang="en-US" b="1">
                <a:solidFill>
                  <a:schemeClr val="tx1">
                    <a:lumMod val="75000"/>
                    <a:lumOff val="25000"/>
                  </a:schemeClr>
                </a:solidFill>
                <a:latin typeface="Arial Black" panose="020B0604020202020204" pitchFamily="34" charset="0"/>
                <a:cs typeface="Arial Black" panose="020B0604020202020204" pitchFamily="34" charset="0"/>
              </a:rPr>
              <a:t>EVERY</a:t>
            </a:r>
            <a:r>
              <a:rPr lang="en-US">
                <a:solidFill>
                  <a:schemeClr val="tx1">
                    <a:lumMod val="75000"/>
                    <a:lumOff val="25000"/>
                  </a:schemeClr>
                </a:solidFill>
                <a:latin typeface="Arial" panose="020B0604020202020204" pitchFamily="34" charset="0"/>
                <a:cs typeface="Arial" panose="020B0604020202020204" pitchFamily="34" charset="0"/>
              </a:rPr>
              <a:t> Child Has Access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to a High-Quality Early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Childhood Program</a:t>
            </a:r>
          </a:p>
        </p:txBody>
      </p:sp>
      <p:sp>
        <p:nvSpPr>
          <p:cNvPr id="36" name="Rectangle 35">
            <a:extLst>
              <a:ext uri="{FF2B5EF4-FFF2-40B4-BE49-F238E27FC236}">
                <a16:creationId xmlns:a16="http://schemas.microsoft.com/office/drawing/2014/main" id="{77156B17-16E6-C941-A299-F7A86CF04FB3}"/>
              </a:ext>
            </a:extLst>
          </p:cNvPr>
          <p:cNvSpPr/>
          <p:nvPr userDrawn="1"/>
        </p:nvSpPr>
        <p:spPr>
          <a:xfrm>
            <a:off x="6294922" y="1222408"/>
            <a:ext cx="4215865" cy="1164657"/>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274320" bIns="45720" rtlCol="0" anchor="ctr"/>
          <a:lstStyle/>
          <a:p>
            <a:pPr algn="r"/>
            <a:r>
              <a:rPr lang="en-US" b="1">
                <a:solidFill>
                  <a:schemeClr val="tx1">
                    <a:lumMod val="75000"/>
                    <a:lumOff val="25000"/>
                  </a:schemeClr>
                </a:solidFill>
                <a:latin typeface="Arial Black"/>
                <a:cs typeface="Arial Black" panose="020B0604020202020204" pitchFamily="34" charset="0"/>
              </a:rPr>
              <a:t>EVERY </a:t>
            </a:r>
            <a:r>
              <a:rPr lang="en-US">
                <a:solidFill>
                  <a:schemeClr val="tx1">
                    <a:lumMod val="75000"/>
                    <a:lumOff val="25000"/>
                  </a:schemeClr>
                </a:solidFill>
                <a:latin typeface="Arial"/>
                <a:cs typeface="Arial"/>
              </a:rPr>
              <a:t>School Has Effective Teachers and Leaders</a:t>
            </a:r>
          </a:p>
        </p:txBody>
      </p:sp>
      <p:sp>
        <p:nvSpPr>
          <p:cNvPr id="37" name="Rectangle 36">
            <a:extLst>
              <a:ext uri="{FF2B5EF4-FFF2-40B4-BE49-F238E27FC236}">
                <a16:creationId xmlns:a16="http://schemas.microsoft.com/office/drawing/2014/main" id="{60F2D9AD-F3C7-B94C-ADAC-5B40319ED59E}"/>
              </a:ext>
            </a:extLst>
          </p:cNvPr>
          <p:cNvSpPr/>
          <p:nvPr userDrawn="1"/>
        </p:nvSpPr>
        <p:spPr>
          <a:xfrm>
            <a:off x="6294922" y="2666197"/>
            <a:ext cx="4215865" cy="1164657"/>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274320" rtlCol="0" anchor="ctr"/>
          <a:lstStyle/>
          <a:p>
            <a:pPr algn="r"/>
            <a:r>
              <a:rPr lang="en-US" b="1">
                <a:solidFill>
                  <a:schemeClr val="tx1">
                    <a:lumMod val="75000"/>
                    <a:lumOff val="25000"/>
                  </a:schemeClr>
                </a:solidFill>
                <a:latin typeface="Arial Black" panose="020B0604020202020204" pitchFamily="34" charset="0"/>
                <a:cs typeface="Arial Black" panose="020B0604020202020204" pitchFamily="34" charset="0"/>
              </a:rPr>
              <a:t>EVERY</a:t>
            </a:r>
            <a:r>
              <a:rPr lang="en-US">
                <a:solidFill>
                  <a:schemeClr val="tx1">
                    <a:lumMod val="75000"/>
                    <a:lumOff val="25000"/>
                  </a:schemeClr>
                </a:solidFill>
                <a:latin typeface="Arial" panose="020B0604020202020204" pitchFamily="34" charset="0"/>
                <a:cs typeface="Arial" panose="020B0604020202020204" pitchFamily="34" charset="0"/>
              </a:rPr>
              <a:t> Community Effectively Uses a World-Class Data System to Improve Student Outcomes</a:t>
            </a:r>
          </a:p>
        </p:txBody>
      </p:sp>
      <p:sp>
        <p:nvSpPr>
          <p:cNvPr id="38" name="Rectangle 37">
            <a:extLst>
              <a:ext uri="{FF2B5EF4-FFF2-40B4-BE49-F238E27FC236}">
                <a16:creationId xmlns:a16="http://schemas.microsoft.com/office/drawing/2014/main" id="{9B9B6281-3D75-E94D-AC04-61E0399F0D06}"/>
              </a:ext>
            </a:extLst>
          </p:cNvPr>
          <p:cNvSpPr/>
          <p:nvPr userDrawn="1"/>
        </p:nvSpPr>
        <p:spPr>
          <a:xfrm>
            <a:off x="6294922" y="4109987"/>
            <a:ext cx="4215865" cy="1164657"/>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274320" rtlCol="0" anchor="ctr"/>
          <a:lstStyle/>
          <a:p>
            <a:pPr algn="r"/>
            <a:r>
              <a:rPr lang="en-US" b="1">
                <a:solidFill>
                  <a:schemeClr val="tx1">
                    <a:lumMod val="75000"/>
                    <a:lumOff val="25000"/>
                  </a:schemeClr>
                </a:solidFill>
                <a:latin typeface="Arial Black" panose="020B0604020202020204" pitchFamily="34" charset="0"/>
                <a:cs typeface="Arial Black" panose="020B0604020202020204" pitchFamily="34" charset="0"/>
              </a:rPr>
              <a:t>EVERY </a:t>
            </a:r>
            <a:r>
              <a:rPr lang="en-US">
                <a:solidFill>
                  <a:schemeClr val="tx1">
                    <a:lumMod val="75000"/>
                    <a:lumOff val="25000"/>
                  </a:schemeClr>
                </a:solidFill>
                <a:latin typeface="Arial" panose="020B0604020202020204" pitchFamily="34" charset="0"/>
                <a:cs typeface="Arial" panose="020B0604020202020204" pitchFamily="34" charset="0"/>
              </a:rPr>
              <a:t>School and District is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Rated “C” or Higher</a:t>
            </a:r>
          </a:p>
        </p:txBody>
      </p:sp>
      <p:sp>
        <p:nvSpPr>
          <p:cNvPr id="39" name="Rectangle 38">
            <a:extLst>
              <a:ext uri="{FF2B5EF4-FFF2-40B4-BE49-F238E27FC236}">
                <a16:creationId xmlns:a16="http://schemas.microsoft.com/office/drawing/2014/main" id="{253633F8-E58F-C944-9EE7-A94D49E9DA88}"/>
              </a:ext>
            </a:extLst>
          </p:cNvPr>
          <p:cNvSpPr/>
          <p:nvPr userDrawn="1"/>
        </p:nvSpPr>
        <p:spPr>
          <a:xfrm>
            <a:off x="10510787" y="1222408"/>
            <a:ext cx="198966" cy="1164657"/>
          </a:xfrm>
          <a:prstGeom prst="rect">
            <a:avLst/>
          </a:prstGeom>
          <a:solidFill>
            <a:srgbClr val="69C8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A5E5AB30-A154-BD4A-A239-16499575701C}"/>
              </a:ext>
            </a:extLst>
          </p:cNvPr>
          <p:cNvSpPr/>
          <p:nvPr userDrawn="1"/>
        </p:nvSpPr>
        <p:spPr>
          <a:xfrm>
            <a:off x="10510787" y="2665766"/>
            <a:ext cx="198966" cy="1164657"/>
          </a:xfrm>
          <a:prstGeom prst="rect">
            <a:avLst/>
          </a:prstGeom>
          <a:solidFill>
            <a:srgbClr val="39A1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B70A6D1B-D464-A145-ACB9-8DD578CC9D13}"/>
              </a:ext>
            </a:extLst>
          </p:cNvPr>
          <p:cNvSpPr/>
          <p:nvPr userDrawn="1"/>
        </p:nvSpPr>
        <p:spPr>
          <a:xfrm>
            <a:off x="10510787" y="4113225"/>
            <a:ext cx="198966" cy="1164657"/>
          </a:xfrm>
          <a:prstGeom prst="rect">
            <a:avLst/>
          </a:prstGeom>
          <a:solidFill>
            <a:srgbClr val="A74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1473B032-CAF1-3B41-9C95-D43315DA64D7}"/>
              </a:ext>
            </a:extLst>
          </p:cNvPr>
          <p:cNvSpPr/>
          <p:nvPr userDrawn="1"/>
        </p:nvSpPr>
        <p:spPr>
          <a:xfrm>
            <a:off x="1460571" y="1222408"/>
            <a:ext cx="198966" cy="1164657"/>
          </a:xfrm>
          <a:prstGeom prst="rect">
            <a:avLst/>
          </a:prstGeom>
          <a:solidFill>
            <a:srgbClr val="EF3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3383531C-D381-1448-80C5-E3B1D5B786D3}"/>
              </a:ext>
            </a:extLst>
          </p:cNvPr>
          <p:cNvSpPr/>
          <p:nvPr userDrawn="1"/>
        </p:nvSpPr>
        <p:spPr>
          <a:xfrm>
            <a:off x="1460571" y="2665766"/>
            <a:ext cx="198966" cy="1164657"/>
          </a:xfrm>
          <a:prstGeom prst="rect">
            <a:avLst/>
          </a:prstGeom>
          <a:solidFill>
            <a:srgbClr val="F3A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03B24343-DBE5-0E4B-B5F0-34121D4E14ED}"/>
              </a:ext>
            </a:extLst>
          </p:cNvPr>
          <p:cNvSpPr/>
          <p:nvPr userDrawn="1"/>
        </p:nvSpPr>
        <p:spPr>
          <a:xfrm>
            <a:off x="1460571" y="4113225"/>
            <a:ext cx="198966" cy="1164657"/>
          </a:xfrm>
          <a:prstGeom prst="rect">
            <a:avLst/>
          </a:prstGeom>
          <a:solidFill>
            <a:srgbClr val="B0D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1E646921-2DC8-1743-8FD1-96019FBEE02D}"/>
              </a:ext>
            </a:extLst>
          </p:cNvPr>
          <p:cNvSpPr txBox="1"/>
          <p:nvPr userDrawn="1"/>
        </p:nvSpPr>
        <p:spPr>
          <a:xfrm>
            <a:off x="793465" y="1683821"/>
            <a:ext cx="574431" cy="923330"/>
          </a:xfrm>
          <a:prstGeom prst="rect">
            <a:avLst/>
          </a:prstGeom>
          <a:noFill/>
        </p:spPr>
        <p:txBody>
          <a:bodyPr wrap="square" rtlCol="0" anchor="b" anchorCtr="1">
            <a:spAutoFit/>
          </a:bodyPr>
          <a:lstStyle/>
          <a:p>
            <a:r>
              <a:rPr lang="en-US" sz="5400" b="1">
                <a:solidFill>
                  <a:srgbClr val="EF3A5B"/>
                </a:solidFill>
                <a:latin typeface="Arial Black" panose="020B0604020202020204" pitchFamily="34" charset="0"/>
                <a:cs typeface="Arial Black" panose="020B0604020202020204" pitchFamily="34" charset="0"/>
              </a:rPr>
              <a:t>1</a:t>
            </a:r>
          </a:p>
        </p:txBody>
      </p:sp>
      <p:sp>
        <p:nvSpPr>
          <p:cNvPr id="46" name="TextBox 45">
            <a:extLst>
              <a:ext uri="{FF2B5EF4-FFF2-40B4-BE49-F238E27FC236}">
                <a16:creationId xmlns:a16="http://schemas.microsoft.com/office/drawing/2014/main" id="{34D6BD40-0F76-E544-BBB7-C36A9DEBC9AD}"/>
              </a:ext>
            </a:extLst>
          </p:cNvPr>
          <p:cNvSpPr txBox="1"/>
          <p:nvPr userDrawn="1"/>
        </p:nvSpPr>
        <p:spPr>
          <a:xfrm>
            <a:off x="793465" y="3114036"/>
            <a:ext cx="574431" cy="923330"/>
          </a:xfrm>
          <a:prstGeom prst="rect">
            <a:avLst/>
          </a:prstGeom>
          <a:noFill/>
        </p:spPr>
        <p:txBody>
          <a:bodyPr wrap="square" rtlCol="0" anchor="b" anchorCtr="1">
            <a:spAutoFit/>
          </a:bodyPr>
          <a:lstStyle/>
          <a:p>
            <a:r>
              <a:rPr lang="en-US" sz="5400" b="1">
                <a:solidFill>
                  <a:srgbClr val="F3A51E"/>
                </a:solidFill>
                <a:latin typeface="Arial Black" panose="020B0604020202020204" pitchFamily="34" charset="0"/>
                <a:cs typeface="Arial Black" panose="020B0604020202020204" pitchFamily="34" charset="0"/>
              </a:rPr>
              <a:t>2</a:t>
            </a:r>
          </a:p>
        </p:txBody>
      </p:sp>
      <p:sp>
        <p:nvSpPr>
          <p:cNvPr id="47" name="TextBox 46">
            <a:extLst>
              <a:ext uri="{FF2B5EF4-FFF2-40B4-BE49-F238E27FC236}">
                <a16:creationId xmlns:a16="http://schemas.microsoft.com/office/drawing/2014/main" id="{1BA6EAF3-33DB-F342-9364-26DDDD62B9CB}"/>
              </a:ext>
            </a:extLst>
          </p:cNvPr>
          <p:cNvSpPr txBox="1"/>
          <p:nvPr userDrawn="1"/>
        </p:nvSpPr>
        <p:spPr>
          <a:xfrm>
            <a:off x="793465" y="4567698"/>
            <a:ext cx="574431" cy="923330"/>
          </a:xfrm>
          <a:prstGeom prst="rect">
            <a:avLst/>
          </a:prstGeom>
          <a:noFill/>
        </p:spPr>
        <p:txBody>
          <a:bodyPr wrap="square" rtlCol="0" anchor="b" anchorCtr="1">
            <a:spAutoFit/>
          </a:bodyPr>
          <a:lstStyle/>
          <a:p>
            <a:r>
              <a:rPr lang="en-US" sz="5400" b="1">
                <a:solidFill>
                  <a:srgbClr val="B0D357"/>
                </a:solidFill>
                <a:latin typeface="Arial Black" panose="020B0604020202020204" pitchFamily="34" charset="0"/>
                <a:cs typeface="Arial Black" panose="020B0604020202020204" pitchFamily="34" charset="0"/>
              </a:rPr>
              <a:t>3</a:t>
            </a:r>
          </a:p>
        </p:txBody>
      </p:sp>
      <p:sp>
        <p:nvSpPr>
          <p:cNvPr id="48" name="TextBox 47">
            <a:extLst>
              <a:ext uri="{FF2B5EF4-FFF2-40B4-BE49-F238E27FC236}">
                <a16:creationId xmlns:a16="http://schemas.microsoft.com/office/drawing/2014/main" id="{A27CD245-96D5-FE42-84A2-1FF855372F8D}"/>
              </a:ext>
            </a:extLst>
          </p:cNvPr>
          <p:cNvSpPr txBox="1"/>
          <p:nvPr userDrawn="1"/>
        </p:nvSpPr>
        <p:spPr>
          <a:xfrm>
            <a:off x="10804973" y="1660375"/>
            <a:ext cx="574431" cy="923330"/>
          </a:xfrm>
          <a:prstGeom prst="rect">
            <a:avLst/>
          </a:prstGeom>
          <a:noFill/>
        </p:spPr>
        <p:txBody>
          <a:bodyPr wrap="square" rtlCol="0" anchor="b" anchorCtr="1">
            <a:spAutoFit/>
          </a:bodyPr>
          <a:lstStyle/>
          <a:p>
            <a:r>
              <a:rPr lang="en-US" sz="5400" b="1">
                <a:solidFill>
                  <a:srgbClr val="69C8C3"/>
                </a:solidFill>
                <a:latin typeface="Arial Black" panose="020B0604020202020204" pitchFamily="34" charset="0"/>
                <a:cs typeface="Arial Black" panose="020B0604020202020204" pitchFamily="34" charset="0"/>
              </a:rPr>
              <a:t>4</a:t>
            </a:r>
          </a:p>
        </p:txBody>
      </p:sp>
      <p:sp>
        <p:nvSpPr>
          <p:cNvPr id="49" name="TextBox 48">
            <a:extLst>
              <a:ext uri="{FF2B5EF4-FFF2-40B4-BE49-F238E27FC236}">
                <a16:creationId xmlns:a16="http://schemas.microsoft.com/office/drawing/2014/main" id="{62E990BB-8375-E548-98A0-9A3714984933}"/>
              </a:ext>
            </a:extLst>
          </p:cNvPr>
          <p:cNvSpPr txBox="1"/>
          <p:nvPr userDrawn="1"/>
        </p:nvSpPr>
        <p:spPr>
          <a:xfrm>
            <a:off x="10804973" y="3090590"/>
            <a:ext cx="574431" cy="923330"/>
          </a:xfrm>
          <a:prstGeom prst="rect">
            <a:avLst/>
          </a:prstGeom>
          <a:noFill/>
        </p:spPr>
        <p:txBody>
          <a:bodyPr wrap="square" rtlCol="0" anchor="b" anchorCtr="1">
            <a:spAutoFit/>
          </a:bodyPr>
          <a:lstStyle/>
          <a:p>
            <a:r>
              <a:rPr lang="en-US" sz="5400" b="1">
                <a:solidFill>
                  <a:srgbClr val="39A1BF"/>
                </a:solidFill>
                <a:latin typeface="Arial Black" panose="020B0604020202020204" pitchFamily="34" charset="0"/>
                <a:cs typeface="Arial Black" panose="020B0604020202020204" pitchFamily="34" charset="0"/>
              </a:rPr>
              <a:t>5</a:t>
            </a:r>
          </a:p>
        </p:txBody>
      </p:sp>
      <p:sp>
        <p:nvSpPr>
          <p:cNvPr id="50" name="TextBox 49">
            <a:extLst>
              <a:ext uri="{FF2B5EF4-FFF2-40B4-BE49-F238E27FC236}">
                <a16:creationId xmlns:a16="http://schemas.microsoft.com/office/drawing/2014/main" id="{7BB9E0B7-7E66-9A4D-B594-50C0E31271F0}"/>
              </a:ext>
            </a:extLst>
          </p:cNvPr>
          <p:cNvSpPr txBox="1"/>
          <p:nvPr userDrawn="1"/>
        </p:nvSpPr>
        <p:spPr>
          <a:xfrm>
            <a:off x="10804973" y="4544252"/>
            <a:ext cx="574431" cy="923330"/>
          </a:xfrm>
          <a:prstGeom prst="rect">
            <a:avLst/>
          </a:prstGeom>
          <a:noFill/>
        </p:spPr>
        <p:txBody>
          <a:bodyPr wrap="square" rtlCol="0" anchor="b" anchorCtr="1">
            <a:spAutoFit/>
          </a:bodyPr>
          <a:lstStyle/>
          <a:p>
            <a:r>
              <a:rPr lang="en-US" sz="5400" b="1">
                <a:solidFill>
                  <a:srgbClr val="A74A7A"/>
                </a:solidFill>
                <a:latin typeface="Arial Black" panose="020B0604020202020204" pitchFamily="34" charset="0"/>
                <a:cs typeface="Arial Black" panose="020B0604020202020204" pitchFamily="34" charset="0"/>
              </a:rPr>
              <a:t>6</a:t>
            </a:r>
          </a:p>
        </p:txBody>
      </p:sp>
      <p:pic>
        <p:nvPicPr>
          <p:cNvPr id="51" name="Graphic 50">
            <a:extLst>
              <a:ext uri="{FF2B5EF4-FFF2-40B4-BE49-F238E27FC236}">
                <a16:creationId xmlns:a16="http://schemas.microsoft.com/office/drawing/2014/main" id="{4B9E8D18-8B2B-F94E-8248-0FFE8B9C1DF9}"/>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20935" y="4576628"/>
            <a:ext cx="914400" cy="914400"/>
          </a:xfrm>
          <a:prstGeom prst="rect">
            <a:avLst/>
          </a:prstGeom>
        </p:spPr>
      </p:pic>
      <p:pic>
        <p:nvPicPr>
          <p:cNvPr id="52" name="Graphic 51">
            <a:extLst>
              <a:ext uri="{FF2B5EF4-FFF2-40B4-BE49-F238E27FC236}">
                <a16:creationId xmlns:a16="http://schemas.microsoft.com/office/drawing/2014/main" id="{DC4FCE0F-C54C-FA44-B108-E8F82851C87F}"/>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40162" y="1784518"/>
            <a:ext cx="914400" cy="914400"/>
          </a:xfrm>
          <a:prstGeom prst="rect">
            <a:avLst/>
          </a:prstGeom>
        </p:spPr>
      </p:pic>
      <p:pic>
        <p:nvPicPr>
          <p:cNvPr id="53" name="Graphic 52">
            <a:extLst>
              <a:ext uri="{FF2B5EF4-FFF2-40B4-BE49-F238E27FC236}">
                <a16:creationId xmlns:a16="http://schemas.microsoft.com/office/drawing/2014/main" id="{352AA6E4-2F0B-3F4F-87CD-44D0458173E1}"/>
              </a:ext>
            </a:extLst>
          </p:cNvPr>
          <p:cNvPicPr>
            <a:picLocks noChangeAspect="1"/>
          </p:cNvPicPr>
          <p:nvPr userDrawn="1"/>
        </p:nvPicPr>
        <p:blipFill>
          <a:blip r:embed="rId9">
            <a:extLst>
              <a:ext uri="{96DAC541-7B7A-43D3-8B79-37D633B846F1}">
                <asvg:svgBlip xmlns:asvg="http://schemas.microsoft.com/office/drawing/2016/SVG/main" r:embed="rId10"/>
              </a:ext>
            </a:extLst>
          </a:blip>
          <a:srcRect/>
          <a:stretch/>
        </p:blipFill>
        <p:spPr>
          <a:xfrm>
            <a:off x="11453591" y="1686529"/>
            <a:ext cx="952500" cy="952500"/>
          </a:xfrm>
          <a:prstGeom prst="rect">
            <a:avLst/>
          </a:prstGeom>
        </p:spPr>
      </p:pic>
      <p:pic>
        <p:nvPicPr>
          <p:cNvPr id="54" name="Graphic 53">
            <a:extLst>
              <a:ext uri="{FF2B5EF4-FFF2-40B4-BE49-F238E27FC236}">
                <a16:creationId xmlns:a16="http://schemas.microsoft.com/office/drawing/2014/main" id="{89475315-D462-FC49-AD4E-E6DDBC8C2273}"/>
              </a:ext>
            </a:extLst>
          </p:cNvPr>
          <p:cNvPicPr>
            <a:picLocks noChangeAspect="1"/>
          </p:cNvPicPr>
          <p:nvPr userDrawn="1"/>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11474624" y="4507821"/>
            <a:ext cx="914400" cy="914400"/>
          </a:xfrm>
          <a:prstGeom prst="rect">
            <a:avLst/>
          </a:prstGeom>
        </p:spPr>
      </p:pic>
      <p:pic>
        <p:nvPicPr>
          <p:cNvPr id="55" name="Graphic 54">
            <a:extLst>
              <a:ext uri="{FF2B5EF4-FFF2-40B4-BE49-F238E27FC236}">
                <a16:creationId xmlns:a16="http://schemas.microsoft.com/office/drawing/2014/main" id="{88DE9802-37C8-9F47-9827-7885E4E30CD6}"/>
              </a:ext>
            </a:extLst>
          </p:cNvPr>
          <p:cNvPicPr>
            <a:picLocks noChangeAspect="1"/>
          </p:cNvPicPr>
          <p:nvPr userDrawn="1"/>
        </p:nvPicPr>
        <p:blipFill>
          <a:blip r:embed="rId13">
            <a:extLst>
              <a:ext uri="{96DAC541-7B7A-43D3-8B79-37D633B846F1}">
                <asvg:svgBlip xmlns:asvg="http://schemas.microsoft.com/office/drawing/2016/SVG/main" r:embed="rId14"/>
              </a:ext>
            </a:extLst>
          </a:blip>
          <a:srcRect/>
          <a:stretch/>
        </p:blipFill>
        <p:spPr>
          <a:xfrm flipH="1">
            <a:off x="-248588" y="3104476"/>
            <a:ext cx="1035471" cy="1035471"/>
          </a:xfrm>
          <a:prstGeom prst="rect">
            <a:avLst/>
          </a:prstGeom>
        </p:spPr>
      </p:pic>
    </p:spTree>
    <p:extLst>
      <p:ext uri="{BB962C8B-B14F-4D97-AF65-F5344CB8AC3E}">
        <p14:creationId xmlns:p14="http://schemas.microsoft.com/office/powerpoint/2010/main" val="2370117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ision and Miss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A75DB-D4C4-9F4B-A1CE-70ADEDA34595}"/>
              </a:ext>
            </a:extLst>
          </p:cNvPr>
          <p:cNvSpPr>
            <a:spLocks noGrp="1"/>
          </p:cNvSpPr>
          <p:nvPr>
            <p:ph type="title"/>
          </p:nvPr>
        </p:nvSpPr>
        <p:spPr>
          <a:xfrm>
            <a:off x="396853" y="295851"/>
            <a:ext cx="10574358" cy="371337"/>
          </a:xfrm>
        </p:spPr>
        <p:txBody>
          <a:bodyPr>
            <a:noAutofit/>
          </a:bodyPr>
          <a:lstStyle>
            <a:lvl1pPr>
              <a:defRPr sz="2400" b="1">
                <a:solidFill>
                  <a:srgbClr val="003B7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Slide Number Placeholder 4">
            <a:extLst>
              <a:ext uri="{FF2B5EF4-FFF2-40B4-BE49-F238E27FC236}">
                <a16:creationId xmlns:a16="http://schemas.microsoft.com/office/drawing/2014/main" id="{38F9EA09-CD93-4A4B-85D3-80C8ADEADBC7}"/>
              </a:ext>
            </a:extLst>
          </p:cNvPr>
          <p:cNvSpPr>
            <a:spLocks noGrp="1"/>
          </p:cNvSpPr>
          <p:nvPr>
            <p:ph type="sldNum" sz="quarter" idx="12"/>
          </p:nvPr>
        </p:nvSpPr>
        <p:spPr>
          <a:xfrm>
            <a:off x="11034273" y="302063"/>
            <a:ext cx="729343" cy="380297"/>
          </a:xfrm>
        </p:spPr>
        <p:txBody>
          <a:bodyPr/>
          <a:lstStyle>
            <a:lvl1pPr>
              <a:defRPr sz="2800" b="1">
                <a:solidFill>
                  <a:srgbClr val="5FAADE"/>
                </a:solidFill>
                <a:latin typeface="Arial" panose="020B0604020202020204" pitchFamily="34" charset="0"/>
                <a:cs typeface="Arial" panose="020B0604020202020204" pitchFamily="34" charset="0"/>
              </a:defRPr>
            </a:lvl1pPr>
          </a:lstStyle>
          <a:p>
            <a:fld id="{84E24DD3-0117-F947-8F74-C808912B5A2D}" type="slidenum">
              <a:rPr lang="en-US" smtClean="0"/>
              <a:pPr/>
              <a:t>‹#›</a:t>
            </a:fld>
            <a:endParaRPr lang="en-US"/>
          </a:p>
        </p:txBody>
      </p:sp>
      <p:sp>
        <p:nvSpPr>
          <p:cNvPr id="17" name="Rectangle 16">
            <a:extLst>
              <a:ext uri="{FF2B5EF4-FFF2-40B4-BE49-F238E27FC236}">
                <a16:creationId xmlns:a16="http://schemas.microsoft.com/office/drawing/2014/main" id="{9B09DCF1-2BDE-3C4D-BDF0-9CE5D40490A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Mississi[ppi Department of Education logo">
            <a:extLst>
              <a:ext uri="{FF2B5EF4-FFF2-40B4-BE49-F238E27FC236}">
                <a16:creationId xmlns:a16="http://schemas.microsoft.com/office/drawing/2014/main" id="{33B5E5BF-349C-5947-BB03-984894C2EB7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
        <p:nvSpPr>
          <p:cNvPr id="19" name="Rectangle 18">
            <a:extLst>
              <a:ext uri="{FF2B5EF4-FFF2-40B4-BE49-F238E27FC236}">
                <a16:creationId xmlns:a16="http://schemas.microsoft.com/office/drawing/2014/main" id="{9A18822B-FBFD-6F49-AB1E-F1B7B049325E}"/>
              </a:ext>
            </a:extLst>
          </p:cNvPr>
          <p:cNvSpPr/>
          <p:nvPr userDrawn="1"/>
        </p:nvSpPr>
        <p:spPr>
          <a:xfrm>
            <a:off x="2891808" y="2097742"/>
            <a:ext cx="3822087" cy="3402105"/>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hape 72">
            <a:extLst>
              <a:ext uri="{FF2B5EF4-FFF2-40B4-BE49-F238E27FC236}">
                <a16:creationId xmlns:a16="http://schemas.microsoft.com/office/drawing/2014/main" id="{4E68BEAF-CC7C-6845-BC92-B6384EF87D72}"/>
              </a:ext>
            </a:extLst>
          </p:cNvPr>
          <p:cNvSpPr txBox="1"/>
          <p:nvPr userDrawn="1"/>
        </p:nvSpPr>
        <p:spPr>
          <a:xfrm>
            <a:off x="3050742" y="2208305"/>
            <a:ext cx="3663153" cy="2827909"/>
          </a:xfrm>
          <a:prstGeom prst="rect">
            <a:avLst/>
          </a:prstGeom>
          <a:noFill/>
          <a:ln>
            <a:noFill/>
          </a:ln>
        </p:spPr>
        <p:txBody>
          <a:bodyPr lIns="91425" tIns="91425" rIns="91425" bIns="91425" anchor="t" anchorCtr="0">
            <a:noAutofit/>
          </a:bodyPr>
          <a:lstStyle/>
          <a:p>
            <a:pPr lvl="0" rtl="0">
              <a:lnSpc>
                <a:spcPct val="115000"/>
              </a:lnSpc>
              <a:spcBef>
                <a:spcPts val="500"/>
              </a:spcBef>
              <a:buNone/>
            </a:pPr>
            <a:r>
              <a:rPr lang="en" sz="2000">
                <a:solidFill>
                  <a:schemeClr val="accent3">
                    <a:lumMod val="50000"/>
                  </a:schemeClr>
                </a:solidFill>
                <a:latin typeface="Arial" panose="020B0604020202020204" pitchFamily="34" charset="0"/>
                <a:ea typeface="Arial" charset="0"/>
                <a:cs typeface="Arial" panose="020B0604020202020204" pitchFamily="34" charset="0"/>
                <a:sym typeface="Open Sans"/>
              </a:rPr>
              <a:t>To create a world-class educational system that gives students the knowledge and skills to be successful in college and the workforce, </a:t>
            </a:r>
            <a:br>
              <a:rPr lang="en" sz="2000">
                <a:solidFill>
                  <a:schemeClr val="accent3">
                    <a:lumMod val="50000"/>
                  </a:schemeClr>
                </a:solidFill>
                <a:latin typeface="Arial" panose="020B0604020202020204" pitchFamily="34" charset="0"/>
                <a:ea typeface="Arial" charset="0"/>
                <a:cs typeface="Arial" panose="020B0604020202020204" pitchFamily="34" charset="0"/>
                <a:sym typeface="Open Sans"/>
              </a:rPr>
            </a:br>
            <a:r>
              <a:rPr lang="en" sz="2000">
                <a:solidFill>
                  <a:schemeClr val="accent3">
                    <a:lumMod val="50000"/>
                  </a:schemeClr>
                </a:solidFill>
                <a:latin typeface="Arial" panose="020B0604020202020204" pitchFamily="34" charset="0"/>
                <a:ea typeface="Arial" charset="0"/>
                <a:cs typeface="Arial" panose="020B0604020202020204" pitchFamily="34" charset="0"/>
                <a:sym typeface="Open Sans"/>
              </a:rPr>
              <a:t>and to flourish as parents </a:t>
            </a:r>
            <a:br>
              <a:rPr lang="en" sz="2000">
                <a:solidFill>
                  <a:schemeClr val="accent3">
                    <a:lumMod val="50000"/>
                  </a:schemeClr>
                </a:solidFill>
                <a:latin typeface="Arial" panose="020B0604020202020204" pitchFamily="34" charset="0"/>
                <a:ea typeface="Arial" charset="0"/>
                <a:cs typeface="Arial" panose="020B0604020202020204" pitchFamily="34" charset="0"/>
                <a:sym typeface="Open Sans"/>
              </a:rPr>
            </a:br>
            <a:r>
              <a:rPr lang="en" sz="2000">
                <a:solidFill>
                  <a:schemeClr val="accent3">
                    <a:lumMod val="50000"/>
                  </a:schemeClr>
                </a:solidFill>
                <a:latin typeface="Arial" panose="020B0604020202020204" pitchFamily="34" charset="0"/>
                <a:ea typeface="Arial" charset="0"/>
                <a:cs typeface="Arial" panose="020B0604020202020204" pitchFamily="34" charset="0"/>
                <a:sym typeface="Open Sans"/>
              </a:rPr>
              <a:t>and citizens</a:t>
            </a:r>
          </a:p>
        </p:txBody>
      </p:sp>
      <p:sp>
        <p:nvSpPr>
          <p:cNvPr id="21" name="Shape 73">
            <a:extLst>
              <a:ext uri="{FF2B5EF4-FFF2-40B4-BE49-F238E27FC236}">
                <a16:creationId xmlns:a16="http://schemas.microsoft.com/office/drawing/2014/main" id="{9BEF04DF-069F-324B-8C11-D4A0DA0C14A3}"/>
              </a:ext>
            </a:extLst>
          </p:cNvPr>
          <p:cNvSpPr txBox="1"/>
          <p:nvPr userDrawn="1"/>
        </p:nvSpPr>
        <p:spPr>
          <a:xfrm>
            <a:off x="2838019" y="1062333"/>
            <a:ext cx="2971800" cy="682340"/>
          </a:xfrm>
          <a:prstGeom prst="rect">
            <a:avLst/>
          </a:prstGeom>
          <a:noFill/>
          <a:ln>
            <a:noFill/>
          </a:ln>
        </p:spPr>
        <p:txBody>
          <a:bodyPr lIns="91425" tIns="91425" rIns="91425" bIns="91425" anchor="t" anchorCtr="0">
            <a:noAutofit/>
          </a:bodyPr>
          <a:lstStyle/>
          <a:p>
            <a:pPr lvl="0">
              <a:spcBef>
                <a:spcPts val="0"/>
              </a:spcBef>
              <a:buNone/>
            </a:pPr>
            <a:r>
              <a:rPr lang="en" sz="4800" b="1" spc="100">
                <a:solidFill>
                  <a:srgbClr val="003B71"/>
                </a:solidFill>
                <a:latin typeface="Arial Black" panose="020B0604020202020204" pitchFamily="34" charset="0"/>
                <a:ea typeface="Arial" charset="0"/>
                <a:cs typeface="Arial Black" panose="020B0604020202020204" pitchFamily="34" charset="0"/>
                <a:sym typeface="Open Sans"/>
              </a:rPr>
              <a:t>VISION</a:t>
            </a:r>
            <a:endParaRPr lang="en" sz="4400" b="1" spc="100">
              <a:solidFill>
                <a:srgbClr val="003B71"/>
              </a:solidFill>
              <a:latin typeface="Arial Black" panose="020B0604020202020204" pitchFamily="34" charset="0"/>
              <a:ea typeface="Arial" charset="0"/>
              <a:cs typeface="Arial Black" panose="020B0604020202020204" pitchFamily="34" charset="0"/>
              <a:sym typeface="Open Sans"/>
            </a:endParaRPr>
          </a:p>
        </p:txBody>
      </p:sp>
      <p:sp>
        <p:nvSpPr>
          <p:cNvPr id="22" name="Rectangle 21">
            <a:extLst>
              <a:ext uri="{FF2B5EF4-FFF2-40B4-BE49-F238E27FC236}">
                <a16:creationId xmlns:a16="http://schemas.microsoft.com/office/drawing/2014/main" id="{9F8471E0-9BAF-364D-8CE8-ECC2537F3DD7}"/>
              </a:ext>
            </a:extLst>
          </p:cNvPr>
          <p:cNvSpPr/>
          <p:nvPr userDrawn="1"/>
        </p:nvSpPr>
        <p:spPr>
          <a:xfrm>
            <a:off x="2891808" y="1855235"/>
            <a:ext cx="3822087" cy="242507"/>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8D46F02-1F3F-F04B-A89C-B5FF81178F60}"/>
              </a:ext>
            </a:extLst>
          </p:cNvPr>
          <p:cNvSpPr/>
          <p:nvPr userDrawn="1"/>
        </p:nvSpPr>
        <p:spPr>
          <a:xfrm>
            <a:off x="7343099" y="2097742"/>
            <a:ext cx="3822087" cy="3402106"/>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hape 76">
            <a:extLst>
              <a:ext uri="{FF2B5EF4-FFF2-40B4-BE49-F238E27FC236}">
                <a16:creationId xmlns:a16="http://schemas.microsoft.com/office/drawing/2014/main" id="{773A840E-13D2-DE41-9002-80FFD6C2A237}"/>
              </a:ext>
            </a:extLst>
          </p:cNvPr>
          <p:cNvSpPr txBox="1"/>
          <p:nvPr userDrawn="1"/>
        </p:nvSpPr>
        <p:spPr>
          <a:xfrm>
            <a:off x="7573425" y="2208305"/>
            <a:ext cx="3591761" cy="2538508"/>
          </a:xfrm>
          <a:prstGeom prst="rect">
            <a:avLst/>
          </a:prstGeom>
          <a:noFill/>
          <a:ln>
            <a:noFill/>
          </a:ln>
        </p:spPr>
        <p:txBody>
          <a:bodyPr lIns="91425" tIns="91425" rIns="91425" bIns="91425" anchor="t" anchorCtr="0">
            <a:noAutofit/>
          </a:bodyPr>
          <a:lstStyle/>
          <a:p>
            <a:pPr lvl="0" rtl="0">
              <a:lnSpc>
                <a:spcPct val="115000"/>
              </a:lnSpc>
              <a:spcBef>
                <a:spcPts val="500"/>
              </a:spcBef>
              <a:buNone/>
            </a:pPr>
            <a:r>
              <a:rPr lang="en" sz="2000">
                <a:solidFill>
                  <a:schemeClr val="accent3">
                    <a:lumMod val="50000"/>
                  </a:schemeClr>
                </a:solidFill>
                <a:latin typeface="Arial" charset="0"/>
                <a:ea typeface="Arial" charset="0"/>
                <a:cs typeface="Arial" charset="0"/>
                <a:sym typeface="Open Sans"/>
              </a:rPr>
              <a:t>To provide leadership </a:t>
            </a:r>
            <a:br>
              <a:rPr lang="en" sz="2000">
                <a:solidFill>
                  <a:schemeClr val="accent3">
                    <a:lumMod val="50000"/>
                  </a:schemeClr>
                </a:solidFill>
                <a:latin typeface="Arial" charset="0"/>
                <a:ea typeface="Arial" charset="0"/>
                <a:cs typeface="Arial" charset="0"/>
                <a:sym typeface="Open Sans"/>
              </a:rPr>
            </a:br>
            <a:r>
              <a:rPr lang="en" sz="2000">
                <a:solidFill>
                  <a:schemeClr val="accent3">
                    <a:lumMod val="50000"/>
                  </a:schemeClr>
                </a:solidFill>
                <a:latin typeface="Arial" charset="0"/>
                <a:ea typeface="Arial" charset="0"/>
                <a:cs typeface="Arial" charset="0"/>
                <a:sym typeface="Open Sans"/>
              </a:rPr>
              <a:t>through the development of policy and accountability systems so that all students are prepared to compete in </a:t>
            </a:r>
            <a:br>
              <a:rPr lang="en" sz="2000">
                <a:solidFill>
                  <a:schemeClr val="accent3">
                    <a:lumMod val="50000"/>
                  </a:schemeClr>
                </a:solidFill>
                <a:latin typeface="Arial" charset="0"/>
                <a:ea typeface="Arial" charset="0"/>
                <a:cs typeface="Arial" charset="0"/>
                <a:sym typeface="Open Sans"/>
              </a:rPr>
            </a:br>
            <a:r>
              <a:rPr lang="en" sz="2000">
                <a:solidFill>
                  <a:schemeClr val="accent3">
                    <a:lumMod val="50000"/>
                  </a:schemeClr>
                </a:solidFill>
                <a:latin typeface="Arial" charset="0"/>
                <a:ea typeface="Arial" charset="0"/>
                <a:cs typeface="Arial" charset="0"/>
                <a:sym typeface="Open Sans"/>
              </a:rPr>
              <a:t>the global community</a:t>
            </a:r>
          </a:p>
        </p:txBody>
      </p:sp>
      <p:sp>
        <p:nvSpPr>
          <p:cNvPr id="25" name="Shape 73">
            <a:extLst>
              <a:ext uri="{FF2B5EF4-FFF2-40B4-BE49-F238E27FC236}">
                <a16:creationId xmlns:a16="http://schemas.microsoft.com/office/drawing/2014/main" id="{9197D1F5-5734-6741-8ED3-E87D3EEB618E}"/>
              </a:ext>
            </a:extLst>
          </p:cNvPr>
          <p:cNvSpPr txBox="1"/>
          <p:nvPr userDrawn="1"/>
        </p:nvSpPr>
        <p:spPr>
          <a:xfrm>
            <a:off x="7227283" y="1048886"/>
            <a:ext cx="3743927" cy="682340"/>
          </a:xfrm>
          <a:prstGeom prst="rect">
            <a:avLst/>
          </a:prstGeom>
          <a:noFill/>
          <a:ln>
            <a:noFill/>
          </a:ln>
        </p:spPr>
        <p:txBody>
          <a:bodyPr lIns="91425" tIns="91425" rIns="91425" bIns="91425" anchor="t" anchorCtr="0">
            <a:noAutofit/>
          </a:bodyPr>
          <a:lstStyle/>
          <a:p>
            <a:pPr lvl="0">
              <a:spcBef>
                <a:spcPts val="0"/>
              </a:spcBef>
              <a:buNone/>
            </a:pPr>
            <a:r>
              <a:rPr lang="en" sz="4800" b="1" spc="100">
                <a:solidFill>
                  <a:srgbClr val="A74A7A"/>
                </a:solidFill>
                <a:latin typeface="Arial Black" panose="020B0604020202020204" pitchFamily="34" charset="0"/>
                <a:ea typeface="Arial" charset="0"/>
                <a:cs typeface="Arial Black" panose="020B0604020202020204" pitchFamily="34" charset="0"/>
                <a:sym typeface="Open Sans"/>
              </a:rPr>
              <a:t>MISSION</a:t>
            </a:r>
            <a:endParaRPr lang="en" sz="4400" b="1" spc="100">
              <a:solidFill>
                <a:srgbClr val="A74A7A"/>
              </a:solidFill>
              <a:latin typeface="Arial Black" panose="020B0604020202020204" pitchFamily="34" charset="0"/>
              <a:ea typeface="Arial" charset="0"/>
              <a:cs typeface="Arial Black" panose="020B0604020202020204" pitchFamily="34" charset="0"/>
              <a:sym typeface="Open Sans"/>
            </a:endParaRPr>
          </a:p>
        </p:txBody>
      </p:sp>
      <p:sp>
        <p:nvSpPr>
          <p:cNvPr id="26" name="Rectangle 25">
            <a:extLst>
              <a:ext uri="{FF2B5EF4-FFF2-40B4-BE49-F238E27FC236}">
                <a16:creationId xmlns:a16="http://schemas.microsoft.com/office/drawing/2014/main" id="{403D452E-57B1-C74D-93D3-8D0149826093}"/>
              </a:ext>
            </a:extLst>
          </p:cNvPr>
          <p:cNvSpPr/>
          <p:nvPr userDrawn="1"/>
        </p:nvSpPr>
        <p:spPr>
          <a:xfrm>
            <a:off x="7343099" y="1855235"/>
            <a:ext cx="3822087" cy="242507"/>
          </a:xfrm>
          <a:prstGeom prst="rect">
            <a:avLst/>
          </a:prstGeom>
          <a:solidFill>
            <a:srgbClr val="A74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A0E2A"/>
              </a:solidFill>
            </a:endParaRPr>
          </a:p>
        </p:txBody>
      </p:sp>
      <p:pic>
        <p:nvPicPr>
          <p:cNvPr id="27" name="Graphic 26">
            <a:extLst>
              <a:ext uri="{FF2B5EF4-FFF2-40B4-BE49-F238E27FC236}">
                <a16:creationId xmlns:a16="http://schemas.microsoft.com/office/drawing/2014/main" id="{5103C63F-1517-9D4B-AA78-403C59FB969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00166" y="3058273"/>
            <a:ext cx="3171441" cy="3171441"/>
          </a:xfrm>
          <a:prstGeom prst="rect">
            <a:avLst/>
          </a:prstGeom>
        </p:spPr>
      </p:pic>
      <p:cxnSp>
        <p:nvCxnSpPr>
          <p:cNvPr id="28" name="Straight Connector 27">
            <a:extLst>
              <a:ext uri="{FF2B5EF4-FFF2-40B4-BE49-F238E27FC236}">
                <a16:creationId xmlns:a16="http://schemas.microsoft.com/office/drawing/2014/main" id="{4AFABC2F-642F-9F48-AFA5-25C3D1C119E4}"/>
              </a:ext>
            </a:extLst>
          </p:cNvPr>
          <p:cNvCxnSpPr>
            <a:cxnSpLocks/>
          </p:cNvCxnSpPr>
          <p:nvPr userDrawn="1"/>
        </p:nvCxnSpPr>
        <p:spPr>
          <a:xfrm flipH="1">
            <a:off x="491447" y="733806"/>
            <a:ext cx="1120910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7134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Vision and Miss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A75DB-D4C4-9F4B-A1CE-70ADEDA34595}"/>
              </a:ext>
            </a:extLst>
          </p:cNvPr>
          <p:cNvSpPr>
            <a:spLocks noGrp="1"/>
          </p:cNvSpPr>
          <p:nvPr>
            <p:ph type="title"/>
          </p:nvPr>
        </p:nvSpPr>
        <p:spPr>
          <a:xfrm>
            <a:off x="396853" y="295851"/>
            <a:ext cx="10574358" cy="371337"/>
          </a:xfrm>
        </p:spPr>
        <p:txBody>
          <a:bodyPr>
            <a:noAutofit/>
          </a:bodyPr>
          <a:lstStyle>
            <a:lvl1pPr>
              <a:defRPr sz="2400" b="1">
                <a:solidFill>
                  <a:srgbClr val="003B7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Slide Number Placeholder 4">
            <a:extLst>
              <a:ext uri="{FF2B5EF4-FFF2-40B4-BE49-F238E27FC236}">
                <a16:creationId xmlns:a16="http://schemas.microsoft.com/office/drawing/2014/main" id="{38F9EA09-CD93-4A4B-85D3-80C8ADEADBC7}"/>
              </a:ext>
            </a:extLst>
          </p:cNvPr>
          <p:cNvSpPr>
            <a:spLocks noGrp="1"/>
          </p:cNvSpPr>
          <p:nvPr>
            <p:ph type="sldNum" sz="quarter" idx="12"/>
          </p:nvPr>
        </p:nvSpPr>
        <p:spPr>
          <a:xfrm>
            <a:off x="11034273" y="302063"/>
            <a:ext cx="729343" cy="380297"/>
          </a:xfrm>
        </p:spPr>
        <p:txBody>
          <a:bodyPr/>
          <a:lstStyle>
            <a:lvl1pPr>
              <a:defRPr sz="2800" b="1">
                <a:solidFill>
                  <a:srgbClr val="5FAADE"/>
                </a:solidFill>
                <a:latin typeface="Arial" panose="020B0604020202020204" pitchFamily="34" charset="0"/>
                <a:cs typeface="Arial" panose="020B0604020202020204" pitchFamily="34" charset="0"/>
              </a:defRPr>
            </a:lvl1pPr>
          </a:lstStyle>
          <a:p>
            <a:fld id="{84E24DD3-0117-F947-8F74-C808912B5A2D}" type="slidenum">
              <a:rPr lang="en-US" smtClean="0"/>
              <a:pPr/>
              <a:t>‹#›</a:t>
            </a:fld>
            <a:endParaRPr lang="en-US"/>
          </a:p>
        </p:txBody>
      </p:sp>
      <p:sp>
        <p:nvSpPr>
          <p:cNvPr id="17" name="Rectangle 16">
            <a:extLst>
              <a:ext uri="{FF2B5EF4-FFF2-40B4-BE49-F238E27FC236}">
                <a16:creationId xmlns:a16="http://schemas.microsoft.com/office/drawing/2014/main" id="{9B09DCF1-2BDE-3C4D-BDF0-9CE5D40490A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Mississi[ppi Department of Education logo">
            <a:extLst>
              <a:ext uri="{FF2B5EF4-FFF2-40B4-BE49-F238E27FC236}">
                <a16:creationId xmlns:a16="http://schemas.microsoft.com/office/drawing/2014/main" id="{33B5E5BF-349C-5947-BB03-984894C2EB7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
        <p:nvSpPr>
          <p:cNvPr id="19" name="Rectangle 18">
            <a:extLst>
              <a:ext uri="{FF2B5EF4-FFF2-40B4-BE49-F238E27FC236}">
                <a16:creationId xmlns:a16="http://schemas.microsoft.com/office/drawing/2014/main" id="{9A18822B-FBFD-6F49-AB1E-F1B7B049325E}"/>
              </a:ext>
            </a:extLst>
          </p:cNvPr>
          <p:cNvSpPr/>
          <p:nvPr userDrawn="1"/>
        </p:nvSpPr>
        <p:spPr>
          <a:xfrm>
            <a:off x="2891808" y="2097742"/>
            <a:ext cx="3822087" cy="3402105"/>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hape 72">
            <a:extLst>
              <a:ext uri="{FF2B5EF4-FFF2-40B4-BE49-F238E27FC236}">
                <a16:creationId xmlns:a16="http://schemas.microsoft.com/office/drawing/2014/main" id="{4E68BEAF-CC7C-6845-BC92-B6384EF87D72}"/>
              </a:ext>
            </a:extLst>
          </p:cNvPr>
          <p:cNvSpPr txBox="1"/>
          <p:nvPr userDrawn="1"/>
        </p:nvSpPr>
        <p:spPr>
          <a:xfrm>
            <a:off x="3050742" y="2208305"/>
            <a:ext cx="3663153" cy="2827909"/>
          </a:xfrm>
          <a:prstGeom prst="rect">
            <a:avLst/>
          </a:prstGeom>
          <a:noFill/>
          <a:ln>
            <a:noFill/>
          </a:ln>
        </p:spPr>
        <p:txBody>
          <a:bodyPr lIns="91425" tIns="91425" rIns="91425" bIns="91425" anchor="t" anchorCtr="0">
            <a:noAutofit/>
          </a:bodyPr>
          <a:lstStyle/>
          <a:p>
            <a:pPr lvl="0" rtl="0">
              <a:lnSpc>
                <a:spcPct val="115000"/>
              </a:lnSpc>
              <a:spcBef>
                <a:spcPts val="500"/>
              </a:spcBef>
              <a:buNone/>
            </a:pPr>
            <a:r>
              <a:rPr lang="en" sz="2000">
                <a:solidFill>
                  <a:schemeClr val="accent3">
                    <a:lumMod val="50000"/>
                  </a:schemeClr>
                </a:solidFill>
                <a:latin typeface="Arial" panose="020B0604020202020204" pitchFamily="34" charset="0"/>
                <a:ea typeface="Arial" charset="0"/>
                <a:cs typeface="Arial" panose="020B0604020202020204" pitchFamily="34" charset="0"/>
                <a:sym typeface="Open Sans"/>
              </a:rPr>
              <a:t>To create a world-class educational system that gives students the knowledge and skills to be successful in college and the workforce, </a:t>
            </a:r>
            <a:br>
              <a:rPr lang="en" sz="2000">
                <a:solidFill>
                  <a:schemeClr val="accent3">
                    <a:lumMod val="50000"/>
                  </a:schemeClr>
                </a:solidFill>
                <a:latin typeface="Arial" panose="020B0604020202020204" pitchFamily="34" charset="0"/>
                <a:ea typeface="Arial" charset="0"/>
                <a:cs typeface="Arial" panose="020B0604020202020204" pitchFamily="34" charset="0"/>
                <a:sym typeface="Open Sans"/>
              </a:rPr>
            </a:br>
            <a:r>
              <a:rPr lang="en" sz="2000">
                <a:solidFill>
                  <a:schemeClr val="accent3">
                    <a:lumMod val="50000"/>
                  </a:schemeClr>
                </a:solidFill>
                <a:latin typeface="Arial" panose="020B0604020202020204" pitchFamily="34" charset="0"/>
                <a:ea typeface="Arial" charset="0"/>
                <a:cs typeface="Arial" panose="020B0604020202020204" pitchFamily="34" charset="0"/>
                <a:sym typeface="Open Sans"/>
              </a:rPr>
              <a:t>and to flourish as parents </a:t>
            </a:r>
            <a:br>
              <a:rPr lang="en" sz="2000">
                <a:solidFill>
                  <a:schemeClr val="accent3">
                    <a:lumMod val="50000"/>
                  </a:schemeClr>
                </a:solidFill>
                <a:latin typeface="Arial" panose="020B0604020202020204" pitchFamily="34" charset="0"/>
                <a:ea typeface="Arial" charset="0"/>
                <a:cs typeface="Arial" panose="020B0604020202020204" pitchFamily="34" charset="0"/>
                <a:sym typeface="Open Sans"/>
              </a:rPr>
            </a:br>
            <a:r>
              <a:rPr lang="en" sz="2000">
                <a:solidFill>
                  <a:schemeClr val="accent3">
                    <a:lumMod val="50000"/>
                  </a:schemeClr>
                </a:solidFill>
                <a:latin typeface="Arial" panose="020B0604020202020204" pitchFamily="34" charset="0"/>
                <a:ea typeface="Arial" charset="0"/>
                <a:cs typeface="Arial" panose="020B0604020202020204" pitchFamily="34" charset="0"/>
                <a:sym typeface="Open Sans"/>
              </a:rPr>
              <a:t>and citizens</a:t>
            </a:r>
          </a:p>
        </p:txBody>
      </p:sp>
      <p:sp>
        <p:nvSpPr>
          <p:cNvPr id="21" name="Shape 73">
            <a:extLst>
              <a:ext uri="{FF2B5EF4-FFF2-40B4-BE49-F238E27FC236}">
                <a16:creationId xmlns:a16="http://schemas.microsoft.com/office/drawing/2014/main" id="{9BEF04DF-069F-324B-8C11-D4A0DA0C14A3}"/>
              </a:ext>
            </a:extLst>
          </p:cNvPr>
          <p:cNvSpPr txBox="1"/>
          <p:nvPr userDrawn="1"/>
        </p:nvSpPr>
        <p:spPr>
          <a:xfrm>
            <a:off x="2838019" y="1062333"/>
            <a:ext cx="2971800" cy="682340"/>
          </a:xfrm>
          <a:prstGeom prst="rect">
            <a:avLst/>
          </a:prstGeom>
          <a:noFill/>
          <a:ln>
            <a:noFill/>
          </a:ln>
        </p:spPr>
        <p:txBody>
          <a:bodyPr lIns="91425" tIns="91425" rIns="91425" bIns="91425" anchor="t" anchorCtr="0">
            <a:noAutofit/>
          </a:bodyPr>
          <a:lstStyle/>
          <a:p>
            <a:pPr lvl="0">
              <a:spcBef>
                <a:spcPts val="0"/>
              </a:spcBef>
              <a:buNone/>
            </a:pPr>
            <a:r>
              <a:rPr lang="en" sz="4800" b="1" spc="100">
                <a:solidFill>
                  <a:srgbClr val="003B71"/>
                </a:solidFill>
                <a:latin typeface="Arial Black" panose="020B0604020202020204" pitchFamily="34" charset="0"/>
                <a:ea typeface="Arial" charset="0"/>
                <a:cs typeface="Arial Black" panose="020B0604020202020204" pitchFamily="34" charset="0"/>
                <a:sym typeface="Open Sans"/>
              </a:rPr>
              <a:t>VISION</a:t>
            </a:r>
            <a:endParaRPr lang="en" sz="4400" b="1" spc="100">
              <a:solidFill>
                <a:srgbClr val="003B71"/>
              </a:solidFill>
              <a:latin typeface="Arial Black" panose="020B0604020202020204" pitchFamily="34" charset="0"/>
              <a:ea typeface="Arial" charset="0"/>
              <a:cs typeface="Arial Black" panose="020B0604020202020204" pitchFamily="34" charset="0"/>
              <a:sym typeface="Open Sans"/>
            </a:endParaRPr>
          </a:p>
        </p:txBody>
      </p:sp>
      <p:sp>
        <p:nvSpPr>
          <p:cNvPr id="22" name="Rectangle 21">
            <a:extLst>
              <a:ext uri="{FF2B5EF4-FFF2-40B4-BE49-F238E27FC236}">
                <a16:creationId xmlns:a16="http://schemas.microsoft.com/office/drawing/2014/main" id="{9F8471E0-9BAF-364D-8CE8-ECC2537F3DD7}"/>
              </a:ext>
            </a:extLst>
          </p:cNvPr>
          <p:cNvSpPr/>
          <p:nvPr userDrawn="1"/>
        </p:nvSpPr>
        <p:spPr>
          <a:xfrm>
            <a:off x="2891808" y="1855235"/>
            <a:ext cx="3822087" cy="242507"/>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8D46F02-1F3F-F04B-A89C-B5FF81178F60}"/>
              </a:ext>
            </a:extLst>
          </p:cNvPr>
          <p:cNvSpPr/>
          <p:nvPr userDrawn="1"/>
        </p:nvSpPr>
        <p:spPr>
          <a:xfrm>
            <a:off x="7343099" y="2097742"/>
            <a:ext cx="3822087" cy="3402106"/>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hape 76">
            <a:extLst>
              <a:ext uri="{FF2B5EF4-FFF2-40B4-BE49-F238E27FC236}">
                <a16:creationId xmlns:a16="http://schemas.microsoft.com/office/drawing/2014/main" id="{773A840E-13D2-DE41-9002-80FFD6C2A237}"/>
              </a:ext>
            </a:extLst>
          </p:cNvPr>
          <p:cNvSpPr txBox="1"/>
          <p:nvPr userDrawn="1"/>
        </p:nvSpPr>
        <p:spPr>
          <a:xfrm>
            <a:off x="7573425" y="2208305"/>
            <a:ext cx="3591761" cy="2538508"/>
          </a:xfrm>
          <a:prstGeom prst="rect">
            <a:avLst/>
          </a:prstGeom>
          <a:noFill/>
          <a:ln>
            <a:noFill/>
          </a:ln>
        </p:spPr>
        <p:txBody>
          <a:bodyPr lIns="91425" tIns="91425" rIns="91425" bIns="91425" anchor="t" anchorCtr="0">
            <a:noAutofit/>
          </a:bodyPr>
          <a:lstStyle/>
          <a:p>
            <a:pPr lvl="0" rtl="0">
              <a:lnSpc>
                <a:spcPct val="115000"/>
              </a:lnSpc>
              <a:spcBef>
                <a:spcPts val="500"/>
              </a:spcBef>
              <a:buNone/>
            </a:pPr>
            <a:r>
              <a:rPr lang="en" sz="2000">
                <a:solidFill>
                  <a:schemeClr val="accent3">
                    <a:lumMod val="50000"/>
                  </a:schemeClr>
                </a:solidFill>
                <a:latin typeface="Arial" charset="0"/>
                <a:ea typeface="Arial" charset="0"/>
                <a:cs typeface="Arial" charset="0"/>
                <a:sym typeface="Open Sans"/>
              </a:rPr>
              <a:t>To provide leadership </a:t>
            </a:r>
            <a:br>
              <a:rPr lang="en" sz="2000">
                <a:solidFill>
                  <a:schemeClr val="accent3">
                    <a:lumMod val="50000"/>
                  </a:schemeClr>
                </a:solidFill>
                <a:latin typeface="Arial" charset="0"/>
                <a:ea typeface="Arial" charset="0"/>
                <a:cs typeface="Arial" charset="0"/>
                <a:sym typeface="Open Sans"/>
              </a:rPr>
            </a:br>
            <a:r>
              <a:rPr lang="en" sz="2000">
                <a:solidFill>
                  <a:schemeClr val="accent3">
                    <a:lumMod val="50000"/>
                  </a:schemeClr>
                </a:solidFill>
                <a:latin typeface="Arial" charset="0"/>
                <a:ea typeface="Arial" charset="0"/>
                <a:cs typeface="Arial" charset="0"/>
                <a:sym typeface="Open Sans"/>
              </a:rPr>
              <a:t>through the development of policy and accountability systems so that all students are prepared to compete in </a:t>
            </a:r>
            <a:br>
              <a:rPr lang="en" sz="2000">
                <a:solidFill>
                  <a:schemeClr val="accent3">
                    <a:lumMod val="50000"/>
                  </a:schemeClr>
                </a:solidFill>
                <a:latin typeface="Arial" charset="0"/>
                <a:ea typeface="Arial" charset="0"/>
                <a:cs typeface="Arial" charset="0"/>
                <a:sym typeface="Open Sans"/>
              </a:rPr>
            </a:br>
            <a:r>
              <a:rPr lang="en" sz="2000">
                <a:solidFill>
                  <a:schemeClr val="accent3">
                    <a:lumMod val="50000"/>
                  </a:schemeClr>
                </a:solidFill>
                <a:latin typeface="Arial" charset="0"/>
                <a:ea typeface="Arial" charset="0"/>
                <a:cs typeface="Arial" charset="0"/>
                <a:sym typeface="Open Sans"/>
              </a:rPr>
              <a:t>the global community</a:t>
            </a:r>
          </a:p>
        </p:txBody>
      </p:sp>
      <p:sp>
        <p:nvSpPr>
          <p:cNvPr id="25" name="Shape 73">
            <a:extLst>
              <a:ext uri="{FF2B5EF4-FFF2-40B4-BE49-F238E27FC236}">
                <a16:creationId xmlns:a16="http://schemas.microsoft.com/office/drawing/2014/main" id="{9197D1F5-5734-6741-8ED3-E87D3EEB618E}"/>
              </a:ext>
            </a:extLst>
          </p:cNvPr>
          <p:cNvSpPr txBox="1"/>
          <p:nvPr userDrawn="1"/>
        </p:nvSpPr>
        <p:spPr>
          <a:xfrm>
            <a:off x="7227283" y="1048886"/>
            <a:ext cx="3743927" cy="682340"/>
          </a:xfrm>
          <a:prstGeom prst="rect">
            <a:avLst/>
          </a:prstGeom>
          <a:noFill/>
          <a:ln>
            <a:noFill/>
          </a:ln>
        </p:spPr>
        <p:txBody>
          <a:bodyPr lIns="91425" tIns="91425" rIns="91425" bIns="91425" anchor="t" anchorCtr="0">
            <a:noAutofit/>
          </a:bodyPr>
          <a:lstStyle/>
          <a:p>
            <a:pPr lvl="0">
              <a:spcBef>
                <a:spcPts val="0"/>
              </a:spcBef>
              <a:buNone/>
            </a:pPr>
            <a:r>
              <a:rPr lang="en" sz="4800" b="1" spc="100">
                <a:solidFill>
                  <a:srgbClr val="EF3A5B"/>
                </a:solidFill>
                <a:latin typeface="Arial Black" panose="020B0604020202020204" pitchFamily="34" charset="0"/>
                <a:ea typeface="Arial" charset="0"/>
                <a:cs typeface="Arial Black" panose="020B0604020202020204" pitchFamily="34" charset="0"/>
                <a:sym typeface="Open Sans"/>
              </a:rPr>
              <a:t>MISSION</a:t>
            </a:r>
            <a:endParaRPr lang="en" sz="4400" b="1" spc="100">
              <a:solidFill>
                <a:srgbClr val="EF3A5B"/>
              </a:solidFill>
              <a:latin typeface="Arial Black" panose="020B0604020202020204" pitchFamily="34" charset="0"/>
              <a:ea typeface="Arial" charset="0"/>
              <a:cs typeface="Arial Black" panose="020B0604020202020204" pitchFamily="34" charset="0"/>
              <a:sym typeface="Open Sans"/>
            </a:endParaRPr>
          </a:p>
        </p:txBody>
      </p:sp>
      <p:sp>
        <p:nvSpPr>
          <p:cNvPr id="26" name="Rectangle 25">
            <a:extLst>
              <a:ext uri="{FF2B5EF4-FFF2-40B4-BE49-F238E27FC236}">
                <a16:creationId xmlns:a16="http://schemas.microsoft.com/office/drawing/2014/main" id="{403D452E-57B1-C74D-93D3-8D0149826093}"/>
              </a:ext>
            </a:extLst>
          </p:cNvPr>
          <p:cNvSpPr/>
          <p:nvPr userDrawn="1"/>
        </p:nvSpPr>
        <p:spPr>
          <a:xfrm>
            <a:off x="7343099" y="1855235"/>
            <a:ext cx="3822087" cy="242507"/>
          </a:xfrm>
          <a:prstGeom prst="rect">
            <a:avLst/>
          </a:prstGeom>
          <a:solidFill>
            <a:srgbClr val="EF3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F0A2C"/>
              </a:solidFill>
            </a:endParaRPr>
          </a:p>
        </p:txBody>
      </p:sp>
      <p:pic>
        <p:nvPicPr>
          <p:cNvPr id="27" name="Graphic 26">
            <a:extLst>
              <a:ext uri="{FF2B5EF4-FFF2-40B4-BE49-F238E27FC236}">
                <a16:creationId xmlns:a16="http://schemas.microsoft.com/office/drawing/2014/main" id="{5103C63F-1517-9D4B-AA78-403C59FB969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00166" y="3058273"/>
            <a:ext cx="3171441" cy="3171441"/>
          </a:xfrm>
          <a:prstGeom prst="rect">
            <a:avLst/>
          </a:prstGeom>
        </p:spPr>
      </p:pic>
      <p:cxnSp>
        <p:nvCxnSpPr>
          <p:cNvPr id="28" name="Straight Connector 27">
            <a:extLst>
              <a:ext uri="{FF2B5EF4-FFF2-40B4-BE49-F238E27FC236}">
                <a16:creationId xmlns:a16="http://schemas.microsoft.com/office/drawing/2014/main" id="{4AFABC2F-642F-9F48-AFA5-25C3D1C119E4}"/>
              </a:ext>
            </a:extLst>
          </p:cNvPr>
          <p:cNvCxnSpPr>
            <a:cxnSpLocks/>
          </p:cNvCxnSpPr>
          <p:nvPr userDrawn="1"/>
        </p:nvCxnSpPr>
        <p:spPr>
          <a:xfrm flipH="1">
            <a:off x="491447" y="733806"/>
            <a:ext cx="1120910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7134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rge Image/Graph">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8D0693F-7196-2D41-8717-F87A0FB724FC}"/>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Mississi[ppi Department of Education logo">
            <a:extLst>
              <a:ext uri="{FF2B5EF4-FFF2-40B4-BE49-F238E27FC236}">
                <a16:creationId xmlns:a16="http://schemas.microsoft.com/office/drawing/2014/main" id="{EF2E6BE5-F26E-4F44-A805-B5CA4037E91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
        <p:nvSpPr>
          <p:cNvPr id="9" name="Slide Number Placeholder 4">
            <a:extLst>
              <a:ext uri="{FF2B5EF4-FFF2-40B4-BE49-F238E27FC236}">
                <a16:creationId xmlns:a16="http://schemas.microsoft.com/office/drawing/2014/main" id="{A4BE1E58-5AC0-CD4A-81AC-FEBCA41A8CC5}"/>
              </a:ext>
            </a:extLst>
          </p:cNvPr>
          <p:cNvSpPr txBox="1">
            <a:spLocks/>
          </p:cNvSpPr>
          <p:nvPr userDrawn="1"/>
        </p:nvSpPr>
        <p:spPr>
          <a:xfrm>
            <a:off x="11034273" y="302063"/>
            <a:ext cx="729343" cy="380297"/>
          </a:xfrm>
          <a:prstGeom prst="rect">
            <a:avLst/>
          </a:prstGeom>
        </p:spPr>
        <p:txBody>
          <a:bodyPr vert="horz" lIns="91440" tIns="45720" rIns="91440" bIns="45720" rtlCol="0" anchor="ctr"/>
          <a:lstStyle>
            <a:defPPr>
              <a:defRPr lang="en-US"/>
            </a:defPPr>
            <a:lvl1pPr marL="0" algn="r" defTabSz="914400" rtl="0" eaLnBrk="1" latinLnBrk="0" hangingPunct="1">
              <a:defRPr sz="2800" b="1" kern="1200">
                <a:solidFill>
                  <a:srgbClr val="5FAAD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E24DD3-0117-F947-8F74-C808912B5A2D}" type="slidenum">
              <a:rPr lang="en-US" smtClean="0">
                <a:latin typeface="Arial" panose="020B0604020202020204" pitchFamily="34" charset="0"/>
                <a:cs typeface="Arial" panose="020B0604020202020204" pitchFamily="34" charset="0"/>
              </a:rPr>
              <a:pPr/>
              <a:t>‹#›</a:t>
            </a:fld>
            <a:endParaRPr lang="en-US">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491FFDF0-1644-A046-A560-6F2CDCB872E0}"/>
              </a:ext>
            </a:extLst>
          </p:cNvPr>
          <p:cNvSpPr>
            <a:spLocks noGrp="1"/>
          </p:cNvSpPr>
          <p:nvPr>
            <p:ph type="title"/>
          </p:nvPr>
        </p:nvSpPr>
        <p:spPr>
          <a:xfrm>
            <a:off x="518673" y="421076"/>
            <a:ext cx="10515600" cy="380297"/>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367737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F9ED6-618C-CD4C-8C33-135934806B0F}"/>
              </a:ext>
            </a:extLst>
          </p:cNvPr>
          <p:cNvSpPr>
            <a:spLocks noGrp="1"/>
          </p:cNvSpPr>
          <p:nvPr>
            <p:ph type="title"/>
          </p:nvPr>
        </p:nvSpPr>
        <p:spPr>
          <a:xfrm>
            <a:off x="412618" y="275585"/>
            <a:ext cx="10605890" cy="380298"/>
          </a:xfrm>
        </p:spPr>
        <p:txBody>
          <a:bodyPr>
            <a:noAutofit/>
          </a:bodyPr>
          <a:lstStyle>
            <a:lvl1pPr>
              <a:defRPr sz="2400" b="1">
                <a:solidFill>
                  <a:srgbClr val="003B7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D2C77970-4E2E-5048-92F3-937EFE651729}"/>
              </a:ext>
            </a:extLst>
          </p:cNvPr>
          <p:cNvSpPr>
            <a:spLocks noGrp="1"/>
          </p:cNvSpPr>
          <p:nvPr>
            <p:ph idx="1"/>
          </p:nvPr>
        </p:nvSpPr>
        <p:spPr>
          <a:xfrm>
            <a:off x="838200" y="1166649"/>
            <a:ext cx="10515600" cy="4382814"/>
          </a:xfrm>
        </p:spPr>
        <p:txBody>
          <a:bodyPr/>
          <a:lstStyle>
            <a:lvl1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1pPr>
            <a:lvl2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2pPr>
            <a:lvl3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3pPr>
            <a:lvl4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4pPr>
            <a:lvl5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E5C9B242-5CA0-A34F-86FE-099FED94217F}"/>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Mississi[ppi Department of Education logo">
            <a:extLst>
              <a:ext uri="{FF2B5EF4-FFF2-40B4-BE49-F238E27FC236}">
                <a16:creationId xmlns:a16="http://schemas.microsoft.com/office/drawing/2014/main" id="{D85153D0-0355-B746-881C-AC05FECA29E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
        <p:nvSpPr>
          <p:cNvPr id="9" name="Slide Number Placeholder 4">
            <a:extLst>
              <a:ext uri="{FF2B5EF4-FFF2-40B4-BE49-F238E27FC236}">
                <a16:creationId xmlns:a16="http://schemas.microsoft.com/office/drawing/2014/main" id="{A34A995F-FE26-0943-A8BE-1A7AA2750630}"/>
              </a:ext>
            </a:extLst>
          </p:cNvPr>
          <p:cNvSpPr txBox="1">
            <a:spLocks/>
          </p:cNvSpPr>
          <p:nvPr userDrawn="1"/>
        </p:nvSpPr>
        <p:spPr>
          <a:xfrm>
            <a:off x="11034273" y="302063"/>
            <a:ext cx="729343" cy="380297"/>
          </a:xfrm>
          <a:prstGeom prst="rect">
            <a:avLst/>
          </a:prstGeom>
        </p:spPr>
        <p:txBody>
          <a:bodyPr vert="horz" lIns="91440" tIns="45720" rIns="91440" bIns="45720" rtlCol="0" anchor="ctr"/>
          <a:lstStyle>
            <a:defPPr>
              <a:defRPr lang="en-US"/>
            </a:defPPr>
            <a:lvl1pPr marL="0" algn="r" defTabSz="914400" rtl="0" eaLnBrk="1" latinLnBrk="0" hangingPunct="1">
              <a:defRPr sz="2800" b="1" kern="1200">
                <a:solidFill>
                  <a:srgbClr val="5FAAD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E24DD3-0117-F947-8F74-C808912B5A2D}" type="slidenum">
              <a:rPr lang="en-US" smtClean="0">
                <a:latin typeface="Arial" panose="020B0604020202020204" pitchFamily="34" charset="0"/>
                <a:cs typeface="Arial" panose="020B0604020202020204" pitchFamily="34" charset="0"/>
              </a:rPr>
              <a:pPr/>
              <a:t>‹#›</a:t>
            </a:fld>
            <a:endParaRPr lang="en-US">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BE059E4F-96FC-B446-81BB-45BB917E46C1}"/>
              </a:ext>
            </a:extLst>
          </p:cNvPr>
          <p:cNvCxnSpPr>
            <a:cxnSpLocks/>
          </p:cNvCxnSpPr>
          <p:nvPr userDrawn="1"/>
        </p:nvCxnSpPr>
        <p:spPr>
          <a:xfrm flipH="1">
            <a:off x="491447" y="733806"/>
            <a:ext cx="1120910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485640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1400A5-A2F9-8E45-B415-6DD7D1A08B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86A986-F23B-4549-8F88-5E5D2A6AC6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6DB1F0-8889-7141-9887-8BF33AE304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FE87F1-B258-4841-BE83-6BEF13A8E107}" type="datetime1">
              <a:rPr lang="en-US" smtClean="0"/>
              <a:t>8/29/2022</a:t>
            </a:fld>
            <a:endParaRPr lang="en-US"/>
          </a:p>
        </p:txBody>
      </p:sp>
      <p:sp>
        <p:nvSpPr>
          <p:cNvPr id="5" name="Footer Placeholder 4">
            <a:extLst>
              <a:ext uri="{FF2B5EF4-FFF2-40B4-BE49-F238E27FC236}">
                <a16:creationId xmlns:a16="http://schemas.microsoft.com/office/drawing/2014/main" id="{1664F5D8-44C9-B043-B4CE-7B371693F4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0755481-5126-3542-BD1F-05C5956718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E24DD3-0117-F947-8F74-C808912B5A2D}" type="slidenum">
              <a:rPr lang="en-US" smtClean="0"/>
              <a:t>‹#›</a:t>
            </a:fld>
            <a:endParaRPr lang="en-US"/>
          </a:p>
        </p:txBody>
      </p:sp>
    </p:spTree>
    <p:extLst>
      <p:ext uri="{BB962C8B-B14F-4D97-AF65-F5344CB8AC3E}">
        <p14:creationId xmlns:p14="http://schemas.microsoft.com/office/powerpoint/2010/main" val="3756047208"/>
      </p:ext>
    </p:extLst>
  </p:cSld>
  <p:clrMap bg1="lt1" tx1="dk1" bg2="lt2" tx2="dk2" accent1="accent1" accent2="accent2" accent3="accent3" accent4="accent4" accent5="accent5" accent6="accent6" hlink="hlink" folHlink="folHlink"/>
  <p:sldLayoutIdLst>
    <p:sldLayoutId id="2147483649" r:id="rId1"/>
    <p:sldLayoutId id="2147483893" r:id="rId2"/>
    <p:sldLayoutId id="2147483894" r:id="rId3"/>
    <p:sldLayoutId id="2147483887" r:id="rId4"/>
    <p:sldLayoutId id="2147483672" r:id="rId5"/>
    <p:sldLayoutId id="2147483673" r:id="rId6"/>
    <p:sldLayoutId id="2147483738" r:id="rId7"/>
    <p:sldLayoutId id="2147483674" r:id="rId8"/>
    <p:sldLayoutId id="2147483650" r:id="rId9"/>
    <p:sldLayoutId id="2147483681" r:id="rId10"/>
    <p:sldLayoutId id="2147483748" r:id="rId11"/>
    <p:sldLayoutId id="2147483890" r:id="rId12"/>
    <p:sldLayoutId id="2147483682" r:id="rId13"/>
    <p:sldLayoutId id="2147483689" r:id="rId14"/>
    <p:sldLayoutId id="2147483739" r:id="rId15"/>
    <p:sldLayoutId id="2147483740" r:id="rId16"/>
    <p:sldLayoutId id="2147483741" r:id="rId17"/>
    <p:sldLayoutId id="2147483742" r:id="rId18"/>
    <p:sldLayoutId id="2147483743" r:id="rId19"/>
    <p:sldLayoutId id="2147483744" r:id="rId20"/>
    <p:sldLayoutId id="2147483683" r:id="rId21"/>
    <p:sldLayoutId id="2147483686" r:id="rId22"/>
    <p:sldLayoutId id="2147483684" r:id="rId23"/>
    <p:sldLayoutId id="2147483685" r:id="rId24"/>
    <p:sldLayoutId id="2147483687" r:id="rId25"/>
    <p:sldLayoutId id="2147483688" r:id="rId26"/>
    <p:sldLayoutId id="2147483690" r:id="rId27"/>
    <p:sldLayoutId id="2147483691" r:id="rId28"/>
    <p:sldLayoutId id="2147483692" r:id="rId29"/>
    <p:sldLayoutId id="2147483693" r:id="rId30"/>
    <p:sldLayoutId id="2147483702" r:id="rId31"/>
    <p:sldLayoutId id="2147483694" r:id="rId32"/>
    <p:sldLayoutId id="2147483697" r:id="rId33"/>
    <p:sldLayoutId id="2147483701" r:id="rId34"/>
    <p:sldLayoutId id="2147483703" r:id="rId35"/>
    <p:sldLayoutId id="2147483676" r:id="rId36"/>
    <p:sldLayoutId id="2147483677" r:id="rId37"/>
    <p:sldLayoutId id="2147483678" r:id="rId38"/>
    <p:sldLayoutId id="2147483675" r:id="rId39"/>
    <p:sldLayoutId id="2147483679" r:id="rId40"/>
    <p:sldLayoutId id="2147483680" r:id="rId41"/>
    <p:sldLayoutId id="2147483655" r:id="rId42"/>
    <p:sldLayoutId id="2147483745" r:id="rId43"/>
    <p:sldLayoutId id="2147483886" r:id="rId4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hyperlink" Target="https://www.mdek12.org/OTL/OTC/professional-growth-system" TargetMode="External"/><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hyperlink" Target="https://www.mdek12.org/sites/default/files/mississippi_public_school_accountability_standards_2022.pdf" TargetMode="External"/><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hyperlink" Target="https://www.mdek12.org/sites/default/files/documents/MBE/MBE-2022(8)/tab-g._apa_to_revise_public_standard_2.2_updated_after_csa.pdf"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mailto:kbenton@mdek12.org" TargetMode="External"/><Relationship Id="rId3" Type="http://schemas.openxmlformats.org/officeDocument/2006/relationships/hyperlink" Target="mailto:MBiggs@mdek12.org" TargetMode="External"/><Relationship Id="rId7" Type="http://schemas.openxmlformats.org/officeDocument/2006/relationships/hyperlink" Target="mailto:hspivey@mdek12.org" TargetMode="External"/><Relationship Id="rId2" Type="http://schemas.openxmlformats.org/officeDocument/2006/relationships/notesSlide" Target="../notesSlides/notesSlide11.xml"/><Relationship Id="rId1" Type="http://schemas.openxmlformats.org/officeDocument/2006/relationships/slideLayout" Target="../slideLayouts/slideLayout42.xml"/><Relationship Id="rId6" Type="http://schemas.openxmlformats.org/officeDocument/2006/relationships/hyperlink" Target="mailto:jcook@mdek12.org" TargetMode="External"/><Relationship Id="rId5" Type="http://schemas.openxmlformats.org/officeDocument/2006/relationships/hyperlink" Target="mailto:jkraman@mdek12.org" TargetMode="External"/><Relationship Id="rId4" Type="http://schemas.openxmlformats.org/officeDocument/2006/relationships/hyperlink" Target="mailto:fgavin@mdek12.or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3279980-EBB3-E44B-BEA9-4BD8C5DD0115}"/>
              </a:ext>
            </a:extLst>
          </p:cNvPr>
          <p:cNvSpPr>
            <a:spLocks noGrp="1"/>
          </p:cNvSpPr>
          <p:nvPr>
            <p:ph type="body" sz="quarter" idx="13"/>
          </p:nvPr>
        </p:nvSpPr>
        <p:spPr/>
        <p:txBody>
          <a:bodyPr vert="horz" lIns="91440" tIns="45720" rIns="91440" bIns="45720" rtlCol="0" anchor="t">
            <a:normAutofit/>
          </a:bodyPr>
          <a:lstStyle/>
          <a:p>
            <a:r>
              <a:rPr lang="en-US" dirty="0">
                <a:latin typeface="Arial"/>
                <a:cs typeface="Arial"/>
              </a:rPr>
              <a:t>August 29, 2022</a:t>
            </a:r>
            <a:endParaRPr lang="en-US" dirty="0"/>
          </a:p>
        </p:txBody>
      </p:sp>
      <p:sp>
        <p:nvSpPr>
          <p:cNvPr id="6" name="Text Placeholder 5">
            <a:extLst>
              <a:ext uri="{FF2B5EF4-FFF2-40B4-BE49-F238E27FC236}">
                <a16:creationId xmlns:a16="http://schemas.microsoft.com/office/drawing/2014/main" id="{B0036E16-32E9-1A4D-85D0-F3853CD71F4A}"/>
              </a:ext>
            </a:extLst>
          </p:cNvPr>
          <p:cNvSpPr>
            <a:spLocks noGrp="1"/>
          </p:cNvSpPr>
          <p:nvPr>
            <p:ph type="body" sz="quarter" idx="14"/>
          </p:nvPr>
        </p:nvSpPr>
        <p:spPr>
          <a:xfrm>
            <a:off x="617537" y="5486400"/>
            <a:ext cx="6903145" cy="555625"/>
          </a:xfrm>
        </p:spPr>
        <p:txBody>
          <a:bodyPr vert="horz" lIns="91440" tIns="45720" rIns="91440" bIns="45720" rtlCol="0" anchor="t">
            <a:normAutofit fontScale="85000" lnSpcReduction="10000"/>
          </a:bodyPr>
          <a:lstStyle/>
          <a:p>
            <a:r>
              <a:rPr lang="en-US" dirty="0">
                <a:latin typeface="Arial"/>
                <a:cs typeface="Arial"/>
              </a:rPr>
              <a:t>Associate State Superintendent, Office of Accreditation</a:t>
            </a:r>
            <a:endParaRPr lang="en-US" dirty="0"/>
          </a:p>
        </p:txBody>
      </p:sp>
      <p:sp>
        <p:nvSpPr>
          <p:cNvPr id="4" name="Subtitle 3">
            <a:extLst>
              <a:ext uri="{FF2B5EF4-FFF2-40B4-BE49-F238E27FC236}">
                <a16:creationId xmlns:a16="http://schemas.microsoft.com/office/drawing/2014/main" id="{0B6F1FEF-7EFD-DE44-8B24-4CA989814070}"/>
              </a:ext>
            </a:extLst>
          </p:cNvPr>
          <p:cNvSpPr>
            <a:spLocks noGrp="1"/>
          </p:cNvSpPr>
          <p:nvPr>
            <p:ph type="subTitle" idx="1"/>
          </p:nvPr>
        </p:nvSpPr>
        <p:spPr>
          <a:xfrm>
            <a:off x="617584" y="4966410"/>
            <a:ext cx="6319244" cy="510465"/>
          </a:xfrm>
        </p:spPr>
        <p:txBody>
          <a:bodyPr vert="horz" lIns="91440" tIns="45720" rIns="91440" bIns="45720" rtlCol="0" anchor="t">
            <a:normAutofit/>
          </a:bodyPr>
          <a:lstStyle/>
          <a:p>
            <a:r>
              <a:rPr lang="en-US" dirty="0">
                <a:latin typeface="Arial"/>
                <a:cs typeface="Arial"/>
              </a:rPr>
              <a:t>Dr. Jo Ann Malone</a:t>
            </a:r>
            <a:endParaRPr lang="en-US" dirty="0"/>
          </a:p>
        </p:txBody>
      </p:sp>
      <p:sp>
        <p:nvSpPr>
          <p:cNvPr id="3" name="Title 2">
            <a:extLst>
              <a:ext uri="{FF2B5EF4-FFF2-40B4-BE49-F238E27FC236}">
                <a16:creationId xmlns:a16="http://schemas.microsoft.com/office/drawing/2014/main" id="{E009D2A2-2270-5645-8100-381AB0D38022}"/>
              </a:ext>
            </a:extLst>
          </p:cNvPr>
          <p:cNvSpPr>
            <a:spLocks noGrp="1"/>
          </p:cNvSpPr>
          <p:nvPr>
            <p:ph type="ctrTitle"/>
          </p:nvPr>
        </p:nvSpPr>
        <p:spPr/>
        <p:txBody>
          <a:bodyPr>
            <a:normAutofit/>
          </a:bodyPr>
          <a:lstStyle/>
          <a:p>
            <a:r>
              <a:rPr lang="en-US" sz="6700" dirty="0">
                <a:latin typeface="Arial"/>
                <a:cs typeface="Arial"/>
              </a:rPr>
              <a:t>Accreditation Process Overview</a:t>
            </a:r>
            <a:endParaRPr lang="en-US" dirty="0">
              <a:latin typeface="Arial"/>
              <a:cs typeface="Arial"/>
            </a:endParaRPr>
          </a:p>
        </p:txBody>
      </p:sp>
    </p:spTree>
    <p:extLst>
      <p:ext uri="{BB962C8B-B14F-4D97-AF65-F5344CB8AC3E}">
        <p14:creationId xmlns:p14="http://schemas.microsoft.com/office/powerpoint/2010/main" val="4381083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59CC06-9210-CA4B-913B-B8371DC3FD3D}"/>
              </a:ext>
            </a:extLst>
          </p:cNvPr>
          <p:cNvSpPr>
            <a:spLocks noGrp="1"/>
          </p:cNvSpPr>
          <p:nvPr>
            <p:ph type="ctrTitle"/>
          </p:nvPr>
        </p:nvSpPr>
        <p:spPr/>
        <p:txBody>
          <a:bodyPr>
            <a:normAutofit fontScale="90000"/>
          </a:bodyPr>
          <a:lstStyle/>
          <a:p>
            <a:r>
              <a:rPr lang="en-US" dirty="0">
                <a:latin typeface="Arial"/>
                <a:cs typeface="Arial"/>
              </a:rPr>
              <a:t>Personnel Edit Report</a:t>
            </a:r>
            <a:endParaRPr lang="en-US" dirty="0"/>
          </a:p>
        </p:txBody>
      </p:sp>
    </p:spTree>
    <p:extLst>
      <p:ext uri="{BB962C8B-B14F-4D97-AF65-F5344CB8AC3E}">
        <p14:creationId xmlns:p14="http://schemas.microsoft.com/office/powerpoint/2010/main" val="9918896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820E8-0710-D245-2BBC-6976413604D5}"/>
              </a:ext>
            </a:extLst>
          </p:cNvPr>
          <p:cNvSpPr>
            <a:spLocks noGrp="1"/>
          </p:cNvSpPr>
          <p:nvPr>
            <p:ph type="title"/>
          </p:nvPr>
        </p:nvSpPr>
        <p:spPr>
          <a:xfrm>
            <a:off x="374518" y="250185"/>
            <a:ext cx="10605890" cy="380298"/>
          </a:xfrm>
        </p:spPr>
        <p:txBody>
          <a:bodyPr/>
          <a:lstStyle/>
          <a:p>
            <a:r>
              <a:rPr lang="en-US" dirty="0">
                <a:latin typeface="Arial"/>
                <a:cs typeface="Arial"/>
              </a:rPr>
              <a:t>Personnel Edit Reports </a:t>
            </a:r>
            <a:endParaRPr lang="en-US" dirty="0"/>
          </a:p>
        </p:txBody>
      </p:sp>
      <p:sp>
        <p:nvSpPr>
          <p:cNvPr id="3" name="Content Placeholder 2">
            <a:extLst>
              <a:ext uri="{FF2B5EF4-FFF2-40B4-BE49-F238E27FC236}">
                <a16:creationId xmlns:a16="http://schemas.microsoft.com/office/drawing/2014/main" id="{95C32F01-0A86-ADF9-7E1B-03856987F4EF}"/>
              </a:ext>
            </a:extLst>
          </p:cNvPr>
          <p:cNvSpPr>
            <a:spLocks noGrp="1"/>
          </p:cNvSpPr>
          <p:nvPr>
            <p:ph idx="1"/>
          </p:nvPr>
        </p:nvSpPr>
        <p:spPr>
          <a:xfrm>
            <a:off x="494323" y="1029880"/>
            <a:ext cx="11326446" cy="4951820"/>
          </a:xfrm>
        </p:spPr>
        <p:txBody>
          <a:bodyPr vert="horz" lIns="91440" tIns="45720" rIns="91440" bIns="45720" rtlCol="0" anchor="t">
            <a:noAutofit/>
          </a:bodyPr>
          <a:lstStyle/>
          <a:p>
            <a:r>
              <a:rPr lang="en-US" dirty="0"/>
              <a:t>Accreditation staff in the MDE review annual personnel/accreditation information and other annual reports submitted by school districts. Staff will analyze and compare this information with any other accreditation data on record and notify responsible officials of any inconsistency in reporting or any apparent deficiency in meeting standards. Any information submitted by a school district may be verified through on-site visits. Upon request, the school district shall provide documentation necessary to validate compliance with accreditation requirements. (Accreditation Policy 5.7)</a:t>
            </a:r>
            <a:r>
              <a:rPr lang="en-US" dirty="0">
                <a:latin typeface="Arial"/>
                <a:cs typeface="Arial"/>
              </a:rPr>
              <a:t> </a:t>
            </a:r>
          </a:p>
        </p:txBody>
      </p:sp>
    </p:spTree>
    <p:extLst>
      <p:ext uri="{BB962C8B-B14F-4D97-AF65-F5344CB8AC3E}">
        <p14:creationId xmlns:p14="http://schemas.microsoft.com/office/powerpoint/2010/main" val="3131675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820E8-0710-D245-2BBC-6976413604D5}"/>
              </a:ext>
            </a:extLst>
          </p:cNvPr>
          <p:cNvSpPr>
            <a:spLocks noGrp="1"/>
          </p:cNvSpPr>
          <p:nvPr>
            <p:ph type="title"/>
          </p:nvPr>
        </p:nvSpPr>
        <p:spPr>
          <a:xfrm>
            <a:off x="374518" y="250185"/>
            <a:ext cx="10605890" cy="380298"/>
          </a:xfrm>
        </p:spPr>
        <p:txBody>
          <a:bodyPr/>
          <a:lstStyle/>
          <a:p>
            <a:r>
              <a:rPr lang="en-US" dirty="0">
                <a:latin typeface="Arial"/>
                <a:cs typeface="Arial"/>
              </a:rPr>
              <a:t>Personnel Edit Reports </a:t>
            </a:r>
            <a:endParaRPr lang="en-US" dirty="0"/>
          </a:p>
        </p:txBody>
      </p:sp>
      <p:sp>
        <p:nvSpPr>
          <p:cNvPr id="3" name="Content Placeholder 2">
            <a:extLst>
              <a:ext uri="{FF2B5EF4-FFF2-40B4-BE49-F238E27FC236}">
                <a16:creationId xmlns:a16="http://schemas.microsoft.com/office/drawing/2014/main" id="{95C32F01-0A86-ADF9-7E1B-03856987F4EF}"/>
              </a:ext>
            </a:extLst>
          </p:cNvPr>
          <p:cNvSpPr>
            <a:spLocks noGrp="1"/>
          </p:cNvSpPr>
          <p:nvPr>
            <p:ph idx="1"/>
          </p:nvPr>
        </p:nvSpPr>
        <p:spPr>
          <a:xfrm>
            <a:off x="494323" y="1029880"/>
            <a:ext cx="11326446" cy="4951820"/>
          </a:xfrm>
        </p:spPr>
        <p:txBody>
          <a:bodyPr vert="horz" lIns="91440" tIns="45720" rIns="91440" bIns="45720" rtlCol="0" anchor="t">
            <a:noAutofit/>
          </a:bodyPr>
          <a:lstStyle/>
          <a:p>
            <a:r>
              <a:rPr lang="en-US" sz="2400" dirty="0">
                <a:latin typeface="Arial"/>
                <a:cs typeface="Arial"/>
              </a:rPr>
              <a:t>In December of each year, the Personnel Edit Report is generated in MSIS and is based on an annual snapshot.  </a:t>
            </a:r>
          </a:p>
          <a:p>
            <a:r>
              <a:rPr lang="en-US" sz="2400" dirty="0">
                <a:latin typeface="Arial"/>
                <a:cs typeface="Arial"/>
              </a:rPr>
              <a:t>Possible violations of the following Process Standards are noted during the review of the personnel edit report:</a:t>
            </a:r>
          </a:p>
          <a:p>
            <a:pPr lvl="1"/>
            <a:r>
              <a:rPr lang="en-US" sz="2000" dirty="0">
                <a:latin typeface="Arial"/>
                <a:cs typeface="Arial"/>
              </a:rPr>
              <a:t>Process Standard 2 (certified staff) </a:t>
            </a:r>
          </a:p>
          <a:p>
            <a:pPr lvl="1"/>
            <a:r>
              <a:rPr lang="en-US" sz="2000" dirty="0">
                <a:latin typeface="Arial"/>
                <a:cs typeface="Arial"/>
              </a:rPr>
              <a:t>Process Standard 13 (instructional time)</a:t>
            </a:r>
          </a:p>
          <a:p>
            <a:pPr lvl="1"/>
            <a:r>
              <a:rPr lang="en-US" sz="2000" dirty="0">
                <a:latin typeface="Arial"/>
                <a:cs typeface="Arial"/>
              </a:rPr>
              <a:t>Process Standard 24 (teacher planning time)</a:t>
            </a:r>
          </a:p>
          <a:p>
            <a:pPr lvl="1"/>
            <a:r>
              <a:rPr lang="en-US" sz="2000" dirty="0">
                <a:latin typeface="Arial"/>
                <a:cs typeface="Arial"/>
              </a:rPr>
              <a:t>Process Standard 25 (course preparations)</a:t>
            </a:r>
          </a:p>
          <a:p>
            <a:pPr lvl="1"/>
            <a:r>
              <a:rPr lang="en-US" sz="2000" dirty="0">
                <a:latin typeface="Arial"/>
                <a:cs typeface="Arial"/>
              </a:rPr>
              <a:t>Process Standard 28 (student-teacher ratios)</a:t>
            </a:r>
          </a:p>
        </p:txBody>
      </p:sp>
    </p:spTree>
    <p:extLst>
      <p:ext uri="{BB962C8B-B14F-4D97-AF65-F5344CB8AC3E}">
        <p14:creationId xmlns:p14="http://schemas.microsoft.com/office/powerpoint/2010/main" val="22451599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820E8-0710-D245-2BBC-6976413604D5}"/>
              </a:ext>
            </a:extLst>
          </p:cNvPr>
          <p:cNvSpPr>
            <a:spLocks noGrp="1"/>
          </p:cNvSpPr>
          <p:nvPr>
            <p:ph type="title"/>
          </p:nvPr>
        </p:nvSpPr>
        <p:spPr>
          <a:xfrm>
            <a:off x="374518" y="250185"/>
            <a:ext cx="10605890" cy="380298"/>
          </a:xfrm>
        </p:spPr>
        <p:txBody>
          <a:bodyPr/>
          <a:lstStyle/>
          <a:p>
            <a:r>
              <a:rPr lang="en-US" dirty="0">
                <a:latin typeface="Arial"/>
                <a:cs typeface="Arial"/>
              </a:rPr>
              <a:t>Personnel Edit Reports </a:t>
            </a:r>
            <a:endParaRPr lang="en-US" dirty="0"/>
          </a:p>
        </p:txBody>
      </p:sp>
      <p:sp>
        <p:nvSpPr>
          <p:cNvPr id="3" name="Content Placeholder 2">
            <a:extLst>
              <a:ext uri="{FF2B5EF4-FFF2-40B4-BE49-F238E27FC236}">
                <a16:creationId xmlns:a16="http://schemas.microsoft.com/office/drawing/2014/main" id="{95C32F01-0A86-ADF9-7E1B-03856987F4EF}"/>
              </a:ext>
            </a:extLst>
          </p:cNvPr>
          <p:cNvSpPr>
            <a:spLocks noGrp="1"/>
          </p:cNvSpPr>
          <p:nvPr>
            <p:ph idx="1"/>
          </p:nvPr>
        </p:nvSpPr>
        <p:spPr>
          <a:xfrm>
            <a:off x="494323" y="1029880"/>
            <a:ext cx="11326446" cy="4951820"/>
          </a:xfrm>
        </p:spPr>
        <p:txBody>
          <a:bodyPr vert="horz" lIns="91440" tIns="45720" rIns="91440" bIns="45720" rtlCol="0" anchor="t">
            <a:noAutofit/>
          </a:bodyPr>
          <a:lstStyle/>
          <a:p>
            <a:r>
              <a:rPr lang="en-US" sz="2400" dirty="0">
                <a:latin typeface="Arial"/>
                <a:cs typeface="Arial"/>
              </a:rPr>
              <a:t>Letters regarding the personnel edit report were e-mailed to superintendents in February, 2022. </a:t>
            </a:r>
          </a:p>
          <a:p>
            <a:r>
              <a:rPr lang="en-US" sz="2400" dirty="0">
                <a:latin typeface="Arial"/>
                <a:cs typeface="Arial"/>
              </a:rPr>
              <a:t>The email also contained detailed information regarding an option for districts to submit a Human Capital Plan to the Office of Teaching and Leading as an alternative to clearing the violations for Process Standards 2 and 2.2 for the 2021-2022 school year to avoid a recommended PROBATION status.</a:t>
            </a:r>
          </a:p>
        </p:txBody>
      </p:sp>
    </p:spTree>
    <p:extLst>
      <p:ext uri="{BB962C8B-B14F-4D97-AF65-F5344CB8AC3E}">
        <p14:creationId xmlns:p14="http://schemas.microsoft.com/office/powerpoint/2010/main" val="3442821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59CC06-9210-CA4B-913B-B8371DC3FD3D}"/>
              </a:ext>
            </a:extLst>
          </p:cNvPr>
          <p:cNvSpPr>
            <a:spLocks noGrp="1"/>
          </p:cNvSpPr>
          <p:nvPr>
            <p:ph type="ctrTitle"/>
          </p:nvPr>
        </p:nvSpPr>
        <p:spPr/>
        <p:txBody>
          <a:bodyPr>
            <a:normAutofit fontScale="90000"/>
          </a:bodyPr>
          <a:lstStyle/>
          <a:p>
            <a:r>
              <a:rPr lang="en-US" dirty="0">
                <a:latin typeface="Arial"/>
                <a:cs typeface="Arial"/>
              </a:rPr>
              <a:t>Resources &amp; Reminders</a:t>
            </a:r>
            <a:endParaRPr lang="en-US" dirty="0"/>
          </a:p>
        </p:txBody>
      </p:sp>
    </p:spTree>
    <p:extLst>
      <p:ext uri="{BB962C8B-B14F-4D97-AF65-F5344CB8AC3E}">
        <p14:creationId xmlns:p14="http://schemas.microsoft.com/office/powerpoint/2010/main" val="24059380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E3451EF-8688-F04B-AF1D-736E5D30457E}"/>
              </a:ext>
            </a:extLst>
          </p:cNvPr>
          <p:cNvSpPr/>
          <p:nvPr/>
        </p:nvSpPr>
        <p:spPr>
          <a:xfrm>
            <a:off x="1154427" y="4723079"/>
            <a:ext cx="10448995" cy="1097280"/>
          </a:xfrm>
          <a:prstGeom prst="rect">
            <a:avLst/>
          </a:prstGeom>
          <a:solidFill>
            <a:srgbClr val="E7F6FD"/>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t" anchorCtr="0"/>
          <a:lstStyle/>
          <a:p>
            <a:pPr marL="14288" lvl="1" indent="0">
              <a:buNone/>
            </a:pPr>
            <a:r>
              <a:rPr lang="en-US" sz="2000">
                <a:solidFill>
                  <a:schemeClr val="tx1">
                    <a:lumMod val="65000"/>
                    <a:lumOff val="35000"/>
                  </a:schemeClr>
                </a:solidFill>
                <a:latin typeface="Arial" panose="020B0604020202020204" pitchFamily="34" charset="0"/>
                <a:cs typeface="Arial" panose="020B0604020202020204" pitchFamily="34" charset="0"/>
              </a:rPr>
              <a:t>The PGS score submission deadline for the 2022-2023 school year is June 30, 2023.</a:t>
            </a:r>
          </a:p>
        </p:txBody>
      </p:sp>
      <p:sp>
        <p:nvSpPr>
          <p:cNvPr id="14" name="Rectangle 13">
            <a:extLst>
              <a:ext uri="{FF2B5EF4-FFF2-40B4-BE49-F238E27FC236}">
                <a16:creationId xmlns:a16="http://schemas.microsoft.com/office/drawing/2014/main" id="{8BAE2BDC-FA53-4E4E-9E2C-04307F3DA56A}"/>
              </a:ext>
              <a:ext uri="{C183D7F6-B498-43B3-948B-1728B52AA6E4}">
                <adec:decorative xmlns:adec="http://schemas.microsoft.com/office/drawing/2017/decorative" val="1"/>
              </a:ext>
            </a:extLst>
          </p:cNvPr>
          <p:cNvSpPr/>
          <p:nvPr/>
        </p:nvSpPr>
        <p:spPr>
          <a:xfrm>
            <a:off x="932862" y="4723079"/>
            <a:ext cx="228600" cy="1097280"/>
          </a:xfrm>
          <a:prstGeom prst="rect">
            <a:avLst/>
          </a:prstGeom>
          <a:solidFill>
            <a:srgbClr val="EF3A5B"/>
          </a:solidFill>
          <a:ln>
            <a:solidFill>
              <a:srgbClr val="EF3A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3A5B"/>
              </a:solidFill>
            </a:endParaRPr>
          </a:p>
        </p:txBody>
      </p:sp>
      <p:sp>
        <p:nvSpPr>
          <p:cNvPr id="18" name="Rectangle 17">
            <a:extLst>
              <a:ext uri="{FF2B5EF4-FFF2-40B4-BE49-F238E27FC236}">
                <a16:creationId xmlns:a16="http://schemas.microsoft.com/office/drawing/2014/main" id="{EA04E7D1-5616-8D4C-A21B-5E32D11DCF7D}"/>
              </a:ext>
            </a:extLst>
          </p:cNvPr>
          <p:cNvSpPr/>
          <p:nvPr/>
        </p:nvSpPr>
        <p:spPr>
          <a:xfrm>
            <a:off x="1154427" y="3493886"/>
            <a:ext cx="10448995" cy="1097280"/>
          </a:xfrm>
          <a:prstGeom prst="rect">
            <a:avLst/>
          </a:prstGeom>
          <a:solidFill>
            <a:srgbClr val="E7F6FD"/>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t" anchorCtr="0"/>
          <a:lstStyle/>
          <a:p>
            <a:pPr marL="13970" lvl="1" indent="0">
              <a:buNone/>
            </a:pPr>
            <a:r>
              <a:rPr lang="en-US" sz="2000" dirty="0">
                <a:solidFill>
                  <a:schemeClr val="tx1">
                    <a:lumMod val="65000"/>
                    <a:lumOff val="35000"/>
                  </a:schemeClr>
                </a:solidFill>
                <a:latin typeface="Arial"/>
                <a:cs typeface="Arial"/>
              </a:rPr>
              <a:t>All current rubrics for educator observers/administrators </a:t>
            </a:r>
            <a:r>
              <a:rPr lang="en-US" sz="2000" u="sng" dirty="0">
                <a:solidFill>
                  <a:schemeClr val="tx1">
                    <a:lumMod val="65000"/>
                    <a:lumOff val="35000"/>
                  </a:schemeClr>
                </a:solidFill>
                <a:latin typeface="Arial"/>
                <a:cs typeface="Arial"/>
              </a:rPr>
              <a:t>and vendors </a:t>
            </a:r>
            <a:r>
              <a:rPr lang="en-US" sz="2000" dirty="0">
                <a:solidFill>
                  <a:schemeClr val="tx1">
                    <a:lumMod val="65000"/>
                    <a:lumOff val="35000"/>
                  </a:schemeClr>
                </a:solidFill>
                <a:latin typeface="Arial"/>
                <a:cs typeface="Arial"/>
              </a:rPr>
              <a:t>are available on MDE’s website at </a:t>
            </a:r>
            <a:r>
              <a:rPr lang="en-US" sz="2000" b="1" dirty="0">
                <a:solidFill>
                  <a:schemeClr val="tx1">
                    <a:lumMod val="65000"/>
                    <a:lumOff val="35000"/>
                  </a:schemeClr>
                </a:solidFill>
                <a:latin typeface="Arial"/>
                <a:cs typeface="Arial"/>
                <a:hlinkClick r:id="rId3">
                  <a:extLst>
                    <a:ext uri="{A12FA001-AC4F-418D-AE19-62706E023703}">
                      <ahyp:hlinkClr xmlns:ahyp="http://schemas.microsoft.com/office/drawing/2018/hyperlinkcolor" val="tx"/>
                    </a:ext>
                  </a:extLst>
                </a:hlinkClick>
              </a:rPr>
              <a:t>mdek12.org/OTL/OTC/professional-growth-system</a:t>
            </a:r>
            <a:endParaRPr lang="en-US" dirty="0">
              <a:solidFill>
                <a:schemeClr val="tx1">
                  <a:lumMod val="65000"/>
                  <a:lumOff val="35000"/>
                </a:schemeClr>
              </a:solidFill>
            </a:endParaRPr>
          </a:p>
          <a:p>
            <a:pPr marL="13970" lvl="1"/>
            <a:endParaRPr lang="en-US" sz="20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D5F2C70D-9C3D-B741-B808-C97085F60E35}"/>
              </a:ext>
              <a:ext uri="{C183D7F6-B498-43B3-948B-1728B52AA6E4}">
                <adec:decorative xmlns:adec="http://schemas.microsoft.com/office/drawing/2017/decorative" val="1"/>
              </a:ext>
            </a:extLst>
          </p:cNvPr>
          <p:cNvSpPr/>
          <p:nvPr/>
        </p:nvSpPr>
        <p:spPr>
          <a:xfrm>
            <a:off x="925827" y="3493886"/>
            <a:ext cx="228600" cy="1097280"/>
          </a:xfrm>
          <a:prstGeom prst="rect">
            <a:avLst/>
          </a:prstGeom>
          <a:solidFill>
            <a:srgbClr val="F3A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3A5B"/>
              </a:solidFill>
            </a:endParaRPr>
          </a:p>
        </p:txBody>
      </p:sp>
      <p:sp>
        <p:nvSpPr>
          <p:cNvPr id="17" name="Rectangle 16">
            <a:extLst>
              <a:ext uri="{FF2B5EF4-FFF2-40B4-BE49-F238E27FC236}">
                <a16:creationId xmlns:a16="http://schemas.microsoft.com/office/drawing/2014/main" id="{DDDB606D-1A98-EE4B-B4DF-2B429F02744E}"/>
              </a:ext>
            </a:extLst>
          </p:cNvPr>
          <p:cNvSpPr/>
          <p:nvPr/>
        </p:nvSpPr>
        <p:spPr>
          <a:xfrm>
            <a:off x="1154427" y="2234713"/>
            <a:ext cx="10448995" cy="1097280"/>
          </a:xfrm>
          <a:prstGeom prst="rect">
            <a:avLst/>
          </a:prstGeom>
          <a:solidFill>
            <a:srgbClr val="E7F6FD"/>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t" anchorCtr="0"/>
          <a:lstStyle/>
          <a:p>
            <a:pPr marL="14288" lvl="1"/>
            <a:r>
              <a:rPr lang="en-US" sz="2000">
                <a:solidFill>
                  <a:schemeClr val="tx1">
                    <a:lumMod val="65000"/>
                    <a:lumOff val="35000"/>
                  </a:schemeClr>
                </a:solidFill>
                <a:latin typeface="Arial" panose="020B0604020202020204" pitchFamily="34" charset="0"/>
                <a:cs typeface="Arial" panose="020B0604020202020204" pitchFamily="34" charset="0"/>
              </a:rPr>
              <a:t>The rubric for school counselors has been revised for the 2022-2023 school year.  </a:t>
            </a:r>
          </a:p>
          <a:p>
            <a:pPr marL="14288" lvl="1"/>
            <a:endParaRPr lang="en-US">
              <a:solidFill>
                <a:schemeClr val="tx1">
                  <a:lumMod val="65000"/>
                  <a:lumOff val="35000"/>
                </a:schemeClr>
              </a:solidFill>
              <a:latin typeface="Arial" panose="020B0604020202020204" pitchFamily="34" charset="0"/>
              <a:cs typeface="Arial" panose="020B0604020202020204" pitchFamily="34" charset="0"/>
            </a:endParaRPr>
          </a:p>
          <a:p>
            <a:pPr marL="14288" lvl="1" indent="0">
              <a:buNone/>
            </a:pPr>
            <a:endParaRPr lang="en-US" sz="1900">
              <a:solidFill>
                <a:schemeClr val="tx1">
                  <a:lumMod val="65000"/>
                  <a:lumOff val="35000"/>
                </a:schemeClr>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906363A0-1125-9E40-922D-6EB78C32845D}"/>
              </a:ext>
              <a:ext uri="{C183D7F6-B498-43B3-948B-1728B52AA6E4}">
                <adec:decorative xmlns:adec="http://schemas.microsoft.com/office/drawing/2017/decorative" val="1"/>
              </a:ext>
            </a:extLst>
          </p:cNvPr>
          <p:cNvSpPr/>
          <p:nvPr/>
        </p:nvSpPr>
        <p:spPr>
          <a:xfrm>
            <a:off x="927090" y="2234713"/>
            <a:ext cx="228600" cy="1094053"/>
          </a:xfrm>
          <a:prstGeom prst="rect">
            <a:avLst/>
          </a:prstGeom>
          <a:solidFill>
            <a:srgbClr val="69C8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3A5B"/>
              </a:solidFill>
            </a:endParaRPr>
          </a:p>
        </p:txBody>
      </p:sp>
      <p:sp>
        <p:nvSpPr>
          <p:cNvPr id="9" name="Rectangle 8">
            <a:extLst>
              <a:ext uri="{FF2B5EF4-FFF2-40B4-BE49-F238E27FC236}">
                <a16:creationId xmlns:a16="http://schemas.microsoft.com/office/drawing/2014/main" id="{774D2AE1-125F-F441-AB5D-EBC02D5AE23D}"/>
              </a:ext>
            </a:extLst>
          </p:cNvPr>
          <p:cNvSpPr/>
          <p:nvPr/>
        </p:nvSpPr>
        <p:spPr>
          <a:xfrm>
            <a:off x="1154427" y="1005520"/>
            <a:ext cx="10448995" cy="1097280"/>
          </a:xfrm>
          <a:prstGeom prst="rect">
            <a:avLst/>
          </a:prstGeom>
          <a:solidFill>
            <a:srgbClr val="E7F6FD"/>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t" anchorCtr="0"/>
          <a:lstStyle/>
          <a:p>
            <a:pPr marL="13970" lvl="1"/>
            <a:r>
              <a:rPr lang="en-US" sz="2000">
                <a:solidFill>
                  <a:schemeClr val="tx1">
                    <a:lumMod val="65000"/>
                    <a:lumOff val="35000"/>
                  </a:schemeClr>
                </a:solidFill>
                <a:latin typeface="Arial"/>
                <a:cs typeface="Arial"/>
              </a:rPr>
              <a:t>All educator observers must attend a PGS Combined System training to meet Accreditation Standard 3.6. All training opportunities are posted on MDE’s website.</a:t>
            </a:r>
            <a:endParaRPr lang="en-US">
              <a:solidFill>
                <a:schemeClr val="tx1">
                  <a:lumMod val="65000"/>
                  <a:lumOff val="35000"/>
                </a:schemeClr>
              </a:solidFill>
              <a:latin typeface="Arial"/>
              <a:cs typeface="Arial"/>
            </a:endParaRPr>
          </a:p>
        </p:txBody>
      </p:sp>
      <p:sp>
        <p:nvSpPr>
          <p:cNvPr id="16" name="Rectangle 15">
            <a:extLst>
              <a:ext uri="{FF2B5EF4-FFF2-40B4-BE49-F238E27FC236}">
                <a16:creationId xmlns:a16="http://schemas.microsoft.com/office/drawing/2014/main" id="{EC30DDE0-9BD4-7542-8DDF-F74986F85B11}"/>
              </a:ext>
              <a:ext uri="{C183D7F6-B498-43B3-948B-1728B52AA6E4}">
                <adec:decorative xmlns:adec="http://schemas.microsoft.com/office/drawing/2017/decorative" val="1"/>
              </a:ext>
            </a:extLst>
          </p:cNvPr>
          <p:cNvSpPr/>
          <p:nvPr/>
        </p:nvSpPr>
        <p:spPr>
          <a:xfrm>
            <a:off x="932862" y="1005520"/>
            <a:ext cx="228600" cy="1097280"/>
          </a:xfrm>
          <a:prstGeom prst="rect">
            <a:avLst/>
          </a:prstGeom>
          <a:solidFill>
            <a:srgbClr val="A74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3A5B"/>
              </a:solidFill>
            </a:endParaRPr>
          </a:p>
        </p:txBody>
      </p:sp>
      <p:sp>
        <p:nvSpPr>
          <p:cNvPr id="2" name="Title 1">
            <a:extLst>
              <a:ext uri="{FF2B5EF4-FFF2-40B4-BE49-F238E27FC236}">
                <a16:creationId xmlns:a16="http://schemas.microsoft.com/office/drawing/2014/main" id="{B50CF97F-A9D0-0243-AFAF-E79FD4B72671}"/>
              </a:ext>
            </a:extLst>
          </p:cNvPr>
          <p:cNvSpPr>
            <a:spLocks noGrp="1"/>
          </p:cNvSpPr>
          <p:nvPr>
            <p:ph type="title"/>
          </p:nvPr>
        </p:nvSpPr>
        <p:spPr/>
        <p:txBody>
          <a:bodyPr/>
          <a:lstStyle/>
          <a:p>
            <a:r>
              <a:rPr lang="en-US"/>
              <a:t>Reporting Deadlines and Reminders: Professional Growth System</a:t>
            </a:r>
          </a:p>
        </p:txBody>
      </p:sp>
    </p:spTree>
    <p:extLst>
      <p:ext uri="{BB962C8B-B14F-4D97-AF65-F5344CB8AC3E}">
        <p14:creationId xmlns:p14="http://schemas.microsoft.com/office/powerpoint/2010/main" val="17685564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820E8-0710-D245-2BBC-6976413604D5}"/>
              </a:ext>
            </a:extLst>
          </p:cNvPr>
          <p:cNvSpPr>
            <a:spLocks noGrp="1"/>
          </p:cNvSpPr>
          <p:nvPr>
            <p:ph type="title"/>
          </p:nvPr>
        </p:nvSpPr>
        <p:spPr>
          <a:xfrm>
            <a:off x="421240" y="256854"/>
            <a:ext cx="10597268" cy="399029"/>
          </a:xfrm>
        </p:spPr>
        <p:txBody>
          <a:bodyPr/>
          <a:lstStyle/>
          <a:p>
            <a:r>
              <a:rPr lang="en-US" dirty="0">
                <a:latin typeface="Arial"/>
                <a:cs typeface="Arial"/>
              </a:rPr>
              <a:t>Resources</a:t>
            </a:r>
            <a:endParaRPr lang="en-US" dirty="0"/>
          </a:p>
        </p:txBody>
      </p:sp>
      <p:sp>
        <p:nvSpPr>
          <p:cNvPr id="3" name="Content Placeholder 2">
            <a:extLst>
              <a:ext uri="{FF2B5EF4-FFF2-40B4-BE49-F238E27FC236}">
                <a16:creationId xmlns:a16="http://schemas.microsoft.com/office/drawing/2014/main" id="{95C32F01-0A86-ADF9-7E1B-03856987F4EF}"/>
              </a:ext>
            </a:extLst>
          </p:cNvPr>
          <p:cNvSpPr>
            <a:spLocks noGrp="1"/>
          </p:cNvSpPr>
          <p:nvPr>
            <p:ph idx="1"/>
          </p:nvPr>
        </p:nvSpPr>
        <p:spPr>
          <a:xfrm>
            <a:off x="494323" y="1029880"/>
            <a:ext cx="11326446" cy="4382814"/>
          </a:xfrm>
        </p:spPr>
        <p:txBody>
          <a:bodyPr vert="horz" lIns="91440" tIns="45720" rIns="91440" bIns="45720" rtlCol="0" anchor="t">
            <a:noAutofit/>
          </a:bodyPr>
          <a:lstStyle/>
          <a:p>
            <a:pPr marL="0" indent="0">
              <a:buNone/>
            </a:pPr>
            <a:r>
              <a:rPr lang="en-US" sz="2800" i="1" dirty="0">
                <a:latin typeface="Arial"/>
                <a:cs typeface="Arial"/>
                <a:hlinkClick r:id="rId3"/>
              </a:rPr>
              <a:t>Mississippi Public School Accountability Standards, 2022</a:t>
            </a:r>
            <a:endParaRPr lang="en-US" sz="2800" i="1" dirty="0">
              <a:latin typeface="Arial"/>
              <a:cs typeface="Arial"/>
            </a:endParaRPr>
          </a:p>
          <a:p>
            <a:pPr marL="0" indent="0">
              <a:buNone/>
            </a:pPr>
            <a:endParaRPr lang="en-US" i="1" dirty="0"/>
          </a:p>
          <a:p>
            <a:pPr marL="0" indent="0">
              <a:buNone/>
            </a:pPr>
            <a:r>
              <a:rPr lang="en-US" sz="2800" i="1" dirty="0">
                <a:latin typeface="Arial"/>
                <a:cs typeface="Arial"/>
              </a:rPr>
              <a:t>MS Cumulative Folders and Permanent Records Manual</a:t>
            </a:r>
          </a:p>
          <a:p>
            <a:pPr marL="0" indent="0">
              <a:buNone/>
            </a:pPr>
            <a:endParaRPr lang="en-US" i="1" dirty="0">
              <a:latin typeface="Arial"/>
              <a:cs typeface="Arial"/>
            </a:endParaRPr>
          </a:p>
          <a:p>
            <a:pPr marL="0" indent="0">
              <a:buNone/>
            </a:pPr>
            <a:r>
              <a:rPr lang="en-US" sz="2800" i="1" dirty="0">
                <a:latin typeface="Arial"/>
                <a:cs typeface="Arial"/>
                <a:hlinkClick r:id="rId4"/>
              </a:rPr>
              <a:t>Process Standard 2.2 Clarifications/Revision</a:t>
            </a:r>
            <a:endParaRPr lang="en-US" sz="2800" i="1" dirty="0">
              <a:latin typeface="Arial"/>
              <a:cs typeface="Arial"/>
            </a:endParaRPr>
          </a:p>
          <a:p>
            <a:pPr marL="0" indent="0">
              <a:buNone/>
            </a:pPr>
            <a:endParaRPr lang="en-US" i="1" dirty="0"/>
          </a:p>
          <a:p>
            <a:pPr marL="0" indent="0">
              <a:buNone/>
            </a:pPr>
            <a:endParaRPr lang="en-US" sz="2800" i="1" dirty="0"/>
          </a:p>
          <a:p>
            <a:pPr marL="0" indent="0">
              <a:buNone/>
            </a:pPr>
            <a:endParaRPr lang="en-US" sz="2800" i="1" dirty="0"/>
          </a:p>
        </p:txBody>
      </p:sp>
    </p:spTree>
    <p:extLst>
      <p:ext uri="{BB962C8B-B14F-4D97-AF65-F5344CB8AC3E}">
        <p14:creationId xmlns:p14="http://schemas.microsoft.com/office/powerpoint/2010/main" val="24076073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713F0B-D724-E84D-8482-3F03D228CDCD}"/>
              </a:ext>
            </a:extLst>
          </p:cNvPr>
          <p:cNvSpPr>
            <a:spLocks noGrp="1"/>
          </p:cNvSpPr>
          <p:nvPr>
            <p:ph type="body" sz="quarter" idx="14"/>
          </p:nvPr>
        </p:nvSpPr>
        <p:spPr>
          <a:xfrm>
            <a:off x="654206" y="2005405"/>
            <a:ext cx="5441794" cy="1065835"/>
          </a:xfrm>
        </p:spPr>
        <p:txBody>
          <a:bodyPr/>
          <a:lstStyle/>
          <a:p>
            <a:r>
              <a:rPr lang="en-US" b="1" dirty="0">
                <a:solidFill>
                  <a:schemeClr val="tx1">
                    <a:lumMod val="65000"/>
                    <a:lumOff val="35000"/>
                  </a:schemeClr>
                </a:solidFill>
              </a:rPr>
              <a:t>Melissa Biggs</a:t>
            </a:r>
            <a:br>
              <a:rPr lang="en-US" dirty="0"/>
            </a:br>
            <a:r>
              <a:rPr lang="en-US" dirty="0"/>
              <a:t>Program Specialist </a:t>
            </a:r>
            <a:r>
              <a:rPr lang="en-US" dirty="0">
                <a:solidFill>
                  <a:schemeClr val="tx1">
                    <a:lumMod val="65000"/>
                    <a:lumOff val="35000"/>
                  </a:schemeClr>
                </a:solidFill>
              </a:rPr>
              <a:t>Team Leader</a:t>
            </a:r>
            <a:br>
              <a:rPr lang="en-US" dirty="0"/>
            </a:br>
            <a:r>
              <a:rPr lang="en-US" dirty="0">
                <a:hlinkClick r:id="rId3"/>
              </a:rPr>
              <a:t>MBiggs@mdek12.org</a:t>
            </a:r>
            <a:br>
              <a:rPr lang="en-US" dirty="0">
                <a:solidFill>
                  <a:schemeClr val="tx1">
                    <a:lumMod val="65000"/>
                    <a:lumOff val="35000"/>
                  </a:schemeClr>
                </a:solidFill>
              </a:rPr>
            </a:br>
            <a:br>
              <a:rPr lang="en-US" b="1" dirty="0">
                <a:solidFill>
                  <a:schemeClr val="tx1">
                    <a:lumMod val="65000"/>
                    <a:lumOff val="35000"/>
                  </a:schemeClr>
                </a:solidFill>
              </a:rPr>
            </a:br>
            <a:r>
              <a:rPr lang="en-US" b="1" dirty="0">
                <a:solidFill>
                  <a:schemeClr val="tx1">
                    <a:lumMod val="65000"/>
                    <a:lumOff val="35000"/>
                  </a:schemeClr>
                </a:solidFill>
              </a:rPr>
              <a:t>Chris Haynes</a:t>
            </a:r>
            <a:br>
              <a:rPr lang="en-US" dirty="0">
                <a:solidFill>
                  <a:schemeClr val="tx1">
                    <a:lumMod val="65000"/>
                    <a:lumOff val="35000"/>
                  </a:schemeClr>
                </a:solidFill>
              </a:rPr>
            </a:br>
            <a:r>
              <a:rPr lang="en-US" dirty="0">
                <a:solidFill>
                  <a:schemeClr val="tx1">
                    <a:lumMod val="65000"/>
                    <a:lumOff val="35000"/>
                  </a:schemeClr>
                </a:solidFill>
              </a:rPr>
              <a:t>Program Specialist Team Leader</a:t>
            </a:r>
            <a:br>
              <a:rPr lang="en-US" dirty="0">
                <a:solidFill>
                  <a:schemeClr val="tx1">
                    <a:lumMod val="65000"/>
                    <a:lumOff val="35000"/>
                  </a:schemeClr>
                </a:solidFill>
              </a:rPr>
            </a:br>
            <a:r>
              <a:rPr lang="en-US" dirty="0">
                <a:hlinkClick r:id="rId4"/>
              </a:rPr>
              <a:t>JCHaynes@mdek12.org</a:t>
            </a:r>
            <a:br>
              <a:rPr lang="en-US" dirty="0"/>
            </a:br>
            <a:endParaRPr lang="en-US" dirty="0"/>
          </a:p>
          <a:p>
            <a:r>
              <a:rPr lang="en-US" b="1" dirty="0">
                <a:solidFill>
                  <a:schemeClr val="tx1">
                    <a:lumMod val="65000"/>
                    <a:lumOff val="35000"/>
                  </a:schemeClr>
                </a:solidFill>
              </a:rPr>
              <a:t>Megan Spears</a:t>
            </a:r>
            <a:br>
              <a:rPr lang="en-US" dirty="0"/>
            </a:br>
            <a:r>
              <a:rPr lang="en-US" dirty="0">
                <a:solidFill>
                  <a:schemeClr val="tx1">
                    <a:lumMod val="65000"/>
                    <a:lumOff val="35000"/>
                  </a:schemeClr>
                </a:solidFill>
              </a:rPr>
              <a:t>Administrative Assistant</a:t>
            </a:r>
            <a:br>
              <a:rPr lang="en-US" dirty="0"/>
            </a:br>
            <a:r>
              <a:rPr lang="en-US" dirty="0">
                <a:hlinkClick r:id="rId5"/>
              </a:rPr>
              <a:t>MSpears@mdek12.org</a:t>
            </a:r>
            <a:endParaRPr lang="en-US" dirty="0"/>
          </a:p>
          <a:p>
            <a:endParaRPr lang="en-US" dirty="0"/>
          </a:p>
        </p:txBody>
      </p:sp>
      <p:sp>
        <p:nvSpPr>
          <p:cNvPr id="3" name="TextBox 2">
            <a:extLst>
              <a:ext uri="{FF2B5EF4-FFF2-40B4-BE49-F238E27FC236}">
                <a16:creationId xmlns:a16="http://schemas.microsoft.com/office/drawing/2014/main" id="{671876D4-64CA-CE4C-8E5E-09956B96310A}"/>
              </a:ext>
            </a:extLst>
          </p:cNvPr>
          <p:cNvSpPr txBox="1"/>
          <p:nvPr/>
        </p:nvSpPr>
        <p:spPr>
          <a:xfrm>
            <a:off x="10951779" y="4656083"/>
            <a:ext cx="0" cy="0"/>
          </a:xfrm>
          <a:prstGeom prst="rect">
            <a:avLst/>
          </a:prstGeom>
        </p:spPr>
        <p:txBody>
          <a:bodyPr vert="horz" wrap="none" lIns="91440" tIns="45720" rIns="91440" bIns="45720" rtlCol="0" anchor="ctr">
            <a:noAutofit/>
          </a:bodyPr>
          <a:lstStyle/>
          <a:p>
            <a:pPr algn="l" fontAlgn="base"/>
            <a:endParaRPr lang="en-US" sz="8000" b="1">
              <a:solidFill>
                <a:srgbClr val="003B71"/>
              </a:solidFill>
              <a:latin typeface="Arial" panose="020B0604020202020204" pitchFamily="34" charset="0"/>
              <a:cs typeface="Arial" panose="020B0604020202020204" pitchFamily="34" charset="0"/>
            </a:endParaRPr>
          </a:p>
        </p:txBody>
      </p:sp>
      <p:sp>
        <p:nvSpPr>
          <p:cNvPr id="5" name="Text Placeholder 3">
            <a:extLst>
              <a:ext uri="{FF2B5EF4-FFF2-40B4-BE49-F238E27FC236}">
                <a16:creationId xmlns:a16="http://schemas.microsoft.com/office/drawing/2014/main" id="{7EE6C4C0-B357-A071-7F62-2D2223E381D0}"/>
              </a:ext>
            </a:extLst>
          </p:cNvPr>
          <p:cNvSpPr txBox="1">
            <a:spLocks/>
          </p:cNvSpPr>
          <p:nvPr/>
        </p:nvSpPr>
        <p:spPr>
          <a:xfrm>
            <a:off x="6096000" y="2027949"/>
            <a:ext cx="5047870" cy="106583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tx1">
                    <a:lumMod val="65000"/>
                    <a:lumOff val="35000"/>
                  </a:schemeClr>
                </a:solidFill>
              </a:rPr>
              <a:t>Shulawnda Johnson</a:t>
            </a:r>
            <a:br>
              <a:rPr lang="en-US" dirty="0">
                <a:solidFill>
                  <a:schemeClr val="tx1">
                    <a:lumMod val="65000"/>
                    <a:lumOff val="35000"/>
                  </a:schemeClr>
                </a:solidFill>
              </a:rPr>
            </a:br>
            <a:r>
              <a:rPr lang="en-US" dirty="0">
                <a:solidFill>
                  <a:schemeClr val="tx1">
                    <a:lumMod val="65000"/>
                    <a:lumOff val="35000"/>
                  </a:schemeClr>
                </a:solidFill>
              </a:rPr>
              <a:t>Program Specialist Team Leader</a:t>
            </a:r>
            <a:br>
              <a:rPr lang="en-US" dirty="0"/>
            </a:br>
            <a:r>
              <a:rPr lang="en-US" dirty="0">
                <a:hlinkClick r:id="rId6"/>
              </a:rPr>
              <a:t>SJohnson@mdek12.org</a:t>
            </a:r>
            <a:endParaRPr lang="en-US" dirty="0"/>
          </a:p>
          <a:p>
            <a:br>
              <a:rPr lang="en-US" sz="1800" dirty="0"/>
            </a:br>
            <a:r>
              <a:rPr lang="en-US" b="1" dirty="0">
                <a:solidFill>
                  <a:schemeClr val="tx1">
                    <a:lumMod val="65000"/>
                    <a:lumOff val="35000"/>
                  </a:schemeClr>
                </a:solidFill>
              </a:rPr>
              <a:t>Angela Kitchens</a:t>
            </a:r>
            <a:br>
              <a:rPr lang="en-US" dirty="0">
                <a:solidFill>
                  <a:schemeClr val="tx1">
                    <a:lumMod val="65000"/>
                    <a:lumOff val="35000"/>
                  </a:schemeClr>
                </a:solidFill>
              </a:rPr>
            </a:br>
            <a:r>
              <a:rPr lang="en-US" dirty="0">
                <a:solidFill>
                  <a:schemeClr val="tx1">
                    <a:lumMod val="65000"/>
                    <a:lumOff val="35000"/>
                  </a:schemeClr>
                </a:solidFill>
              </a:rPr>
              <a:t>Program Specialist Team Leader</a:t>
            </a:r>
            <a:br>
              <a:rPr lang="en-US" dirty="0"/>
            </a:br>
            <a:r>
              <a:rPr lang="en-US" dirty="0">
                <a:hlinkClick r:id="rId7"/>
              </a:rPr>
              <a:t>AKitchens@mdek12.org</a:t>
            </a:r>
            <a:endParaRPr lang="en-US" dirty="0"/>
          </a:p>
          <a:p>
            <a:br>
              <a:rPr lang="en-US" dirty="0"/>
            </a:br>
            <a:endParaRPr lang="en-US" dirty="0"/>
          </a:p>
        </p:txBody>
      </p:sp>
      <p:sp>
        <p:nvSpPr>
          <p:cNvPr id="8" name="TextBox 7">
            <a:extLst>
              <a:ext uri="{FF2B5EF4-FFF2-40B4-BE49-F238E27FC236}">
                <a16:creationId xmlns:a16="http://schemas.microsoft.com/office/drawing/2014/main" id="{8F165DC6-9152-22AC-0581-BD4DE6CF5206}"/>
              </a:ext>
            </a:extLst>
          </p:cNvPr>
          <p:cNvSpPr txBox="1"/>
          <p:nvPr/>
        </p:nvSpPr>
        <p:spPr>
          <a:xfrm>
            <a:off x="578142" y="323378"/>
            <a:ext cx="6096000" cy="1477328"/>
          </a:xfrm>
          <a:prstGeom prst="rect">
            <a:avLst/>
          </a:prstGeom>
          <a:noFill/>
        </p:spPr>
        <p:txBody>
          <a:bodyPr wrap="square" lIns="91440" tIns="45720" rIns="91440" bIns="45720" anchor="t">
            <a:spAutoFit/>
          </a:bodyPr>
          <a:lstStyle/>
          <a:p>
            <a:r>
              <a:rPr lang="en-US" sz="2400" b="1" dirty="0">
                <a:solidFill>
                  <a:schemeClr val="tx1">
                    <a:lumMod val="65000"/>
                    <a:lumOff val="35000"/>
                  </a:schemeClr>
                </a:solidFill>
                <a:latin typeface="Arial"/>
                <a:cs typeface="Arial"/>
              </a:rPr>
              <a:t>Dr. Jo Ann Malone</a:t>
            </a:r>
            <a:br>
              <a:rPr lang="en-US" sz="2400" dirty="0">
                <a:solidFill>
                  <a:schemeClr val="tx1">
                    <a:lumMod val="65000"/>
                    <a:lumOff val="35000"/>
                  </a:schemeClr>
                </a:solidFill>
                <a:latin typeface="Arial" panose="020B0604020202020204" pitchFamily="34" charset="0"/>
                <a:cs typeface="Arial" panose="020B0604020202020204" pitchFamily="34" charset="0"/>
              </a:rPr>
            </a:br>
            <a:r>
              <a:rPr lang="en-US" sz="2400" dirty="0">
                <a:solidFill>
                  <a:schemeClr val="tx1">
                    <a:lumMod val="65000"/>
                    <a:lumOff val="35000"/>
                  </a:schemeClr>
                </a:solidFill>
                <a:latin typeface="Arial" panose="020B0604020202020204" pitchFamily="34" charset="0"/>
                <a:cs typeface="Arial" panose="020B0604020202020204" pitchFamily="34" charset="0"/>
              </a:rPr>
              <a:t>Associate </a:t>
            </a:r>
            <a:r>
              <a:rPr lang="en-US" sz="2400" b="0" dirty="0">
                <a:solidFill>
                  <a:schemeClr val="tx1">
                    <a:lumMod val="65000"/>
                    <a:lumOff val="35000"/>
                  </a:schemeClr>
                </a:solidFill>
                <a:latin typeface="Arial"/>
                <a:cs typeface="Arial"/>
              </a:rPr>
              <a:t>State Superintendent</a:t>
            </a:r>
            <a:br>
              <a:rPr lang="en-US" sz="2400" dirty="0">
                <a:latin typeface="Arial" panose="020B0604020202020204" pitchFamily="34" charset="0"/>
                <a:cs typeface="Arial" panose="020B0604020202020204" pitchFamily="34" charset="0"/>
              </a:rPr>
            </a:br>
            <a:r>
              <a:rPr lang="en-US" sz="2400" b="0" dirty="0">
                <a:latin typeface="Arial"/>
                <a:cs typeface="Arial"/>
                <a:hlinkClick r:id="rId8"/>
              </a:rPr>
              <a:t>JMalone@mdek12.org</a:t>
            </a:r>
            <a:br>
              <a:rPr lang="en-US" sz="1200" dirty="0"/>
            </a:br>
            <a:endParaRPr lang="en-US" dirty="0"/>
          </a:p>
        </p:txBody>
      </p:sp>
    </p:spTree>
    <p:extLst>
      <p:ext uri="{BB962C8B-B14F-4D97-AF65-F5344CB8AC3E}">
        <p14:creationId xmlns:p14="http://schemas.microsoft.com/office/powerpoint/2010/main" val="6595371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8FA50-6086-8A4F-99F6-6737B35FFBC4}"/>
              </a:ext>
            </a:extLst>
          </p:cNvPr>
          <p:cNvSpPr>
            <a:spLocks noGrp="1"/>
          </p:cNvSpPr>
          <p:nvPr>
            <p:ph type="title"/>
          </p:nvPr>
        </p:nvSpPr>
        <p:spPr/>
        <p:txBody>
          <a:bodyPr/>
          <a:lstStyle/>
          <a:p>
            <a:r>
              <a:rPr lang="en-US"/>
              <a:t>Mississippi Department of Education</a:t>
            </a:r>
          </a:p>
        </p:txBody>
      </p:sp>
      <p:sp>
        <p:nvSpPr>
          <p:cNvPr id="3" name="Slide Number Placeholder 2">
            <a:extLst>
              <a:ext uri="{FF2B5EF4-FFF2-40B4-BE49-F238E27FC236}">
                <a16:creationId xmlns:a16="http://schemas.microsoft.com/office/drawing/2014/main" id="{2204A568-B0BD-8645-A781-E5705AA4E542}"/>
              </a:ext>
            </a:extLst>
          </p:cNvPr>
          <p:cNvSpPr>
            <a:spLocks noGrp="1"/>
          </p:cNvSpPr>
          <p:nvPr>
            <p:ph type="sldNum" sz="quarter" idx="12"/>
          </p:nvPr>
        </p:nvSpPr>
        <p:spPr/>
        <p:txBody>
          <a:bodyPr/>
          <a:lstStyle/>
          <a:p>
            <a:fld id="{84E24DD3-0117-F947-8F74-C808912B5A2D}" type="slidenum">
              <a:rPr lang="en-US" smtClean="0"/>
              <a:pPr/>
              <a:t>2</a:t>
            </a:fld>
            <a:endParaRPr lang="en-US"/>
          </a:p>
        </p:txBody>
      </p:sp>
      <p:sp>
        <p:nvSpPr>
          <p:cNvPr id="4" name="TextBox 3">
            <a:extLst>
              <a:ext uri="{FF2B5EF4-FFF2-40B4-BE49-F238E27FC236}">
                <a16:creationId xmlns:a16="http://schemas.microsoft.com/office/drawing/2014/main" id="{00CFF6A6-BF8E-A68E-0772-B1227667D5E5}"/>
              </a:ext>
            </a:extLst>
          </p:cNvPr>
          <p:cNvSpPr txBox="1"/>
          <p:nvPr/>
        </p:nvSpPr>
        <p:spPr>
          <a:xfrm>
            <a:off x="8463064" y="1601821"/>
            <a:ext cx="0" cy="0"/>
          </a:xfrm>
          <a:prstGeom prst="rect">
            <a:avLst/>
          </a:prstGeom>
        </p:spPr>
        <p:txBody>
          <a:bodyPr vert="horz" wrap="none" lIns="91440" tIns="45720" rIns="91440" bIns="45720" rtlCol="0" anchor="ctr">
            <a:noAutofit/>
          </a:bodyPr>
          <a:lstStyle/>
          <a:p>
            <a:pPr algn="l" fontAlgn="base"/>
            <a:endParaRPr lang="en-US" sz="8000" b="1">
              <a:solidFill>
                <a:srgbClr val="003B7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F971318-708C-A898-4D00-EC1D86B16EB4}"/>
              </a:ext>
            </a:extLst>
          </p:cNvPr>
          <p:cNvSpPr txBox="1"/>
          <p:nvPr/>
        </p:nvSpPr>
        <p:spPr>
          <a:xfrm>
            <a:off x="3644630" y="2529191"/>
            <a:ext cx="0" cy="0"/>
          </a:xfrm>
          <a:prstGeom prst="rect">
            <a:avLst/>
          </a:prstGeom>
        </p:spPr>
        <p:txBody>
          <a:bodyPr vert="horz" wrap="none" lIns="91440" tIns="45720" rIns="91440" bIns="45720" rtlCol="0" anchor="ctr">
            <a:noAutofit/>
          </a:bodyPr>
          <a:lstStyle/>
          <a:p>
            <a:pPr algn="l" fontAlgn="base"/>
            <a:endParaRPr lang="en-US" sz="8000" b="1">
              <a:solidFill>
                <a:srgbClr val="003B7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55707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44AED0-6231-0542-A6C2-424358F916F2}"/>
              </a:ext>
            </a:extLst>
          </p:cNvPr>
          <p:cNvSpPr>
            <a:spLocks noGrp="1"/>
          </p:cNvSpPr>
          <p:nvPr>
            <p:ph type="sldNum" sz="quarter" idx="12"/>
          </p:nvPr>
        </p:nvSpPr>
        <p:spPr/>
        <p:txBody>
          <a:bodyPr/>
          <a:lstStyle/>
          <a:p>
            <a:fld id="{84E24DD3-0117-F947-8F74-C808912B5A2D}" type="slidenum">
              <a:rPr lang="en-US" smtClean="0"/>
              <a:pPr/>
              <a:t>3</a:t>
            </a:fld>
            <a:endParaRPr lang="en-US"/>
          </a:p>
        </p:txBody>
      </p:sp>
      <p:sp>
        <p:nvSpPr>
          <p:cNvPr id="6" name="Title 4">
            <a:extLst>
              <a:ext uri="{FF2B5EF4-FFF2-40B4-BE49-F238E27FC236}">
                <a16:creationId xmlns:a16="http://schemas.microsoft.com/office/drawing/2014/main" id="{4AD9B96B-BE1E-DA46-BD10-0F34714B937F}"/>
              </a:ext>
            </a:extLst>
          </p:cNvPr>
          <p:cNvSpPr>
            <a:spLocks noGrp="1"/>
          </p:cNvSpPr>
          <p:nvPr>
            <p:ph type="title" idx="4294967295"/>
          </p:nvPr>
        </p:nvSpPr>
        <p:spPr>
          <a:xfrm>
            <a:off x="413295" y="291882"/>
            <a:ext cx="10515600" cy="365125"/>
          </a:xfrm>
        </p:spPr>
        <p:txBody>
          <a:bodyPr>
            <a:normAutofit fontScale="90000"/>
          </a:bodyPr>
          <a:lstStyle/>
          <a:p>
            <a:r>
              <a:rPr lang="en-US" sz="2700" b="1">
                <a:solidFill>
                  <a:srgbClr val="003B71"/>
                </a:solidFill>
                <a:latin typeface="Arial"/>
                <a:ea typeface="+mn-ea"/>
                <a:cs typeface="Arial"/>
              </a:rPr>
              <a:t>State Board of Education  </a:t>
            </a:r>
            <a:r>
              <a:rPr lang="en-US" sz="2000" spc="200">
                <a:solidFill>
                  <a:srgbClr val="003B71"/>
                </a:solidFill>
                <a:latin typeface="Arial Narrow"/>
                <a:ea typeface="+mn-ea"/>
                <a:cs typeface="Arial Narrow" panose="020B0604020202020204" pitchFamily="34" charset="0"/>
              </a:rPr>
              <a:t>STRATEGIC PLAN GOALS</a:t>
            </a:r>
            <a:endParaRPr lang="en-US" sz="2000" spc="200">
              <a:solidFill>
                <a:srgbClr val="003B71"/>
              </a:solidFill>
              <a:latin typeface="Arial Narrow" panose="020B0604020202020204" pitchFamily="34" charset="0"/>
              <a:ea typeface="+mn-ea"/>
              <a:cs typeface="Arial Narrow" panose="020B0604020202020204" pitchFamily="34" charset="0"/>
            </a:endParaRPr>
          </a:p>
        </p:txBody>
      </p:sp>
    </p:spTree>
    <p:extLst>
      <p:ext uri="{BB962C8B-B14F-4D97-AF65-F5344CB8AC3E}">
        <p14:creationId xmlns:p14="http://schemas.microsoft.com/office/powerpoint/2010/main" val="4508099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5E3944-CA6A-0149-B073-7D91C1E4CECA}"/>
              </a:ext>
            </a:extLst>
          </p:cNvPr>
          <p:cNvSpPr>
            <a:spLocks noGrp="1"/>
          </p:cNvSpPr>
          <p:nvPr>
            <p:ph type="ctrTitle"/>
          </p:nvPr>
        </p:nvSpPr>
        <p:spPr/>
        <p:txBody>
          <a:bodyPr>
            <a:normAutofit/>
          </a:bodyPr>
          <a:lstStyle/>
          <a:p>
            <a:r>
              <a:rPr lang="en-US" dirty="0">
                <a:latin typeface="Arial"/>
                <a:cs typeface="Arial"/>
              </a:rPr>
              <a:t>Timelines</a:t>
            </a:r>
            <a:endParaRPr lang="en-US" dirty="0"/>
          </a:p>
        </p:txBody>
      </p:sp>
    </p:spTree>
    <p:extLst>
      <p:ext uri="{BB962C8B-B14F-4D97-AF65-F5344CB8AC3E}">
        <p14:creationId xmlns:p14="http://schemas.microsoft.com/office/powerpoint/2010/main" val="3768985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820E8-0710-D245-2BBC-6976413604D5}"/>
              </a:ext>
            </a:extLst>
          </p:cNvPr>
          <p:cNvSpPr>
            <a:spLocks noGrp="1"/>
          </p:cNvSpPr>
          <p:nvPr>
            <p:ph type="title"/>
          </p:nvPr>
        </p:nvSpPr>
        <p:spPr/>
        <p:txBody>
          <a:bodyPr/>
          <a:lstStyle/>
          <a:p>
            <a:r>
              <a:rPr lang="en-US">
                <a:latin typeface="Arial"/>
                <a:cs typeface="Arial"/>
              </a:rPr>
              <a:t>Assignment of Annual Accreditation Statuses </a:t>
            </a:r>
            <a:endParaRPr lang="en-US"/>
          </a:p>
        </p:txBody>
      </p:sp>
      <p:sp>
        <p:nvSpPr>
          <p:cNvPr id="3" name="Content Placeholder 2">
            <a:extLst>
              <a:ext uri="{FF2B5EF4-FFF2-40B4-BE49-F238E27FC236}">
                <a16:creationId xmlns:a16="http://schemas.microsoft.com/office/drawing/2014/main" id="{95C32F01-0A86-ADF9-7E1B-03856987F4EF}"/>
              </a:ext>
            </a:extLst>
          </p:cNvPr>
          <p:cNvSpPr>
            <a:spLocks noGrp="1"/>
          </p:cNvSpPr>
          <p:nvPr>
            <p:ph idx="1"/>
          </p:nvPr>
        </p:nvSpPr>
        <p:spPr>
          <a:xfrm>
            <a:off x="494323" y="1029880"/>
            <a:ext cx="11326446" cy="4382814"/>
          </a:xfrm>
        </p:spPr>
        <p:txBody>
          <a:bodyPr vert="horz" lIns="91440" tIns="45720" rIns="91440" bIns="45720" rtlCol="0" anchor="t">
            <a:noAutofit/>
          </a:bodyPr>
          <a:lstStyle/>
          <a:p>
            <a:r>
              <a:rPr lang="en-US" dirty="0"/>
              <a:t>In the fall of each year, the Commission on School Accreditation (CSA) determines the annual accreditation status of all public school districts based on verified accreditation data </a:t>
            </a:r>
            <a:r>
              <a:rPr lang="en-US" u="sng" dirty="0"/>
              <a:t>from the previous school year</a:t>
            </a:r>
            <a:r>
              <a:rPr lang="en-US" dirty="0"/>
              <a:t>. An annual district accreditation status is assigned based on compliance with Process Standards. Information concerning district compliance with Process Standards is reported to the CSA on an annual basis. (Accreditation Policy 2.1)</a:t>
            </a:r>
            <a:endParaRPr lang="en-US" dirty="0">
              <a:latin typeface="Arial"/>
              <a:cs typeface="Arial"/>
            </a:endParaRPr>
          </a:p>
        </p:txBody>
      </p:sp>
    </p:spTree>
    <p:extLst>
      <p:ext uri="{BB962C8B-B14F-4D97-AF65-F5344CB8AC3E}">
        <p14:creationId xmlns:p14="http://schemas.microsoft.com/office/powerpoint/2010/main" val="28097650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820E8-0710-D245-2BBC-6976413604D5}"/>
              </a:ext>
            </a:extLst>
          </p:cNvPr>
          <p:cNvSpPr>
            <a:spLocks noGrp="1"/>
          </p:cNvSpPr>
          <p:nvPr>
            <p:ph type="title"/>
          </p:nvPr>
        </p:nvSpPr>
        <p:spPr/>
        <p:txBody>
          <a:bodyPr/>
          <a:lstStyle/>
          <a:p>
            <a:r>
              <a:rPr lang="en-US">
                <a:latin typeface="Arial"/>
                <a:cs typeface="Arial"/>
              </a:rPr>
              <a:t>Assignment of Annual Accreditation Statuses </a:t>
            </a:r>
            <a:endParaRPr lang="en-US"/>
          </a:p>
        </p:txBody>
      </p:sp>
      <p:sp>
        <p:nvSpPr>
          <p:cNvPr id="3" name="Content Placeholder 2">
            <a:extLst>
              <a:ext uri="{FF2B5EF4-FFF2-40B4-BE49-F238E27FC236}">
                <a16:creationId xmlns:a16="http://schemas.microsoft.com/office/drawing/2014/main" id="{95C32F01-0A86-ADF9-7E1B-03856987F4EF}"/>
              </a:ext>
            </a:extLst>
          </p:cNvPr>
          <p:cNvSpPr>
            <a:spLocks noGrp="1"/>
          </p:cNvSpPr>
          <p:nvPr>
            <p:ph idx="1"/>
          </p:nvPr>
        </p:nvSpPr>
        <p:spPr>
          <a:xfrm>
            <a:off x="494323" y="1029880"/>
            <a:ext cx="11326446" cy="4382814"/>
          </a:xfrm>
        </p:spPr>
        <p:txBody>
          <a:bodyPr vert="horz" lIns="91440" tIns="45720" rIns="91440" bIns="45720" rtlCol="0" anchor="t">
            <a:noAutofit/>
          </a:bodyPr>
          <a:lstStyle/>
          <a:p>
            <a:r>
              <a:rPr lang="en-US" sz="2400" dirty="0">
                <a:latin typeface="Arial"/>
                <a:cs typeface="Arial"/>
              </a:rPr>
              <a:t>Recommended accreditation status letters were emailed to districts in early August.</a:t>
            </a:r>
            <a:endParaRPr lang="en-US" sz="2400" dirty="0"/>
          </a:p>
          <a:p>
            <a:r>
              <a:rPr lang="en-US" sz="2400" dirty="0">
                <a:latin typeface="Arial"/>
                <a:cs typeface="Arial"/>
              </a:rPr>
              <a:t>Districts should continue to work with MDE program offices to </a:t>
            </a:r>
            <a:r>
              <a:rPr lang="en-US" sz="2400" b="1" dirty="0">
                <a:latin typeface="Arial"/>
                <a:cs typeface="Arial"/>
              </a:rPr>
              <a:t>clear all citations on record </a:t>
            </a:r>
            <a:r>
              <a:rPr lang="en-US" sz="2400" dirty="0">
                <a:latin typeface="Arial"/>
                <a:cs typeface="Arial"/>
              </a:rPr>
              <a:t>in the district's Accreditation Record Summary in the Office of Accreditation.</a:t>
            </a:r>
            <a:endParaRPr lang="en-US" sz="2400" b="1" dirty="0">
              <a:latin typeface="Arial"/>
              <a:cs typeface="Arial"/>
            </a:endParaRPr>
          </a:p>
          <a:p>
            <a:r>
              <a:rPr lang="en-US" sz="2400" b="1" dirty="0">
                <a:latin typeface="Arial"/>
                <a:cs typeface="Arial"/>
              </a:rPr>
              <a:t>Recommended Accreditation Statuses </a:t>
            </a:r>
            <a:r>
              <a:rPr lang="en-US" sz="2400" dirty="0">
                <a:latin typeface="Arial"/>
                <a:cs typeface="Arial"/>
              </a:rPr>
              <a:t>will be presented to the Commission on School Accreditation on </a:t>
            </a:r>
            <a:r>
              <a:rPr lang="en-US" sz="2400" b="1" dirty="0">
                <a:latin typeface="Arial"/>
                <a:cs typeface="Arial"/>
              </a:rPr>
              <a:t>Sept. 27, 2022.</a:t>
            </a:r>
            <a:endParaRPr lang="en-US" sz="2400" dirty="0"/>
          </a:p>
          <a:p>
            <a:endParaRPr lang="en-US" sz="2400" dirty="0">
              <a:latin typeface="Arial"/>
              <a:cs typeface="Arial"/>
            </a:endParaRPr>
          </a:p>
          <a:p>
            <a:endParaRPr lang="en-US" sz="2000" dirty="0"/>
          </a:p>
        </p:txBody>
      </p:sp>
    </p:spTree>
    <p:extLst>
      <p:ext uri="{BB962C8B-B14F-4D97-AF65-F5344CB8AC3E}">
        <p14:creationId xmlns:p14="http://schemas.microsoft.com/office/powerpoint/2010/main" val="41255726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820E8-0710-D245-2BBC-6976413604D5}"/>
              </a:ext>
            </a:extLst>
          </p:cNvPr>
          <p:cNvSpPr>
            <a:spLocks noGrp="1"/>
          </p:cNvSpPr>
          <p:nvPr>
            <p:ph type="title"/>
          </p:nvPr>
        </p:nvSpPr>
        <p:spPr/>
        <p:txBody>
          <a:bodyPr/>
          <a:lstStyle/>
          <a:p>
            <a:r>
              <a:rPr lang="en-US" dirty="0">
                <a:latin typeface="Arial"/>
                <a:cs typeface="Arial"/>
              </a:rPr>
              <a:t>Districts Assigned an Accreditation Status of PROBATION</a:t>
            </a:r>
            <a:endParaRPr lang="en-US" dirty="0"/>
          </a:p>
        </p:txBody>
      </p:sp>
      <p:sp>
        <p:nvSpPr>
          <p:cNvPr id="3" name="Content Placeholder 2">
            <a:extLst>
              <a:ext uri="{FF2B5EF4-FFF2-40B4-BE49-F238E27FC236}">
                <a16:creationId xmlns:a16="http://schemas.microsoft.com/office/drawing/2014/main" id="{95C32F01-0A86-ADF9-7E1B-03856987F4EF}"/>
              </a:ext>
            </a:extLst>
          </p:cNvPr>
          <p:cNvSpPr>
            <a:spLocks noGrp="1"/>
          </p:cNvSpPr>
          <p:nvPr>
            <p:ph idx="1"/>
          </p:nvPr>
        </p:nvSpPr>
        <p:spPr>
          <a:xfrm>
            <a:off x="494323" y="1029880"/>
            <a:ext cx="11326446" cy="4382814"/>
          </a:xfrm>
        </p:spPr>
        <p:txBody>
          <a:bodyPr vert="horz" lIns="91440" tIns="45720" rIns="91440" bIns="45720" rtlCol="0" anchor="t">
            <a:noAutofit/>
          </a:bodyPr>
          <a:lstStyle/>
          <a:p>
            <a:pPr marL="0" indent="0">
              <a:buNone/>
            </a:pPr>
            <a:r>
              <a:rPr lang="en-US" sz="2400" dirty="0"/>
              <a:t>When a school district has been assigned a PROBATION or WITHDRAWN accreditation status, the school district shall develop a Corrective Action Plan (CAP) with defined timelines in which to correct the district’s deficiencies. The school district is required to submit a CAP within sixty (60) calendar days of notification. The plan shall stipulate what will be done to remove the deficiencies and the timeline required in accordance with Miss. Code Ann. § 37-17-6(11)(b). The plan shall be approved by the local school board as documented by official minutes and bear the signatures of the school board chairperson/president and district superintendent. The State Board of Education has final approval on the CAP and the timelines. </a:t>
            </a:r>
          </a:p>
        </p:txBody>
      </p:sp>
    </p:spTree>
    <p:extLst>
      <p:ext uri="{BB962C8B-B14F-4D97-AF65-F5344CB8AC3E}">
        <p14:creationId xmlns:p14="http://schemas.microsoft.com/office/powerpoint/2010/main" val="24506540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820E8-0710-D245-2BBC-6976413604D5}"/>
              </a:ext>
            </a:extLst>
          </p:cNvPr>
          <p:cNvSpPr>
            <a:spLocks noGrp="1"/>
          </p:cNvSpPr>
          <p:nvPr>
            <p:ph type="title"/>
          </p:nvPr>
        </p:nvSpPr>
        <p:spPr>
          <a:xfrm>
            <a:off x="381795" y="275585"/>
            <a:ext cx="10605890" cy="380298"/>
          </a:xfrm>
        </p:spPr>
        <p:txBody>
          <a:bodyPr/>
          <a:lstStyle/>
          <a:p>
            <a:r>
              <a:rPr lang="en-US" dirty="0">
                <a:latin typeface="Arial"/>
                <a:cs typeface="Arial"/>
              </a:rPr>
              <a:t>Corrective Action Plans</a:t>
            </a:r>
            <a:endParaRPr lang="en-US" dirty="0"/>
          </a:p>
        </p:txBody>
      </p:sp>
      <p:sp>
        <p:nvSpPr>
          <p:cNvPr id="3" name="Content Placeholder 2">
            <a:extLst>
              <a:ext uri="{FF2B5EF4-FFF2-40B4-BE49-F238E27FC236}">
                <a16:creationId xmlns:a16="http://schemas.microsoft.com/office/drawing/2014/main" id="{95C32F01-0A86-ADF9-7E1B-03856987F4EF}"/>
              </a:ext>
            </a:extLst>
          </p:cNvPr>
          <p:cNvSpPr>
            <a:spLocks noGrp="1"/>
          </p:cNvSpPr>
          <p:nvPr>
            <p:ph idx="1"/>
          </p:nvPr>
        </p:nvSpPr>
        <p:spPr>
          <a:xfrm>
            <a:off x="494323" y="1029880"/>
            <a:ext cx="11326446" cy="4382814"/>
          </a:xfrm>
        </p:spPr>
        <p:txBody>
          <a:bodyPr vert="horz" lIns="91440" tIns="45720" rIns="91440" bIns="45720" rtlCol="0" anchor="t">
            <a:noAutofit/>
          </a:bodyPr>
          <a:lstStyle/>
          <a:p>
            <a:pPr marL="0" indent="0">
              <a:buNone/>
            </a:pPr>
            <a:r>
              <a:rPr lang="en-US" dirty="0"/>
              <a:t>Schools assigned an accreditation status of </a:t>
            </a:r>
            <a:r>
              <a:rPr lang="en-US" b="1" dirty="0"/>
              <a:t>PROBATION</a:t>
            </a:r>
            <a:r>
              <a:rPr lang="en-US" dirty="0"/>
              <a:t> will be provided with templates and instructions for completing the </a:t>
            </a:r>
            <a:r>
              <a:rPr lang="en-US" b="1" dirty="0"/>
              <a:t>required Corrective Action Plans (CAP) </a:t>
            </a:r>
            <a:r>
              <a:rPr lang="en-US" dirty="0"/>
              <a:t>following the assignment of the statuses.</a:t>
            </a:r>
          </a:p>
        </p:txBody>
      </p:sp>
    </p:spTree>
    <p:extLst>
      <p:ext uri="{BB962C8B-B14F-4D97-AF65-F5344CB8AC3E}">
        <p14:creationId xmlns:p14="http://schemas.microsoft.com/office/powerpoint/2010/main" val="38414708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820E8-0710-D245-2BBC-6976413604D5}"/>
              </a:ext>
            </a:extLst>
          </p:cNvPr>
          <p:cNvSpPr>
            <a:spLocks noGrp="1"/>
          </p:cNvSpPr>
          <p:nvPr>
            <p:ph type="title"/>
          </p:nvPr>
        </p:nvSpPr>
        <p:spPr>
          <a:xfrm>
            <a:off x="421240" y="256854"/>
            <a:ext cx="10597268" cy="399029"/>
          </a:xfrm>
        </p:spPr>
        <p:txBody>
          <a:bodyPr/>
          <a:lstStyle/>
          <a:p>
            <a:r>
              <a:rPr lang="en-US" dirty="0">
                <a:latin typeface="Arial"/>
                <a:cs typeface="Arial"/>
              </a:rPr>
              <a:t>Clearing Deficiencies on Record</a:t>
            </a:r>
            <a:endParaRPr lang="en-US" dirty="0"/>
          </a:p>
        </p:txBody>
      </p:sp>
      <p:sp>
        <p:nvSpPr>
          <p:cNvPr id="3" name="Content Placeholder 2">
            <a:extLst>
              <a:ext uri="{FF2B5EF4-FFF2-40B4-BE49-F238E27FC236}">
                <a16:creationId xmlns:a16="http://schemas.microsoft.com/office/drawing/2014/main" id="{95C32F01-0A86-ADF9-7E1B-03856987F4EF}"/>
              </a:ext>
            </a:extLst>
          </p:cNvPr>
          <p:cNvSpPr>
            <a:spLocks noGrp="1"/>
          </p:cNvSpPr>
          <p:nvPr>
            <p:ph idx="1"/>
          </p:nvPr>
        </p:nvSpPr>
        <p:spPr>
          <a:xfrm>
            <a:off x="494323" y="1029880"/>
            <a:ext cx="11326446" cy="4382814"/>
          </a:xfrm>
        </p:spPr>
        <p:txBody>
          <a:bodyPr vert="horz" lIns="91440" tIns="45720" rIns="91440" bIns="45720" rtlCol="0" anchor="t">
            <a:noAutofit/>
          </a:bodyPr>
          <a:lstStyle/>
          <a:p>
            <a:pPr marL="0" indent="0">
              <a:buNone/>
            </a:pPr>
            <a:r>
              <a:rPr lang="en-US" sz="2800" dirty="0"/>
              <a:t>When corrective action has been implemented to remove a citation, the school district shall submit documentary evidence confirming such to the Office of Accreditation. Assigned MDE staff may conduct follow-up visits as necessary to verify corrective action and compliance. </a:t>
            </a:r>
            <a:r>
              <a:rPr lang="en-US" dirty="0"/>
              <a:t>(Accreditation Policy 2.8.1)</a:t>
            </a:r>
          </a:p>
        </p:txBody>
      </p:sp>
    </p:spTree>
    <p:extLst>
      <p:ext uri="{BB962C8B-B14F-4D97-AF65-F5344CB8AC3E}">
        <p14:creationId xmlns:p14="http://schemas.microsoft.com/office/powerpoint/2010/main" val="4094588451"/>
      </p:ext>
    </p:extLst>
  </p:cSld>
  <p:clrMapOvr>
    <a:masterClrMapping/>
  </p:clrMapOvr>
</p:sld>
</file>

<file path=ppt/theme/theme1.xml><?xml version="1.0" encoding="utf-8"?>
<a:theme xmlns:a="http://schemas.openxmlformats.org/drawingml/2006/main" name="Office Theme">
  <a:themeElements>
    <a:clrScheme name="MDE">
      <a:dk1>
        <a:srgbClr val="000000"/>
      </a:dk1>
      <a:lt1>
        <a:srgbClr val="FFFFFF"/>
      </a:lt1>
      <a:dk2>
        <a:srgbClr val="44546A"/>
      </a:dk2>
      <a:lt2>
        <a:srgbClr val="E7E6E6"/>
      </a:lt2>
      <a:accent1>
        <a:srgbClr val="A74979"/>
      </a:accent1>
      <a:accent2>
        <a:srgbClr val="EF3A5B"/>
      </a:accent2>
      <a:accent3>
        <a:srgbClr val="A5A5A5"/>
      </a:accent3>
      <a:accent4>
        <a:srgbClr val="F3A51E"/>
      </a:accent4>
      <a:accent5>
        <a:srgbClr val="69C8C3"/>
      </a:accent5>
      <a:accent6>
        <a:srgbClr val="007FDC"/>
      </a:accent6>
      <a:hlink>
        <a:srgbClr val="20B7FF"/>
      </a:hlink>
      <a:folHlink>
        <a:srgbClr val="00539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ctr">
        <a:noAutofit/>
      </a:bodyPr>
      <a:lstStyle>
        <a:defPPr algn="l" fontAlgn="base">
          <a:defRPr sz="8000" b="1" dirty="0" smtClean="0">
            <a:solidFill>
              <a:srgbClr val="003B71"/>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1E9BC34835412408E3AEDED1005CE52" ma:contentTypeVersion="16" ma:contentTypeDescription="Create a new document." ma:contentTypeScope="" ma:versionID="acc1095d843cca81c0b8fcd6186f604b">
  <xsd:schema xmlns:xsd="http://www.w3.org/2001/XMLSchema" xmlns:xs="http://www.w3.org/2001/XMLSchema" xmlns:p="http://schemas.microsoft.com/office/2006/metadata/properties" xmlns:ns2="30347378-f764-4d19-8832-6b2cad46c864" xmlns:ns3="a8d10863-589a-4ffb-8b22-da3ff5ae9fe5" targetNamespace="http://schemas.microsoft.com/office/2006/metadata/properties" ma:root="true" ma:fieldsID="e0621d5c3780f45f894f87c110c38669" ns2:_="" ns3:_="">
    <xsd:import namespace="30347378-f764-4d19-8832-6b2cad46c864"/>
    <xsd:import namespace="a8d10863-589a-4ffb-8b22-da3ff5ae9fe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347378-f764-4d19-8832-6b2cad46c8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7624be92-cd20-4743-bb81-736fea8f34ea" ma:termSetId="09814cd3-568e-fe90-9814-8d621ff8fb84" ma:anchorId="fba54fb3-c3e1-fe81-a776-ca4b69148c4d" ma:open="true" ma:isKeyword="false">
      <xsd:complexType>
        <xsd:sequence>
          <xsd:element ref="pc:Terms" minOccurs="0" maxOccurs="1"/>
        </xsd:sequence>
      </xsd:complexType>
    </xsd:element>
    <xsd:element name="MediaServiceAutoKeyPoints" ma:index="22" nillable="true" ma:displayName="MediaServiceAutoKeyPoints" ma:hidden="true" ma:internalName="MediaServiceAutoKeyPoints" ma:readOnly="true">
      <xsd:simpleType>
        <xsd:restriction base="dms:Note"/>
      </xsd:simpleType>
    </xsd:element>
    <xsd:element name="MediaServiceKeyPoints" ma:index="23"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8d10863-589a-4ffb-8b22-da3ff5ae9fe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da2ed1f8-924b-4b87-9c3e-728ad5b69592}" ma:internalName="TaxCatchAll" ma:showField="CatchAllData" ma:web="a8d10863-589a-4ffb-8b22-da3ff5ae9fe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a8d10863-589a-4ffb-8b22-da3ff5ae9fe5">
      <UserInfo>
        <DisplayName>Courtney Van Cleve</DisplayName>
        <AccountId>149</AccountId>
        <AccountType/>
      </UserInfo>
      <UserInfo>
        <DisplayName>Debra Burson</DisplayName>
        <AccountId>134</AccountId>
        <AccountType/>
      </UserInfo>
      <UserInfo>
        <DisplayName>Amanda Malone</DisplayName>
        <AccountId>550</AccountId>
        <AccountType/>
      </UserInfo>
    </SharedWithUsers>
    <MediaLengthInSeconds xmlns="30347378-f764-4d19-8832-6b2cad46c864" xsi:nil="true"/>
    <TaxCatchAll xmlns="a8d10863-589a-4ffb-8b22-da3ff5ae9fe5" xsi:nil="true"/>
    <lcf76f155ced4ddcb4097134ff3c332f xmlns="30347378-f764-4d19-8832-6b2cad46c86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B777136-F2D3-4825-81BF-5231AB1FD22D}">
  <ds:schemaRefs>
    <ds:schemaRef ds:uri="http://schemas.microsoft.com/sharepoint/v3/contenttype/forms"/>
  </ds:schemaRefs>
</ds:datastoreItem>
</file>

<file path=customXml/itemProps2.xml><?xml version="1.0" encoding="utf-8"?>
<ds:datastoreItem xmlns:ds="http://schemas.openxmlformats.org/officeDocument/2006/customXml" ds:itemID="{EA6737B7-8B6A-475F-8AAE-4605669D8B59}">
  <ds:schemaRefs>
    <ds:schemaRef ds:uri="30347378-f764-4d19-8832-6b2cad46c864"/>
    <ds:schemaRef ds:uri="a8d10863-589a-4ffb-8b22-da3ff5ae9fe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3B38376-6540-4EAD-B348-E02F93DCB9FE}">
  <ds:schemaRefs>
    <ds:schemaRef ds:uri="30347378-f764-4d19-8832-6b2cad46c864"/>
    <ds:schemaRef ds:uri="a8d10863-589a-4ffb-8b22-da3ff5ae9fe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21054</TotalTime>
  <Words>849</Words>
  <Application>Microsoft Office PowerPoint</Application>
  <PresentationFormat>Widescreen</PresentationFormat>
  <Paragraphs>66</Paragraphs>
  <Slides>17</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Arial Black</vt:lpstr>
      <vt:lpstr>Arial Narrow</vt:lpstr>
      <vt:lpstr>Calibri</vt:lpstr>
      <vt:lpstr>Calibri Light</vt:lpstr>
      <vt:lpstr>Office Theme</vt:lpstr>
      <vt:lpstr>Accreditation Process Overview</vt:lpstr>
      <vt:lpstr>Mississippi Department of Education</vt:lpstr>
      <vt:lpstr>State Board of Education  STRATEGIC PLAN GOALS</vt:lpstr>
      <vt:lpstr>Timelines</vt:lpstr>
      <vt:lpstr>Assignment of Annual Accreditation Statuses </vt:lpstr>
      <vt:lpstr>Assignment of Annual Accreditation Statuses </vt:lpstr>
      <vt:lpstr>Districts Assigned an Accreditation Status of PROBATION</vt:lpstr>
      <vt:lpstr>Corrective Action Plans</vt:lpstr>
      <vt:lpstr>Clearing Deficiencies on Record</vt:lpstr>
      <vt:lpstr>Personnel Edit Report</vt:lpstr>
      <vt:lpstr>Personnel Edit Reports </vt:lpstr>
      <vt:lpstr>Personnel Edit Reports </vt:lpstr>
      <vt:lpstr>Personnel Edit Reports </vt:lpstr>
      <vt:lpstr>Resources &amp; Reminders</vt:lpstr>
      <vt:lpstr>Reporting Deadlines and Reminders: Professional Growth System</vt:lpstr>
      <vt:lpstr>Resources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Melissa Banks</dc:creator>
  <cp:keywords/>
  <dc:description/>
  <cp:lastModifiedBy>J. Christopher Haynes</cp:lastModifiedBy>
  <cp:revision>3</cp:revision>
  <dcterms:created xsi:type="dcterms:W3CDTF">2020-12-28T15:17:46Z</dcterms:created>
  <dcterms:modified xsi:type="dcterms:W3CDTF">2022-08-29T20:58:56Z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946600.000000000</vt:lpwstr>
  </property>
  <property fmtid="{D5CDD505-2E9C-101B-9397-08002B2CF9AE}" pid="3" name="ContentTypeId">
    <vt:lpwstr>0x01010011E9BC34835412408E3AEDED1005CE52</vt:lpwstr>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y fmtid="{D5CDD505-2E9C-101B-9397-08002B2CF9AE}" pid="7" name="MediaServiceImageTags">
    <vt:lpwstr/>
  </property>
</Properties>
</file>